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3JA7OgufCT+VvI47ak4Ub0xch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84656B-E435-4877-B0A2-1BC6586D9183}">
  <a:tblStyle styleId="{8C84656B-E435-4877-B0A2-1BC6586D918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3F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228600" y="8191500"/>
            <a:ext cx="1828800" cy="1905000"/>
          </a:xfrm>
          <a:custGeom>
            <a:avLst/>
            <a:gdLst/>
            <a:ahLst/>
            <a:cxnLst/>
            <a:rect l="l" t="t" r="r" b="b"/>
            <a:pathLst>
              <a:path w="2176948" h="2470296" extrusionOk="0">
                <a:moveTo>
                  <a:pt x="0" y="0"/>
                </a:moveTo>
                <a:lnTo>
                  <a:pt x="2176948" y="0"/>
                </a:lnTo>
                <a:lnTo>
                  <a:pt x="2176948" y="2470296"/>
                </a:lnTo>
                <a:lnTo>
                  <a:pt x="0" y="2470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-1215780">
            <a:off x="16516631" y="27024"/>
            <a:ext cx="1547667" cy="1631269"/>
          </a:xfrm>
          <a:custGeom>
            <a:avLst/>
            <a:gdLst/>
            <a:ahLst/>
            <a:cxnLst/>
            <a:rect l="l" t="t" r="r" b="b"/>
            <a:pathLst>
              <a:path w="1547667" h="1631269" extrusionOk="0">
                <a:moveTo>
                  <a:pt x="0" y="0"/>
                </a:moveTo>
                <a:lnTo>
                  <a:pt x="1547667" y="0"/>
                </a:lnTo>
                <a:lnTo>
                  <a:pt x="1547667" y="1631269"/>
                </a:lnTo>
                <a:lnTo>
                  <a:pt x="0" y="1631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347865" y="3584163"/>
            <a:ext cx="15592269" cy="311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NHIỆT LIỆT CHÀO MỪNG CÁC EM HỌC SINH ĐẾN VỚI BÀI HỌC MỚI!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3F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/>
          <p:nvPr/>
        </p:nvSpPr>
        <p:spPr>
          <a:xfrm rot="10121287">
            <a:off x="16893405" y="4319248"/>
            <a:ext cx="1879767" cy="646170"/>
          </a:xfrm>
          <a:custGeom>
            <a:avLst/>
            <a:gdLst/>
            <a:ahLst/>
            <a:cxnLst/>
            <a:rect l="l" t="t" r="r" b="b"/>
            <a:pathLst>
              <a:path w="1879767" h="646170" extrusionOk="0">
                <a:moveTo>
                  <a:pt x="0" y="0"/>
                </a:moveTo>
                <a:lnTo>
                  <a:pt x="1879767" y="0"/>
                </a:lnTo>
                <a:lnTo>
                  <a:pt x="1879767" y="646170"/>
                </a:lnTo>
                <a:lnTo>
                  <a:pt x="0" y="646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/>
          <p:nvPr/>
        </p:nvSpPr>
        <p:spPr>
          <a:xfrm>
            <a:off x="21771" y="8953500"/>
            <a:ext cx="1025591" cy="1129831"/>
          </a:xfrm>
          <a:custGeom>
            <a:avLst/>
            <a:gdLst/>
            <a:ahLst/>
            <a:cxnLst/>
            <a:rect l="l" t="t" r="r" b="b"/>
            <a:pathLst>
              <a:path w="1516644" h="1653018" extrusionOk="0">
                <a:moveTo>
                  <a:pt x="0" y="0"/>
                </a:moveTo>
                <a:lnTo>
                  <a:pt x="1516644" y="0"/>
                </a:lnTo>
                <a:lnTo>
                  <a:pt x="1516644" y="1653018"/>
                </a:lnTo>
                <a:lnTo>
                  <a:pt x="0" y="1653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17426686" y="9181964"/>
            <a:ext cx="762000" cy="1002334"/>
          </a:xfrm>
          <a:custGeom>
            <a:avLst/>
            <a:gdLst/>
            <a:ahLst/>
            <a:cxnLst/>
            <a:rect l="l" t="t" r="r" b="b"/>
            <a:pathLst>
              <a:path w="1278156" h="1492539" extrusionOk="0">
                <a:moveTo>
                  <a:pt x="0" y="0"/>
                </a:moveTo>
                <a:lnTo>
                  <a:pt x="1278156" y="0"/>
                </a:lnTo>
                <a:lnTo>
                  <a:pt x="1278156" y="1492539"/>
                </a:lnTo>
                <a:lnTo>
                  <a:pt x="0" y="1492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-16328" y="-1"/>
            <a:ext cx="18288000" cy="4496744"/>
          </a:xfrm>
          <a:custGeom>
            <a:avLst/>
            <a:gdLst/>
            <a:ahLst/>
            <a:cxnLst/>
            <a:rect l="l" t="t" r="r" b="b"/>
            <a:pathLst>
              <a:path w="6186311" h="895726" extrusionOk="0">
                <a:moveTo>
                  <a:pt x="0" y="0"/>
                </a:moveTo>
                <a:lnTo>
                  <a:pt x="6186311" y="0"/>
                </a:lnTo>
                <a:lnTo>
                  <a:pt x="6186311" y="895726"/>
                </a:lnTo>
                <a:lnTo>
                  <a:pt x="0" y="895726"/>
                </a:lnTo>
                <a:close/>
              </a:path>
            </a:pathLst>
          </a:cu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4774765" y="661005"/>
            <a:ext cx="12640216" cy="301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Yêu cầu: </a:t>
            </a: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Các em hãy thảo luận với bạn về những việc cần thực hiện để giữ gìn trường học xanh, sạch, đẹp theo gợi ý sau: 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0" descr="A group of people using laptops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 t="13421" b="14626"/>
          <a:stretch/>
        </p:blipFill>
        <p:spPr>
          <a:xfrm>
            <a:off x="1367829" y="6960270"/>
            <a:ext cx="4480851" cy="32240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10"/>
          <p:cNvGrpSpPr/>
          <p:nvPr/>
        </p:nvGrpSpPr>
        <p:grpSpPr>
          <a:xfrm>
            <a:off x="1439710" y="4929800"/>
            <a:ext cx="4225274" cy="1720915"/>
            <a:chOff x="685800" y="4520180"/>
            <a:chExt cx="4225274" cy="1720915"/>
          </a:xfrm>
        </p:grpSpPr>
        <p:sp>
          <p:nvSpPr>
            <p:cNvPr id="242" name="Google Shape;242;p10"/>
            <p:cNvSpPr/>
            <p:nvPr/>
          </p:nvSpPr>
          <p:spPr>
            <a:xfrm>
              <a:off x="972406" y="4922106"/>
              <a:ext cx="3938668" cy="1318989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9537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GỢI Ý</a:t>
              </a:r>
              <a:endParaRPr sz="4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3" name="Google Shape;243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5800" y="4520180"/>
              <a:ext cx="859735" cy="8038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4" name="Google Shape;244;p10"/>
          <p:cNvSpPr/>
          <p:nvPr/>
        </p:nvSpPr>
        <p:spPr>
          <a:xfrm>
            <a:off x="117567" y="913582"/>
            <a:ext cx="4052277" cy="276126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3752" y="0"/>
                </a:moveTo>
                <a:close/>
                <a:lnTo>
                  <a:pt x="-3752" y="120000"/>
                </a:lnTo>
              </a:path>
              <a:path w="120000" h="120000" fill="none" extrusionOk="0">
                <a:moveTo>
                  <a:pt x="-3752" y="22500"/>
                </a:moveTo>
                <a:lnTo>
                  <a:pt x="-60834" y="21878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Hoạt động theo tổ</a:t>
            </a:r>
            <a:endParaRPr sz="44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6829176" y="5015836"/>
            <a:ext cx="10019114" cy="4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Char char="o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Dựa trên kết quả khảo sát của các tổ, em thấy khu vực nào cần được chăm sóc, sửa sang, vệ sinh?</a:t>
            </a:r>
            <a:endParaRPr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Char char="o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thay đổi khu vực đó, tổ em cần làm những việc gì?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E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/>
          <p:nvPr/>
        </p:nvSpPr>
        <p:spPr>
          <a:xfrm rot="-4615919">
            <a:off x="16814356" y="124279"/>
            <a:ext cx="1467367" cy="1582067"/>
          </a:xfrm>
          <a:custGeom>
            <a:avLst/>
            <a:gdLst/>
            <a:ahLst/>
            <a:cxnLst/>
            <a:rect l="l" t="t" r="r" b="b"/>
            <a:pathLst>
              <a:path w="1467367" h="1582067" extrusionOk="0">
                <a:moveTo>
                  <a:pt x="0" y="0"/>
                </a:moveTo>
                <a:lnTo>
                  <a:pt x="1467367" y="0"/>
                </a:lnTo>
                <a:lnTo>
                  <a:pt x="1467367" y="1582067"/>
                </a:lnTo>
                <a:lnTo>
                  <a:pt x="0" y="1582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245930" y="9786574"/>
            <a:ext cx="2250429" cy="298182"/>
          </a:xfrm>
          <a:custGeom>
            <a:avLst/>
            <a:gdLst/>
            <a:ahLst/>
            <a:cxnLst/>
            <a:rect l="l" t="t" r="r" b="b"/>
            <a:pathLst>
              <a:path w="2250429" h="298182" extrusionOk="0">
                <a:moveTo>
                  <a:pt x="0" y="0"/>
                </a:moveTo>
                <a:lnTo>
                  <a:pt x="2250429" y="0"/>
                </a:lnTo>
                <a:lnTo>
                  <a:pt x="2250429" y="298181"/>
                </a:lnTo>
                <a:lnTo>
                  <a:pt x="0" y="298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9815768" y="4255397"/>
            <a:ext cx="7585488" cy="2241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953734"/>
            </a:solidFill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Trồng và chăm sóc cây, hoa, quét dọn lá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9798390" y="7160725"/>
            <a:ext cx="7600736" cy="23608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953734"/>
            </a:solidFill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Trang trí các khu vực trong trường, lớp học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9751104" y="1207551"/>
            <a:ext cx="7642231" cy="23841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953734"/>
            </a:solidFill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Quét dọn, nhặt rác các khu vực bị bẩn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11"/>
          <p:cNvGrpSpPr/>
          <p:nvPr/>
        </p:nvGrpSpPr>
        <p:grpSpPr>
          <a:xfrm rot="-5400000">
            <a:off x="8027457" y="3685000"/>
            <a:ext cx="2947309" cy="659791"/>
            <a:chOff x="6498137" y="3625822"/>
            <a:chExt cx="558104" cy="973671"/>
          </a:xfrm>
        </p:grpSpPr>
        <p:cxnSp>
          <p:nvCxnSpPr>
            <p:cNvPr id="257" name="Google Shape;257;p11"/>
            <p:cNvCxnSpPr/>
            <p:nvPr/>
          </p:nvCxnSpPr>
          <p:spPr>
            <a:xfrm rot="10800000">
              <a:off x="6498137" y="3625823"/>
              <a:ext cx="558104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8" name="Google Shape;258;p11"/>
            <p:cNvCxnSpPr/>
            <p:nvPr/>
          </p:nvCxnSpPr>
          <p:spPr>
            <a:xfrm>
              <a:off x="6498137" y="3625822"/>
              <a:ext cx="0" cy="973671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diamond" w="lg" len="lg"/>
            </a:ln>
          </p:spPr>
        </p:cxnSp>
      </p:grpSp>
      <p:grpSp>
        <p:nvGrpSpPr>
          <p:cNvPr id="259" name="Google Shape;259;p11"/>
          <p:cNvGrpSpPr/>
          <p:nvPr/>
        </p:nvGrpSpPr>
        <p:grpSpPr>
          <a:xfrm rot="-5400000" flipH="1">
            <a:off x="6575102" y="5137356"/>
            <a:ext cx="5772115" cy="579887"/>
            <a:chOff x="6498137" y="3625822"/>
            <a:chExt cx="558104" cy="973671"/>
          </a:xfrm>
        </p:grpSpPr>
        <p:cxnSp>
          <p:nvCxnSpPr>
            <p:cNvPr id="260" name="Google Shape;260;p11"/>
            <p:cNvCxnSpPr/>
            <p:nvPr/>
          </p:nvCxnSpPr>
          <p:spPr>
            <a:xfrm rot="10800000">
              <a:off x="6498137" y="3625823"/>
              <a:ext cx="558104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1" name="Google Shape;261;p11"/>
            <p:cNvCxnSpPr/>
            <p:nvPr/>
          </p:nvCxnSpPr>
          <p:spPr>
            <a:xfrm>
              <a:off x="6498137" y="3625822"/>
              <a:ext cx="0" cy="973671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diamond" w="lg" len="lg"/>
            </a:ln>
          </p:spPr>
        </p:cxnSp>
      </p:grpSp>
      <p:grpSp>
        <p:nvGrpSpPr>
          <p:cNvPr id="262" name="Google Shape;262;p11"/>
          <p:cNvGrpSpPr/>
          <p:nvPr/>
        </p:nvGrpSpPr>
        <p:grpSpPr>
          <a:xfrm rot="-5400000">
            <a:off x="8098212" y="6923254"/>
            <a:ext cx="2805801" cy="659793"/>
            <a:chOff x="6498137" y="3625822"/>
            <a:chExt cx="558104" cy="973671"/>
          </a:xfrm>
        </p:grpSpPr>
        <p:cxnSp>
          <p:nvCxnSpPr>
            <p:cNvPr id="263" name="Google Shape;263;p11"/>
            <p:cNvCxnSpPr/>
            <p:nvPr/>
          </p:nvCxnSpPr>
          <p:spPr>
            <a:xfrm rot="10800000">
              <a:off x="6498137" y="3625823"/>
              <a:ext cx="558104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4" name="Google Shape;264;p11"/>
            <p:cNvCxnSpPr/>
            <p:nvPr/>
          </p:nvCxnSpPr>
          <p:spPr>
            <a:xfrm>
              <a:off x="6498137" y="3625822"/>
              <a:ext cx="0" cy="973671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diamond" w="lg" len="lg"/>
            </a:ln>
          </p:spPr>
        </p:cxnSp>
      </p:grpSp>
      <p:grpSp>
        <p:nvGrpSpPr>
          <p:cNvPr id="265" name="Google Shape;265;p11"/>
          <p:cNvGrpSpPr/>
          <p:nvPr/>
        </p:nvGrpSpPr>
        <p:grpSpPr>
          <a:xfrm>
            <a:off x="1020686" y="500426"/>
            <a:ext cx="7086600" cy="4081630"/>
            <a:chOff x="-1466844" y="2234856"/>
            <a:chExt cx="7086600" cy="4081630"/>
          </a:xfrm>
        </p:grpSpPr>
        <p:sp>
          <p:nvSpPr>
            <p:cNvPr id="266" name="Google Shape;266;p11"/>
            <p:cNvSpPr/>
            <p:nvPr/>
          </p:nvSpPr>
          <p:spPr>
            <a:xfrm>
              <a:off x="-1466844" y="2765669"/>
              <a:ext cx="7086600" cy="3550817"/>
            </a:xfrm>
            <a:prstGeom prst="roundRect">
              <a:avLst>
                <a:gd name="adj" fmla="val 16667"/>
              </a:avLst>
            </a:prstGeom>
            <a:solidFill>
              <a:srgbClr val="FFF7DD"/>
            </a:solidFill>
            <a:ln w="25400" cap="flat" cmpd="sng">
              <a:solidFill>
                <a:srgbClr val="97480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VÍ DỤ: </a:t>
              </a:r>
              <a:r>
                <a:rPr lang="en-US" sz="40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Một số việc cần thực hiện để giữ gìn trường học xanh, sạch, đẹp:  </a:t>
              </a:r>
              <a:endParaRPr/>
            </a:p>
          </p:txBody>
        </p:sp>
        <p:pic>
          <p:nvPicPr>
            <p:cNvPr id="267" name="Google Shape;267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00163" y="2234856"/>
              <a:ext cx="752586" cy="7736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" name="Google Shape;268;p11"/>
          <p:cNvGrpSpPr/>
          <p:nvPr/>
        </p:nvGrpSpPr>
        <p:grpSpPr>
          <a:xfrm>
            <a:off x="1627250" y="4961268"/>
            <a:ext cx="5873471" cy="4841635"/>
            <a:chOff x="1606411" y="4944939"/>
            <a:chExt cx="5873471" cy="4841635"/>
          </a:xfrm>
        </p:grpSpPr>
        <p:pic>
          <p:nvPicPr>
            <p:cNvPr id="269" name="Google Shape;269;p11" descr="A cartoon of kids sweeping the sidewalk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06411" y="4944939"/>
              <a:ext cx="3380062" cy="3104138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270" name="Google Shape;270;p11" descr="A cartoon of a plant in a cat shaped pot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87693" y="6626532"/>
              <a:ext cx="3292189" cy="3160042"/>
            </a:xfrm>
            <a:prstGeom prst="ellipse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1DE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/>
          <p:nvPr/>
        </p:nvSpPr>
        <p:spPr>
          <a:xfrm>
            <a:off x="-182801" y="9661"/>
            <a:ext cx="1447800" cy="1219200"/>
          </a:xfrm>
          <a:custGeom>
            <a:avLst/>
            <a:gdLst/>
            <a:ahLst/>
            <a:cxnLst/>
            <a:rect l="l" t="t" r="r" b="b"/>
            <a:pathLst>
              <a:path w="2745906" h="2944671" extrusionOk="0">
                <a:moveTo>
                  <a:pt x="0" y="0"/>
                </a:moveTo>
                <a:lnTo>
                  <a:pt x="2745905" y="0"/>
                </a:lnTo>
                <a:lnTo>
                  <a:pt x="2745905" y="2944671"/>
                </a:lnTo>
                <a:lnTo>
                  <a:pt x="0" y="2944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234707" y="5320988"/>
            <a:ext cx="5539992" cy="639537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2"/>
          <p:cNvSpPr/>
          <p:nvPr/>
        </p:nvSpPr>
        <p:spPr>
          <a:xfrm rot="10800000">
            <a:off x="7851546" y="571500"/>
            <a:ext cx="9501669" cy="9352512"/>
          </a:xfrm>
          <a:custGeom>
            <a:avLst/>
            <a:gdLst/>
            <a:ahLst/>
            <a:cxnLst/>
            <a:rect l="l" t="t" r="r" b="b"/>
            <a:pathLst>
              <a:path w="4839734" h="4854471" extrusionOk="0">
                <a:moveTo>
                  <a:pt x="278431" y="16918"/>
                </a:moveTo>
                <a:cubicBezTo>
                  <a:pt x="278431" y="16918"/>
                  <a:pt x="604014" y="12258"/>
                  <a:pt x="956264" y="12454"/>
                </a:cubicBezTo>
                <a:cubicBezTo>
                  <a:pt x="3589197" y="12671"/>
                  <a:pt x="4565666" y="0"/>
                  <a:pt x="4565666" y="0"/>
                </a:cubicBezTo>
                <a:cubicBezTo>
                  <a:pt x="4633130" y="0"/>
                  <a:pt x="4709067" y="0"/>
                  <a:pt x="4787840" y="85073"/>
                </a:cubicBezTo>
                <a:cubicBezTo>
                  <a:pt x="4830818" y="131488"/>
                  <a:pt x="4831886" y="240224"/>
                  <a:pt x="4832291" y="320281"/>
                </a:cubicBezTo>
                <a:cubicBezTo>
                  <a:pt x="4832291" y="320281"/>
                  <a:pt x="4830587" y="3394041"/>
                  <a:pt x="4830587" y="4091887"/>
                </a:cubicBezTo>
                <a:cubicBezTo>
                  <a:pt x="4830587" y="4306046"/>
                  <a:pt x="4839735" y="4605225"/>
                  <a:pt x="4839735" y="4605225"/>
                </a:cubicBezTo>
                <a:cubicBezTo>
                  <a:pt x="4839735" y="4733893"/>
                  <a:pt x="4835565" y="4854471"/>
                  <a:pt x="4582727" y="4846337"/>
                </a:cubicBezTo>
                <a:cubicBezTo>
                  <a:pt x="4582727" y="4846337"/>
                  <a:pt x="4206255" y="4826038"/>
                  <a:pt x="3683490" y="4833637"/>
                </a:cubicBezTo>
                <a:cubicBezTo>
                  <a:pt x="1460445" y="4841771"/>
                  <a:pt x="304023" y="4854471"/>
                  <a:pt x="304023" y="4854471"/>
                </a:cubicBezTo>
                <a:cubicBezTo>
                  <a:pt x="132548" y="4854471"/>
                  <a:pt x="4213" y="4753402"/>
                  <a:pt x="8532" y="4550855"/>
                </a:cubicBezTo>
                <a:cubicBezTo>
                  <a:pt x="8532" y="4550855"/>
                  <a:pt x="9630" y="4052314"/>
                  <a:pt x="4815" y="1351754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solidFill>
            <a:srgbClr val="F0F8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6122" y="4288951"/>
            <a:ext cx="4480453" cy="517699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/>
          <p:cNvSpPr/>
          <p:nvPr/>
        </p:nvSpPr>
        <p:spPr>
          <a:xfrm>
            <a:off x="1346150" y="1866900"/>
            <a:ext cx="4752070" cy="18383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KẾT LUẬN</a:t>
            </a:r>
            <a:endParaRPr sz="5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8347649" y="1950241"/>
            <a:ext cx="8610600" cy="27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Mỗi công việc các em có thể làm, dù nhỏ nhưng cũng góp phần giúp trường, lớp chúng ta đẹp hơn nhiều.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12"/>
          <p:cNvGrpSpPr/>
          <p:nvPr/>
        </p:nvGrpSpPr>
        <p:grpSpPr>
          <a:xfrm>
            <a:off x="7851546" y="394700"/>
            <a:ext cx="9501668" cy="2597480"/>
            <a:chOff x="0" y="-47625"/>
            <a:chExt cx="2551427" cy="860425"/>
          </a:xfrm>
        </p:grpSpPr>
        <p:sp>
          <p:nvSpPr>
            <p:cNvPr id="282" name="Google Shape;282;p12"/>
            <p:cNvSpPr/>
            <p:nvPr/>
          </p:nvSpPr>
          <p:spPr>
            <a:xfrm>
              <a:off x="0" y="0"/>
              <a:ext cx="2551427" cy="322674"/>
            </a:xfrm>
            <a:custGeom>
              <a:avLst/>
              <a:gdLst/>
              <a:ahLst/>
              <a:cxnLst/>
              <a:rect l="l" t="t" r="r" b="b"/>
              <a:pathLst>
                <a:path w="2551427" h="322674" extrusionOk="0">
                  <a:moveTo>
                    <a:pt x="40758" y="0"/>
                  </a:moveTo>
                  <a:lnTo>
                    <a:pt x="2510670" y="0"/>
                  </a:lnTo>
                  <a:cubicBezTo>
                    <a:pt x="2521479" y="0"/>
                    <a:pt x="2531846" y="4294"/>
                    <a:pt x="2539490" y="11938"/>
                  </a:cubicBezTo>
                  <a:cubicBezTo>
                    <a:pt x="2547133" y="19581"/>
                    <a:pt x="2551427" y="29948"/>
                    <a:pt x="2551427" y="40758"/>
                  </a:cubicBezTo>
                  <a:lnTo>
                    <a:pt x="2551427" y="281916"/>
                  </a:lnTo>
                  <a:cubicBezTo>
                    <a:pt x="2551427" y="292726"/>
                    <a:pt x="2547133" y="303093"/>
                    <a:pt x="2539490" y="310736"/>
                  </a:cubicBezTo>
                  <a:cubicBezTo>
                    <a:pt x="2531846" y="318380"/>
                    <a:pt x="2521479" y="322674"/>
                    <a:pt x="2510670" y="322674"/>
                  </a:cubicBezTo>
                  <a:lnTo>
                    <a:pt x="40758" y="322674"/>
                  </a:lnTo>
                  <a:cubicBezTo>
                    <a:pt x="29948" y="322674"/>
                    <a:pt x="19581" y="318380"/>
                    <a:pt x="11938" y="310736"/>
                  </a:cubicBezTo>
                  <a:cubicBezTo>
                    <a:pt x="4294" y="303093"/>
                    <a:pt x="0" y="292726"/>
                    <a:pt x="0" y="281916"/>
                  </a:cubicBezTo>
                  <a:lnTo>
                    <a:pt x="0" y="40758"/>
                  </a:lnTo>
                  <a:cubicBezTo>
                    <a:pt x="0" y="29948"/>
                    <a:pt x="4294" y="19581"/>
                    <a:pt x="11938" y="11938"/>
                  </a:cubicBezTo>
                  <a:cubicBezTo>
                    <a:pt x="19581" y="4294"/>
                    <a:pt x="29948" y="0"/>
                    <a:pt x="40758" y="0"/>
                  </a:cubicBezTo>
                  <a:close/>
                </a:path>
              </a:pathLst>
            </a:custGeom>
            <a:solidFill>
              <a:srgbClr val="FFA7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4" name="Google Shape;284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4786" y="-106169"/>
            <a:ext cx="1973069" cy="19730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12"/>
          <p:cNvGrpSpPr/>
          <p:nvPr/>
        </p:nvGrpSpPr>
        <p:grpSpPr>
          <a:xfrm>
            <a:off x="8821019" y="4936170"/>
            <a:ext cx="7888890" cy="4188686"/>
            <a:chOff x="8821019" y="4936170"/>
            <a:chExt cx="7888890" cy="4188686"/>
          </a:xfrm>
        </p:grpSpPr>
        <p:pic>
          <p:nvPicPr>
            <p:cNvPr id="286" name="Google Shape;286;p12" descr="Viết đoạn văn về giữ gìn vệ sinh trường lớp hay nhất (4 Mẫu)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821019" y="5159829"/>
              <a:ext cx="7562722" cy="3965027"/>
            </a:xfrm>
            <a:prstGeom prst="rect">
              <a:avLst/>
            </a:prstGeom>
            <a:noFill/>
            <a:ln w="12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87" name="Google Shape;287;p12" descr="Push pin 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057572" y="4936170"/>
              <a:ext cx="652337" cy="6523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12"/>
          <p:cNvSpPr/>
          <p:nvPr/>
        </p:nvSpPr>
        <p:spPr>
          <a:xfrm>
            <a:off x="17297400" y="238896"/>
            <a:ext cx="527756" cy="760730"/>
          </a:xfrm>
          <a:custGeom>
            <a:avLst/>
            <a:gdLst/>
            <a:ahLst/>
            <a:cxnLst/>
            <a:rect l="l" t="t" r="r" b="b"/>
            <a:pathLst>
              <a:path w="527756" h="760730" extrusionOk="0">
                <a:moveTo>
                  <a:pt x="0" y="0"/>
                </a:moveTo>
                <a:lnTo>
                  <a:pt x="527757" y="0"/>
                </a:lnTo>
                <a:lnTo>
                  <a:pt x="527757" y="760730"/>
                </a:lnTo>
                <a:lnTo>
                  <a:pt x="0" y="760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E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/>
          <p:nvPr/>
        </p:nvSpPr>
        <p:spPr>
          <a:xfrm rot="-1850665">
            <a:off x="16703257" y="561717"/>
            <a:ext cx="1027144" cy="1082629"/>
          </a:xfrm>
          <a:custGeom>
            <a:avLst/>
            <a:gdLst/>
            <a:ahLst/>
            <a:cxnLst/>
            <a:rect l="l" t="t" r="r" b="b"/>
            <a:pathLst>
              <a:path w="1027144" h="1082629" extrusionOk="0">
                <a:moveTo>
                  <a:pt x="0" y="0"/>
                </a:moveTo>
                <a:lnTo>
                  <a:pt x="1027145" y="0"/>
                </a:lnTo>
                <a:lnTo>
                  <a:pt x="1027145" y="1082629"/>
                </a:lnTo>
                <a:lnTo>
                  <a:pt x="0" y="10826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/>
          <p:nvPr/>
        </p:nvSpPr>
        <p:spPr>
          <a:xfrm rot="-1838901">
            <a:off x="24511" y="420866"/>
            <a:ext cx="2541779" cy="792669"/>
          </a:xfrm>
          <a:custGeom>
            <a:avLst/>
            <a:gdLst/>
            <a:ahLst/>
            <a:cxnLst/>
            <a:rect l="l" t="t" r="r" b="b"/>
            <a:pathLst>
              <a:path w="3366870" h="1338331" extrusionOk="0">
                <a:moveTo>
                  <a:pt x="0" y="0"/>
                </a:moveTo>
                <a:lnTo>
                  <a:pt x="3366870" y="0"/>
                </a:lnTo>
                <a:lnTo>
                  <a:pt x="3366870" y="1338331"/>
                </a:lnTo>
                <a:lnTo>
                  <a:pt x="0" y="13383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4280948" y="5819469"/>
            <a:ext cx="1929082" cy="31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/>
          </a:p>
        </p:txBody>
      </p:sp>
      <p:grpSp>
        <p:nvGrpSpPr>
          <p:cNvPr id="296" name="Google Shape;296;p13"/>
          <p:cNvGrpSpPr/>
          <p:nvPr/>
        </p:nvGrpSpPr>
        <p:grpSpPr>
          <a:xfrm>
            <a:off x="1460267" y="168022"/>
            <a:ext cx="15744242" cy="11043217"/>
            <a:chOff x="1505634" y="1275869"/>
            <a:chExt cx="15744242" cy="11043217"/>
          </a:xfrm>
        </p:grpSpPr>
        <p:sp>
          <p:nvSpPr>
            <p:cNvPr id="297" name="Google Shape;297;p13"/>
            <p:cNvSpPr/>
            <p:nvPr/>
          </p:nvSpPr>
          <p:spPr>
            <a:xfrm rot="-4788213">
              <a:off x="5290289" y="-143660"/>
              <a:ext cx="8690685" cy="13909712"/>
            </a:xfrm>
            <a:custGeom>
              <a:avLst/>
              <a:gdLst/>
              <a:ahLst/>
              <a:cxnLst/>
              <a:rect l="l" t="t" r="r" b="b"/>
              <a:pathLst>
                <a:path w="2097722" h="3357470" extrusionOk="0">
                  <a:moveTo>
                    <a:pt x="2086292" y="27940"/>
                  </a:moveTo>
                  <a:cubicBezTo>
                    <a:pt x="2077402" y="24130"/>
                    <a:pt x="2068512" y="21590"/>
                    <a:pt x="2059622" y="21590"/>
                  </a:cubicBezTo>
                  <a:cubicBezTo>
                    <a:pt x="2032952" y="20320"/>
                    <a:pt x="2001780" y="20320"/>
                    <a:pt x="1968466" y="17780"/>
                  </a:cubicBezTo>
                  <a:cubicBezTo>
                    <a:pt x="1892318" y="12700"/>
                    <a:pt x="1817757" y="6350"/>
                    <a:pt x="1741609" y="3810"/>
                  </a:cubicBezTo>
                  <a:cubicBezTo>
                    <a:pt x="1679739" y="1270"/>
                    <a:pt x="1619455" y="3810"/>
                    <a:pt x="1557585" y="2540"/>
                  </a:cubicBezTo>
                  <a:cubicBezTo>
                    <a:pt x="1530616" y="2540"/>
                    <a:pt x="1503647" y="0"/>
                    <a:pt x="1476678" y="2540"/>
                  </a:cubicBezTo>
                  <a:cubicBezTo>
                    <a:pt x="1411636" y="10160"/>
                    <a:pt x="1346593" y="11430"/>
                    <a:pt x="1279964" y="8890"/>
                  </a:cubicBezTo>
                  <a:cubicBezTo>
                    <a:pt x="1246649" y="7620"/>
                    <a:pt x="1213334" y="7620"/>
                    <a:pt x="1180020" y="7620"/>
                  </a:cubicBezTo>
                  <a:cubicBezTo>
                    <a:pt x="1119736" y="7620"/>
                    <a:pt x="1059453" y="7620"/>
                    <a:pt x="999169" y="6350"/>
                  </a:cubicBezTo>
                  <a:cubicBezTo>
                    <a:pt x="935713" y="5080"/>
                    <a:pt x="310667" y="2540"/>
                    <a:pt x="248797" y="1270"/>
                  </a:cubicBezTo>
                  <a:cubicBezTo>
                    <a:pt x="198032" y="0"/>
                    <a:pt x="148853" y="1270"/>
                    <a:pt x="98088" y="1270"/>
                  </a:cubicBezTo>
                  <a:cubicBezTo>
                    <a:pt x="6318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2650"/>
                    <a:pt x="16510" y="320657"/>
                    <a:pt x="17780" y="466066"/>
                  </a:cubicBezTo>
                  <a:cubicBezTo>
                    <a:pt x="19050" y="614073"/>
                    <a:pt x="17780" y="762079"/>
                    <a:pt x="16510" y="912682"/>
                  </a:cubicBezTo>
                  <a:cubicBezTo>
                    <a:pt x="15240" y="1065881"/>
                    <a:pt x="2540" y="2673177"/>
                    <a:pt x="2540" y="2826377"/>
                  </a:cubicBezTo>
                  <a:cubicBezTo>
                    <a:pt x="2540" y="2976980"/>
                    <a:pt x="1270" y="3127583"/>
                    <a:pt x="0" y="3278185"/>
                  </a:cubicBezTo>
                  <a:cubicBezTo>
                    <a:pt x="0" y="3302860"/>
                    <a:pt x="3810" y="3313020"/>
                    <a:pt x="15240" y="3318100"/>
                  </a:cubicBezTo>
                  <a:cubicBezTo>
                    <a:pt x="22860" y="3321910"/>
                    <a:pt x="31750" y="3324450"/>
                    <a:pt x="40640" y="3325720"/>
                  </a:cubicBezTo>
                  <a:cubicBezTo>
                    <a:pt x="96502" y="3330800"/>
                    <a:pt x="156785" y="3334610"/>
                    <a:pt x="217069" y="3339690"/>
                  </a:cubicBezTo>
                  <a:cubicBezTo>
                    <a:pt x="250383" y="3342230"/>
                    <a:pt x="283698" y="3347310"/>
                    <a:pt x="317013" y="3348580"/>
                  </a:cubicBezTo>
                  <a:cubicBezTo>
                    <a:pt x="372537" y="3351120"/>
                    <a:pt x="991237" y="3352390"/>
                    <a:pt x="1046761" y="3353660"/>
                  </a:cubicBezTo>
                  <a:cubicBezTo>
                    <a:pt x="1054693" y="3353660"/>
                    <a:pt x="1062625" y="3353660"/>
                    <a:pt x="1070557" y="3353660"/>
                  </a:cubicBezTo>
                  <a:cubicBezTo>
                    <a:pt x="1108631" y="3353660"/>
                    <a:pt x="1148292" y="3352390"/>
                    <a:pt x="1186365" y="3352390"/>
                  </a:cubicBezTo>
                  <a:cubicBezTo>
                    <a:pt x="1230785" y="3352390"/>
                    <a:pt x="1273618" y="3353660"/>
                    <a:pt x="1318037" y="3353660"/>
                  </a:cubicBezTo>
                  <a:cubicBezTo>
                    <a:pt x="1383080" y="3353660"/>
                    <a:pt x="1449709" y="3353660"/>
                    <a:pt x="1514752" y="3353660"/>
                  </a:cubicBezTo>
                  <a:cubicBezTo>
                    <a:pt x="1575036" y="3353660"/>
                    <a:pt x="1635319" y="3354930"/>
                    <a:pt x="1695603" y="3356200"/>
                  </a:cubicBezTo>
                  <a:cubicBezTo>
                    <a:pt x="1722572" y="3356200"/>
                    <a:pt x="1751127" y="3357470"/>
                    <a:pt x="1778096" y="3357470"/>
                  </a:cubicBezTo>
                  <a:cubicBezTo>
                    <a:pt x="1865349" y="3356200"/>
                    <a:pt x="1951015" y="3349850"/>
                    <a:pt x="2036762" y="3349850"/>
                  </a:cubicBezTo>
                  <a:cubicBezTo>
                    <a:pt x="2040572" y="3349850"/>
                    <a:pt x="2045652" y="3347310"/>
                    <a:pt x="2049462" y="3344770"/>
                  </a:cubicBezTo>
                  <a:cubicBezTo>
                    <a:pt x="2054542" y="3340960"/>
                    <a:pt x="2057082" y="3334610"/>
                    <a:pt x="2059622" y="3332070"/>
                  </a:cubicBezTo>
                  <a:cubicBezTo>
                    <a:pt x="2060892" y="3260009"/>
                    <a:pt x="2062162" y="3150952"/>
                    <a:pt x="2063432" y="3041895"/>
                  </a:cubicBezTo>
                  <a:cubicBezTo>
                    <a:pt x="2064702" y="2873116"/>
                    <a:pt x="2074862" y="1252836"/>
                    <a:pt x="2076132" y="1084057"/>
                  </a:cubicBezTo>
                  <a:cubicBezTo>
                    <a:pt x="2076132" y="982790"/>
                    <a:pt x="2077402" y="881522"/>
                    <a:pt x="2078672" y="780255"/>
                  </a:cubicBezTo>
                  <a:cubicBezTo>
                    <a:pt x="2079942" y="671198"/>
                    <a:pt x="2081212" y="562140"/>
                    <a:pt x="2083752" y="453083"/>
                  </a:cubicBezTo>
                  <a:cubicBezTo>
                    <a:pt x="2085022" y="388168"/>
                    <a:pt x="2085022" y="320656"/>
                    <a:pt x="2090102" y="255741"/>
                  </a:cubicBezTo>
                  <a:cubicBezTo>
                    <a:pt x="2095182" y="177843"/>
                    <a:pt x="2097722" y="102542"/>
                    <a:pt x="2096452" y="44450"/>
                  </a:cubicBezTo>
                  <a:cubicBezTo>
                    <a:pt x="2096452" y="38100"/>
                    <a:pt x="2092642" y="30480"/>
                    <a:pt x="2086292" y="27940"/>
                  </a:cubicBezTo>
                  <a:close/>
                </a:path>
              </a:pathLst>
            </a:custGeom>
            <a:solidFill>
              <a:srgbClr val="2440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 rot="-5091282">
              <a:off x="5189538" y="-540841"/>
              <a:ext cx="8690685" cy="14329974"/>
            </a:xfrm>
            <a:custGeom>
              <a:avLst/>
              <a:gdLst/>
              <a:ahLst/>
              <a:cxnLst/>
              <a:rect l="l" t="t" r="r" b="b"/>
              <a:pathLst>
                <a:path w="2097722" h="3391685" extrusionOk="0">
                  <a:moveTo>
                    <a:pt x="2086292" y="27940"/>
                  </a:moveTo>
                  <a:cubicBezTo>
                    <a:pt x="2077402" y="24130"/>
                    <a:pt x="2068512" y="21590"/>
                    <a:pt x="2059622" y="21590"/>
                  </a:cubicBezTo>
                  <a:cubicBezTo>
                    <a:pt x="2032952" y="20320"/>
                    <a:pt x="2001780" y="20320"/>
                    <a:pt x="1968466" y="17780"/>
                  </a:cubicBezTo>
                  <a:cubicBezTo>
                    <a:pt x="1892318" y="12700"/>
                    <a:pt x="1817757" y="6350"/>
                    <a:pt x="1741609" y="3810"/>
                  </a:cubicBezTo>
                  <a:cubicBezTo>
                    <a:pt x="1679739" y="1270"/>
                    <a:pt x="1619455" y="3810"/>
                    <a:pt x="1557585" y="2540"/>
                  </a:cubicBezTo>
                  <a:cubicBezTo>
                    <a:pt x="1530616" y="2540"/>
                    <a:pt x="1503647" y="0"/>
                    <a:pt x="1476678" y="2540"/>
                  </a:cubicBezTo>
                  <a:cubicBezTo>
                    <a:pt x="1411636" y="10160"/>
                    <a:pt x="1346593" y="11430"/>
                    <a:pt x="1279964" y="8890"/>
                  </a:cubicBezTo>
                  <a:cubicBezTo>
                    <a:pt x="1246649" y="7620"/>
                    <a:pt x="1213334" y="7620"/>
                    <a:pt x="1180020" y="7620"/>
                  </a:cubicBezTo>
                  <a:cubicBezTo>
                    <a:pt x="1119736" y="7620"/>
                    <a:pt x="1059453" y="7620"/>
                    <a:pt x="999169" y="6350"/>
                  </a:cubicBezTo>
                  <a:cubicBezTo>
                    <a:pt x="935713" y="5080"/>
                    <a:pt x="310667" y="2540"/>
                    <a:pt x="248797" y="1270"/>
                  </a:cubicBezTo>
                  <a:cubicBezTo>
                    <a:pt x="198032" y="0"/>
                    <a:pt x="148853" y="1270"/>
                    <a:pt x="98088" y="1270"/>
                  </a:cubicBezTo>
                  <a:cubicBezTo>
                    <a:pt x="6318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3782"/>
                    <a:pt x="16510" y="323357"/>
                    <a:pt x="17780" y="470307"/>
                  </a:cubicBezTo>
                  <a:cubicBezTo>
                    <a:pt x="19050" y="619882"/>
                    <a:pt x="17780" y="769457"/>
                    <a:pt x="16510" y="921656"/>
                  </a:cubicBezTo>
                  <a:cubicBezTo>
                    <a:pt x="15240" y="1076480"/>
                    <a:pt x="2540" y="2700811"/>
                    <a:pt x="2540" y="2855634"/>
                  </a:cubicBezTo>
                  <a:cubicBezTo>
                    <a:pt x="2540" y="3007833"/>
                    <a:pt x="1270" y="3160032"/>
                    <a:pt x="0" y="3312231"/>
                  </a:cubicBezTo>
                  <a:cubicBezTo>
                    <a:pt x="0" y="3337075"/>
                    <a:pt x="3810" y="3347235"/>
                    <a:pt x="15240" y="3352315"/>
                  </a:cubicBezTo>
                  <a:cubicBezTo>
                    <a:pt x="22860" y="3356125"/>
                    <a:pt x="31750" y="3358665"/>
                    <a:pt x="40640" y="3359935"/>
                  </a:cubicBezTo>
                  <a:cubicBezTo>
                    <a:pt x="96502" y="3365015"/>
                    <a:pt x="156785" y="3368825"/>
                    <a:pt x="217069" y="3373905"/>
                  </a:cubicBezTo>
                  <a:cubicBezTo>
                    <a:pt x="250383" y="3376445"/>
                    <a:pt x="283698" y="3381525"/>
                    <a:pt x="317013" y="3382795"/>
                  </a:cubicBezTo>
                  <a:cubicBezTo>
                    <a:pt x="372537" y="3385335"/>
                    <a:pt x="991237" y="3386605"/>
                    <a:pt x="1046761" y="3387875"/>
                  </a:cubicBezTo>
                  <a:cubicBezTo>
                    <a:pt x="1054693" y="3387875"/>
                    <a:pt x="1062625" y="3387875"/>
                    <a:pt x="1070557" y="3387875"/>
                  </a:cubicBezTo>
                  <a:cubicBezTo>
                    <a:pt x="1108631" y="3387875"/>
                    <a:pt x="1148292" y="3386605"/>
                    <a:pt x="1186365" y="3386605"/>
                  </a:cubicBezTo>
                  <a:cubicBezTo>
                    <a:pt x="1230785" y="3386605"/>
                    <a:pt x="1273618" y="3387875"/>
                    <a:pt x="1318037" y="3387875"/>
                  </a:cubicBezTo>
                  <a:cubicBezTo>
                    <a:pt x="1383080" y="3387875"/>
                    <a:pt x="1449709" y="3387875"/>
                    <a:pt x="1514752" y="3387875"/>
                  </a:cubicBezTo>
                  <a:cubicBezTo>
                    <a:pt x="1575036" y="3387875"/>
                    <a:pt x="1635319" y="3389145"/>
                    <a:pt x="1695603" y="3390415"/>
                  </a:cubicBezTo>
                  <a:cubicBezTo>
                    <a:pt x="1722572" y="3390415"/>
                    <a:pt x="1751127" y="3391685"/>
                    <a:pt x="1778096" y="3391685"/>
                  </a:cubicBezTo>
                  <a:cubicBezTo>
                    <a:pt x="1865349" y="3390415"/>
                    <a:pt x="1951015" y="3384065"/>
                    <a:pt x="2036762" y="3384065"/>
                  </a:cubicBezTo>
                  <a:cubicBezTo>
                    <a:pt x="2040572" y="3384065"/>
                    <a:pt x="2045652" y="3381525"/>
                    <a:pt x="2049462" y="3378985"/>
                  </a:cubicBezTo>
                  <a:cubicBezTo>
                    <a:pt x="2054542" y="3375175"/>
                    <a:pt x="2057082" y="3368825"/>
                    <a:pt x="2059622" y="3366285"/>
                  </a:cubicBezTo>
                  <a:cubicBezTo>
                    <a:pt x="2060892" y="3293862"/>
                    <a:pt x="2062162" y="3183649"/>
                    <a:pt x="2063432" y="3073436"/>
                  </a:cubicBezTo>
                  <a:cubicBezTo>
                    <a:pt x="2064702" y="2902868"/>
                    <a:pt x="2074862" y="1265416"/>
                    <a:pt x="2076132" y="1094848"/>
                  </a:cubicBezTo>
                  <a:cubicBezTo>
                    <a:pt x="2076132" y="992508"/>
                    <a:pt x="2077402" y="890167"/>
                    <a:pt x="2078672" y="787826"/>
                  </a:cubicBezTo>
                  <a:cubicBezTo>
                    <a:pt x="2079942" y="677613"/>
                    <a:pt x="2081212" y="567400"/>
                    <a:pt x="2083752" y="457187"/>
                  </a:cubicBezTo>
                  <a:cubicBezTo>
                    <a:pt x="2085022" y="391584"/>
                    <a:pt x="2085022" y="323357"/>
                    <a:pt x="2090102" y="257753"/>
                  </a:cubicBezTo>
                  <a:cubicBezTo>
                    <a:pt x="2095182" y="179030"/>
                    <a:pt x="2097722" y="102930"/>
                    <a:pt x="2096452" y="44450"/>
                  </a:cubicBezTo>
                  <a:cubicBezTo>
                    <a:pt x="2096452" y="38100"/>
                    <a:pt x="2092642" y="30480"/>
                    <a:pt x="2086292" y="27940"/>
                  </a:cubicBezTo>
                  <a:close/>
                </a:path>
              </a:pathLst>
            </a:custGeom>
            <a:solidFill>
              <a:srgbClr val="92CC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 rot="-5400000">
              <a:off x="4963708" y="-1247196"/>
              <a:ext cx="8157289" cy="15073438"/>
            </a:xfrm>
            <a:custGeom>
              <a:avLst/>
              <a:gdLst/>
              <a:ahLst/>
              <a:cxnLst/>
              <a:rect l="l" t="t" r="r" b="b"/>
              <a:pathLst>
                <a:path w="1940364" h="3391685" extrusionOk="0">
                  <a:moveTo>
                    <a:pt x="1928934" y="27940"/>
                  </a:moveTo>
                  <a:cubicBezTo>
                    <a:pt x="1920044" y="24130"/>
                    <a:pt x="1911154" y="21590"/>
                    <a:pt x="1902264" y="21590"/>
                  </a:cubicBezTo>
                  <a:cubicBezTo>
                    <a:pt x="1875594" y="20320"/>
                    <a:pt x="1846730" y="20320"/>
                    <a:pt x="1816074" y="17780"/>
                  </a:cubicBezTo>
                  <a:cubicBezTo>
                    <a:pt x="1746002" y="12700"/>
                    <a:pt x="1677389" y="6350"/>
                    <a:pt x="1607317" y="3810"/>
                  </a:cubicBezTo>
                  <a:cubicBezTo>
                    <a:pt x="1550383" y="1270"/>
                    <a:pt x="1494909" y="3810"/>
                    <a:pt x="1437975" y="2540"/>
                  </a:cubicBezTo>
                  <a:cubicBezTo>
                    <a:pt x="1413158" y="2540"/>
                    <a:pt x="1388340" y="0"/>
                    <a:pt x="1363523" y="2540"/>
                  </a:cubicBezTo>
                  <a:cubicBezTo>
                    <a:pt x="1303670" y="10160"/>
                    <a:pt x="1243816" y="11430"/>
                    <a:pt x="1182503" y="8890"/>
                  </a:cubicBezTo>
                  <a:cubicBezTo>
                    <a:pt x="1151846" y="7620"/>
                    <a:pt x="1121189" y="7620"/>
                    <a:pt x="1090533" y="7620"/>
                  </a:cubicBezTo>
                  <a:cubicBezTo>
                    <a:pt x="1035059" y="7620"/>
                    <a:pt x="979585" y="7620"/>
                    <a:pt x="924111" y="6350"/>
                  </a:cubicBezTo>
                  <a:cubicBezTo>
                    <a:pt x="865717" y="5080"/>
                    <a:pt x="290540" y="2540"/>
                    <a:pt x="233606" y="1270"/>
                  </a:cubicBezTo>
                  <a:cubicBezTo>
                    <a:pt x="186891" y="0"/>
                    <a:pt x="141636" y="1270"/>
                    <a:pt x="94921" y="1270"/>
                  </a:cubicBezTo>
                  <a:cubicBezTo>
                    <a:pt x="6280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3782"/>
                    <a:pt x="16510" y="323357"/>
                    <a:pt x="17780" y="470307"/>
                  </a:cubicBezTo>
                  <a:cubicBezTo>
                    <a:pt x="19050" y="619882"/>
                    <a:pt x="17780" y="769457"/>
                    <a:pt x="16510" y="921656"/>
                  </a:cubicBezTo>
                  <a:cubicBezTo>
                    <a:pt x="15240" y="1076480"/>
                    <a:pt x="2540" y="2700811"/>
                    <a:pt x="2540" y="2855634"/>
                  </a:cubicBezTo>
                  <a:cubicBezTo>
                    <a:pt x="2540" y="3007833"/>
                    <a:pt x="1270" y="3160032"/>
                    <a:pt x="0" y="3312231"/>
                  </a:cubicBezTo>
                  <a:cubicBezTo>
                    <a:pt x="0" y="3337075"/>
                    <a:pt x="3810" y="3347235"/>
                    <a:pt x="15240" y="3352315"/>
                  </a:cubicBezTo>
                  <a:cubicBezTo>
                    <a:pt x="22860" y="3356125"/>
                    <a:pt x="31750" y="3358665"/>
                    <a:pt x="40640" y="3359935"/>
                  </a:cubicBezTo>
                  <a:cubicBezTo>
                    <a:pt x="93461" y="3365015"/>
                    <a:pt x="148935" y="3368825"/>
                    <a:pt x="204409" y="3373905"/>
                  </a:cubicBezTo>
                  <a:cubicBezTo>
                    <a:pt x="235066" y="3376445"/>
                    <a:pt x="265722" y="3381525"/>
                    <a:pt x="296379" y="3382795"/>
                  </a:cubicBezTo>
                  <a:cubicBezTo>
                    <a:pt x="347473" y="3385335"/>
                    <a:pt x="916811" y="3386605"/>
                    <a:pt x="967906" y="3387875"/>
                  </a:cubicBezTo>
                  <a:cubicBezTo>
                    <a:pt x="975205" y="3387875"/>
                    <a:pt x="982504" y="3387875"/>
                    <a:pt x="989804" y="3387875"/>
                  </a:cubicBezTo>
                  <a:cubicBezTo>
                    <a:pt x="1024840" y="3387875"/>
                    <a:pt x="1061336" y="3386605"/>
                    <a:pt x="1096372" y="3386605"/>
                  </a:cubicBezTo>
                  <a:cubicBezTo>
                    <a:pt x="1137248" y="3386605"/>
                    <a:pt x="1176663" y="3387875"/>
                    <a:pt x="1217539" y="3387875"/>
                  </a:cubicBezTo>
                  <a:cubicBezTo>
                    <a:pt x="1277392" y="3387875"/>
                    <a:pt x="1338706" y="3387875"/>
                    <a:pt x="1398559" y="3387875"/>
                  </a:cubicBezTo>
                  <a:cubicBezTo>
                    <a:pt x="1454033" y="3387875"/>
                    <a:pt x="1509507" y="3389145"/>
                    <a:pt x="1564981" y="3390415"/>
                  </a:cubicBezTo>
                  <a:cubicBezTo>
                    <a:pt x="1589798" y="3390415"/>
                    <a:pt x="1616076" y="3391685"/>
                    <a:pt x="1640893" y="3391685"/>
                  </a:cubicBezTo>
                  <a:cubicBezTo>
                    <a:pt x="1721184" y="3390415"/>
                    <a:pt x="1800016" y="3384065"/>
                    <a:pt x="1879404" y="3384065"/>
                  </a:cubicBezTo>
                  <a:cubicBezTo>
                    <a:pt x="1883214" y="3384065"/>
                    <a:pt x="1888294" y="3381525"/>
                    <a:pt x="1892104" y="3378985"/>
                  </a:cubicBezTo>
                  <a:cubicBezTo>
                    <a:pt x="1897184" y="3375175"/>
                    <a:pt x="1899724" y="3368825"/>
                    <a:pt x="1902264" y="3366285"/>
                  </a:cubicBezTo>
                  <a:cubicBezTo>
                    <a:pt x="1903534" y="3293862"/>
                    <a:pt x="1904804" y="3183649"/>
                    <a:pt x="1906074" y="3073436"/>
                  </a:cubicBezTo>
                  <a:cubicBezTo>
                    <a:pt x="1907344" y="2902868"/>
                    <a:pt x="1917504" y="1265416"/>
                    <a:pt x="1918774" y="1094848"/>
                  </a:cubicBezTo>
                  <a:cubicBezTo>
                    <a:pt x="1918774" y="992508"/>
                    <a:pt x="1920044" y="890167"/>
                    <a:pt x="1921314" y="787826"/>
                  </a:cubicBezTo>
                  <a:cubicBezTo>
                    <a:pt x="1922584" y="677613"/>
                    <a:pt x="1923854" y="567400"/>
                    <a:pt x="1926394" y="457187"/>
                  </a:cubicBezTo>
                  <a:cubicBezTo>
                    <a:pt x="1927664" y="391584"/>
                    <a:pt x="1927664" y="323357"/>
                    <a:pt x="1932744" y="257753"/>
                  </a:cubicBezTo>
                  <a:cubicBezTo>
                    <a:pt x="1937824" y="179030"/>
                    <a:pt x="1940364" y="102930"/>
                    <a:pt x="1939094" y="44450"/>
                  </a:cubicBezTo>
                  <a:cubicBezTo>
                    <a:pt x="1939094" y="38100"/>
                    <a:pt x="1935284" y="30480"/>
                    <a:pt x="1928934" y="27940"/>
                  </a:cubicBezTo>
                  <a:close/>
                </a:path>
              </a:pathLst>
            </a:custGeom>
            <a:solidFill>
              <a:srgbClr val="E8F4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0" name="Google Shape;3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647151" flipH="1">
              <a:off x="6791335" y="1087261"/>
              <a:ext cx="1456504" cy="19715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" name="Google Shape;301;p13"/>
          <p:cNvSpPr txBox="1"/>
          <p:nvPr/>
        </p:nvSpPr>
        <p:spPr>
          <a:xfrm>
            <a:off x="2467750" y="2990563"/>
            <a:ext cx="13352499" cy="438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Hoạt động 2: </a:t>
            </a:r>
            <a:endParaRPr sz="6600" b="1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Lập kế hoạch giữ gìn trường học xanh, sạch, đẹp</a:t>
            </a:r>
            <a:endParaRPr sz="6600" b="1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3"/>
          <p:cNvSpPr/>
          <p:nvPr/>
        </p:nvSpPr>
        <p:spPr>
          <a:xfrm rot="730711">
            <a:off x="1122884" y="8099944"/>
            <a:ext cx="1011379" cy="1475487"/>
          </a:xfrm>
          <a:custGeom>
            <a:avLst/>
            <a:gdLst/>
            <a:ahLst/>
            <a:cxnLst/>
            <a:rect l="l" t="t" r="r" b="b"/>
            <a:pathLst>
              <a:path w="1011379" h="1475487" extrusionOk="0">
                <a:moveTo>
                  <a:pt x="0" y="0"/>
                </a:moveTo>
                <a:lnTo>
                  <a:pt x="1011379" y="0"/>
                </a:lnTo>
                <a:lnTo>
                  <a:pt x="1011379" y="1475487"/>
                </a:lnTo>
                <a:lnTo>
                  <a:pt x="0" y="1475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BD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/>
          <p:nvPr/>
        </p:nvSpPr>
        <p:spPr>
          <a:xfrm>
            <a:off x="152400" y="104440"/>
            <a:ext cx="1877393" cy="600766"/>
          </a:xfrm>
          <a:custGeom>
            <a:avLst/>
            <a:gdLst/>
            <a:ahLst/>
            <a:cxnLst/>
            <a:rect l="l" t="t" r="r" b="b"/>
            <a:pathLst>
              <a:path w="1877393" h="600766" extrusionOk="0">
                <a:moveTo>
                  <a:pt x="0" y="0"/>
                </a:moveTo>
                <a:lnTo>
                  <a:pt x="1877393" y="0"/>
                </a:lnTo>
                <a:lnTo>
                  <a:pt x="1877393" y="600766"/>
                </a:lnTo>
                <a:lnTo>
                  <a:pt x="0" y="600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4"/>
          <p:cNvSpPr/>
          <p:nvPr/>
        </p:nvSpPr>
        <p:spPr>
          <a:xfrm>
            <a:off x="15316295" y="9603388"/>
            <a:ext cx="2791698" cy="516464"/>
          </a:xfrm>
          <a:custGeom>
            <a:avLst/>
            <a:gdLst/>
            <a:ahLst/>
            <a:cxnLst/>
            <a:rect l="l" t="t" r="r" b="b"/>
            <a:pathLst>
              <a:path w="2791698" h="516464" extrusionOk="0">
                <a:moveTo>
                  <a:pt x="0" y="0"/>
                </a:moveTo>
                <a:lnTo>
                  <a:pt x="2791698" y="0"/>
                </a:lnTo>
                <a:lnTo>
                  <a:pt x="2791698" y="516464"/>
                </a:lnTo>
                <a:lnTo>
                  <a:pt x="0" y="5164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4"/>
          <p:cNvSpPr/>
          <p:nvPr/>
        </p:nvSpPr>
        <p:spPr>
          <a:xfrm>
            <a:off x="7543800" y="3924300"/>
            <a:ext cx="9677400" cy="559276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97480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▪"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Tổ em dự kiến thực hiện hoạt động gì?</a:t>
            </a:r>
            <a:endParaRPr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▪"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Để thực hiện hoạt động ấy, cần làm những công việc cụ thể nào?</a:t>
            </a:r>
            <a:endParaRPr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▪"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 đảm nhận những công việc đó?</a:t>
            </a:r>
            <a:endParaRPr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▪"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Các em sẽ thực hiện phần việc được phân công khi nào?</a:t>
            </a:r>
            <a:endParaRPr/>
          </a:p>
        </p:txBody>
      </p:sp>
      <p:grpSp>
        <p:nvGrpSpPr>
          <p:cNvPr id="310" name="Google Shape;310;p14"/>
          <p:cNvGrpSpPr/>
          <p:nvPr/>
        </p:nvGrpSpPr>
        <p:grpSpPr>
          <a:xfrm>
            <a:off x="914400" y="3924300"/>
            <a:ext cx="5885389" cy="5592765"/>
            <a:chOff x="914400" y="4052592"/>
            <a:chExt cx="5885389" cy="5592765"/>
          </a:xfrm>
        </p:grpSpPr>
        <p:sp>
          <p:nvSpPr>
            <p:cNvPr id="311" name="Google Shape;311;p14"/>
            <p:cNvSpPr/>
            <p:nvPr/>
          </p:nvSpPr>
          <p:spPr>
            <a:xfrm>
              <a:off x="1628529" y="4052592"/>
              <a:ext cx="4467471" cy="11916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6324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GỢI Ý</a:t>
              </a:r>
              <a:endParaRPr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2" name="Google Shape;312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4400" y="5981700"/>
              <a:ext cx="5885389" cy="36636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3" name="Google Shape;313;p14"/>
          <p:cNvGrpSpPr/>
          <p:nvPr/>
        </p:nvGrpSpPr>
        <p:grpSpPr>
          <a:xfrm>
            <a:off x="164315" y="1069465"/>
            <a:ext cx="17622942" cy="1923222"/>
            <a:chOff x="164315" y="1069465"/>
            <a:chExt cx="17622942" cy="1923222"/>
          </a:xfrm>
        </p:grpSpPr>
        <p:sp>
          <p:nvSpPr>
            <p:cNvPr id="314" name="Google Shape;314;p14"/>
            <p:cNvSpPr/>
            <p:nvPr/>
          </p:nvSpPr>
          <p:spPr>
            <a:xfrm>
              <a:off x="2095202" y="1069465"/>
              <a:ext cx="15692055" cy="1923222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1">
                  <a:solidFill>
                    <a:srgbClr val="0F243E"/>
                  </a:solidFill>
                  <a:latin typeface="Arial"/>
                  <a:ea typeface="Arial"/>
                  <a:cs typeface="Arial"/>
                  <a:sym typeface="Arial"/>
                </a:rPr>
                <a:t>Hoạt động theo tổ: </a:t>
              </a:r>
              <a:r>
                <a:rPr lang="en-US" sz="3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Mỗi tổ lựa chọn một công việc trong số những việc vừa chia sẻ để lên kế hoạch hoạt động cụ thể dựa trên gợi ý sau:</a:t>
              </a:r>
              <a:endParaRPr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5" name="Google Shape;315;p14" descr="A group of people using laptops&#10;&#10;Description automatically generated with medium confidence"/>
            <p:cNvPicPr preferRelativeResize="0"/>
            <p:nvPr/>
          </p:nvPicPr>
          <p:blipFill rotWithShape="1">
            <a:blip r:embed="rId6">
              <a:alphaModFix/>
            </a:blip>
            <a:srcRect t="13421" b="14626"/>
            <a:stretch/>
          </p:blipFill>
          <p:spPr>
            <a:xfrm>
              <a:off x="164315" y="1348176"/>
              <a:ext cx="1898230" cy="1365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3F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/>
          <p:nvPr/>
        </p:nvSpPr>
        <p:spPr>
          <a:xfrm>
            <a:off x="17140859" y="21771"/>
            <a:ext cx="1147141" cy="1250290"/>
          </a:xfrm>
          <a:custGeom>
            <a:avLst/>
            <a:gdLst/>
            <a:ahLst/>
            <a:cxnLst/>
            <a:rect l="l" t="t" r="r" b="b"/>
            <a:pathLst>
              <a:path w="1147141" h="1250290" extrusionOk="0">
                <a:moveTo>
                  <a:pt x="0" y="0"/>
                </a:moveTo>
                <a:lnTo>
                  <a:pt x="1147141" y="0"/>
                </a:lnTo>
                <a:lnTo>
                  <a:pt x="1147141" y="1250289"/>
                </a:lnTo>
                <a:lnTo>
                  <a:pt x="0" y="1250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>
            <a:off x="457200" y="663245"/>
            <a:ext cx="14097000" cy="12502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3752" y="0"/>
                </a:moveTo>
                <a:close/>
                <a:lnTo>
                  <a:pt x="-3752" y="120000"/>
                </a:lnTo>
              </a:path>
              <a:path w="120000" h="120000" fill="none" extrusionOk="0">
                <a:moveTo>
                  <a:pt x="-3752" y="22500"/>
                </a:moveTo>
                <a:lnTo>
                  <a:pt x="-21011" y="21545"/>
                </a:lnTo>
              </a:path>
            </a:pathLst>
          </a:custGeom>
          <a:solidFill>
            <a:srgbClr val="FFF7DD"/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Các em tham khảo mẫu </a:t>
            </a:r>
            <a:r>
              <a:rPr lang="en-US" sz="40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Kế hoạch hoạt động </a:t>
            </a:r>
            <a:r>
              <a:rPr lang="en-US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dưới đây:</a:t>
            </a:r>
            <a:endParaRPr sz="4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8434" y="2247900"/>
            <a:ext cx="13871131" cy="77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1DE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"/>
          <p:cNvSpPr/>
          <p:nvPr/>
        </p:nvSpPr>
        <p:spPr>
          <a:xfrm>
            <a:off x="1473031" y="1333500"/>
            <a:ext cx="15341925" cy="8305800"/>
          </a:xfrm>
          <a:custGeom>
            <a:avLst/>
            <a:gdLst/>
            <a:ahLst/>
            <a:cxnLst/>
            <a:rect l="l" t="t" r="r" b="b"/>
            <a:pathLst>
              <a:path w="15596249" h="8188031" extrusionOk="0">
                <a:moveTo>
                  <a:pt x="0" y="0"/>
                </a:moveTo>
                <a:lnTo>
                  <a:pt x="15596250" y="0"/>
                </a:lnTo>
                <a:lnTo>
                  <a:pt x="15596250" y="8188030"/>
                </a:lnTo>
                <a:lnTo>
                  <a:pt x="0" y="8188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6"/>
          <p:cNvSpPr/>
          <p:nvPr/>
        </p:nvSpPr>
        <p:spPr>
          <a:xfrm rot="-661734">
            <a:off x="16268439" y="142921"/>
            <a:ext cx="2216718" cy="609598"/>
          </a:xfrm>
          <a:custGeom>
            <a:avLst/>
            <a:gdLst/>
            <a:ahLst/>
            <a:cxnLst/>
            <a:rect l="l" t="t" r="r" b="b"/>
            <a:pathLst>
              <a:path w="2216718" h="609598" extrusionOk="0">
                <a:moveTo>
                  <a:pt x="0" y="0"/>
                </a:moveTo>
                <a:lnTo>
                  <a:pt x="2216719" y="0"/>
                </a:lnTo>
                <a:lnTo>
                  <a:pt x="2216719" y="609597"/>
                </a:lnTo>
                <a:lnTo>
                  <a:pt x="0" y="609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6"/>
          <p:cNvSpPr/>
          <p:nvPr/>
        </p:nvSpPr>
        <p:spPr>
          <a:xfrm rot="9752973">
            <a:off x="-55318" y="457359"/>
            <a:ext cx="3082437" cy="1628738"/>
          </a:xfrm>
          <a:custGeom>
            <a:avLst/>
            <a:gdLst/>
            <a:ahLst/>
            <a:cxnLst/>
            <a:rect l="l" t="t" r="r" b="b"/>
            <a:pathLst>
              <a:path w="4232222" h="2385915" extrusionOk="0">
                <a:moveTo>
                  <a:pt x="0" y="0"/>
                </a:moveTo>
                <a:lnTo>
                  <a:pt x="4232222" y="0"/>
                </a:lnTo>
                <a:lnTo>
                  <a:pt x="4232222" y="2385915"/>
                </a:lnTo>
                <a:lnTo>
                  <a:pt x="0" y="2385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4076693" y="3749144"/>
            <a:ext cx="10134600" cy="278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Đại diện từng tổ lên </a:t>
            </a: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trình bày kế hoạch của tổ mình trước lớp và lắng nghe góp ý của các tổ khác để hoàn thiện kế hoạch</a:t>
            </a:r>
            <a:endParaRPr sz="4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25600" y="3128749"/>
            <a:ext cx="4286489" cy="736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0092" y="7112084"/>
            <a:ext cx="4735128" cy="320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E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"/>
          <p:cNvSpPr/>
          <p:nvPr/>
        </p:nvSpPr>
        <p:spPr>
          <a:xfrm>
            <a:off x="16120051" y="9438597"/>
            <a:ext cx="2278498" cy="421522"/>
          </a:xfrm>
          <a:custGeom>
            <a:avLst/>
            <a:gdLst/>
            <a:ahLst/>
            <a:cxnLst/>
            <a:rect l="l" t="t" r="r" b="b"/>
            <a:pathLst>
              <a:path w="2278498" h="421522" extrusionOk="0">
                <a:moveTo>
                  <a:pt x="0" y="0"/>
                </a:moveTo>
                <a:lnTo>
                  <a:pt x="2278498" y="0"/>
                </a:lnTo>
                <a:lnTo>
                  <a:pt x="2278498" y="421522"/>
                </a:lnTo>
                <a:lnTo>
                  <a:pt x="0" y="421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7"/>
          <p:cNvSpPr/>
          <p:nvPr/>
        </p:nvSpPr>
        <p:spPr>
          <a:xfrm>
            <a:off x="16329" y="0"/>
            <a:ext cx="1467367" cy="1582067"/>
          </a:xfrm>
          <a:custGeom>
            <a:avLst/>
            <a:gdLst/>
            <a:ahLst/>
            <a:cxnLst/>
            <a:rect l="l" t="t" r="r" b="b"/>
            <a:pathLst>
              <a:path w="1467367" h="1582067" extrusionOk="0">
                <a:moveTo>
                  <a:pt x="0" y="0"/>
                </a:moveTo>
                <a:lnTo>
                  <a:pt x="1467367" y="0"/>
                </a:lnTo>
                <a:lnTo>
                  <a:pt x="1467367" y="1582066"/>
                </a:lnTo>
                <a:lnTo>
                  <a:pt x="0" y="1582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9" name="Google Shape;339;p17"/>
          <p:cNvGrpSpPr/>
          <p:nvPr/>
        </p:nvGrpSpPr>
        <p:grpSpPr>
          <a:xfrm>
            <a:off x="504495" y="1582067"/>
            <a:ext cx="5839519" cy="7220016"/>
            <a:chOff x="326136" y="1189551"/>
            <a:chExt cx="5839519" cy="7220016"/>
          </a:xfrm>
        </p:grpSpPr>
        <p:sp>
          <p:nvSpPr>
            <p:cNvPr id="340" name="Google Shape;340;p17"/>
            <p:cNvSpPr/>
            <p:nvPr/>
          </p:nvSpPr>
          <p:spPr>
            <a:xfrm>
              <a:off x="326136" y="1475366"/>
              <a:ext cx="5839519" cy="6934201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Gợi ý: </a:t>
              </a: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Các em có thể một số ví dụ minh họa sau về </a:t>
              </a:r>
              <a:r>
                <a:rPr lang="en-US" sz="40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Kế hoạch hoạt động</a:t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1" name="Google Shape;341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25871" y="1189551"/>
              <a:ext cx="1515728" cy="14797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2" name="Google Shape;342;p17"/>
          <p:cNvSpPr/>
          <p:nvPr/>
        </p:nvSpPr>
        <p:spPr>
          <a:xfrm>
            <a:off x="6934198" y="1178413"/>
            <a:ext cx="10810239" cy="8409896"/>
          </a:xfrm>
          <a:custGeom>
            <a:avLst/>
            <a:gdLst/>
            <a:ahLst/>
            <a:cxnLst/>
            <a:rect l="l" t="t" r="r" b="b"/>
            <a:pathLst>
              <a:path w="10810239" h="8409896" fill="none" extrusionOk="0">
                <a:moveTo>
                  <a:pt x="0" y="0"/>
                </a:moveTo>
                <a:cubicBezTo>
                  <a:pt x="129651" y="-12557"/>
                  <a:pt x="262507" y="15190"/>
                  <a:pt x="351333" y="0"/>
                </a:cubicBezTo>
                <a:cubicBezTo>
                  <a:pt x="440159" y="-15190"/>
                  <a:pt x="772507" y="-4711"/>
                  <a:pt x="918870" y="0"/>
                </a:cubicBezTo>
                <a:cubicBezTo>
                  <a:pt x="1065233" y="4711"/>
                  <a:pt x="1331793" y="23629"/>
                  <a:pt x="1594510" y="0"/>
                </a:cubicBezTo>
                <a:cubicBezTo>
                  <a:pt x="1857227" y="-23629"/>
                  <a:pt x="2112724" y="-31925"/>
                  <a:pt x="2378253" y="0"/>
                </a:cubicBezTo>
                <a:cubicBezTo>
                  <a:pt x="2643782" y="31925"/>
                  <a:pt x="2903009" y="20608"/>
                  <a:pt x="3161995" y="0"/>
                </a:cubicBezTo>
                <a:cubicBezTo>
                  <a:pt x="3420981" y="-20608"/>
                  <a:pt x="3432672" y="548"/>
                  <a:pt x="3621430" y="0"/>
                </a:cubicBezTo>
                <a:cubicBezTo>
                  <a:pt x="3810188" y="-548"/>
                  <a:pt x="4019067" y="-2129"/>
                  <a:pt x="4297070" y="0"/>
                </a:cubicBezTo>
                <a:cubicBezTo>
                  <a:pt x="4575073" y="2129"/>
                  <a:pt x="4472952" y="2716"/>
                  <a:pt x="4648403" y="0"/>
                </a:cubicBezTo>
                <a:cubicBezTo>
                  <a:pt x="4823854" y="-2716"/>
                  <a:pt x="4958375" y="-8062"/>
                  <a:pt x="5107838" y="0"/>
                </a:cubicBezTo>
                <a:cubicBezTo>
                  <a:pt x="5257302" y="8062"/>
                  <a:pt x="5630292" y="-38465"/>
                  <a:pt x="5891580" y="0"/>
                </a:cubicBezTo>
                <a:cubicBezTo>
                  <a:pt x="6152868" y="38465"/>
                  <a:pt x="6299993" y="622"/>
                  <a:pt x="6459118" y="0"/>
                </a:cubicBezTo>
                <a:cubicBezTo>
                  <a:pt x="6618243" y="-622"/>
                  <a:pt x="6715850" y="-6128"/>
                  <a:pt x="6918553" y="0"/>
                </a:cubicBezTo>
                <a:cubicBezTo>
                  <a:pt x="7121257" y="6128"/>
                  <a:pt x="7311248" y="10809"/>
                  <a:pt x="7486091" y="0"/>
                </a:cubicBezTo>
                <a:cubicBezTo>
                  <a:pt x="7660934" y="-10809"/>
                  <a:pt x="7730870" y="-5454"/>
                  <a:pt x="7837423" y="0"/>
                </a:cubicBezTo>
                <a:cubicBezTo>
                  <a:pt x="7943976" y="5454"/>
                  <a:pt x="8106030" y="-3490"/>
                  <a:pt x="8188756" y="0"/>
                </a:cubicBezTo>
                <a:cubicBezTo>
                  <a:pt x="8271482" y="3490"/>
                  <a:pt x="8561100" y="13655"/>
                  <a:pt x="8756294" y="0"/>
                </a:cubicBezTo>
                <a:cubicBezTo>
                  <a:pt x="8951488" y="-13655"/>
                  <a:pt x="9290452" y="21056"/>
                  <a:pt x="9431934" y="0"/>
                </a:cubicBezTo>
                <a:cubicBezTo>
                  <a:pt x="9573416" y="-21056"/>
                  <a:pt x="9837296" y="-16132"/>
                  <a:pt x="10215676" y="0"/>
                </a:cubicBezTo>
                <a:cubicBezTo>
                  <a:pt x="10594056" y="16132"/>
                  <a:pt x="10566369" y="-23503"/>
                  <a:pt x="10810239" y="0"/>
                </a:cubicBezTo>
                <a:cubicBezTo>
                  <a:pt x="10795809" y="121496"/>
                  <a:pt x="10808232" y="268847"/>
                  <a:pt x="10810239" y="478717"/>
                </a:cubicBezTo>
                <a:cubicBezTo>
                  <a:pt x="10812246" y="688587"/>
                  <a:pt x="10829415" y="779868"/>
                  <a:pt x="10810239" y="873335"/>
                </a:cubicBezTo>
                <a:cubicBezTo>
                  <a:pt x="10791063" y="966802"/>
                  <a:pt x="10823569" y="1386961"/>
                  <a:pt x="10810239" y="1604349"/>
                </a:cubicBezTo>
                <a:cubicBezTo>
                  <a:pt x="10796909" y="1821737"/>
                  <a:pt x="10801720" y="1862435"/>
                  <a:pt x="10810239" y="1998968"/>
                </a:cubicBezTo>
                <a:cubicBezTo>
                  <a:pt x="10818758" y="2135501"/>
                  <a:pt x="10825070" y="2466741"/>
                  <a:pt x="10810239" y="2645883"/>
                </a:cubicBezTo>
                <a:cubicBezTo>
                  <a:pt x="10795408" y="2825026"/>
                  <a:pt x="10803138" y="3091850"/>
                  <a:pt x="10810239" y="3460996"/>
                </a:cubicBezTo>
                <a:cubicBezTo>
                  <a:pt x="10817340" y="3830142"/>
                  <a:pt x="10808106" y="3759306"/>
                  <a:pt x="10810239" y="3939713"/>
                </a:cubicBezTo>
                <a:cubicBezTo>
                  <a:pt x="10812372" y="4120120"/>
                  <a:pt x="10808551" y="4453854"/>
                  <a:pt x="10810239" y="4754826"/>
                </a:cubicBezTo>
                <a:cubicBezTo>
                  <a:pt x="10811927" y="5055798"/>
                  <a:pt x="10828599" y="5168192"/>
                  <a:pt x="10810239" y="5317642"/>
                </a:cubicBezTo>
                <a:cubicBezTo>
                  <a:pt x="10791879" y="5467092"/>
                  <a:pt x="10786180" y="5732455"/>
                  <a:pt x="10810239" y="5880458"/>
                </a:cubicBezTo>
                <a:cubicBezTo>
                  <a:pt x="10834298" y="6028461"/>
                  <a:pt x="10775171" y="6470990"/>
                  <a:pt x="10810239" y="6695571"/>
                </a:cubicBezTo>
                <a:cubicBezTo>
                  <a:pt x="10845307" y="6920152"/>
                  <a:pt x="10798142" y="7053398"/>
                  <a:pt x="10810239" y="7258387"/>
                </a:cubicBezTo>
                <a:cubicBezTo>
                  <a:pt x="10822336" y="7463376"/>
                  <a:pt x="10795975" y="7626615"/>
                  <a:pt x="10810239" y="7821203"/>
                </a:cubicBezTo>
                <a:cubicBezTo>
                  <a:pt x="10824503" y="8015791"/>
                  <a:pt x="10808626" y="8134037"/>
                  <a:pt x="10810239" y="8409896"/>
                </a:cubicBezTo>
                <a:cubicBezTo>
                  <a:pt x="10527996" y="8442889"/>
                  <a:pt x="10325407" y="8406349"/>
                  <a:pt x="10134599" y="8409896"/>
                </a:cubicBezTo>
                <a:cubicBezTo>
                  <a:pt x="9943791" y="8413443"/>
                  <a:pt x="9836884" y="8391379"/>
                  <a:pt x="9675164" y="8409896"/>
                </a:cubicBezTo>
                <a:cubicBezTo>
                  <a:pt x="9513445" y="8428413"/>
                  <a:pt x="9439615" y="8400185"/>
                  <a:pt x="9215729" y="8409896"/>
                </a:cubicBezTo>
                <a:cubicBezTo>
                  <a:pt x="8991844" y="8419607"/>
                  <a:pt x="8731093" y="8389452"/>
                  <a:pt x="8323884" y="8409896"/>
                </a:cubicBezTo>
                <a:cubicBezTo>
                  <a:pt x="7916675" y="8430340"/>
                  <a:pt x="7890842" y="8417102"/>
                  <a:pt x="7648244" y="8409896"/>
                </a:cubicBezTo>
                <a:cubicBezTo>
                  <a:pt x="7405646" y="8402690"/>
                  <a:pt x="7226144" y="8377256"/>
                  <a:pt x="6864502" y="8409896"/>
                </a:cubicBezTo>
                <a:cubicBezTo>
                  <a:pt x="6502860" y="8442536"/>
                  <a:pt x="6641930" y="8399813"/>
                  <a:pt x="6513169" y="8409896"/>
                </a:cubicBezTo>
                <a:cubicBezTo>
                  <a:pt x="6384408" y="8419979"/>
                  <a:pt x="5897850" y="8408460"/>
                  <a:pt x="5621324" y="8409896"/>
                </a:cubicBezTo>
                <a:cubicBezTo>
                  <a:pt x="5344798" y="8411332"/>
                  <a:pt x="5285830" y="8408133"/>
                  <a:pt x="5161889" y="8409896"/>
                </a:cubicBezTo>
                <a:cubicBezTo>
                  <a:pt x="5037948" y="8411659"/>
                  <a:pt x="4646191" y="8383340"/>
                  <a:pt x="4486249" y="8409896"/>
                </a:cubicBezTo>
                <a:cubicBezTo>
                  <a:pt x="4326307" y="8436452"/>
                  <a:pt x="4015754" y="8427277"/>
                  <a:pt x="3702507" y="8409896"/>
                </a:cubicBezTo>
                <a:cubicBezTo>
                  <a:pt x="3389260" y="8392515"/>
                  <a:pt x="3283371" y="8420457"/>
                  <a:pt x="3026867" y="8409896"/>
                </a:cubicBezTo>
                <a:cubicBezTo>
                  <a:pt x="2770363" y="8399335"/>
                  <a:pt x="2592827" y="8389184"/>
                  <a:pt x="2459329" y="8409896"/>
                </a:cubicBezTo>
                <a:cubicBezTo>
                  <a:pt x="2325831" y="8430608"/>
                  <a:pt x="2007333" y="8417228"/>
                  <a:pt x="1891792" y="8409896"/>
                </a:cubicBezTo>
                <a:cubicBezTo>
                  <a:pt x="1776251" y="8402564"/>
                  <a:pt x="1683695" y="8394714"/>
                  <a:pt x="1540459" y="8409896"/>
                </a:cubicBezTo>
                <a:cubicBezTo>
                  <a:pt x="1397223" y="8425078"/>
                  <a:pt x="1306760" y="8404466"/>
                  <a:pt x="1189126" y="8409896"/>
                </a:cubicBezTo>
                <a:cubicBezTo>
                  <a:pt x="1071492" y="8415326"/>
                  <a:pt x="472891" y="8435247"/>
                  <a:pt x="0" y="8409896"/>
                </a:cubicBezTo>
                <a:cubicBezTo>
                  <a:pt x="766" y="8298936"/>
                  <a:pt x="7283" y="8102519"/>
                  <a:pt x="0" y="8015278"/>
                </a:cubicBezTo>
                <a:cubicBezTo>
                  <a:pt x="-7283" y="7928037"/>
                  <a:pt x="37687" y="7433397"/>
                  <a:pt x="0" y="7200165"/>
                </a:cubicBezTo>
                <a:cubicBezTo>
                  <a:pt x="-37687" y="6966933"/>
                  <a:pt x="-3166" y="6889372"/>
                  <a:pt x="0" y="6805547"/>
                </a:cubicBezTo>
                <a:cubicBezTo>
                  <a:pt x="3166" y="6721722"/>
                  <a:pt x="-5250" y="6512262"/>
                  <a:pt x="0" y="6326829"/>
                </a:cubicBezTo>
                <a:cubicBezTo>
                  <a:pt x="5250" y="6141396"/>
                  <a:pt x="-5357" y="6028148"/>
                  <a:pt x="0" y="5764013"/>
                </a:cubicBezTo>
                <a:cubicBezTo>
                  <a:pt x="5357" y="5499878"/>
                  <a:pt x="13731" y="5362990"/>
                  <a:pt x="0" y="5117098"/>
                </a:cubicBezTo>
                <a:cubicBezTo>
                  <a:pt x="-13731" y="4871206"/>
                  <a:pt x="-5013" y="4839509"/>
                  <a:pt x="0" y="4638381"/>
                </a:cubicBezTo>
                <a:cubicBezTo>
                  <a:pt x="5013" y="4437253"/>
                  <a:pt x="28124" y="4127892"/>
                  <a:pt x="0" y="3823268"/>
                </a:cubicBezTo>
                <a:cubicBezTo>
                  <a:pt x="-28124" y="3518644"/>
                  <a:pt x="16582" y="3621483"/>
                  <a:pt x="0" y="3428650"/>
                </a:cubicBezTo>
                <a:cubicBezTo>
                  <a:pt x="-16582" y="3235817"/>
                  <a:pt x="14793" y="3055956"/>
                  <a:pt x="0" y="2781735"/>
                </a:cubicBezTo>
                <a:cubicBezTo>
                  <a:pt x="-14793" y="2507515"/>
                  <a:pt x="-7604" y="2351127"/>
                  <a:pt x="0" y="2134820"/>
                </a:cubicBezTo>
                <a:cubicBezTo>
                  <a:pt x="7604" y="1918514"/>
                  <a:pt x="-19462" y="1706690"/>
                  <a:pt x="0" y="1319707"/>
                </a:cubicBezTo>
                <a:cubicBezTo>
                  <a:pt x="19462" y="932724"/>
                  <a:pt x="-5227" y="525785"/>
                  <a:pt x="0" y="0"/>
                </a:cubicBezTo>
                <a:close/>
              </a:path>
              <a:path w="10810239" h="8409896" extrusionOk="0">
                <a:moveTo>
                  <a:pt x="0" y="0"/>
                </a:moveTo>
                <a:cubicBezTo>
                  <a:pt x="247215" y="29286"/>
                  <a:pt x="431611" y="-13943"/>
                  <a:pt x="675640" y="0"/>
                </a:cubicBezTo>
                <a:cubicBezTo>
                  <a:pt x="919669" y="13943"/>
                  <a:pt x="1119427" y="15826"/>
                  <a:pt x="1351280" y="0"/>
                </a:cubicBezTo>
                <a:cubicBezTo>
                  <a:pt x="1583133" y="-15826"/>
                  <a:pt x="1550125" y="-4352"/>
                  <a:pt x="1702613" y="0"/>
                </a:cubicBezTo>
                <a:cubicBezTo>
                  <a:pt x="1855101" y="4352"/>
                  <a:pt x="2128005" y="-24624"/>
                  <a:pt x="2270150" y="0"/>
                </a:cubicBezTo>
                <a:cubicBezTo>
                  <a:pt x="2412295" y="24624"/>
                  <a:pt x="2507807" y="-14455"/>
                  <a:pt x="2621483" y="0"/>
                </a:cubicBezTo>
                <a:cubicBezTo>
                  <a:pt x="2735159" y="14455"/>
                  <a:pt x="2850245" y="1968"/>
                  <a:pt x="2972816" y="0"/>
                </a:cubicBezTo>
                <a:cubicBezTo>
                  <a:pt x="3095387" y="-1968"/>
                  <a:pt x="3221606" y="-7505"/>
                  <a:pt x="3432251" y="0"/>
                </a:cubicBezTo>
                <a:cubicBezTo>
                  <a:pt x="3642896" y="7505"/>
                  <a:pt x="3924674" y="-33027"/>
                  <a:pt x="4215993" y="0"/>
                </a:cubicBezTo>
                <a:cubicBezTo>
                  <a:pt x="4507312" y="33027"/>
                  <a:pt x="4536375" y="-6734"/>
                  <a:pt x="4783531" y="0"/>
                </a:cubicBezTo>
                <a:cubicBezTo>
                  <a:pt x="5030687" y="6734"/>
                  <a:pt x="5274280" y="-13592"/>
                  <a:pt x="5567273" y="0"/>
                </a:cubicBezTo>
                <a:cubicBezTo>
                  <a:pt x="5860266" y="13592"/>
                  <a:pt x="6028616" y="34025"/>
                  <a:pt x="6351015" y="0"/>
                </a:cubicBezTo>
                <a:cubicBezTo>
                  <a:pt x="6673414" y="-34025"/>
                  <a:pt x="6586717" y="4877"/>
                  <a:pt x="6810451" y="0"/>
                </a:cubicBezTo>
                <a:cubicBezTo>
                  <a:pt x="7034185" y="-4877"/>
                  <a:pt x="7297699" y="-10015"/>
                  <a:pt x="7486091" y="0"/>
                </a:cubicBezTo>
                <a:cubicBezTo>
                  <a:pt x="7674483" y="10015"/>
                  <a:pt x="8133138" y="7710"/>
                  <a:pt x="8377935" y="0"/>
                </a:cubicBezTo>
                <a:cubicBezTo>
                  <a:pt x="8622732" y="-7710"/>
                  <a:pt x="8857614" y="18682"/>
                  <a:pt x="9269780" y="0"/>
                </a:cubicBezTo>
                <a:cubicBezTo>
                  <a:pt x="9681946" y="-18682"/>
                  <a:pt x="9811865" y="-9477"/>
                  <a:pt x="10053522" y="0"/>
                </a:cubicBezTo>
                <a:cubicBezTo>
                  <a:pt x="10295179" y="9477"/>
                  <a:pt x="10598473" y="-417"/>
                  <a:pt x="10810239" y="0"/>
                </a:cubicBezTo>
                <a:cubicBezTo>
                  <a:pt x="10790954" y="184696"/>
                  <a:pt x="10829263" y="248497"/>
                  <a:pt x="10810239" y="478717"/>
                </a:cubicBezTo>
                <a:cubicBezTo>
                  <a:pt x="10791215" y="708937"/>
                  <a:pt x="10814647" y="704417"/>
                  <a:pt x="10810239" y="873335"/>
                </a:cubicBezTo>
                <a:cubicBezTo>
                  <a:pt x="10805831" y="1042253"/>
                  <a:pt x="10811319" y="1294521"/>
                  <a:pt x="10810239" y="1520250"/>
                </a:cubicBezTo>
                <a:cubicBezTo>
                  <a:pt x="10809159" y="1745979"/>
                  <a:pt x="10848823" y="2053093"/>
                  <a:pt x="10810239" y="2335363"/>
                </a:cubicBezTo>
                <a:cubicBezTo>
                  <a:pt x="10771655" y="2617633"/>
                  <a:pt x="10823807" y="2627768"/>
                  <a:pt x="10810239" y="2729982"/>
                </a:cubicBezTo>
                <a:cubicBezTo>
                  <a:pt x="10796671" y="2832196"/>
                  <a:pt x="10787958" y="3160396"/>
                  <a:pt x="10810239" y="3292798"/>
                </a:cubicBezTo>
                <a:cubicBezTo>
                  <a:pt x="10832520" y="3425200"/>
                  <a:pt x="10827258" y="3667700"/>
                  <a:pt x="10810239" y="3939713"/>
                </a:cubicBezTo>
                <a:cubicBezTo>
                  <a:pt x="10793220" y="4211726"/>
                  <a:pt x="10807437" y="4298024"/>
                  <a:pt x="10810239" y="4418430"/>
                </a:cubicBezTo>
                <a:cubicBezTo>
                  <a:pt x="10813041" y="4538836"/>
                  <a:pt x="10805601" y="4711743"/>
                  <a:pt x="10810239" y="4897147"/>
                </a:cubicBezTo>
                <a:cubicBezTo>
                  <a:pt x="10814877" y="5082551"/>
                  <a:pt x="10812615" y="5163278"/>
                  <a:pt x="10810239" y="5375864"/>
                </a:cubicBezTo>
                <a:cubicBezTo>
                  <a:pt x="10807863" y="5588450"/>
                  <a:pt x="10825730" y="5639358"/>
                  <a:pt x="10810239" y="5770482"/>
                </a:cubicBezTo>
                <a:cubicBezTo>
                  <a:pt x="10794748" y="5901606"/>
                  <a:pt x="10793745" y="6037231"/>
                  <a:pt x="10810239" y="6165101"/>
                </a:cubicBezTo>
                <a:cubicBezTo>
                  <a:pt x="10826733" y="6292971"/>
                  <a:pt x="10782243" y="6569774"/>
                  <a:pt x="10810239" y="6812016"/>
                </a:cubicBezTo>
                <a:cubicBezTo>
                  <a:pt x="10838235" y="7054258"/>
                  <a:pt x="10822234" y="7363158"/>
                  <a:pt x="10810239" y="7543030"/>
                </a:cubicBezTo>
                <a:cubicBezTo>
                  <a:pt x="10798244" y="7722902"/>
                  <a:pt x="10769179" y="8087298"/>
                  <a:pt x="10810239" y="8409896"/>
                </a:cubicBezTo>
                <a:cubicBezTo>
                  <a:pt x="10591710" y="8384929"/>
                  <a:pt x="10458663" y="8380386"/>
                  <a:pt x="10134599" y="8409896"/>
                </a:cubicBezTo>
                <a:cubicBezTo>
                  <a:pt x="9810535" y="8439406"/>
                  <a:pt x="9939929" y="8427221"/>
                  <a:pt x="9783266" y="8409896"/>
                </a:cubicBezTo>
                <a:cubicBezTo>
                  <a:pt x="9626603" y="8392571"/>
                  <a:pt x="9595384" y="8406398"/>
                  <a:pt x="9431934" y="8409896"/>
                </a:cubicBezTo>
                <a:cubicBezTo>
                  <a:pt x="9268484" y="8413394"/>
                  <a:pt x="9090133" y="8437228"/>
                  <a:pt x="8864396" y="8409896"/>
                </a:cubicBezTo>
                <a:cubicBezTo>
                  <a:pt x="8638659" y="8382564"/>
                  <a:pt x="8401971" y="8433800"/>
                  <a:pt x="7972551" y="8409896"/>
                </a:cubicBezTo>
                <a:cubicBezTo>
                  <a:pt x="7543132" y="8385992"/>
                  <a:pt x="7354816" y="8405450"/>
                  <a:pt x="7188809" y="8409896"/>
                </a:cubicBezTo>
                <a:cubicBezTo>
                  <a:pt x="7022802" y="8414342"/>
                  <a:pt x="6657653" y="8402188"/>
                  <a:pt x="6405067" y="8409896"/>
                </a:cubicBezTo>
                <a:cubicBezTo>
                  <a:pt x="6152481" y="8417604"/>
                  <a:pt x="6163776" y="8398356"/>
                  <a:pt x="5945631" y="8409896"/>
                </a:cubicBezTo>
                <a:cubicBezTo>
                  <a:pt x="5727486" y="8421436"/>
                  <a:pt x="5373548" y="8424596"/>
                  <a:pt x="5161889" y="8409896"/>
                </a:cubicBezTo>
                <a:cubicBezTo>
                  <a:pt x="4950230" y="8395196"/>
                  <a:pt x="4926092" y="8411635"/>
                  <a:pt x="4702454" y="8409896"/>
                </a:cubicBezTo>
                <a:cubicBezTo>
                  <a:pt x="4478816" y="8408157"/>
                  <a:pt x="4033529" y="8397310"/>
                  <a:pt x="3810609" y="8409896"/>
                </a:cubicBezTo>
                <a:cubicBezTo>
                  <a:pt x="3587690" y="8422482"/>
                  <a:pt x="3304507" y="8432022"/>
                  <a:pt x="3134969" y="8409896"/>
                </a:cubicBezTo>
                <a:cubicBezTo>
                  <a:pt x="2965431" y="8387770"/>
                  <a:pt x="2631156" y="8405814"/>
                  <a:pt x="2459329" y="8409896"/>
                </a:cubicBezTo>
                <a:cubicBezTo>
                  <a:pt x="2287502" y="8413978"/>
                  <a:pt x="1786403" y="8371500"/>
                  <a:pt x="1567485" y="8409896"/>
                </a:cubicBezTo>
                <a:cubicBezTo>
                  <a:pt x="1348567" y="8448292"/>
                  <a:pt x="965334" y="8385531"/>
                  <a:pt x="675640" y="8409896"/>
                </a:cubicBezTo>
                <a:cubicBezTo>
                  <a:pt x="385946" y="8434261"/>
                  <a:pt x="225870" y="8429794"/>
                  <a:pt x="0" y="8409896"/>
                </a:cubicBezTo>
                <a:cubicBezTo>
                  <a:pt x="-6232" y="8145536"/>
                  <a:pt x="-20617" y="7953097"/>
                  <a:pt x="0" y="7762981"/>
                </a:cubicBezTo>
                <a:cubicBezTo>
                  <a:pt x="20617" y="7572865"/>
                  <a:pt x="-35234" y="7270222"/>
                  <a:pt x="0" y="6947868"/>
                </a:cubicBezTo>
                <a:cubicBezTo>
                  <a:pt x="35234" y="6625514"/>
                  <a:pt x="-14144" y="6680502"/>
                  <a:pt x="0" y="6469151"/>
                </a:cubicBezTo>
                <a:cubicBezTo>
                  <a:pt x="14144" y="6257800"/>
                  <a:pt x="16647" y="6169081"/>
                  <a:pt x="0" y="6074533"/>
                </a:cubicBezTo>
                <a:cubicBezTo>
                  <a:pt x="-16647" y="5979985"/>
                  <a:pt x="-13164" y="5791680"/>
                  <a:pt x="0" y="5595815"/>
                </a:cubicBezTo>
                <a:cubicBezTo>
                  <a:pt x="13164" y="5399950"/>
                  <a:pt x="-20348" y="5261114"/>
                  <a:pt x="0" y="5117098"/>
                </a:cubicBezTo>
                <a:cubicBezTo>
                  <a:pt x="20348" y="4973082"/>
                  <a:pt x="21173" y="4846282"/>
                  <a:pt x="0" y="4638381"/>
                </a:cubicBezTo>
                <a:cubicBezTo>
                  <a:pt x="-21173" y="4430480"/>
                  <a:pt x="-37199" y="4089044"/>
                  <a:pt x="0" y="3823268"/>
                </a:cubicBezTo>
                <a:cubicBezTo>
                  <a:pt x="37199" y="3557492"/>
                  <a:pt x="-944" y="3425605"/>
                  <a:pt x="0" y="3260452"/>
                </a:cubicBezTo>
                <a:cubicBezTo>
                  <a:pt x="944" y="3095299"/>
                  <a:pt x="14748" y="2827070"/>
                  <a:pt x="0" y="2613537"/>
                </a:cubicBezTo>
                <a:cubicBezTo>
                  <a:pt x="-14748" y="2400005"/>
                  <a:pt x="28082" y="2197353"/>
                  <a:pt x="0" y="1882523"/>
                </a:cubicBezTo>
                <a:cubicBezTo>
                  <a:pt x="-28082" y="1567693"/>
                  <a:pt x="22757" y="1478963"/>
                  <a:pt x="0" y="1151509"/>
                </a:cubicBezTo>
                <a:cubicBezTo>
                  <a:pt x="-22757" y="824055"/>
                  <a:pt x="-17698" y="897556"/>
                  <a:pt x="0" y="672792"/>
                </a:cubicBezTo>
                <a:cubicBezTo>
                  <a:pt x="17698" y="448028"/>
                  <a:pt x="18400" y="293255"/>
                  <a:pt x="0" y="0"/>
                </a:cubicBezTo>
                <a:close/>
              </a:path>
            </a:pathLst>
          </a:custGeom>
          <a:solidFill>
            <a:srgbClr val="EAF1DD"/>
          </a:solidFill>
          <a:ln w="2857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7"/>
          <p:cNvSpPr txBox="1"/>
          <p:nvPr/>
        </p:nvSpPr>
        <p:spPr>
          <a:xfrm>
            <a:off x="8874757" y="1468508"/>
            <a:ext cx="6929120" cy="129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KẾ HOẠCH HOẠT ĐỘNG CỦA TỔ 1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 chậu hoa bằng vật liệu tái chế</a:t>
            </a:r>
            <a:endParaRPr/>
          </a:p>
        </p:txBody>
      </p:sp>
      <p:graphicFrame>
        <p:nvGraphicFramePr>
          <p:cNvPr id="344" name="Google Shape;344;p17"/>
          <p:cNvGraphicFramePr/>
          <p:nvPr/>
        </p:nvGraphicFramePr>
        <p:xfrm>
          <a:off x="7367267" y="305799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{8C84656B-E435-4877-B0A2-1BC6586D9183}</a:tableStyleId>
              </a:tblPr>
              <a:tblGrid>
                <a:gridCol w="124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Số thứ tự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Nội dung công việc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Phân công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Thời gian thực hiện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6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Chuẩn bị vật liệu tái chế: chai, lọ, lốp xe,…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Phúc, Nam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10/7/2023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F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Chuẩn bị dụng cụ: Kéo, keo dán, bút,…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Chi, Tú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10/7/2023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F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Tìm hiểu cách làm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Quỳnh, Mai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11/7/2023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F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E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8"/>
          <p:cNvSpPr/>
          <p:nvPr/>
        </p:nvSpPr>
        <p:spPr>
          <a:xfrm>
            <a:off x="16120051" y="9438597"/>
            <a:ext cx="2278498" cy="421522"/>
          </a:xfrm>
          <a:custGeom>
            <a:avLst/>
            <a:gdLst/>
            <a:ahLst/>
            <a:cxnLst/>
            <a:rect l="l" t="t" r="r" b="b"/>
            <a:pathLst>
              <a:path w="2278498" h="421522" extrusionOk="0">
                <a:moveTo>
                  <a:pt x="0" y="0"/>
                </a:moveTo>
                <a:lnTo>
                  <a:pt x="2278498" y="0"/>
                </a:lnTo>
                <a:lnTo>
                  <a:pt x="2278498" y="421522"/>
                </a:lnTo>
                <a:lnTo>
                  <a:pt x="0" y="421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16329" y="0"/>
            <a:ext cx="1467367" cy="1582067"/>
          </a:xfrm>
          <a:custGeom>
            <a:avLst/>
            <a:gdLst/>
            <a:ahLst/>
            <a:cxnLst/>
            <a:rect l="l" t="t" r="r" b="b"/>
            <a:pathLst>
              <a:path w="1467367" h="1582067" extrusionOk="0">
                <a:moveTo>
                  <a:pt x="0" y="0"/>
                </a:moveTo>
                <a:lnTo>
                  <a:pt x="1467367" y="0"/>
                </a:lnTo>
                <a:lnTo>
                  <a:pt x="1467367" y="1582066"/>
                </a:lnTo>
                <a:lnTo>
                  <a:pt x="0" y="1582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8"/>
          <p:cNvSpPr/>
          <p:nvPr/>
        </p:nvSpPr>
        <p:spPr>
          <a:xfrm>
            <a:off x="6934198" y="1178413"/>
            <a:ext cx="10810239" cy="8409896"/>
          </a:xfrm>
          <a:custGeom>
            <a:avLst/>
            <a:gdLst/>
            <a:ahLst/>
            <a:cxnLst/>
            <a:rect l="l" t="t" r="r" b="b"/>
            <a:pathLst>
              <a:path w="10810239" h="8409896" fill="none" extrusionOk="0">
                <a:moveTo>
                  <a:pt x="0" y="0"/>
                </a:moveTo>
                <a:cubicBezTo>
                  <a:pt x="129651" y="-12557"/>
                  <a:pt x="262507" y="15190"/>
                  <a:pt x="351333" y="0"/>
                </a:cubicBezTo>
                <a:cubicBezTo>
                  <a:pt x="440159" y="-15190"/>
                  <a:pt x="772507" y="-4711"/>
                  <a:pt x="918870" y="0"/>
                </a:cubicBezTo>
                <a:cubicBezTo>
                  <a:pt x="1065233" y="4711"/>
                  <a:pt x="1331793" y="23629"/>
                  <a:pt x="1594510" y="0"/>
                </a:cubicBezTo>
                <a:cubicBezTo>
                  <a:pt x="1857227" y="-23629"/>
                  <a:pt x="2112724" y="-31925"/>
                  <a:pt x="2378253" y="0"/>
                </a:cubicBezTo>
                <a:cubicBezTo>
                  <a:pt x="2643782" y="31925"/>
                  <a:pt x="2903009" y="20608"/>
                  <a:pt x="3161995" y="0"/>
                </a:cubicBezTo>
                <a:cubicBezTo>
                  <a:pt x="3420981" y="-20608"/>
                  <a:pt x="3432672" y="548"/>
                  <a:pt x="3621430" y="0"/>
                </a:cubicBezTo>
                <a:cubicBezTo>
                  <a:pt x="3810188" y="-548"/>
                  <a:pt x="4019067" y="-2129"/>
                  <a:pt x="4297070" y="0"/>
                </a:cubicBezTo>
                <a:cubicBezTo>
                  <a:pt x="4575073" y="2129"/>
                  <a:pt x="4472952" y="2716"/>
                  <a:pt x="4648403" y="0"/>
                </a:cubicBezTo>
                <a:cubicBezTo>
                  <a:pt x="4823854" y="-2716"/>
                  <a:pt x="4958375" y="-8062"/>
                  <a:pt x="5107838" y="0"/>
                </a:cubicBezTo>
                <a:cubicBezTo>
                  <a:pt x="5257302" y="8062"/>
                  <a:pt x="5630292" y="-38465"/>
                  <a:pt x="5891580" y="0"/>
                </a:cubicBezTo>
                <a:cubicBezTo>
                  <a:pt x="6152868" y="38465"/>
                  <a:pt x="6299993" y="622"/>
                  <a:pt x="6459118" y="0"/>
                </a:cubicBezTo>
                <a:cubicBezTo>
                  <a:pt x="6618243" y="-622"/>
                  <a:pt x="6715850" y="-6128"/>
                  <a:pt x="6918553" y="0"/>
                </a:cubicBezTo>
                <a:cubicBezTo>
                  <a:pt x="7121257" y="6128"/>
                  <a:pt x="7311248" y="10809"/>
                  <a:pt x="7486091" y="0"/>
                </a:cubicBezTo>
                <a:cubicBezTo>
                  <a:pt x="7660934" y="-10809"/>
                  <a:pt x="7730870" y="-5454"/>
                  <a:pt x="7837423" y="0"/>
                </a:cubicBezTo>
                <a:cubicBezTo>
                  <a:pt x="7943976" y="5454"/>
                  <a:pt x="8106030" y="-3490"/>
                  <a:pt x="8188756" y="0"/>
                </a:cubicBezTo>
                <a:cubicBezTo>
                  <a:pt x="8271482" y="3490"/>
                  <a:pt x="8561100" y="13655"/>
                  <a:pt x="8756294" y="0"/>
                </a:cubicBezTo>
                <a:cubicBezTo>
                  <a:pt x="8951488" y="-13655"/>
                  <a:pt x="9290452" y="21056"/>
                  <a:pt x="9431934" y="0"/>
                </a:cubicBezTo>
                <a:cubicBezTo>
                  <a:pt x="9573416" y="-21056"/>
                  <a:pt x="9837296" y="-16132"/>
                  <a:pt x="10215676" y="0"/>
                </a:cubicBezTo>
                <a:cubicBezTo>
                  <a:pt x="10594056" y="16132"/>
                  <a:pt x="10566369" y="-23503"/>
                  <a:pt x="10810239" y="0"/>
                </a:cubicBezTo>
                <a:cubicBezTo>
                  <a:pt x="10795809" y="121496"/>
                  <a:pt x="10808232" y="268847"/>
                  <a:pt x="10810239" y="478717"/>
                </a:cubicBezTo>
                <a:cubicBezTo>
                  <a:pt x="10812246" y="688587"/>
                  <a:pt x="10829415" y="779868"/>
                  <a:pt x="10810239" y="873335"/>
                </a:cubicBezTo>
                <a:cubicBezTo>
                  <a:pt x="10791063" y="966802"/>
                  <a:pt x="10823569" y="1386961"/>
                  <a:pt x="10810239" y="1604349"/>
                </a:cubicBezTo>
                <a:cubicBezTo>
                  <a:pt x="10796909" y="1821737"/>
                  <a:pt x="10801720" y="1862435"/>
                  <a:pt x="10810239" y="1998968"/>
                </a:cubicBezTo>
                <a:cubicBezTo>
                  <a:pt x="10818758" y="2135501"/>
                  <a:pt x="10825070" y="2466741"/>
                  <a:pt x="10810239" y="2645883"/>
                </a:cubicBezTo>
                <a:cubicBezTo>
                  <a:pt x="10795408" y="2825026"/>
                  <a:pt x="10803138" y="3091850"/>
                  <a:pt x="10810239" y="3460996"/>
                </a:cubicBezTo>
                <a:cubicBezTo>
                  <a:pt x="10817340" y="3830142"/>
                  <a:pt x="10808106" y="3759306"/>
                  <a:pt x="10810239" y="3939713"/>
                </a:cubicBezTo>
                <a:cubicBezTo>
                  <a:pt x="10812372" y="4120120"/>
                  <a:pt x="10808551" y="4453854"/>
                  <a:pt x="10810239" y="4754826"/>
                </a:cubicBezTo>
                <a:cubicBezTo>
                  <a:pt x="10811927" y="5055798"/>
                  <a:pt x="10828599" y="5168192"/>
                  <a:pt x="10810239" y="5317642"/>
                </a:cubicBezTo>
                <a:cubicBezTo>
                  <a:pt x="10791879" y="5467092"/>
                  <a:pt x="10786180" y="5732455"/>
                  <a:pt x="10810239" y="5880458"/>
                </a:cubicBezTo>
                <a:cubicBezTo>
                  <a:pt x="10834298" y="6028461"/>
                  <a:pt x="10775171" y="6470990"/>
                  <a:pt x="10810239" y="6695571"/>
                </a:cubicBezTo>
                <a:cubicBezTo>
                  <a:pt x="10845307" y="6920152"/>
                  <a:pt x="10798142" y="7053398"/>
                  <a:pt x="10810239" y="7258387"/>
                </a:cubicBezTo>
                <a:cubicBezTo>
                  <a:pt x="10822336" y="7463376"/>
                  <a:pt x="10795975" y="7626615"/>
                  <a:pt x="10810239" y="7821203"/>
                </a:cubicBezTo>
                <a:cubicBezTo>
                  <a:pt x="10824503" y="8015791"/>
                  <a:pt x="10808626" y="8134037"/>
                  <a:pt x="10810239" y="8409896"/>
                </a:cubicBezTo>
                <a:cubicBezTo>
                  <a:pt x="10527996" y="8442889"/>
                  <a:pt x="10325407" y="8406349"/>
                  <a:pt x="10134599" y="8409896"/>
                </a:cubicBezTo>
                <a:cubicBezTo>
                  <a:pt x="9943791" y="8413443"/>
                  <a:pt x="9836884" y="8391379"/>
                  <a:pt x="9675164" y="8409896"/>
                </a:cubicBezTo>
                <a:cubicBezTo>
                  <a:pt x="9513445" y="8428413"/>
                  <a:pt x="9439615" y="8400185"/>
                  <a:pt x="9215729" y="8409896"/>
                </a:cubicBezTo>
                <a:cubicBezTo>
                  <a:pt x="8991844" y="8419607"/>
                  <a:pt x="8731093" y="8389452"/>
                  <a:pt x="8323884" y="8409896"/>
                </a:cubicBezTo>
                <a:cubicBezTo>
                  <a:pt x="7916675" y="8430340"/>
                  <a:pt x="7890842" y="8417102"/>
                  <a:pt x="7648244" y="8409896"/>
                </a:cubicBezTo>
                <a:cubicBezTo>
                  <a:pt x="7405646" y="8402690"/>
                  <a:pt x="7226144" y="8377256"/>
                  <a:pt x="6864502" y="8409896"/>
                </a:cubicBezTo>
                <a:cubicBezTo>
                  <a:pt x="6502860" y="8442536"/>
                  <a:pt x="6641930" y="8399813"/>
                  <a:pt x="6513169" y="8409896"/>
                </a:cubicBezTo>
                <a:cubicBezTo>
                  <a:pt x="6384408" y="8419979"/>
                  <a:pt x="5897850" y="8408460"/>
                  <a:pt x="5621324" y="8409896"/>
                </a:cubicBezTo>
                <a:cubicBezTo>
                  <a:pt x="5344798" y="8411332"/>
                  <a:pt x="5285830" y="8408133"/>
                  <a:pt x="5161889" y="8409896"/>
                </a:cubicBezTo>
                <a:cubicBezTo>
                  <a:pt x="5037948" y="8411659"/>
                  <a:pt x="4646191" y="8383340"/>
                  <a:pt x="4486249" y="8409896"/>
                </a:cubicBezTo>
                <a:cubicBezTo>
                  <a:pt x="4326307" y="8436452"/>
                  <a:pt x="4015754" y="8427277"/>
                  <a:pt x="3702507" y="8409896"/>
                </a:cubicBezTo>
                <a:cubicBezTo>
                  <a:pt x="3389260" y="8392515"/>
                  <a:pt x="3283371" y="8420457"/>
                  <a:pt x="3026867" y="8409896"/>
                </a:cubicBezTo>
                <a:cubicBezTo>
                  <a:pt x="2770363" y="8399335"/>
                  <a:pt x="2592827" y="8389184"/>
                  <a:pt x="2459329" y="8409896"/>
                </a:cubicBezTo>
                <a:cubicBezTo>
                  <a:pt x="2325831" y="8430608"/>
                  <a:pt x="2007333" y="8417228"/>
                  <a:pt x="1891792" y="8409896"/>
                </a:cubicBezTo>
                <a:cubicBezTo>
                  <a:pt x="1776251" y="8402564"/>
                  <a:pt x="1683695" y="8394714"/>
                  <a:pt x="1540459" y="8409896"/>
                </a:cubicBezTo>
                <a:cubicBezTo>
                  <a:pt x="1397223" y="8425078"/>
                  <a:pt x="1306760" y="8404466"/>
                  <a:pt x="1189126" y="8409896"/>
                </a:cubicBezTo>
                <a:cubicBezTo>
                  <a:pt x="1071492" y="8415326"/>
                  <a:pt x="472891" y="8435247"/>
                  <a:pt x="0" y="8409896"/>
                </a:cubicBezTo>
                <a:cubicBezTo>
                  <a:pt x="766" y="8298936"/>
                  <a:pt x="7283" y="8102519"/>
                  <a:pt x="0" y="8015278"/>
                </a:cubicBezTo>
                <a:cubicBezTo>
                  <a:pt x="-7283" y="7928037"/>
                  <a:pt x="37687" y="7433397"/>
                  <a:pt x="0" y="7200165"/>
                </a:cubicBezTo>
                <a:cubicBezTo>
                  <a:pt x="-37687" y="6966933"/>
                  <a:pt x="-3166" y="6889372"/>
                  <a:pt x="0" y="6805547"/>
                </a:cubicBezTo>
                <a:cubicBezTo>
                  <a:pt x="3166" y="6721722"/>
                  <a:pt x="-5250" y="6512262"/>
                  <a:pt x="0" y="6326829"/>
                </a:cubicBezTo>
                <a:cubicBezTo>
                  <a:pt x="5250" y="6141396"/>
                  <a:pt x="-5357" y="6028148"/>
                  <a:pt x="0" y="5764013"/>
                </a:cubicBezTo>
                <a:cubicBezTo>
                  <a:pt x="5357" y="5499878"/>
                  <a:pt x="13731" y="5362990"/>
                  <a:pt x="0" y="5117098"/>
                </a:cubicBezTo>
                <a:cubicBezTo>
                  <a:pt x="-13731" y="4871206"/>
                  <a:pt x="-5013" y="4839509"/>
                  <a:pt x="0" y="4638381"/>
                </a:cubicBezTo>
                <a:cubicBezTo>
                  <a:pt x="5013" y="4437253"/>
                  <a:pt x="28124" y="4127892"/>
                  <a:pt x="0" y="3823268"/>
                </a:cubicBezTo>
                <a:cubicBezTo>
                  <a:pt x="-28124" y="3518644"/>
                  <a:pt x="16582" y="3621483"/>
                  <a:pt x="0" y="3428650"/>
                </a:cubicBezTo>
                <a:cubicBezTo>
                  <a:pt x="-16582" y="3235817"/>
                  <a:pt x="14793" y="3055956"/>
                  <a:pt x="0" y="2781735"/>
                </a:cubicBezTo>
                <a:cubicBezTo>
                  <a:pt x="-14793" y="2507515"/>
                  <a:pt x="-7604" y="2351127"/>
                  <a:pt x="0" y="2134820"/>
                </a:cubicBezTo>
                <a:cubicBezTo>
                  <a:pt x="7604" y="1918514"/>
                  <a:pt x="-19462" y="1706690"/>
                  <a:pt x="0" y="1319707"/>
                </a:cubicBezTo>
                <a:cubicBezTo>
                  <a:pt x="19462" y="932724"/>
                  <a:pt x="-5227" y="525785"/>
                  <a:pt x="0" y="0"/>
                </a:cubicBezTo>
                <a:close/>
              </a:path>
              <a:path w="10810239" h="8409896" extrusionOk="0">
                <a:moveTo>
                  <a:pt x="0" y="0"/>
                </a:moveTo>
                <a:cubicBezTo>
                  <a:pt x="247215" y="29286"/>
                  <a:pt x="431611" y="-13943"/>
                  <a:pt x="675640" y="0"/>
                </a:cubicBezTo>
                <a:cubicBezTo>
                  <a:pt x="919669" y="13943"/>
                  <a:pt x="1119427" y="15826"/>
                  <a:pt x="1351280" y="0"/>
                </a:cubicBezTo>
                <a:cubicBezTo>
                  <a:pt x="1583133" y="-15826"/>
                  <a:pt x="1550125" y="-4352"/>
                  <a:pt x="1702613" y="0"/>
                </a:cubicBezTo>
                <a:cubicBezTo>
                  <a:pt x="1855101" y="4352"/>
                  <a:pt x="2128005" y="-24624"/>
                  <a:pt x="2270150" y="0"/>
                </a:cubicBezTo>
                <a:cubicBezTo>
                  <a:pt x="2412295" y="24624"/>
                  <a:pt x="2507807" y="-14455"/>
                  <a:pt x="2621483" y="0"/>
                </a:cubicBezTo>
                <a:cubicBezTo>
                  <a:pt x="2735159" y="14455"/>
                  <a:pt x="2850245" y="1968"/>
                  <a:pt x="2972816" y="0"/>
                </a:cubicBezTo>
                <a:cubicBezTo>
                  <a:pt x="3095387" y="-1968"/>
                  <a:pt x="3221606" y="-7505"/>
                  <a:pt x="3432251" y="0"/>
                </a:cubicBezTo>
                <a:cubicBezTo>
                  <a:pt x="3642896" y="7505"/>
                  <a:pt x="3924674" y="-33027"/>
                  <a:pt x="4215993" y="0"/>
                </a:cubicBezTo>
                <a:cubicBezTo>
                  <a:pt x="4507312" y="33027"/>
                  <a:pt x="4536375" y="-6734"/>
                  <a:pt x="4783531" y="0"/>
                </a:cubicBezTo>
                <a:cubicBezTo>
                  <a:pt x="5030687" y="6734"/>
                  <a:pt x="5274280" y="-13592"/>
                  <a:pt x="5567273" y="0"/>
                </a:cubicBezTo>
                <a:cubicBezTo>
                  <a:pt x="5860266" y="13592"/>
                  <a:pt x="6028616" y="34025"/>
                  <a:pt x="6351015" y="0"/>
                </a:cubicBezTo>
                <a:cubicBezTo>
                  <a:pt x="6673414" y="-34025"/>
                  <a:pt x="6586717" y="4877"/>
                  <a:pt x="6810451" y="0"/>
                </a:cubicBezTo>
                <a:cubicBezTo>
                  <a:pt x="7034185" y="-4877"/>
                  <a:pt x="7297699" y="-10015"/>
                  <a:pt x="7486091" y="0"/>
                </a:cubicBezTo>
                <a:cubicBezTo>
                  <a:pt x="7674483" y="10015"/>
                  <a:pt x="8133138" y="7710"/>
                  <a:pt x="8377935" y="0"/>
                </a:cubicBezTo>
                <a:cubicBezTo>
                  <a:pt x="8622732" y="-7710"/>
                  <a:pt x="8857614" y="18682"/>
                  <a:pt x="9269780" y="0"/>
                </a:cubicBezTo>
                <a:cubicBezTo>
                  <a:pt x="9681946" y="-18682"/>
                  <a:pt x="9811865" y="-9477"/>
                  <a:pt x="10053522" y="0"/>
                </a:cubicBezTo>
                <a:cubicBezTo>
                  <a:pt x="10295179" y="9477"/>
                  <a:pt x="10598473" y="-417"/>
                  <a:pt x="10810239" y="0"/>
                </a:cubicBezTo>
                <a:cubicBezTo>
                  <a:pt x="10790954" y="184696"/>
                  <a:pt x="10829263" y="248497"/>
                  <a:pt x="10810239" y="478717"/>
                </a:cubicBezTo>
                <a:cubicBezTo>
                  <a:pt x="10791215" y="708937"/>
                  <a:pt x="10814647" y="704417"/>
                  <a:pt x="10810239" y="873335"/>
                </a:cubicBezTo>
                <a:cubicBezTo>
                  <a:pt x="10805831" y="1042253"/>
                  <a:pt x="10811319" y="1294521"/>
                  <a:pt x="10810239" y="1520250"/>
                </a:cubicBezTo>
                <a:cubicBezTo>
                  <a:pt x="10809159" y="1745979"/>
                  <a:pt x="10848823" y="2053093"/>
                  <a:pt x="10810239" y="2335363"/>
                </a:cubicBezTo>
                <a:cubicBezTo>
                  <a:pt x="10771655" y="2617633"/>
                  <a:pt x="10823807" y="2627768"/>
                  <a:pt x="10810239" y="2729982"/>
                </a:cubicBezTo>
                <a:cubicBezTo>
                  <a:pt x="10796671" y="2832196"/>
                  <a:pt x="10787958" y="3160396"/>
                  <a:pt x="10810239" y="3292798"/>
                </a:cubicBezTo>
                <a:cubicBezTo>
                  <a:pt x="10832520" y="3425200"/>
                  <a:pt x="10827258" y="3667700"/>
                  <a:pt x="10810239" y="3939713"/>
                </a:cubicBezTo>
                <a:cubicBezTo>
                  <a:pt x="10793220" y="4211726"/>
                  <a:pt x="10807437" y="4298024"/>
                  <a:pt x="10810239" y="4418430"/>
                </a:cubicBezTo>
                <a:cubicBezTo>
                  <a:pt x="10813041" y="4538836"/>
                  <a:pt x="10805601" y="4711743"/>
                  <a:pt x="10810239" y="4897147"/>
                </a:cubicBezTo>
                <a:cubicBezTo>
                  <a:pt x="10814877" y="5082551"/>
                  <a:pt x="10812615" y="5163278"/>
                  <a:pt x="10810239" y="5375864"/>
                </a:cubicBezTo>
                <a:cubicBezTo>
                  <a:pt x="10807863" y="5588450"/>
                  <a:pt x="10825730" y="5639358"/>
                  <a:pt x="10810239" y="5770482"/>
                </a:cubicBezTo>
                <a:cubicBezTo>
                  <a:pt x="10794748" y="5901606"/>
                  <a:pt x="10793745" y="6037231"/>
                  <a:pt x="10810239" y="6165101"/>
                </a:cubicBezTo>
                <a:cubicBezTo>
                  <a:pt x="10826733" y="6292971"/>
                  <a:pt x="10782243" y="6569774"/>
                  <a:pt x="10810239" y="6812016"/>
                </a:cubicBezTo>
                <a:cubicBezTo>
                  <a:pt x="10838235" y="7054258"/>
                  <a:pt x="10822234" y="7363158"/>
                  <a:pt x="10810239" y="7543030"/>
                </a:cubicBezTo>
                <a:cubicBezTo>
                  <a:pt x="10798244" y="7722902"/>
                  <a:pt x="10769179" y="8087298"/>
                  <a:pt x="10810239" y="8409896"/>
                </a:cubicBezTo>
                <a:cubicBezTo>
                  <a:pt x="10591710" y="8384929"/>
                  <a:pt x="10458663" y="8380386"/>
                  <a:pt x="10134599" y="8409896"/>
                </a:cubicBezTo>
                <a:cubicBezTo>
                  <a:pt x="9810535" y="8439406"/>
                  <a:pt x="9939929" y="8427221"/>
                  <a:pt x="9783266" y="8409896"/>
                </a:cubicBezTo>
                <a:cubicBezTo>
                  <a:pt x="9626603" y="8392571"/>
                  <a:pt x="9595384" y="8406398"/>
                  <a:pt x="9431934" y="8409896"/>
                </a:cubicBezTo>
                <a:cubicBezTo>
                  <a:pt x="9268484" y="8413394"/>
                  <a:pt x="9090133" y="8437228"/>
                  <a:pt x="8864396" y="8409896"/>
                </a:cubicBezTo>
                <a:cubicBezTo>
                  <a:pt x="8638659" y="8382564"/>
                  <a:pt x="8401971" y="8433800"/>
                  <a:pt x="7972551" y="8409896"/>
                </a:cubicBezTo>
                <a:cubicBezTo>
                  <a:pt x="7543132" y="8385992"/>
                  <a:pt x="7354816" y="8405450"/>
                  <a:pt x="7188809" y="8409896"/>
                </a:cubicBezTo>
                <a:cubicBezTo>
                  <a:pt x="7022802" y="8414342"/>
                  <a:pt x="6657653" y="8402188"/>
                  <a:pt x="6405067" y="8409896"/>
                </a:cubicBezTo>
                <a:cubicBezTo>
                  <a:pt x="6152481" y="8417604"/>
                  <a:pt x="6163776" y="8398356"/>
                  <a:pt x="5945631" y="8409896"/>
                </a:cubicBezTo>
                <a:cubicBezTo>
                  <a:pt x="5727486" y="8421436"/>
                  <a:pt x="5373548" y="8424596"/>
                  <a:pt x="5161889" y="8409896"/>
                </a:cubicBezTo>
                <a:cubicBezTo>
                  <a:pt x="4950230" y="8395196"/>
                  <a:pt x="4926092" y="8411635"/>
                  <a:pt x="4702454" y="8409896"/>
                </a:cubicBezTo>
                <a:cubicBezTo>
                  <a:pt x="4478816" y="8408157"/>
                  <a:pt x="4033529" y="8397310"/>
                  <a:pt x="3810609" y="8409896"/>
                </a:cubicBezTo>
                <a:cubicBezTo>
                  <a:pt x="3587690" y="8422482"/>
                  <a:pt x="3304507" y="8432022"/>
                  <a:pt x="3134969" y="8409896"/>
                </a:cubicBezTo>
                <a:cubicBezTo>
                  <a:pt x="2965431" y="8387770"/>
                  <a:pt x="2631156" y="8405814"/>
                  <a:pt x="2459329" y="8409896"/>
                </a:cubicBezTo>
                <a:cubicBezTo>
                  <a:pt x="2287502" y="8413978"/>
                  <a:pt x="1786403" y="8371500"/>
                  <a:pt x="1567485" y="8409896"/>
                </a:cubicBezTo>
                <a:cubicBezTo>
                  <a:pt x="1348567" y="8448292"/>
                  <a:pt x="965334" y="8385531"/>
                  <a:pt x="675640" y="8409896"/>
                </a:cubicBezTo>
                <a:cubicBezTo>
                  <a:pt x="385946" y="8434261"/>
                  <a:pt x="225870" y="8429794"/>
                  <a:pt x="0" y="8409896"/>
                </a:cubicBezTo>
                <a:cubicBezTo>
                  <a:pt x="-6232" y="8145536"/>
                  <a:pt x="-20617" y="7953097"/>
                  <a:pt x="0" y="7762981"/>
                </a:cubicBezTo>
                <a:cubicBezTo>
                  <a:pt x="20617" y="7572865"/>
                  <a:pt x="-35234" y="7270222"/>
                  <a:pt x="0" y="6947868"/>
                </a:cubicBezTo>
                <a:cubicBezTo>
                  <a:pt x="35234" y="6625514"/>
                  <a:pt x="-14144" y="6680502"/>
                  <a:pt x="0" y="6469151"/>
                </a:cubicBezTo>
                <a:cubicBezTo>
                  <a:pt x="14144" y="6257800"/>
                  <a:pt x="16647" y="6169081"/>
                  <a:pt x="0" y="6074533"/>
                </a:cubicBezTo>
                <a:cubicBezTo>
                  <a:pt x="-16647" y="5979985"/>
                  <a:pt x="-13164" y="5791680"/>
                  <a:pt x="0" y="5595815"/>
                </a:cubicBezTo>
                <a:cubicBezTo>
                  <a:pt x="13164" y="5399950"/>
                  <a:pt x="-20348" y="5261114"/>
                  <a:pt x="0" y="5117098"/>
                </a:cubicBezTo>
                <a:cubicBezTo>
                  <a:pt x="20348" y="4973082"/>
                  <a:pt x="21173" y="4846282"/>
                  <a:pt x="0" y="4638381"/>
                </a:cubicBezTo>
                <a:cubicBezTo>
                  <a:pt x="-21173" y="4430480"/>
                  <a:pt x="-37199" y="4089044"/>
                  <a:pt x="0" y="3823268"/>
                </a:cubicBezTo>
                <a:cubicBezTo>
                  <a:pt x="37199" y="3557492"/>
                  <a:pt x="-944" y="3425605"/>
                  <a:pt x="0" y="3260452"/>
                </a:cubicBezTo>
                <a:cubicBezTo>
                  <a:pt x="944" y="3095299"/>
                  <a:pt x="14748" y="2827070"/>
                  <a:pt x="0" y="2613537"/>
                </a:cubicBezTo>
                <a:cubicBezTo>
                  <a:pt x="-14748" y="2400005"/>
                  <a:pt x="28082" y="2197353"/>
                  <a:pt x="0" y="1882523"/>
                </a:cubicBezTo>
                <a:cubicBezTo>
                  <a:pt x="-28082" y="1567693"/>
                  <a:pt x="22757" y="1478963"/>
                  <a:pt x="0" y="1151509"/>
                </a:cubicBezTo>
                <a:cubicBezTo>
                  <a:pt x="-22757" y="824055"/>
                  <a:pt x="-17698" y="897556"/>
                  <a:pt x="0" y="672792"/>
                </a:cubicBezTo>
                <a:cubicBezTo>
                  <a:pt x="17698" y="448028"/>
                  <a:pt x="18400" y="293255"/>
                  <a:pt x="0" y="0"/>
                </a:cubicBezTo>
                <a:close/>
              </a:path>
            </a:pathLst>
          </a:custGeom>
          <a:solidFill>
            <a:srgbClr val="EAF1DD"/>
          </a:solidFill>
          <a:ln w="2857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8"/>
          <p:cNvSpPr txBox="1"/>
          <p:nvPr/>
        </p:nvSpPr>
        <p:spPr>
          <a:xfrm>
            <a:off x="8874757" y="1468508"/>
            <a:ext cx="6929120" cy="129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KẾ HOẠCH HOẠT ĐỘNG CỦA TỔ 1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Quét dọn sân trường</a:t>
            </a:r>
            <a:endParaRPr/>
          </a:p>
        </p:txBody>
      </p:sp>
      <p:graphicFrame>
        <p:nvGraphicFramePr>
          <p:cNvPr id="353" name="Google Shape;353;p18"/>
          <p:cNvGraphicFramePr/>
          <p:nvPr/>
        </p:nvGraphicFramePr>
        <p:xfrm>
          <a:off x="7336150" y="30135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{8C84656B-E435-4877-B0A2-1BC6586D9183}</a:tableStyleId>
              </a:tblPr>
              <a:tblGrid>
                <a:gridCol w="123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Số thứ tự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Nội dung công việc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Phân công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Thời gian thực hiện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6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Chuẩn bị dụng cụ: xẻng, chổi,…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Tú, Minh, Hoa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15/7/2023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F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Phân công vị trí, thời gian quét dọn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14/7/2023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F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Thực hiện quét dọn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Cả tổ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18/7/2023</a:t>
                      </a:r>
                      <a:endParaRPr sz="2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FF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54" name="Google Shape;354;p18"/>
          <p:cNvGrpSpPr/>
          <p:nvPr/>
        </p:nvGrpSpPr>
        <p:grpSpPr>
          <a:xfrm>
            <a:off x="504495" y="1582067"/>
            <a:ext cx="5839519" cy="7220016"/>
            <a:chOff x="326136" y="1189551"/>
            <a:chExt cx="5839519" cy="7220016"/>
          </a:xfrm>
        </p:grpSpPr>
        <p:sp>
          <p:nvSpPr>
            <p:cNvPr id="355" name="Google Shape;355;p18"/>
            <p:cNvSpPr/>
            <p:nvPr/>
          </p:nvSpPr>
          <p:spPr>
            <a:xfrm>
              <a:off x="326136" y="1475366"/>
              <a:ext cx="5839519" cy="6934201"/>
            </a:xfrm>
            <a:prstGeom prst="roundRect">
              <a:avLst>
                <a:gd name="adj" fmla="val 16667"/>
              </a:avLst>
            </a:prstGeom>
            <a:solidFill>
              <a:srgbClr val="DAEE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Gợi ý: </a:t>
              </a: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Các em có thể một số ví dụ minh họa sau về </a:t>
              </a:r>
              <a:r>
                <a:rPr lang="en-US" sz="40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Kế hoạch hoạt động</a:t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6" name="Google Shape;356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25871" y="1189551"/>
              <a:ext cx="1515728" cy="14797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BD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"/>
          <p:cNvSpPr/>
          <p:nvPr/>
        </p:nvSpPr>
        <p:spPr>
          <a:xfrm>
            <a:off x="16078200" y="118089"/>
            <a:ext cx="1877393" cy="600766"/>
          </a:xfrm>
          <a:custGeom>
            <a:avLst/>
            <a:gdLst/>
            <a:ahLst/>
            <a:cxnLst/>
            <a:rect l="l" t="t" r="r" b="b"/>
            <a:pathLst>
              <a:path w="1877393" h="600766" extrusionOk="0">
                <a:moveTo>
                  <a:pt x="0" y="0"/>
                </a:moveTo>
                <a:lnTo>
                  <a:pt x="1877393" y="0"/>
                </a:lnTo>
                <a:lnTo>
                  <a:pt x="1877393" y="600766"/>
                </a:lnTo>
                <a:lnTo>
                  <a:pt x="0" y="600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19"/>
          <p:cNvPicPr preferRelativeResize="0"/>
          <p:nvPr/>
        </p:nvPicPr>
        <p:blipFill rotWithShape="1">
          <a:blip r:embed="rId4">
            <a:alphaModFix/>
          </a:blip>
          <a:srcRect l="8914" t="38319"/>
          <a:stretch/>
        </p:blipFill>
        <p:spPr>
          <a:xfrm rot="10800000">
            <a:off x="3352800" y="3924300"/>
            <a:ext cx="14932584" cy="63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9"/>
          <p:cNvSpPr txBox="1"/>
          <p:nvPr/>
        </p:nvSpPr>
        <p:spPr>
          <a:xfrm>
            <a:off x="5439391" y="5934662"/>
            <a:ext cx="12246429" cy="359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▪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Ôn lại các kiến thức đã học hôm nay.</a:t>
            </a:r>
            <a:endParaRPr/>
          </a:p>
          <a:p>
            <a:pPr marL="571500" marR="0" lvl="0" indent="-571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▪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Hoàn thiện kế hoạch hoạt động của tổ và tích cực thực hiện các công việc đã đề ra theo trình tự.</a:t>
            </a:r>
            <a:endParaRPr sz="40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19" descr="A picture containing toy, do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26331"/>
          <a:stretch/>
        </p:blipFill>
        <p:spPr>
          <a:xfrm rot="-1847977">
            <a:off x="2156475" y="2970717"/>
            <a:ext cx="5779758" cy="3169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5" name="Google Shape;365;p19"/>
          <p:cNvGrpSpPr/>
          <p:nvPr/>
        </p:nvGrpSpPr>
        <p:grpSpPr>
          <a:xfrm>
            <a:off x="4953000" y="0"/>
            <a:ext cx="8763000" cy="1714500"/>
            <a:chOff x="4686300" y="-28512"/>
            <a:chExt cx="8763000" cy="1714500"/>
          </a:xfrm>
        </p:grpSpPr>
        <p:sp>
          <p:nvSpPr>
            <p:cNvPr id="366" name="Google Shape;366;p19"/>
            <p:cNvSpPr/>
            <p:nvPr/>
          </p:nvSpPr>
          <p:spPr>
            <a:xfrm rot="10800000" flipH="1">
              <a:off x="4686300" y="-28512"/>
              <a:ext cx="8763000" cy="1714500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rgbClr val="953734"/>
            </a:solidFill>
            <a:ln w="25400" cap="flat" cmpd="sng">
              <a:solidFill>
                <a:srgbClr val="6324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9"/>
            <p:cNvSpPr txBox="1"/>
            <p:nvPr/>
          </p:nvSpPr>
          <p:spPr>
            <a:xfrm>
              <a:off x="5007082" y="329367"/>
              <a:ext cx="812143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HƯỚNG DẪN VỀ NHÀ</a:t>
              </a:r>
              <a:endParaRPr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BD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-228600" y="79959"/>
            <a:ext cx="1447800" cy="1219200"/>
          </a:xfrm>
          <a:custGeom>
            <a:avLst/>
            <a:gdLst/>
            <a:ahLst/>
            <a:cxnLst/>
            <a:rect l="l" t="t" r="r" b="b"/>
            <a:pathLst>
              <a:path w="2157969" h="2342436" extrusionOk="0">
                <a:moveTo>
                  <a:pt x="0" y="0"/>
                </a:moveTo>
                <a:lnTo>
                  <a:pt x="2157969" y="0"/>
                </a:lnTo>
                <a:lnTo>
                  <a:pt x="2157969" y="2342436"/>
                </a:lnTo>
                <a:lnTo>
                  <a:pt x="0" y="2342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2"/>
          <p:cNvGrpSpPr/>
          <p:nvPr/>
        </p:nvGrpSpPr>
        <p:grpSpPr>
          <a:xfrm>
            <a:off x="0" y="1986406"/>
            <a:ext cx="8537945" cy="1368867"/>
            <a:chOff x="0" y="1579290"/>
            <a:chExt cx="8537945" cy="1368867"/>
          </a:xfrm>
        </p:grpSpPr>
        <p:sp>
          <p:nvSpPr>
            <p:cNvPr id="97" name="Google Shape;97;p2"/>
            <p:cNvSpPr/>
            <p:nvPr/>
          </p:nvSpPr>
          <p:spPr>
            <a:xfrm>
              <a:off x="0" y="1822687"/>
              <a:ext cx="7848600" cy="914400"/>
            </a:xfrm>
            <a:prstGeom prst="rect">
              <a:avLst/>
            </a:prstGeom>
            <a:solidFill>
              <a:srgbClr val="FDE9D8"/>
            </a:solidFill>
            <a:ln w="25400" cap="flat" cmpd="sng">
              <a:solidFill>
                <a:srgbClr val="FABF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Trò chơi “Chúng tôi muốn”</a:t>
              </a:r>
              <a:endParaRPr/>
            </a:p>
          </p:txBody>
        </p:sp>
        <p:pic>
          <p:nvPicPr>
            <p:cNvPr id="98" name="Google Shape;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376890">
              <a:off x="7319933" y="1744309"/>
              <a:ext cx="1057333" cy="10388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2"/>
          <p:cNvSpPr txBox="1"/>
          <p:nvPr/>
        </p:nvSpPr>
        <p:spPr>
          <a:xfrm>
            <a:off x="914400" y="3214986"/>
            <a:ext cx="16916400" cy="359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Luật chơi: </a:t>
            </a:r>
            <a:endParaRPr/>
          </a:p>
          <a:p>
            <a:pPr marL="571500" marR="0" lvl="0" indent="-571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Char char="o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HS trong lớp kết ba, kết bốn, mỗi nhóm suy nghĩ và tự nhận mình là một sự vật, không gian của trường.</a:t>
            </a:r>
            <a:endParaRPr/>
          </a:p>
        </p:txBody>
      </p:sp>
      <p:grpSp>
        <p:nvGrpSpPr>
          <p:cNvPr id="100" name="Google Shape;100;p2"/>
          <p:cNvGrpSpPr/>
          <p:nvPr/>
        </p:nvGrpSpPr>
        <p:grpSpPr>
          <a:xfrm>
            <a:off x="5981700" y="-28898"/>
            <a:ext cx="6324600" cy="1580477"/>
            <a:chOff x="5715000" y="-1"/>
            <a:chExt cx="6324600" cy="1563773"/>
          </a:xfrm>
        </p:grpSpPr>
        <p:sp>
          <p:nvSpPr>
            <p:cNvPr id="101" name="Google Shape;101;p2"/>
            <p:cNvSpPr/>
            <p:nvPr/>
          </p:nvSpPr>
          <p:spPr>
            <a:xfrm rot="10800000" flipH="1">
              <a:off x="5715000" y="-1"/>
              <a:ext cx="6324600" cy="1563773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rgbClr val="953734"/>
            </a:solidFill>
            <a:ln w="25400" cap="flat" cmpd="sng">
              <a:solidFill>
                <a:srgbClr val="6324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6515100" y="285157"/>
              <a:ext cx="4724400" cy="100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KHỞI ĐỘNG</a:t>
              </a:r>
              <a:endParaRPr/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16969232" y="85402"/>
            <a:ext cx="1204467" cy="523489"/>
          </a:xfrm>
          <a:custGeom>
            <a:avLst/>
            <a:gdLst/>
            <a:ahLst/>
            <a:cxnLst/>
            <a:rect l="l" t="t" r="r" b="b"/>
            <a:pathLst>
              <a:path w="1877393" h="600766" extrusionOk="0">
                <a:moveTo>
                  <a:pt x="0" y="0"/>
                </a:moveTo>
                <a:lnTo>
                  <a:pt x="1877393" y="0"/>
                </a:lnTo>
                <a:lnTo>
                  <a:pt x="1877393" y="600766"/>
                </a:lnTo>
                <a:lnTo>
                  <a:pt x="0" y="600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oup of kids sitting around a table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76885" y="7048500"/>
            <a:ext cx="6463315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3F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"/>
          <p:cNvSpPr/>
          <p:nvPr/>
        </p:nvSpPr>
        <p:spPr>
          <a:xfrm>
            <a:off x="228600" y="8191500"/>
            <a:ext cx="1828800" cy="1905000"/>
          </a:xfrm>
          <a:custGeom>
            <a:avLst/>
            <a:gdLst/>
            <a:ahLst/>
            <a:cxnLst/>
            <a:rect l="l" t="t" r="r" b="b"/>
            <a:pathLst>
              <a:path w="2176948" h="2470296" extrusionOk="0">
                <a:moveTo>
                  <a:pt x="0" y="0"/>
                </a:moveTo>
                <a:lnTo>
                  <a:pt x="2176948" y="0"/>
                </a:lnTo>
                <a:lnTo>
                  <a:pt x="2176948" y="2470296"/>
                </a:lnTo>
                <a:lnTo>
                  <a:pt x="0" y="2470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0"/>
          <p:cNvSpPr/>
          <p:nvPr/>
        </p:nvSpPr>
        <p:spPr>
          <a:xfrm rot="-1215780">
            <a:off x="16516631" y="27024"/>
            <a:ext cx="1547667" cy="1631269"/>
          </a:xfrm>
          <a:custGeom>
            <a:avLst/>
            <a:gdLst/>
            <a:ahLst/>
            <a:cxnLst/>
            <a:rect l="l" t="t" r="r" b="b"/>
            <a:pathLst>
              <a:path w="1547667" h="1631269" extrusionOk="0">
                <a:moveTo>
                  <a:pt x="0" y="0"/>
                </a:moveTo>
                <a:lnTo>
                  <a:pt x="1547667" y="0"/>
                </a:lnTo>
                <a:lnTo>
                  <a:pt x="1547667" y="1631269"/>
                </a:lnTo>
                <a:lnTo>
                  <a:pt x="0" y="1631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0"/>
          <p:cNvSpPr txBox="1"/>
          <p:nvPr/>
        </p:nvSpPr>
        <p:spPr>
          <a:xfrm>
            <a:off x="2090100" y="3923300"/>
            <a:ext cx="141078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BÀI HỌC KẾT THÚC, CẢM ƠN CÁC EM ĐÃ LẮNG NGHE</a:t>
            </a:r>
            <a:r>
              <a:rPr lang="en-US" sz="7200" b="1" i="0" u="none" strike="noStrike" cap="none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BD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16969232" y="85402"/>
            <a:ext cx="1204467" cy="523489"/>
          </a:xfrm>
          <a:custGeom>
            <a:avLst/>
            <a:gdLst/>
            <a:ahLst/>
            <a:cxnLst/>
            <a:rect l="l" t="t" r="r" b="b"/>
            <a:pathLst>
              <a:path w="1877393" h="600766" extrusionOk="0">
                <a:moveTo>
                  <a:pt x="0" y="0"/>
                </a:moveTo>
                <a:lnTo>
                  <a:pt x="1877393" y="0"/>
                </a:lnTo>
                <a:lnTo>
                  <a:pt x="1877393" y="600766"/>
                </a:lnTo>
                <a:lnTo>
                  <a:pt x="0" y="600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-228600" y="79959"/>
            <a:ext cx="1447800" cy="1219200"/>
          </a:xfrm>
          <a:custGeom>
            <a:avLst/>
            <a:gdLst/>
            <a:ahLst/>
            <a:cxnLst/>
            <a:rect l="l" t="t" r="r" b="b"/>
            <a:pathLst>
              <a:path w="2157969" h="2342436" extrusionOk="0">
                <a:moveTo>
                  <a:pt x="0" y="0"/>
                </a:moveTo>
                <a:lnTo>
                  <a:pt x="2157969" y="0"/>
                </a:lnTo>
                <a:lnTo>
                  <a:pt x="2157969" y="2342436"/>
                </a:lnTo>
                <a:lnTo>
                  <a:pt x="0" y="2342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81050" y="3489842"/>
            <a:ext cx="120015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urier New"/>
              <a:buChar char="o"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Ví dụ: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Chúng tớ sẽ là: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1053806" y="4771887"/>
            <a:ext cx="9326177" cy="13173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 thân cây cổ thụ trên sân trường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0760983" y="4771887"/>
            <a:ext cx="2778422" cy="13173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F24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ghế đá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13925847" y="4771887"/>
            <a:ext cx="3353441" cy="13173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chậu hoa</a:t>
            </a:r>
            <a:endParaRPr/>
          </a:p>
        </p:txBody>
      </p:sp>
      <p:grpSp>
        <p:nvGrpSpPr>
          <p:cNvPr id="115" name="Google Shape;115;p3"/>
          <p:cNvGrpSpPr/>
          <p:nvPr/>
        </p:nvGrpSpPr>
        <p:grpSpPr>
          <a:xfrm>
            <a:off x="5981700" y="-28898"/>
            <a:ext cx="6324600" cy="1580477"/>
            <a:chOff x="5715000" y="-1"/>
            <a:chExt cx="6324600" cy="1563773"/>
          </a:xfrm>
        </p:grpSpPr>
        <p:sp>
          <p:nvSpPr>
            <p:cNvPr id="116" name="Google Shape;116;p3"/>
            <p:cNvSpPr/>
            <p:nvPr/>
          </p:nvSpPr>
          <p:spPr>
            <a:xfrm rot="10800000" flipH="1">
              <a:off x="5715000" y="-1"/>
              <a:ext cx="6324600" cy="1563773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rgbClr val="953734"/>
            </a:solidFill>
            <a:ln w="25400" cap="flat" cmpd="sng">
              <a:solidFill>
                <a:srgbClr val="6324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6515100" y="285157"/>
              <a:ext cx="4724400" cy="100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KHỞI ĐỘNG</a:t>
              </a:r>
              <a:endParaRPr/>
            </a:p>
          </p:txBody>
        </p:sp>
      </p:grpSp>
      <p:sp>
        <p:nvSpPr>
          <p:cNvPr id="118" name="Google Shape;118;p3"/>
          <p:cNvSpPr/>
          <p:nvPr/>
        </p:nvSpPr>
        <p:spPr>
          <a:xfrm>
            <a:off x="1558552" y="6594514"/>
            <a:ext cx="2778422" cy="127264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trống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4624162" y="6599957"/>
            <a:ext cx="4132411" cy="127264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cánh cổng trường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9049204" y="6605495"/>
            <a:ext cx="4584170" cy="127264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bảng tin của trường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13926005" y="6583724"/>
            <a:ext cx="2778422" cy="127264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F3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bức tường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802821" y="8383288"/>
            <a:ext cx="4152900" cy="12617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mặt sân trường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8540936" y="8377750"/>
            <a:ext cx="4987285" cy="12617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ghế trong lớp học</a:t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5203184" y="8377750"/>
            <a:ext cx="3090289" cy="12617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 viện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13786570" y="8350312"/>
            <a:ext cx="3492876" cy="12617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F3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giá để giày dép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3"/>
          <p:cNvGrpSpPr/>
          <p:nvPr/>
        </p:nvGrpSpPr>
        <p:grpSpPr>
          <a:xfrm>
            <a:off x="0" y="1986406"/>
            <a:ext cx="8537945" cy="1368867"/>
            <a:chOff x="0" y="1579290"/>
            <a:chExt cx="8537945" cy="1368867"/>
          </a:xfrm>
        </p:grpSpPr>
        <p:sp>
          <p:nvSpPr>
            <p:cNvPr id="127" name="Google Shape;127;p3"/>
            <p:cNvSpPr/>
            <p:nvPr/>
          </p:nvSpPr>
          <p:spPr>
            <a:xfrm>
              <a:off x="0" y="1822687"/>
              <a:ext cx="7848600" cy="914400"/>
            </a:xfrm>
            <a:prstGeom prst="rect">
              <a:avLst/>
            </a:prstGeom>
            <a:solidFill>
              <a:srgbClr val="FDE9D8"/>
            </a:solidFill>
            <a:ln w="25400" cap="flat" cmpd="sng">
              <a:solidFill>
                <a:srgbClr val="FABF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Trò chơi “Chúng tôi muốn”</a:t>
              </a:r>
              <a:endParaRPr/>
            </a:p>
          </p:txBody>
        </p:sp>
        <p:pic>
          <p:nvPicPr>
            <p:cNvPr id="128" name="Google Shape;128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376890">
              <a:off x="7319933" y="1744309"/>
              <a:ext cx="1057333" cy="10388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BD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/>
          <p:nvPr/>
        </p:nvSpPr>
        <p:spPr>
          <a:xfrm>
            <a:off x="-228600" y="79959"/>
            <a:ext cx="1447800" cy="1219200"/>
          </a:xfrm>
          <a:custGeom>
            <a:avLst/>
            <a:gdLst/>
            <a:ahLst/>
            <a:cxnLst/>
            <a:rect l="l" t="t" r="r" b="b"/>
            <a:pathLst>
              <a:path w="2157969" h="2342436" extrusionOk="0">
                <a:moveTo>
                  <a:pt x="0" y="0"/>
                </a:moveTo>
                <a:lnTo>
                  <a:pt x="2157969" y="0"/>
                </a:lnTo>
                <a:lnTo>
                  <a:pt x="2157969" y="2342436"/>
                </a:lnTo>
                <a:lnTo>
                  <a:pt x="0" y="2342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908957" y="3214986"/>
            <a:ext cx="15931243" cy="482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Luật chơi: </a:t>
            </a:r>
            <a:endParaRPr/>
          </a:p>
          <a:p>
            <a:pPr marL="571500" marR="0" lvl="0" indent="-571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Char char="o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 nhóm lần lượt hoá thân vào các sự vật, không gian ấy để nêu lên mong muốn của mình, bắt đầu bằng câu: “</a:t>
            </a:r>
            <a:r>
              <a:rPr lang="en-US" sz="4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Chúng tôi là..., Chúng tôi muốn...”</a:t>
            </a:r>
            <a:endParaRPr/>
          </a:p>
        </p:txBody>
      </p:sp>
      <p:grpSp>
        <p:nvGrpSpPr>
          <p:cNvPr id="135" name="Google Shape;135;p4"/>
          <p:cNvGrpSpPr/>
          <p:nvPr/>
        </p:nvGrpSpPr>
        <p:grpSpPr>
          <a:xfrm>
            <a:off x="5981700" y="-28898"/>
            <a:ext cx="6324600" cy="1580477"/>
            <a:chOff x="5715000" y="-1"/>
            <a:chExt cx="6324600" cy="1563773"/>
          </a:xfrm>
        </p:grpSpPr>
        <p:sp>
          <p:nvSpPr>
            <p:cNvPr id="136" name="Google Shape;136;p4"/>
            <p:cNvSpPr/>
            <p:nvPr/>
          </p:nvSpPr>
          <p:spPr>
            <a:xfrm rot="10800000" flipH="1">
              <a:off x="5715000" y="-1"/>
              <a:ext cx="6324600" cy="1563773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rgbClr val="953734"/>
            </a:solidFill>
            <a:ln w="25400" cap="flat" cmpd="sng">
              <a:solidFill>
                <a:srgbClr val="6324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6515100" y="285157"/>
              <a:ext cx="4724400" cy="100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KHỞI ĐỘNG</a:t>
              </a:r>
              <a:endParaRPr/>
            </a:p>
          </p:txBody>
        </p:sp>
      </p:grpSp>
      <p:pic>
        <p:nvPicPr>
          <p:cNvPr id="138" name="Google Shape;138;p4" descr="A group of kids sitting around a tabl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885" y="7048500"/>
            <a:ext cx="6463315" cy="3390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4"/>
          <p:cNvGrpSpPr/>
          <p:nvPr/>
        </p:nvGrpSpPr>
        <p:grpSpPr>
          <a:xfrm>
            <a:off x="0" y="1986406"/>
            <a:ext cx="8537945" cy="1368867"/>
            <a:chOff x="0" y="1579290"/>
            <a:chExt cx="8537945" cy="1368867"/>
          </a:xfrm>
        </p:grpSpPr>
        <p:sp>
          <p:nvSpPr>
            <p:cNvPr id="140" name="Google Shape;140;p4"/>
            <p:cNvSpPr/>
            <p:nvPr/>
          </p:nvSpPr>
          <p:spPr>
            <a:xfrm>
              <a:off x="0" y="1822687"/>
              <a:ext cx="7848600" cy="914400"/>
            </a:xfrm>
            <a:prstGeom prst="rect">
              <a:avLst/>
            </a:prstGeom>
            <a:solidFill>
              <a:srgbClr val="FDE9D8"/>
            </a:solidFill>
            <a:ln w="25400" cap="flat" cmpd="sng">
              <a:solidFill>
                <a:srgbClr val="FABF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Trò chơi “Chúng tôi muốn”</a:t>
              </a:r>
              <a:endParaRPr/>
            </a:p>
          </p:txBody>
        </p:sp>
        <p:pic>
          <p:nvPicPr>
            <p:cNvPr id="141" name="Google Shape;141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376890">
              <a:off x="7319933" y="1744309"/>
              <a:ext cx="1057333" cy="10388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BD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16969232" y="85402"/>
            <a:ext cx="1204467" cy="523489"/>
          </a:xfrm>
          <a:custGeom>
            <a:avLst/>
            <a:gdLst/>
            <a:ahLst/>
            <a:cxnLst/>
            <a:rect l="l" t="t" r="r" b="b"/>
            <a:pathLst>
              <a:path w="1877393" h="600766" extrusionOk="0">
                <a:moveTo>
                  <a:pt x="0" y="0"/>
                </a:moveTo>
                <a:lnTo>
                  <a:pt x="1877393" y="0"/>
                </a:lnTo>
                <a:lnTo>
                  <a:pt x="1877393" y="600766"/>
                </a:lnTo>
                <a:lnTo>
                  <a:pt x="0" y="600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-228600" y="79959"/>
            <a:ext cx="1447800" cy="1219200"/>
          </a:xfrm>
          <a:custGeom>
            <a:avLst/>
            <a:gdLst/>
            <a:ahLst/>
            <a:cxnLst/>
            <a:rect l="l" t="t" r="r" b="b"/>
            <a:pathLst>
              <a:path w="2157969" h="2342436" extrusionOk="0">
                <a:moveTo>
                  <a:pt x="0" y="0"/>
                </a:moveTo>
                <a:lnTo>
                  <a:pt x="2157969" y="0"/>
                </a:lnTo>
                <a:lnTo>
                  <a:pt x="2157969" y="2342436"/>
                </a:lnTo>
                <a:lnTo>
                  <a:pt x="0" y="2342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781050" y="3541851"/>
            <a:ext cx="120015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urier New"/>
              <a:buChar char="o"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Ví dụ: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HS hoá thân thành chiếc ghế đá và nói: </a:t>
            </a:r>
            <a:endParaRPr/>
          </a:p>
        </p:txBody>
      </p:sp>
      <p:grpSp>
        <p:nvGrpSpPr>
          <p:cNvPr id="149" name="Google Shape;149;p5"/>
          <p:cNvGrpSpPr/>
          <p:nvPr/>
        </p:nvGrpSpPr>
        <p:grpSpPr>
          <a:xfrm>
            <a:off x="5981700" y="-28898"/>
            <a:ext cx="6324600" cy="1580477"/>
            <a:chOff x="5715000" y="-1"/>
            <a:chExt cx="6324600" cy="1563773"/>
          </a:xfrm>
        </p:grpSpPr>
        <p:sp>
          <p:nvSpPr>
            <p:cNvPr id="150" name="Google Shape;150;p5"/>
            <p:cNvSpPr/>
            <p:nvPr/>
          </p:nvSpPr>
          <p:spPr>
            <a:xfrm rot="10800000" flipH="1">
              <a:off x="5715000" y="-1"/>
              <a:ext cx="6324600" cy="1563773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rgbClr val="953734"/>
            </a:solidFill>
            <a:ln w="25400" cap="flat" cmpd="sng">
              <a:solidFill>
                <a:srgbClr val="6324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6515100" y="285157"/>
              <a:ext cx="4724400" cy="100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KHỞI ĐỘNG</a:t>
              </a:r>
              <a:endParaRPr/>
            </a:p>
          </p:txBody>
        </p:sp>
      </p:grpSp>
      <p:pic>
        <p:nvPicPr>
          <p:cNvPr id="152" name="Google Shape;152;p5" descr="A drawing of a bench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7204" b="19265"/>
          <a:stretch/>
        </p:blipFill>
        <p:spPr>
          <a:xfrm>
            <a:off x="304800" y="5297452"/>
            <a:ext cx="5257800" cy="334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/>
          <p:nvPr/>
        </p:nvSpPr>
        <p:spPr>
          <a:xfrm>
            <a:off x="5410201" y="5573515"/>
            <a:ext cx="1749052" cy="2796435"/>
          </a:xfrm>
          <a:prstGeom prst="leftBrace">
            <a:avLst>
              <a:gd name="adj1" fmla="val 6668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7159253" y="4611247"/>
            <a:ext cx="10442947" cy="203443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Chúng tôi là những chiếc ghế đá trên sân trường.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7159253" y="7217342"/>
            <a:ext cx="10443631" cy="24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Chúng tôi muốn mình luôn được sạch sẽ và không bị học sinh dính kẹo cao su lên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5"/>
          <p:cNvGrpSpPr/>
          <p:nvPr/>
        </p:nvGrpSpPr>
        <p:grpSpPr>
          <a:xfrm>
            <a:off x="0" y="1986406"/>
            <a:ext cx="8537945" cy="1368867"/>
            <a:chOff x="0" y="1579290"/>
            <a:chExt cx="8537945" cy="1368867"/>
          </a:xfrm>
        </p:grpSpPr>
        <p:sp>
          <p:nvSpPr>
            <p:cNvPr id="157" name="Google Shape;157;p5"/>
            <p:cNvSpPr/>
            <p:nvPr/>
          </p:nvSpPr>
          <p:spPr>
            <a:xfrm>
              <a:off x="0" y="1822687"/>
              <a:ext cx="7848600" cy="914400"/>
            </a:xfrm>
            <a:prstGeom prst="rect">
              <a:avLst/>
            </a:prstGeom>
            <a:solidFill>
              <a:srgbClr val="FDE9D8"/>
            </a:solidFill>
            <a:ln w="25400" cap="flat" cmpd="sng">
              <a:solidFill>
                <a:srgbClr val="FABF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Trò chơi “Chúng tôi muốn”</a:t>
              </a:r>
              <a:endParaRPr/>
            </a:p>
          </p:txBody>
        </p:sp>
        <p:pic>
          <p:nvPicPr>
            <p:cNvPr id="158" name="Google Shape;158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376890">
              <a:off x="7319933" y="1744309"/>
              <a:ext cx="1057333" cy="10388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BD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>
            <a:off x="16969232" y="85402"/>
            <a:ext cx="1204467" cy="523489"/>
          </a:xfrm>
          <a:custGeom>
            <a:avLst/>
            <a:gdLst/>
            <a:ahLst/>
            <a:cxnLst/>
            <a:rect l="l" t="t" r="r" b="b"/>
            <a:pathLst>
              <a:path w="1877393" h="600766" extrusionOk="0">
                <a:moveTo>
                  <a:pt x="0" y="0"/>
                </a:moveTo>
                <a:lnTo>
                  <a:pt x="1877393" y="0"/>
                </a:lnTo>
                <a:lnTo>
                  <a:pt x="1877393" y="600766"/>
                </a:lnTo>
                <a:lnTo>
                  <a:pt x="0" y="600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-228600" y="79959"/>
            <a:ext cx="1447800" cy="1219200"/>
          </a:xfrm>
          <a:custGeom>
            <a:avLst/>
            <a:gdLst/>
            <a:ahLst/>
            <a:cxnLst/>
            <a:rect l="l" t="t" r="r" b="b"/>
            <a:pathLst>
              <a:path w="2157969" h="2342436" extrusionOk="0">
                <a:moveTo>
                  <a:pt x="0" y="0"/>
                </a:moveTo>
                <a:lnTo>
                  <a:pt x="2157969" y="0"/>
                </a:lnTo>
                <a:lnTo>
                  <a:pt x="2157969" y="2342436"/>
                </a:lnTo>
                <a:lnTo>
                  <a:pt x="0" y="2342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6"/>
          <p:cNvGrpSpPr/>
          <p:nvPr/>
        </p:nvGrpSpPr>
        <p:grpSpPr>
          <a:xfrm>
            <a:off x="0" y="1846118"/>
            <a:ext cx="8537945" cy="1368867"/>
            <a:chOff x="0" y="1579290"/>
            <a:chExt cx="8537945" cy="1368867"/>
          </a:xfrm>
        </p:grpSpPr>
        <p:sp>
          <p:nvSpPr>
            <p:cNvPr id="166" name="Google Shape;166;p6"/>
            <p:cNvSpPr/>
            <p:nvPr/>
          </p:nvSpPr>
          <p:spPr>
            <a:xfrm>
              <a:off x="0" y="1822687"/>
              <a:ext cx="7848600" cy="914400"/>
            </a:xfrm>
            <a:prstGeom prst="rect">
              <a:avLst/>
            </a:prstGeom>
            <a:solidFill>
              <a:srgbClr val="FDE9D8"/>
            </a:solidFill>
            <a:ln w="25400" cap="flat" cmpd="sng">
              <a:solidFill>
                <a:srgbClr val="FABF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Trò chơi “Chúng tôi muốn”</a:t>
              </a:r>
              <a:endParaRPr/>
            </a:p>
          </p:txBody>
        </p:sp>
        <p:pic>
          <p:nvPicPr>
            <p:cNvPr id="167" name="Google Shape;167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376890">
              <a:off x="7319933" y="1744309"/>
              <a:ext cx="1057333" cy="10388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6"/>
          <p:cNvSpPr txBox="1"/>
          <p:nvPr/>
        </p:nvSpPr>
        <p:spPr>
          <a:xfrm>
            <a:off x="781050" y="3497685"/>
            <a:ext cx="120015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⮚"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Ví dụ: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HS hoá thân thành cây cổ thụ nói: </a:t>
            </a:r>
            <a:endParaRPr/>
          </a:p>
        </p:txBody>
      </p:sp>
      <p:grpSp>
        <p:nvGrpSpPr>
          <p:cNvPr id="169" name="Google Shape;169;p6"/>
          <p:cNvGrpSpPr/>
          <p:nvPr/>
        </p:nvGrpSpPr>
        <p:grpSpPr>
          <a:xfrm>
            <a:off x="5981700" y="-28898"/>
            <a:ext cx="6324600" cy="1580477"/>
            <a:chOff x="5715000" y="-1"/>
            <a:chExt cx="6324600" cy="1563773"/>
          </a:xfrm>
        </p:grpSpPr>
        <p:sp>
          <p:nvSpPr>
            <p:cNvPr id="170" name="Google Shape;170;p6"/>
            <p:cNvSpPr/>
            <p:nvPr/>
          </p:nvSpPr>
          <p:spPr>
            <a:xfrm rot="10800000" flipH="1">
              <a:off x="5715000" y="-1"/>
              <a:ext cx="6324600" cy="1563773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rgbClr val="953734"/>
            </a:solidFill>
            <a:ln w="25400" cap="flat" cmpd="sng">
              <a:solidFill>
                <a:srgbClr val="6324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6515100" y="285157"/>
              <a:ext cx="4724400" cy="100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KHỞI ĐỘNG</a:t>
              </a:r>
              <a:endParaRPr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5410201" y="5644447"/>
            <a:ext cx="1749052" cy="2796435"/>
          </a:xfrm>
          <a:prstGeom prst="leftBrace">
            <a:avLst>
              <a:gd name="adj1" fmla="val 6668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7159253" y="4666683"/>
            <a:ext cx="9985747" cy="203443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Chúng tôi là những cây sấu trên sân trường, đã ở đây mấy chục năm rồi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7159253" y="7150391"/>
            <a:ext cx="9985747" cy="26118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Chúng tôi muốn mình luôn đủ nước uống, được chăm sóc và được trò chuyện với các cô cậu học sinh hằng ngày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6" descr="A tree with a curved trun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300" y="4699341"/>
            <a:ext cx="4914901" cy="491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1DE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-32657" y="0"/>
            <a:ext cx="2395562" cy="1043569"/>
          </a:xfrm>
          <a:custGeom>
            <a:avLst/>
            <a:gdLst/>
            <a:ahLst/>
            <a:cxnLst/>
            <a:rect l="l" t="t" r="r" b="b"/>
            <a:pathLst>
              <a:path w="2395562" h="1043569" extrusionOk="0">
                <a:moveTo>
                  <a:pt x="0" y="0"/>
                </a:moveTo>
                <a:lnTo>
                  <a:pt x="2395562" y="0"/>
                </a:lnTo>
                <a:lnTo>
                  <a:pt x="2395562" y="1043570"/>
                </a:lnTo>
                <a:lnTo>
                  <a:pt x="0" y="1043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/>
          <p:nvPr/>
        </p:nvSpPr>
        <p:spPr>
          <a:xfrm rot="2133290">
            <a:off x="16642040" y="-369200"/>
            <a:ext cx="1030205" cy="2448198"/>
          </a:xfrm>
          <a:custGeom>
            <a:avLst/>
            <a:gdLst/>
            <a:ahLst/>
            <a:cxnLst/>
            <a:rect l="l" t="t" r="r" b="b"/>
            <a:pathLst>
              <a:path w="1214259" h="3103537" extrusionOk="0">
                <a:moveTo>
                  <a:pt x="0" y="0"/>
                </a:moveTo>
                <a:lnTo>
                  <a:pt x="1214259" y="0"/>
                </a:lnTo>
                <a:lnTo>
                  <a:pt x="1214259" y="3103536"/>
                </a:lnTo>
                <a:lnTo>
                  <a:pt x="0" y="3103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495300" y="635354"/>
            <a:ext cx="17297399" cy="329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00" b="1">
                <a:solidFill>
                  <a:srgbClr val="465723"/>
                </a:solidFill>
                <a:latin typeface="Arial"/>
                <a:ea typeface="Arial"/>
                <a:cs typeface="Arial"/>
                <a:sym typeface="Arial"/>
              </a:rPr>
              <a:t>CHỦ ĐỀ.</a:t>
            </a:r>
            <a:endParaRPr sz="7400" b="1">
              <a:solidFill>
                <a:srgbClr val="4657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00" b="1">
                <a:solidFill>
                  <a:srgbClr val="465723"/>
                </a:solidFill>
                <a:latin typeface="Arial"/>
                <a:ea typeface="Arial"/>
                <a:cs typeface="Arial"/>
                <a:sym typeface="Arial"/>
              </a:rPr>
              <a:t>YÊU TRƯỜNG, MẾN LỚP</a:t>
            </a:r>
            <a:endParaRPr sz="7400" b="1">
              <a:solidFill>
                <a:srgbClr val="4657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405491" y="4592186"/>
            <a:ext cx="17477014" cy="513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TUẦN 10 – TIẾT 2: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GIỮ GÌN TRƯỜNG HỌC XANH, SẠCH, ĐẸP</a:t>
            </a:r>
            <a:endParaRPr sz="7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7"/>
          <p:cNvCxnSpPr/>
          <p:nvPr/>
        </p:nvCxnSpPr>
        <p:spPr>
          <a:xfrm>
            <a:off x="1456615" y="4457910"/>
            <a:ext cx="1537476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lgDash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BD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/>
          <p:nvPr/>
        </p:nvSpPr>
        <p:spPr>
          <a:xfrm>
            <a:off x="130083" y="83961"/>
            <a:ext cx="990600" cy="1143000"/>
          </a:xfrm>
          <a:custGeom>
            <a:avLst/>
            <a:gdLst/>
            <a:ahLst/>
            <a:cxnLst/>
            <a:rect l="l" t="t" r="r" b="b"/>
            <a:pathLst>
              <a:path w="1339032" h="1422880" extrusionOk="0">
                <a:moveTo>
                  <a:pt x="0" y="0"/>
                </a:moveTo>
                <a:lnTo>
                  <a:pt x="1339031" y="0"/>
                </a:lnTo>
                <a:lnTo>
                  <a:pt x="1339031" y="1422880"/>
                </a:lnTo>
                <a:lnTo>
                  <a:pt x="0" y="1422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16113044" y="205018"/>
            <a:ext cx="1981200" cy="2171700"/>
          </a:xfrm>
          <a:custGeom>
            <a:avLst/>
            <a:gdLst/>
            <a:ahLst/>
            <a:cxnLst/>
            <a:rect l="l" t="t" r="r" b="b"/>
            <a:pathLst>
              <a:path w="2745906" h="2944671" extrusionOk="0">
                <a:moveTo>
                  <a:pt x="0" y="0"/>
                </a:moveTo>
                <a:lnTo>
                  <a:pt x="2745906" y="0"/>
                </a:lnTo>
                <a:lnTo>
                  <a:pt x="2745906" y="2944671"/>
                </a:lnTo>
                <a:lnTo>
                  <a:pt x="0" y="2944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8"/>
          <p:cNvGrpSpPr/>
          <p:nvPr/>
        </p:nvGrpSpPr>
        <p:grpSpPr>
          <a:xfrm>
            <a:off x="487360" y="481079"/>
            <a:ext cx="6588331" cy="7117777"/>
            <a:chOff x="608740" y="1510872"/>
            <a:chExt cx="6201237" cy="6853720"/>
          </a:xfrm>
        </p:grpSpPr>
        <p:grpSp>
          <p:nvGrpSpPr>
            <p:cNvPr id="192" name="Google Shape;192;p8"/>
            <p:cNvGrpSpPr/>
            <p:nvPr/>
          </p:nvGrpSpPr>
          <p:grpSpPr>
            <a:xfrm>
              <a:off x="608740" y="2135559"/>
              <a:ext cx="6201237" cy="6229033"/>
              <a:chOff x="1813" y="0"/>
              <a:chExt cx="809173" cy="812800"/>
            </a:xfrm>
          </p:grpSpPr>
          <p:sp>
            <p:nvSpPr>
              <p:cNvPr id="193" name="Google Shape;193;p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95" name="Google Shape;195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756866">
              <a:off x="1753508" y="1891431"/>
              <a:ext cx="3587522" cy="9262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8"/>
            <p:cNvSpPr txBox="1"/>
            <p:nvPr/>
          </p:nvSpPr>
          <p:spPr>
            <a:xfrm>
              <a:off x="1178818" y="3892489"/>
              <a:ext cx="4985539" cy="2951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NỘI DUNG BÀI HỌC </a:t>
              </a:r>
              <a:endParaRPr/>
            </a:p>
          </p:txBody>
        </p:sp>
      </p:grpSp>
      <p:pic>
        <p:nvPicPr>
          <p:cNvPr id="197" name="Google Shape;197;p8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0477" y="6151670"/>
            <a:ext cx="4317679" cy="43176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8"/>
          <p:cNvGrpSpPr/>
          <p:nvPr/>
        </p:nvGrpSpPr>
        <p:grpSpPr>
          <a:xfrm>
            <a:off x="7695271" y="385116"/>
            <a:ext cx="9666333" cy="4498882"/>
            <a:chOff x="7939646" y="333971"/>
            <a:chExt cx="9666333" cy="4498882"/>
          </a:xfrm>
        </p:grpSpPr>
        <p:grpSp>
          <p:nvGrpSpPr>
            <p:cNvPr id="199" name="Google Shape;199;p8"/>
            <p:cNvGrpSpPr/>
            <p:nvPr/>
          </p:nvGrpSpPr>
          <p:grpSpPr>
            <a:xfrm>
              <a:off x="8531723" y="665791"/>
              <a:ext cx="9074256" cy="4167062"/>
              <a:chOff x="-506428" y="3378590"/>
              <a:chExt cx="9074256" cy="4167062"/>
            </a:xfrm>
          </p:grpSpPr>
          <p:grpSp>
            <p:nvGrpSpPr>
              <p:cNvPr id="200" name="Google Shape;200;p8"/>
              <p:cNvGrpSpPr/>
              <p:nvPr/>
            </p:nvGrpSpPr>
            <p:grpSpPr>
              <a:xfrm>
                <a:off x="-506428" y="3378590"/>
                <a:ext cx="9074256" cy="4167062"/>
                <a:chOff x="-610614" y="-76200"/>
                <a:chExt cx="2289370" cy="1051319"/>
              </a:xfrm>
            </p:grpSpPr>
            <p:sp>
              <p:nvSpPr>
                <p:cNvPr id="201" name="Google Shape;201;p8"/>
                <p:cNvSpPr/>
                <p:nvPr/>
              </p:nvSpPr>
              <p:spPr>
                <a:xfrm>
                  <a:off x="-610614" y="0"/>
                  <a:ext cx="2289370" cy="97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297" h="588105" extrusionOk="0">
                      <a:moveTo>
                        <a:pt x="73508" y="0"/>
                      </a:moveTo>
                      <a:lnTo>
                        <a:pt x="1520789" y="0"/>
                      </a:lnTo>
                      <a:cubicBezTo>
                        <a:pt x="1540284" y="0"/>
                        <a:pt x="1558981" y="7745"/>
                        <a:pt x="1572767" y="21530"/>
                      </a:cubicBezTo>
                      <a:cubicBezTo>
                        <a:pt x="1586552" y="35315"/>
                        <a:pt x="1594297" y="54013"/>
                        <a:pt x="1594297" y="73508"/>
                      </a:cubicBezTo>
                      <a:lnTo>
                        <a:pt x="1594297" y="514597"/>
                      </a:lnTo>
                      <a:cubicBezTo>
                        <a:pt x="1594297" y="555195"/>
                        <a:pt x="1561386" y="588105"/>
                        <a:pt x="1520789" y="588105"/>
                      </a:cubicBezTo>
                      <a:lnTo>
                        <a:pt x="73508" y="588105"/>
                      </a:lnTo>
                      <a:cubicBezTo>
                        <a:pt x="54013" y="588105"/>
                        <a:pt x="35315" y="580361"/>
                        <a:pt x="21530" y="566575"/>
                      </a:cubicBezTo>
                      <a:cubicBezTo>
                        <a:pt x="7745" y="552790"/>
                        <a:pt x="0" y="534093"/>
                        <a:pt x="0" y="514597"/>
                      </a:cubicBezTo>
                      <a:lnTo>
                        <a:pt x="0" y="73508"/>
                      </a:lnTo>
                      <a:cubicBezTo>
                        <a:pt x="0" y="32911"/>
                        <a:pt x="32911" y="0"/>
                        <a:pt x="7350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8"/>
                <p:cNvSpPr txBox="1"/>
                <p:nvPr/>
              </p:nvSpPr>
              <p:spPr>
                <a:xfrm>
                  <a:off x="0" y="-76200"/>
                  <a:ext cx="812800" cy="889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7475" tIns="47475" rIns="47475" bIns="474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3422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3" name="Google Shape;203;p8"/>
              <p:cNvSpPr txBox="1"/>
              <p:nvPr/>
            </p:nvSpPr>
            <p:spPr>
              <a:xfrm>
                <a:off x="-81273" y="4330927"/>
                <a:ext cx="8427703" cy="2748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Hoạt động 1: </a:t>
                </a:r>
                <a:r>
                  <a:rPr lang="en-US" sz="4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Thảo luận theo tổ về những việc cần thực hiện để giữ gìn trường học xanh, sạch, đẹp</a:t>
                </a:r>
                <a:endParaRPr sz="4000" b="1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8"/>
            <p:cNvGrpSpPr/>
            <p:nvPr/>
          </p:nvGrpSpPr>
          <p:grpSpPr>
            <a:xfrm>
              <a:off x="7939646" y="333971"/>
              <a:ext cx="1497869" cy="1459808"/>
              <a:chOff x="9600520" y="1335906"/>
              <a:chExt cx="1843531" cy="1851794"/>
            </a:xfrm>
          </p:grpSpPr>
          <p:grpSp>
            <p:nvGrpSpPr>
              <p:cNvPr id="205" name="Google Shape;205;p8"/>
              <p:cNvGrpSpPr/>
              <p:nvPr/>
            </p:nvGrpSpPr>
            <p:grpSpPr>
              <a:xfrm>
                <a:off x="9600520" y="1335906"/>
                <a:ext cx="1843531" cy="1851794"/>
                <a:chOff x="1813" y="0"/>
                <a:chExt cx="809173" cy="812800"/>
              </a:xfrm>
            </p:grpSpPr>
            <p:sp>
              <p:nvSpPr>
                <p:cNvPr id="206" name="Google Shape;206;p8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 extrusionOk="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E40E5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8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8" name="Google Shape;208;p8"/>
              <p:cNvSpPr/>
              <p:nvPr/>
            </p:nvSpPr>
            <p:spPr>
              <a:xfrm>
                <a:off x="10194409" y="1752480"/>
                <a:ext cx="655753" cy="1018646"/>
              </a:xfrm>
              <a:custGeom>
                <a:avLst/>
                <a:gdLst/>
                <a:ahLst/>
                <a:cxnLst/>
                <a:rect l="l" t="t" r="r" b="b"/>
                <a:pathLst>
                  <a:path w="655753" h="1018646" extrusionOk="0">
                    <a:moveTo>
                      <a:pt x="0" y="0"/>
                    </a:moveTo>
                    <a:lnTo>
                      <a:pt x="655753" y="0"/>
                    </a:lnTo>
                    <a:lnTo>
                      <a:pt x="655753" y="1018646"/>
                    </a:lnTo>
                    <a:lnTo>
                      <a:pt x="0" y="101864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9" name="Google Shape;209;p8"/>
          <p:cNvGrpSpPr/>
          <p:nvPr/>
        </p:nvGrpSpPr>
        <p:grpSpPr>
          <a:xfrm>
            <a:off x="7564106" y="5697946"/>
            <a:ext cx="9786612" cy="3827054"/>
            <a:chOff x="7752788" y="5230268"/>
            <a:chExt cx="9786612" cy="3827054"/>
          </a:xfrm>
        </p:grpSpPr>
        <p:sp>
          <p:nvSpPr>
            <p:cNvPr id="210" name="Google Shape;210;p8"/>
            <p:cNvSpPr/>
            <p:nvPr/>
          </p:nvSpPr>
          <p:spPr>
            <a:xfrm>
              <a:off x="8465144" y="5230268"/>
              <a:ext cx="9074256" cy="3570088"/>
            </a:xfrm>
            <a:custGeom>
              <a:avLst/>
              <a:gdLst/>
              <a:ahLst/>
              <a:cxnLst/>
              <a:rect l="l" t="t" r="r" b="b"/>
              <a:pathLst>
                <a:path w="1594297" h="588105" extrusionOk="0">
                  <a:moveTo>
                    <a:pt x="73508" y="0"/>
                  </a:moveTo>
                  <a:lnTo>
                    <a:pt x="1520789" y="0"/>
                  </a:lnTo>
                  <a:cubicBezTo>
                    <a:pt x="1540284" y="0"/>
                    <a:pt x="1558981" y="7745"/>
                    <a:pt x="1572767" y="21530"/>
                  </a:cubicBezTo>
                  <a:cubicBezTo>
                    <a:pt x="1586552" y="35315"/>
                    <a:pt x="1594297" y="54013"/>
                    <a:pt x="1594297" y="73508"/>
                  </a:cubicBezTo>
                  <a:lnTo>
                    <a:pt x="1594297" y="514597"/>
                  </a:lnTo>
                  <a:cubicBezTo>
                    <a:pt x="1594297" y="555195"/>
                    <a:pt x="1561386" y="588105"/>
                    <a:pt x="1520789" y="588105"/>
                  </a:cubicBezTo>
                  <a:lnTo>
                    <a:pt x="73508" y="588105"/>
                  </a:lnTo>
                  <a:cubicBezTo>
                    <a:pt x="54013" y="588105"/>
                    <a:pt x="35315" y="580361"/>
                    <a:pt x="21530" y="566575"/>
                  </a:cubicBezTo>
                  <a:cubicBezTo>
                    <a:pt x="7745" y="552790"/>
                    <a:pt x="0" y="534093"/>
                    <a:pt x="0" y="514597"/>
                  </a:cubicBezTo>
                  <a:lnTo>
                    <a:pt x="0" y="73508"/>
                  </a:lnTo>
                  <a:cubicBezTo>
                    <a:pt x="0" y="32911"/>
                    <a:pt x="32911" y="0"/>
                    <a:pt x="73508" y="0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8795663" y="6129314"/>
              <a:ext cx="8616977" cy="1824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Hoạt động 2: </a:t>
              </a: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Lập kế hoạch giữ gìn trường học xanh, sạch, đẹp</a:t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8"/>
            <p:cNvGrpSpPr/>
            <p:nvPr/>
          </p:nvGrpSpPr>
          <p:grpSpPr>
            <a:xfrm>
              <a:off x="7752788" y="7319735"/>
              <a:ext cx="1738424" cy="1737587"/>
              <a:chOff x="10231758" y="4217603"/>
              <a:chExt cx="1843531" cy="1851794"/>
            </a:xfrm>
          </p:grpSpPr>
          <p:grpSp>
            <p:nvGrpSpPr>
              <p:cNvPr id="213" name="Google Shape;213;p8"/>
              <p:cNvGrpSpPr/>
              <p:nvPr/>
            </p:nvGrpSpPr>
            <p:grpSpPr>
              <a:xfrm>
                <a:off x="10231758" y="4217603"/>
                <a:ext cx="1843531" cy="1851794"/>
                <a:chOff x="1813" y="0"/>
                <a:chExt cx="809173" cy="812800"/>
              </a:xfrm>
            </p:grpSpPr>
            <p:sp>
              <p:nvSpPr>
                <p:cNvPr id="214" name="Google Shape;214;p8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 extrusionOk="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0FC6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8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477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6" name="Google Shape;216;p8"/>
              <p:cNvSpPr/>
              <p:nvPr/>
            </p:nvSpPr>
            <p:spPr>
              <a:xfrm>
                <a:off x="10570444" y="4579191"/>
                <a:ext cx="1169553" cy="1128619"/>
              </a:xfrm>
              <a:custGeom>
                <a:avLst/>
                <a:gdLst/>
                <a:ahLst/>
                <a:cxnLst/>
                <a:rect l="l" t="t" r="r" b="b"/>
                <a:pathLst>
                  <a:path w="1169553" h="1128619" extrusionOk="0">
                    <a:moveTo>
                      <a:pt x="0" y="0"/>
                    </a:moveTo>
                    <a:lnTo>
                      <a:pt x="1169553" y="0"/>
                    </a:lnTo>
                    <a:lnTo>
                      <a:pt x="1169553" y="1128618"/>
                    </a:lnTo>
                    <a:lnTo>
                      <a:pt x="0" y="112861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E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/>
          <p:nvPr/>
        </p:nvSpPr>
        <p:spPr>
          <a:xfrm rot="-1850665">
            <a:off x="16703257" y="561717"/>
            <a:ext cx="1027144" cy="1082629"/>
          </a:xfrm>
          <a:custGeom>
            <a:avLst/>
            <a:gdLst/>
            <a:ahLst/>
            <a:cxnLst/>
            <a:rect l="l" t="t" r="r" b="b"/>
            <a:pathLst>
              <a:path w="1027144" h="1082629" extrusionOk="0">
                <a:moveTo>
                  <a:pt x="0" y="0"/>
                </a:moveTo>
                <a:lnTo>
                  <a:pt x="1027145" y="0"/>
                </a:lnTo>
                <a:lnTo>
                  <a:pt x="1027145" y="1082629"/>
                </a:lnTo>
                <a:lnTo>
                  <a:pt x="0" y="10826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/>
          <p:nvPr/>
        </p:nvSpPr>
        <p:spPr>
          <a:xfrm rot="-1838901">
            <a:off x="24511" y="420866"/>
            <a:ext cx="2541779" cy="792669"/>
          </a:xfrm>
          <a:custGeom>
            <a:avLst/>
            <a:gdLst/>
            <a:ahLst/>
            <a:cxnLst/>
            <a:rect l="l" t="t" r="r" b="b"/>
            <a:pathLst>
              <a:path w="3366870" h="1338331" extrusionOk="0">
                <a:moveTo>
                  <a:pt x="0" y="0"/>
                </a:moveTo>
                <a:lnTo>
                  <a:pt x="3366870" y="0"/>
                </a:lnTo>
                <a:lnTo>
                  <a:pt x="3366870" y="1338331"/>
                </a:lnTo>
                <a:lnTo>
                  <a:pt x="0" y="13383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4280948" y="5819469"/>
            <a:ext cx="1929082" cy="31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/>
          </a:p>
        </p:txBody>
      </p:sp>
      <p:grpSp>
        <p:nvGrpSpPr>
          <p:cNvPr id="224" name="Google Shape;224;p9"/>
          <p:cNvGrpSpPr/>
          <p:nvPr/>
        </p:nvGrpSpPr>
        <p:grpSpPr>
          <a:xfrm>
            <a:off x="1460267" y="168022"/>
            <a:ext cx="15744242" cy="11043217"/>
            <a:chOff x="1505634" y="1275869"/>
            <a:chExt cx="15744242" cy="11043217"/>
          </a:xfrm>
        </p:grpSpPr>
        <p:sp>
          <p:nvSpPr>
            <p:cNvPr id="225" name="Google Shape;225;p9"/>
            <p:cNvSpPr/>
            <p:nvPr/>
          </p:nvSpPr>
          <p:spPr>
            <a:xfrm rot="-4788213">
              <a:off x="5290289" y="-143660"/>
              <a:ext cx="8690685" cy="13909712"/>
            </a:xfrm>
            <a:custGeom>
              <a:avLst/>
              <a:gdLst/>
              <a:ahLst/>
              <a:cxnLst/>
              <a:rect l="l" t="t" r="r" b="b"/>
              <a:pathLst>
                <a:path w="2097722" h="3357470" extrusionOk="0">
                  <a:moveTo>
                    <a:pt x="2086292" y="27940"/>
                  </a:moveTo>
                  <a:cubicBezTo>
                    <a:pt x="2077402" y="24130"/>
                    <a:pt x="2068512" y="21590"/>
                    <a:pt x="2059622" y="21590"/>
                  </a:cubicBezTo>
                  <a:cubicBezTo>
                    <a:pt x="2032952" y="20320"/>
                    <a:pt x="2001780" y="20320"/>
                    <a:pt x="1968466" y="17780"/>
                  </a:cubicBezTo>
                  <a:cubicBezTo>
                    <a:pt x="1892318" y="12700"/>
                    <a:pt x="1817757" y="6350"/>
                    <a:pt x="1741609" y="3810"/>
                  </a:cubicBezTo>
                  <a:cubicBezTo>
                    <a:pt x="1679739" y="1270"/>
                    <a:pt x="1619455" y="3810"/>
                    <a:pt x="1557585" y="2540"/>
                  </a:cubicBezTo>
                  <a:cubicBezTo>
                    <a:pt x="1530616" y="2540"/>
                    <a:pt x="1503647" y="0"/>
                    <a:pt x="1476678" y="2540"/>
                  </a:cubicBezTo>
                  <a:cubicBezTo>
                    <a:pt x="1411636" y="10160"/>
                    <a:pt x="1346593" y="11430"/>
                    <a:pt x="1279964" y="8890"/>
                  </a:cubicBezTo>
                  <a:cubicBezTo>
                    <a:pt x="1246649" y="7620"/>
                    <a:pt x="1213334" y="7620"/>
                    <a:pt x="1180020" y="7620"/>
                  </a:cubicBezTo>
                  <a:cubicBezTo>
                    <a:pt x="1119736" y="7620"/>
                    <a:pt x="1059453" y="7620"/>
                    <a:pt x="999169" y="6350"/>
                  </a:cubicBezTo>
                  <a:cubicBezTo>
                    <a:pt x="935713" y="5080"/>
                    <a:pt x="310667" y="2540"/>
                    <a:pt x="248797" y="1270"/>
                  </a:cubicBezTo>
                  <a:cubicBezTo>
                    <a:pt x="198032" y="0"/>
                    <a:pt x="148853" y="1270"/>
                    <a:pt x="98088" y="1270"/>
                  </a:cubicBezTo>
                  <a:cubicBezTo>
                    <a:pt x="6318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2650"/>
                    <a:pt x="16510" y="320657"/>
                    <a:pt x="17780" y="466066"/>
                  </a:cubicBezTo>
                  <a:cubicBezTo>
                    <a:pt x="19050" y="614073"/>
                    <a:pt x="17780" y="762079"/>
                    <a:pt x="16510" y="912682"/>
                  </a:cubicBezTo>
                  <a:cubicBezTo>
                    <a:pt x="15240" y="1065881"/>
                    <a:pt x="2540" y="2673177"/>
                    <a:pt x="2540" y="2826377"/>
                  </a:cubicBezTo>
                  <a:cubicBezTo>
                    <a:pt x="2540" y="2976980"/>
                    <a:pt x="1270" y="3127583"/>
                    <a:pt x="0" y="3278185"/>
                  </a:cubicBezTo>
                  <a:cubicBezTo>
                    <a:pt x="0" y="3302860"/>
                    <a:pt x="3810" y="3313020"/>
                    <a:pt x="15240" y="3318100"/>
                  </a:cubicBezTo>
                  <a:cubicBezTo>
                    <a:pt x="22860" y="3321910"/>
                    <a:pt x="31750" y="3324450"/>
                    <a:pt x="40640" y="3325720"/>
                  </a:cubicBezTo>
                  <a:cubicBezTo>
                    <a:pt x="96502" y="3330800"/>
                    <a:pt x="156785" y="3334610"/>
                    <a:pt x="217069" y="3339690"/>
                  </a:cubicBezTo>
                  <a:cubicBezTo>
                    <a:pt x="250383" y="3342230"/>
                    <a:pt x="283698" y="3347310"/>
                    <a:pt x="317013" y="3348580"/>
                  </a:cubicBezTo>
                  <a:cubicBezTo>
                    <a:pt x="372537" y="3351120"/>
                    <a:pt x="991237" y="3352390"/>
                    <a:pt x="1046761" y="3353660"/>
                  </a:cubicBezTo>
                  <a:cubicBezTo>
                    <a:pt x="1054693" y="3353660"/>
                    <a:pt x="1062625" y="3353660"/>
                    <a:pt x="1070557" y="3353660"/>
                  </a:cubicBezTo>
                  <a:cubicBezTo>
                    <a:pt x="1108631" y="3353660"/>
                    <a:pt x="1148292" y="3352390"/>
                    <a:pt x="1186365" y="3352390"/>
                  </a:cubicBezTo>
                  <a:cubicBezTo>
                    <a:pt x="1230785" y="3352390"/>
                    <a:pt x="1273618" y="3353660"/>
                    <a:pt x="1318037" y="3353660"/>
                  </a:cubicBezTo>
                  <a:cubicBezTo>
                    <a:pt x="1383080" y="3353660"/>
                    <a:pt x="1449709" y="3353660"/>
                    <a:pt x="1514752" y="3353660"/>
                  </a:cubicBezTo>
                  <a:cubicBezTo>
                    <a:pt x="1575036" y="3353660"/>
                    <a:pt x="1635319" y="3354930"/>
                    <a:pt x="1695603" y="3356200"/>
                  </a:cubicBezTo>
                  <a:cubicBezTo>
                    <a:pt x="1722572" y="3356200"/>
                    <a:pt x="1751127" y="3357470"/>
                    <a:pt x="1778096" y="3357470"/>
                  </a:cubicBezTo>
                  <a:cubicBezTo>
                    <a:pt x="1865349" y="3356200"/>
                    <a:pt x="1951015" y="3349850"/>
                    <a:pt x="2036762" y="3349850"/>
                  </a:cubicBezTo>
                  <a:cubicBezTo>
                    <a:pt x="2040572" y="3349850"/>
                    <a:pt x="2045652" y="3347310"/>
                    <a:pt x="2049462" y="3344770"/>
                  </a:cubicBezTo>
                  <a:cubicBezTo>
                    <a:pt x="2054542" y="3340960"/>
                    <a:pt x="2057082" y="3334610"/>
                    <a:pt x="2059622" y="3332070"/>
                  </a:cubicBezTo>
                  <a:cubicBezTo>
                    <a:pt x="2060892" y="3260009"/>
                    <a:pt x="2062162" y="3150952"/>
                    <a:pt x="2063432" y="3041895"/>
                  </a:cubicBezTo>
                  <a:cubicBezTo>
                    <a:pt x="2064702" y="2873116"/>
                    <a:pt x="2074862" y="1252836"/>
                    <a:pt x="2076132" y="1084057"/>
                  </a:cubicBezTo>
                  <a:cubicBezTo>
                    <a:pt x="2076132" y="982790"/>
                    <a:pt x="2077402" y="881522"/>
                    <a:pt x="2078672" y="780255"/>
                  </a:cubicBezTo>
                  <a:cubicBezTo>
                    <a:pt x="2079942" y="671198"/>
                    <a:pt x="2081212" y="562140"/>
                    <a:pt x="2083752" y="453083"/>
                  </a:cubicBezTo>
                  <a:cubicBezTo>
                    <a:pt x="2085022" y="388168"/>
                    <a:pt x="2085022" y="320656"/>
                    <a:pt x="2090102" y="255741"/>
                  </a:cubicBezTo>
                  <a:cubicBezTo>
                    <a:pt x="2095182" y="177843"/>
                    <a:pt x="2097722" y="102542"/>
                    <a:pt x="2096452" y="44450"/>
                  </a:cubicBezTo>
                  <a:cubicBezTo>
                    <a:pt x="2096452" y="38100"/>
                    <a:pt x="2092642" y="30480"/>
                    <a:pt x="2086292" y="27940"/>
                  </a:cubicBezTo>
                  <a:close/>
                </a:path>
              </a:pathLst>
            </a:custGeom>
            <a:solidFill>
              <a:srgbClr val="2440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rot="-5091282">
              <a:off x="5189538" y="-540841"/>
              <a:ext cx="8690685" cy="14329974"/>
            </a:xfrm>
            <a:custGeom>
              <a:avLst/>
              <a:gdLst/>
              <a:ahLst/>
              <a:cxnLst/>
              <a:rect l="l" t="t" r="r" b="b"/>
              <a:pathLst>
                <a:path w="2097722" h="3391685" extrusionOk="0">
                  <a:moveTo>
                    <a:pt x="2086292" y="27940"/>
                  </a:moveTo>
                  <a:cubicBezTo>
                    <a:pt x="2077402" y="24130"/>
                    <a:pt x="2068512" y="21590"/>
                    <a:pt x="2059622" y="21590"/>
                  </a:cubicBezTo>
                  <a:cubicBezTo>
                    <a:pt x="2032952" y="20320"/>
                    <a:pt x="2001780" y="20320"/>
                    <a:pt x="1968466" y="17780"/>
                  </a:cubicBezTo>
                  <a:cubicBezTo>
                    <a:pt x="1892318" y="12700"/>
                    <a:pt x="1817757" y="6350"/>
                    <a:pt x="1741609" y="3810"/>
                  </a:cubicBezTo>
                  <a:cubicBezTo>
                    <a:pt x="1679739" y="1270"/>
                    <a:pt x="1619455" y="3810"/>
                    <a:pt x="1557585" y="2540"/>
                  </a:cubicBezTo>
                  <a:cubicBezTo>
                    <a:pt x="1530616" y="2540"/>
                    <a:pt x="1503647" y="0"/>
                    <a:pt x="1476678" y="2540"/>
                  </a:cubicBezTo>
                  <a:cubicBezTo>
                    <a:pt x="1411636" y="10160"/>
                    <a:pt x="1346593" y="11430"/>
                    <a:pt x="1279964" y="8890"/>
                  </a:cubicBezTo>
                  <a:cubicBezTo>
                    <a:pt x="1246649" y="7620"/>
                    <a:pt x="1213334" y="7620"/>
                    <a:pt x="1180020" y="7620"/>
                  </a:cubicBezTo>
                  <a:cubicBezTo>
                    <a:pt x="1119736" y="7620"/>
                    <a:pt x="1059453" y="7620"/>
                    <a:pt x="999169" y="6350"/>
                  </a:cubicBezTo>
                  <a:cubicBezTo>
                    <a:pt x="935713" y="5080"/>
                    <a:pt x="310667" y="2540"/>
                    <a:pt x="248797" y="1270"/>
                  </a:cubicBezTo>
                  <a:cubicBezTo>
                    <a:pt x="198032" y="0"/>
                    <a:pt x="148853" y="1270"/>
                    <a:pt x="98088" y="1270"/>
                  </a:cubicBezTo>
                  <a:cubicBezTo>
                    <a:pt x="6318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3782"/>
                    <a:pt x="16510" y="323357"/>
                    <a:pt x="17780" y="470307"/>
                  </a:cubicBezTo>
                  <a:cubicBezTo>
                    <a:pt x="19050" y="619882"/>
                    <a:pt x="17780" y="769457"/>
                    <a:pt x="16510" y="921656"/>
                  </a:cubicBezTo>
                  <a:cubicBezTo>
                    <a:pt x="15240" y="1076480"/>
                    <a:pt x="2540" y="2700811"/>
                    <a:pt x="2540" y="2855634"/>
                  </a:cubicBezTo>
                  <a:cubicBezTo>
                    <a:pt x="2540" y="3007833"/>
                    <a:pt x="1270" y="3160032"/>
                    <a:pt x="0" y="3312231"/>
                  </a:cubicBezTo>
                  <a:cubicBezTo>
                    <a:pt x="0" y="3337075"/>
                    <a:pt x="3810" y="3347235"/>
                    <a:pt x="15240" y="3352315"/>
                  </a:cubicBezTo>
                  <a:cubicBezTo>
                    <a:pt x="22860" y="3356125"/>
                    <a:pt x="31750" y="3358665"/>
                    <a:pt x="40640" y="3359935"/>
                  </a:cubicBezTo>
                  <a:cubicBezTo>
                    <a:pt x="96502" y="3365015"/>
                    <a:pt x="156785" y="3368825"/>
                    <a:pt x="217069" y="3373905"/>
                  </a:cubicBezTo>
                  <a:cubicBezTo>
                    <a:pt x="250383" y="3376445"/>
                    <a:pt x="283698" y="3381525"/>
                    <a:pt x="317013" y="3382795"/>
                  </a:cubicBezTo>
                  <a:cubicBezTo>
                    <a:pt x="372537" y="3385335"/>
                    <a:pt x="991237" y="3386605"/>
                    <a:pt x="1046761" y="3387875"/>
                  </a:cubicBezTo>
                  <a:cubicBezTo>
                    <a:pt x="1054693" y="3387875"/>
                    <a:pt x="1062625" y="3387875"/>
                    <a:pt x="1070557" y="3387875"/>
                  </a:cubicBezTo>
                  <a:cubicBezTo>
                    <a:pt x="1108631" y="3387875"/>
                    <a:pt x="1148292" y="3386605"/>
                    <a:pt x="1186365" y="3386605"/>
                  </a:cubicBezTo>
                  <a:cubicBezTo>
                    <a:pt x="1230785" y="3386605"/>
                    <a:pt x="1273618" y="3387875"/>
                    <a:pt x="1318037" y="3387875"/>
                  </a:cubicBezTo>
                  <a:cubicBezTo>
                    <a:pt x="1383080" y="3387875"/>
                    <a:pt x="1449709" y="3387875"/>
                    <a:pt x="1514752" y="3387875"/>
                  </a:cubicBezTo>
                  <a:cubicBezTo>
                    <a:pt x="1575036" y="3387875"/>
                    <a:pt x="1635319" y="3389145"/>
                    <a:pt x="1695603" y="3390415"/>
                  </a:cubicBezTo>
                  <a:cubicBezTo>
                    <a:pt x="1722572" y="3390415"/>
                    <a:pt x="1751127" y="3391685"/>
                    <a:pt x="1778096" y="3391685"/>
                  </a:cubicBezTo>
                  <a:cubicBezTo>
                    <a:pt x="1865349" y="3390415"/>
                    <a:pt x="1951015" y="3384065"/>
                    <a:pt x="2036762" y="3384065"/>
                  </a:cubicBezTo>
                  <a:cubicBezTo>
                    <a:pt x="2040572" y="3384065"/>
                    <a:pt x="2045652" y="3381525"/>
                    <a:pt x="2049462" y="3378985"/>
                  </a:cubicBezTo>
                  <a:cubicBezTo>
                    <a:pt x="2054542" y="3375175"/>
                    <a:pt x="2057082" y="3368825"/>
                    <a:pt x="2059622" y="3366285"/>
                  </a:cubicBezTo>
                  <a:cubicBezTo>
                    <a:pt x="2060892" y="3293862"/>
                    <a:pt x="2062162" y="3183649"/>
                    <a:pt x="2063432" y="3073436"/>
                  </a:cubicBezTo>
                  <a:cubicBezTo>
                    <a:pt x="2064702" y="2902868"/>
                    <a:pt x="2074862" y="1265416"/>
                    <a:pt x="2076132" y="1094848"/>
                  </a:cubicBezTo>
                  <a:cubicBezTo>
                    <a:pt x="2076132" y="992508"/>
                    <a:pt x="2077402" y="890167"/>
                    <a:pt x="2078672" y="787826"/>
                  </a:cubicBezTo>
                  <a:cubicBezTo>
                    <a:pt x="2079942" y="677613"/>
                    <a:pt x="2081212" y="567400"/>
                    <a:pt x="2083752" y="457187"/>
                  </a:cubicBezTo>
                  <a:cubicBezTo>
                    <a:pt x="2085022" y="391584"/>
                    <a:pt x="2085022" y="323357"/>
                    <a:pt x="2090102" y="257753"/>
                  </a:cubicBezTo>
                  <a:cubicBezTo>
                    <a:pt x="2095182" y="179030"/>
                    <a:pt x="2097722" y="102930"/>
                    <a:pt x="2096452" y="44450"/>
                  </a:cubicBezTo>
                  <a:cubicBezTo>
                    <a:pt x="2096452" y="38100"/>
                    <a:pt x="2092642" y="30480"/>
                    <a:pt x="2086292" y="27940"/>
                  </a:cubicBezTo>
                  <a:close/>
                </a:path>
              </a:pathLst>
            </a:custGeom>
            <a:solidFill>
              <a:srgbClr val="92CC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rot="-5400000">
              <a:off x="4963708" y="-1247196"/>
              <a:ext cx="8157289" cy="15073438"/>
            </a:xfrm>
            <a:custGeom>
              <a:avLst/>
              <a:gdLst/>
              <a:ahLst/>
              <a:cxnLst/>
              <a:rect l="l" t="t" r="r" b="b"/>
              <a:pathLst>
                <a:path w="1940364" h="3391685" extrusionOk="0">
                  <a:moveTo>
                    <a:pt x="1928934" y="27940"/>
                  </a:moveTo>
                  <a:cubicBezTo>
                    <a:pt x="1920044" y="24130"/>
                    <a:pt x="1911154" y="21590"/>
                    <a:pt x="1902264" y="21590"/>
                  </a:cubicBezTo>
                  <a:cubicBezTo>
                    <a:pt x="1875594" y="20320"/>
                    <a:pt x="1846730" y="20320"/>
                    <a:pt x="1816074" y="17780"/>
                  </a:cubicBezTo>
                  <a:cubicBezTo>
                    <a:pt x="1746002" y="12700"/>
                    <a:pt x="1677389" y="6350"/>
                    <a:pt x="1607317" y="3810"/>
                  </a:cubicBezTo>
                  <a:cubicBezTo>
                    <a:pt x="1550383" y="1270"/>
                    <a:pt x="1494909" y="3810"/>
                    <a:pt x="1437975" y="2540"/>
                  </a:cubicBezTo>
                  <a:cubicBezTo>
                    <a:pt x="1413158" y="2540"/>
                    <a:pt x="1388340" y="0"/>
                    <a:pt x="1363523" y="2540"/>
                  </a:cubicBezTo>
                  <a:cubicBezTo>
                    <a:pt x="1303670" y="10160"/>
                    <a:pt x="1243816" y="11430"/>
                    <a:pt x="1182503" y="8890"/>
                  </a:cubicBezTo>
                  <a:cubicBezTo>
                    <a:pt x="1151846" y="7620"/>
                    <a:pt x="1121189" y="7620"/>
                    <a:pt x="1090533" y="7620"/>
                  </a:cubicBezTo>
                  <a:cubicBezTo>
                    <a:pt x="1035059" y="7620"/>
                    <a:pt x="979585" y="7620"/>
                    <a:pt x="924111" y="6350"/>
                  </a:cubicBezTo>
                  <a:cubicBezTo>
                    <a:pt x="865717" y="5080"/>
                    <a:pt x="290540" y="2540"/>
                    <a:pt x="233606" y="1270"/>
                  </a:cubicBezTo>
                  <a:cubicBezTo>
                    <a:pt x="186891" y="0"/>
                    <a:pt x="141636" y="1270"/>
                    <a:pt x="94921" y="1270"/>
                  </a:cubicBezTo>
                  <a:cubicBezTo>
                    <a:pt x="6280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3782"/>
                    <a:pt x="16510" y="323357"/>
                    <a:pt x="17780" y="470307"/>
                  </a:cubicBezTo>
                  <a:cubicBezTo>
                    <a:pt x="19050" y="619882"/>
                    <a:pt x="17780" y="769457"/>
                    <a:pt x="16510" y="921656"/>
                  </a:cubicBezTo>
                  <a:cubicBezTo>
                    <a:pt x="15240" y="1076480"/>
                    <a:pt x="2540" y="2700811"/>
                    <a:pt x="2540" y="2855634"/>
                  </a:cubicBezTo>
                  <a:cubicBezTo>
                    <a:pt x="2540" y="3007833"/>
                    <a:pt x="1270" y="3160032"/>
                    <a:pt x="0" y="3312231"/>
                  </a:cubicBezTo>
                  <a:cubicBezTo>
                    <a:pt x="0" y="3337075"/>
                    <a:pt x="3810" y="3347235"/>
                    <a:pt x="15240" y="3352315"/>
                  </a:cubicBezTo>
                  <a:cubicBezTo>
                    <a:pt x="22860" y="3356125"/>
                    <a:pt x="31750" y="3358665"/>
                    <a:pt x="40640" y="3359935"/>
                  </a:cubicBezTo>
                  <a:cubicBezTo>
                    <a:pt x="93461" y="3365015"/>
                    <a:pt x="148935" y="3368825"/>
                    <a:pt x="204409" y="3373905"/>
                  </a:cubicBezTo>
                  <a:cubicBezTo>
                    <a:pt x="235066" y="3376445"/>
                    <a:pt x="265722" y="3381525"/>
                    <a:pt x="296379" y="3382795"/>
                  </a:cubicBezTo>
                  <a:cubicBezTo>
                    <a:pt x="347473" y="3385335"/>
                    <a:pt x="916811" y="3386605"/>
                    <a:pt x="967906" y="3387875"/>
                  </a:cubicBezTo>
                  <a:cubicBezTo>
                    <a:pt x="975205" y="3387875"/>
                    <a:pt x="982504" y="3387875"/>
                    <a:pt x="989804" y="3387875"/>
                  </a:cubicBezTo>
                  <a:cubicBezTo>
                    <a:pt x="1024840" y="3387875"/>
                    <a:pt x="1061336" y="3386605"/>
                    <a:pt x="1096372" y="3386605"/>
                  </a:cubicBezTo>
                  <a:cubicBezTo>
                    <a:pt x="1137248" y="3386605"/>
                    <a:pt x="1176663" y="3387875"/>
                    <a:pt x="1217539" y="3387875"/>
                  </a:cubicBezTo>
                  <a:cubicBezTo>
                    <a:pt x="1277392" y="3387875"/>
                    <a:pt x="1338706" y="3387875"/>
                    <a:pt x="1398559" y="3387875"/>
                  </a:cubicBezTo>
                  <a:cubicBezTo>
                    <a:pt x="1454033" y="3387875"/>
                    <a:pt x="1509507" y="3389145"/>
                    <a:pt x="1564981" y="3390415"/>
                  </a:cubicBezTo>
                  <a:cubicBezTo>
                    <a:pt x="1589798" y="3390415"/>
                    <a:pt x="1616076" y="3391685"/>
                    <a:pt x="1640893" y="3391685"/>
                  </a:cubicBezTo>
                  <a:cubicBezTo>
                    <a:pt x="1721184" y="3390415"/>
                    <a:pt x="1800016" y="3384065"/>
                    <a:pt x="1879404" y="3384065"/>
                  </a:cubicBezTo>
                  <a:cubicBezTo>
                    <a:pt x="1883214" y="3384065"/>
                    <a:pt x="1888294" y="3381525"/>
                    <a:pt x="1892104" y="3378985"/>
                  </a:cubicBezTo>
                  <a:cubicBezTo>
                    <a:pt x="1897184" y="3375175"/>
                    <a:pt x="1899724" y="3368825"/>
                    <a:pt x="1902264" y="3366285"/>
                  </a:cubicBezTo>
                  <a:cubicBezTo>
                    <a:pt x="1903534" y="3293862"/>
                    <a:pt x="1904804" y="3183649"/>
                    <a:pt x="1906074" y="3073436"/>
                  </a:cubicBezTo>
                  <a:cubicBezTo>
                    <a:pt x="1907344" y="2902868"/>
                    <a:pt x="1917504" y="1265416"/>
                    <a:pt x="1918774" y="1094848"/>
                  </a:cubicBezTo>
                  <a:cubicBezTo>
                    <a:pt x="1918774" y="992508"/>
                    <a:pt x="1920044" y="890167"/>
                    <a:pt x="1921314" y="787826"/>
                  </a:cubicBezTo>
                  <a:cubicBezTo>
                    <a:pt x="1922584" y="677613"/>
                    <a:pt x="1923854" y="567400"/>
                    <a:pt x="1926394" y="457187"/>
                  </a:cubicBezTo>
                  <a:cubicBezTo>
                    <a:pt x="1927664" y="391584"/>
                    <a:pt x="1927664" y="323357"/>
                    <a:pt x="1932744" y="257753"/>
                  </a:cubicBezTo>
                  <a:cubicBezTo>
                    <a:pt x="1937824" y="179030"/>
                    <a:pt x="1940364" y="102930"/>
                    <a:pt x="1939094" y="44450"/>
                  </a:cubicBezTo>
                  <a:cubicBezTo>
                    <a:pt x="1939094" y="38100"/>
                    <a:pt x="1935284" y="30480"/>
                    <a:pt x="1928934" y="27940"/>
                  </a:cubicBezTo>
                  <a:close/>
                </a:path>
              </a:pathLst>
            </a:custGeom>
            <a:solidFill>
              <a:srgbClr val="E8F4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8" name="Google Shape;228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647151" flipH="1">
              <a:off x="6791335" y="1087261"/>
              <a:ext cx="1456504" cy="19715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9"/>
          <p:cNvSpPr txBox="1"/>
          <p:nvPr/>
        </p:nvSpPr>
        <p:spPr>
          <a:xfrm>
            <a:off x="3157734" y="2319519"/>
            <a:ext cx="11678501" cy="590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Hoạt động 1: </a:t>
            </a:r>
            <a:endParaRPr sz="6400" b="1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Thảo luận theo tổ về những việc cần thực hiện để giữ gìn trường học xanh, sạch, đẹp</a:t>
            </a:r>
            <a:endParaRPr sz="6400" b="1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/>
          <p:nvPr/>
        </p:nvSpPr>
        <p:spPr>
          <a:xfrm rot="730711">
            <a:off x="1122884" y="8099944"/>
            <a:ext cx="1011379" cy="1475487"/>
          </a:xfrm>
          <a:custGeom>
            <a:avLst/>
            <a:gdLst/>
            <a:ahLst/>
            <a:cxnLst/>
            <a:rect l="l" t="t" r="r" b="b"/>
            <a:pathLst>
              <a:path w="1011379" h="1475487" extrusionOk="0">
                <a:moveTo>
                  <a:pt x="0" y="0"/>
                </a:moveTo>
                <a:lnTo>
                  <a:pt x="1011379" y="0"/>
                </a:lnTo>
                <a:lnTo>
                  <a:pt x="1011379" y="1475487"/>
                </a:lnTo>
                <a:lnTo>
                  <a:pt x="0" y="1475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Custom</PresentationFormat>
  <Paragraphs>108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FPT SHOP</dc:creator>
  <cp:lastModifiedBy>FPT SHOP</cp:lastModifiedBy>
  <cp:revision>1</cp:revision>
  <dcterms:created xsi:type="dcterms:W3CDTF">2006-08-16T00:00:00Z</dcterms:created>
  <dcterms:modified xsi:type="dcterms:W3CDTF">2025-11-11T15:00:46Z</dcterms:modified>
</cp:coreProperties>
</file>