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5" r:id="rId1"/>
  </p:sldMasterIdLst>
  <p:notesMasterIdLst>
    <p:notesMasterId r:id="rId15"/>
  </p:notesMasterIdLst>
  <p:sldIdLst>
    <p:sldId id="256" r:id="rId2"/>
    <p:sldId id="258" r:id="rId3"/>
    <p:sldId id="348" r:id="rId4"/>
    <p:sldId id="263" r:id="rId5"/>
    <p:sldId id="264" r:id="rId6"/>
    <p:sldId id="351" r:id="rId7"/>
    <p:sldId id="265" r:id="rId8"/>
    <p:sldId id="352" r:id="rId9"/>
    <p:sldId id="270" r:id="rId10"/>
    <p:sldId id="353" r:id="rId11"/>
    <p:sldId id="350" r:id="rId12"/>
    <p:sldId id="354" r:id="rId13"/>
    <p:sldId id="273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A305C74-20CA-4F52-8969-82B963D53755}">
  <a:tblStyle styleId="{DA305C74-20CA-4F52-8969-82B963D5375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10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7" name="Google Shape;4287;ge70f314ca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88" name="Google Shape;4288;ge70f314ca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2" name="Google Shape;4592;g111ac4df408_0_10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93" name="Google Shape;4593;g111ac4df408_0_10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539262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0" name="Google Shape;6530;g11274b9b0c8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1" name="Google Shape;6531;g11274b9b0c8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546053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3" name="Google Shape;5113;ge9ee684f6d_0_8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4" name="Google Shape;5114;ge9ee684f6d_0_8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4" name="Google Shape;4334;ge9cbdaa8c9_0_12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35" name="Google Shape;4335;ge9cbdaa8c9_0_12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7" name="Google Shape;4287;ge70f314ca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88" name="Google Shape;4288;ge70f314ca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442164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" name="Google Shape;4515;g111ac4df408_0_7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16" name="Google Shape;4516;g111ac4df408_0_7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5" name="Google Shape;4565;ge9cbdaa8c9_0_6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6" name="Google Shape;4566;ge9cbdaa8c9_0_6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2" name="Google Shape;4592;g111ac4df408_0_10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93" name="Google Shape;4593;g111ac4df408_0_10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700971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2" name="Google Shape;4592;g111ac4df408_0_10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93" name="Google Shape;4593;g111ac4df408_0_10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2" name="Google Shape;4592;g111ac4df408_0_10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93" name="Google Shape;4593;g111ac4df408_0_10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787561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6" name="Google Shape;4876;g1125f476f79_0_2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77" name="Google Shape;4877;g1125f476f79_0_2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122308" y="68542"/>
            <a:ext cx="8966083" cy="5041129"/>
            <a:chOff x="122308" y="68542"/>
            <a:chExt cx="8966083" cy="5041129"/>
          </a:xfrm>
        </p:grpSpPr>
        <p:sp>
          <p:nvSpPr>
            <p:cNvPr id="10" name="Google Shape;10;p2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Google Shape;12;p2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Google Shape;13;p2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Google Shape;14;p2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Google Shape;15;p2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Google Shape;18;p2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Google Shape;19;p2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Google Shape;20;p2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Google Shape;21;p2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 rot="8100000" flipH="1">
              <a:off x="7666007" y="3724200"/>
              <a:ext cx="215157" cy="75922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Google Shape;24;p2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Google Shape;26;p2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Google Shape;27;p2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Google Shape;28;p2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Google Shape;29;p2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Google Shape;30;p2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Google Shape;31;p2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Google Shape;33;p2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Google Shape;34;p2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Google Shape;35;p2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Google Shape;36;p2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8824189" y="167407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Google Shape;39;p2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Google Shape;40;p2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Google Shape;41;p2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Google Shape;42;p2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Google Shape;43;p2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Google Shape;44;p2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Google Shape;46;p2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Google Shape;47;p2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Google Shape;48;p2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Google Shape;50;p2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Google Shape;51;p2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Google Shape;52;p2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Google Shape;53;p2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Google Shape;55;p2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Google Shape;57;p2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Google Shape;58;p2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Google Shape;60;p2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Google Shape;61;p2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Google Shape;62;p2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Google Shape;63;p2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" name="Google Shape;64;p2"/>
          <p:cNvSpPr/>
          <p:nvPr/>
        </p:nvSpPr>
        <p:spPr>
          <a:xfrm>
            <a:off x="726275" y="540000"/>
            <a:ext cx="76914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5" name="Google Shape;65;p2"/>
          <p:cNvGrpSpPr/>
          <p:nvPr/>
        </p:nvGrpSpPr>
        <p:grpSpPr>
          <a:xfrm>
            <a:off x="7876491" y="2219006"/>
            <a:ext cx="2387846" cy="2640196"/>
            <a:chOff x="7876491" y="2219006"/>
            <a:chExt cx="2387846" cy="2640196"/>
          </a:xfrm>
        </p:grpSpPr>
        <p:grpSp>
          <p:nvGrpSpPr>
            <p:cNvPr id="66" name="Google Shape;66;p2"/>
            <p:cNvGrpSpPr/>
            <p:nvPr/>
          </p:nvGrpSpPr>
          <p:grpSpPr>
            <a:xfrm rot="-677083">
              <a:off x="8042681" y="2265022"/>
              <a:ext cx="512578" cy="427800"/>
              <a:chOff x="7508029" y="2489100"/>
              <a:chExt cx="500018" cy="417318"/>
            </a:xfrm>
          </p:grpSpPr>
          <p:sp>
            <p:nvSpPr>
              <p:cNvPr id="67" name="Google Shape;67;p2"/>
              <p:cNvSpPr/>
              <p:nvPr/>
            </p:nvSpPr>
            <p:spPr>
              <a:xfrm>
                <a:off x="7508029" y="2489100"/>
                <a:ext cx="500018" cy="417318"/>
              </a:xfrm>
              <a:custGeom>
                <a:avLst/>
                <a:gdLst/>
                <a:ahLst/>
                <a:cxnLst/>
                <a:rect l="l" t="t" r="r" b="b"/>
                <a:pathLst>
                  <a:path w="10218" h="8528" extrusionOk="0">
                    <a:moveTo>
                      <a:pt x="0" y="0"/>
                    </a:moveTo>
                    <a:lnTo>
                      <a:pt x="4834" y="8528"/>
                    </a:lnTo>
                    <a:lnTo>
                      <a:pt x="5864" y="6560"/>
                    </a:lnTo>
                    <a:lnTo>
                      <a:pt x="7521" y="7931"/>
                    </a:lnTo>
                    <a:lnTo>
                      <a:pt x="7542" y="4253"/>
                    </a:lnTo>
                    <a:lnTo>
                      <a:pt x="10217" y="328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68" name="Google Shape;68;p2"/>
              <p:cNvGrpSpPr/>
              <p:nvPr/>
            </p:nvGrpSpPr>
            <p:grpSpPr>
              <a:xfrm>
                <a:off x="7510965" y="2491791"/>
                <a:ext cx="372053" cy="390498"/>
                <a:chOff x="7510965" y="2491791"/>
                <a:chExt cx="372053" cy="390498"/>
              </a:xfrm>
            </p:grpSpPr>
            <p:sp>
              <p:nvSpPr>
                <p:cNvPr id="69" name="Google Shape;69;p2"/>
                <p:cNvSpPr/>
                <p:nvPr/>
              </p:nvSpPr>
              <p:spPr>
                <a:xfrm>
                  <a:off x="7510965" y="2491791"/>
                  <a:ext cx="372053" cy="210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03" h="4309" extrusionOk="0">
                      <a:moveTo>
                        <a:pt x="120" y="1"/>
                      </a:moveTo>
                      <a:cubicBezTo>
                        <a:pt x="83" y="1"/>
                        <a:pt x="47" y="21"/>
                        <a:pt x="29" y="54"/>
                      </a:cubicBezTo>
                      <a:cubicBezTo>
                        <a:pt x="1" y="104"/>
                        <a:pt x="17" y="170"/>
                        <a:pt x="67" y="198"/>
                      </a:cubicBezTo>
                      <a:lnTo>
                        <a:pt x="7433" y="4291"/>
                      </a:lnTo>
                      <a:cubicBezTo>
                        <a:pt x="7449" y="4302"/>
                        <a:pt x="7466" y="4308"/>
                        <a:pt x="7482" y="4308"/>
                      </a:cubicBezTo>
                      <a:cubicBezTo>
                        <a:pt x="7521" y="4308"/>
                        <a:pt x="7559" y="4286"/>
                        <a:pt x="7575" y="4253"/>
                      </a:cubicBezTo>
                      <a:cubicBezTo>
                        <a:pt x="7603" y="4198"/>
                        <a:pt x="7587" y="4137"/>
                        <a:pt x="7537" y="4104"/>
                      </a:cubicBezTo>
                      <a:lnTo>
                        <a:pt x="171" y="16"/>
                      </a:lnTo>
                      <a:cubicBezTo>
                        <a:pt x="155" y="5"/>
                        <a:pt x="137" y="1"/>
                        <a:pt x="12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0" name="Google Shape;70;p2"/>
                <p:cNvSpPr/>
                <p:nvPr/>
              </p:nvSpPr>
              <p:spPr>
                <a:xfrm>
                  <a:off x="7808193" y="2743706"/>
                  <a:ext cx="73745" cy="138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7" h="2832" extrusionOk="0">
                      <a:moveTo>
                        <a:pt x="117" y="1"/>
                      </a:moveTo>
                      <a:cubicBezTo>
                        <a:pt x="103" y="1"/>
                        <a:pt x="89" y="3"/>
                        <a:pt x="76" y="9"/>
                      </a:cubicBezTo>
                      <a:cubicBezTo>
                        <a:pt x="21" y="36"/>
                        <a:pt x="0" y="97"/>
                        <a:pt x="26" y="152"/>
                      </a:cubicBezTo>
                      <a:lnTo>
                        <a:pt x="1293" y="2771"/>
                      </a:lnTo>
                      <a:cubicBezTo>
                        <a:pt x="1309" y="2811"/>
                        <a:pt x="1348" y="2832"/>
                        <a:pt x="1387" y="2832"/>
                      </a:cubicBezTo>
                      <a:cubicBezTo>
                        <a:pt x="1402" y="2832"/>
                        <a:pt x="1419" y="2826"/>
                        <a:pt x="1435" y="2821"/>
                      </a:cubicBezTo>
                      <a:cubicBezTo>
                        <a:pt x="1485" y="2793"/>
                        <a:pt x="1506" y="2733"/>
                        <a:pt x="1480" y="2679"/>
                      </a:cubicBezTo>
                      <a:lnTo>
                        <a:pt x="213" y="59"/>
                      </a:lnTo>
                      <a:cubicBezTo>
                        <a:pt x="197" y="22"/>
                        <a:pt x="156" y="1"/>
                        <a:pt x="11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1" name="Google Shape;71;p2"/>
                <p:cNvSpPr/>
                <p:nvPr/>
              </p:nvSpPr>
              <p:spPr>
                <a:xfrm>
                  <a:off x="7510965" y="2491840"/>
                  <a:ext cx="309025" cy="2622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15" h="5360" extrusionOk="0">
                      <a:moveTo>
                        <a:pt x="119" y="0"/>
                      </a:moveTo>
                      <a:cubicBezTo>
                        <a:pt x="89" y="0"/>
                        <a:pt x="60" y="13"/>
                        <a:pt x="39" y="37"/>
                      </a:cubicBezTo>
                      <a:cubicBezTo>
                        <a:pt x="1" y="81"/>
                        <a:pt x="6" y="147"/>
                        <a:pt x="50" y="185"/>
                      </a:cubicBezTo>
                      <a:lnTo>
                        <a:pt x="6128" y="5332"/>
                      </a:lnTo>
                      <a:cubicBezTo>
                        <a:pt x="6145" y="5348"/>
                        <a:pt x="6173" y="5360"/>
                        <a:pt x="6194" y="5360"/>
                      </a:cubicBezTo>
                      <a:cubicBezTo>
                        <a:pt x="6221" y="5360"/>
                        <a:pt x="6254" y="5342"/>
                        <a:pt x="6277" y="5320"/>
                      </a:cubicBezTo>
                      <a:cubicBezTo>
                        <a:pt x="6315" y="5277"/>
                        <a:pt x="6310" y="5211"/>
                        <a:pt x="6260" y="5173"/>
                      </a:cubicBezTo>
                      <a:lnTo>
                        <a:pt x="188" y="26"/>
                      </a:lnTo>
                      <a:cubicBezTo>
                        <a:pt x="168" y="9"/>
                        <a:pt x="143" y="0"/>
                        <a:pt x="11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" name="Google Shape;72;p2"/>
                <p:cNvSpPr/>
                <p:nvPr/>
              </p:nvSpPr>
              <p:spPr>
                <a:xfrm>
                  <a:off x="7789109" y="2743657"/>
                  <a:ext cx="30878" cy="716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1" h="1464" extrusionOk="0">
                      <a:moveTo>
                        <a:pt x="515" y="0"/>
                      </a:moveTo>
                      <a:cubicBezTo>
                        <a:pt x="469" y="0"/>
                        <a:pt x="425" y="31"/>
                        <a:pt x="411" y="75"/>
                      </a:cubicBezTo>
                      <a:lnTo>
                        <a:pt x="17" y="1325"/>
                      </a:lnTo>
                      <a:cubicBezTo>
                        <a:pt x="1" y="1380"/>
                        <a:pt x="34" y="1441"/>
                        <a:pt x="88" y="1457"/>
                      </a:cubicBezTo>
                      <a:cubicBezTo>
                        <a:pt x="99" y="1463"/>
                        <a:pt x="110" y="1463"/>
                        <a:pt x="120" y="1463"/>
                      </a:cubicBezTo>
                      <a:cubicBezTo>
                        <a:pt x="165" y="1463"/>
                        <a:pt x="209" y="1436"/>
                        <a:pt x="219" y="1391"/>
                      </a:cubicBezTo>
                      <a:lnTo>
                        <a:pt x="608" y="136"/>
                      </a:lnTo>
                      <a:cubicBezTo>
                        <a:pt x="631" y="82"/>
                        <a:pt x="598" y="22"/>
                        <a:pt x="543" y="4"/>
                      </a:cubicBezTo>
                      <a:cubicBezTo>
                        <a:pt x="534" y="2"/>
                        <a:pt x="524" y="0"/>
                        <a:pt x="515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73" name="Google Shape;73;p2"/>
            <p:cNvSpPr/>
            <p:nvPr/>
          </p:nvSpPr>
          <p:spPr>
            <a:xfrm rot="7755054">
              <a:off x="8526346" y="2646406"/>
              <a:ext cx="1088135" cy="2194475"/>
            </a:xfrm>
            <a:custGeom>
              <a:avLst/>
              <a:gdLst/>
              <a:ahLst/>
              <a:cxnLst/>
              <a:rect l="l" t="t" r="r" b="b"/>
              <a:pathLst>
                <a:path w="22236" h="44844" extrusionOk="0">
                  <a:moveTo>
                    <a:pt x="13245" y="0"/>
                  </a:moveTo>
                  <a:cubicBezTo>
                    <a:pt x="13209" y="0"/>
                    <a:pt x="13173" y="21"/>
                    <a:pt x="13154" y="54"/>
                  </a:cubicBezTo>
                  <a:cubicBezTo>
                    <a:pt x="13127" y="104"/>
                    <a:pt x="13144" y="170"/>
                    <a:pt x="13192" y="197"/>
                  </a:cubicBezTo>
                  <a:cubicBezTo>
                    <a:pt x="13198" y="197"/>
                    <a:pt x="13478" y="356"/>
                    <a:pt x="13921" y="635"/>
                  </a:cubicBezTo>
                  <a:cubicBezTo>
                    <a:pt x="13938" y="646"/>
                    <a:pt x="13954" y="646"/>
                    <a:pt x="13976" y="646"/>
                  </a:cubicBezTo>
                  <a:cubicBezTo>
                    <a:pt x="14009" y="646"/>
                    <a:pt x="14042" y="630"/>
                    <a:pt x="14064" y="597"/>
                  </a:cubicBezTo>
                  <a:cubicBezTo>
                    <a:pt x="14097" y="547"/>
                    <a:pt x="14080" y="481"/>
                    <a:pt x="14032" y="455"/>
                  </a:cubicBezTo>
                  <a:cubicBezTo>
                    <a:pt x="13582" y="175"/>
                    <a:pt x="13296" y="16"/>
                    <a:pt x="13296" y="16"/>
                  </a:cubicBezTo>
                  <a:cubicBezTo>
                    <a:pt x="13280" y="5"/>
                    <a:pt x="13263" y="0"/>
                    <a:pt x="13245" y="0"/>
                  </a:cubicBezTo>
                  <a:close/>
                  <a:moveTo>
                    <a:pt x="14684" y="896"/>
                  </a:moveTo>
                  <a:cubicBezTo>
                    <a:pt x="14652" y="896"/>
                    <a:pt x="14621" y="912"/>
                    <a:pt x="14601" y="942"/>
                  </a:cubicBezTo>
                  <a:cubicBezTo>
                    <a:pt x="14568" y="992"/>
                    <a:pt x="14579" y="1058"/>
                    <a:pt x="14629" y="1090"/>
                  </a:cubicBezTo>
                  <a:cubicBezTo>
                    <a:pt x="14842" y="1232"/>
                    <a:pt x="15079" y="1397"/>
                    <a:pt x="15325" y="1567"/>
                  </a:cubicBezTo>
                  <a:cubicBezTo>
                    <a:pt x="15342" y="1584"/>
                    <a:pt x="15363" y="1589"/>
                    <a:pt x="15385" y="1589"/>
                  </a:cubicBezTo>
                  <a:cubicBezTo>
                    <a:pt x="15418" y="1589"/>
                    <a:pt x="15451" y="1573"/>
                    <a:pt x="15473" y="1546"/>
                  </a:cubicBezTo>
                  <a:cubicBezTo>
                    <a:pt x="15506" y="1496"/>
                    <a:pt x="15494" y="1430"/>
                    <a:pt x="15446" y="1397"/>
                  </a:cubicBezTo>
                  <a:cubicBezTo>
                    <a:pt x="15198" y="1222"/>
                    <a:pt x="14963" y="1063"/>
                    <a:pt x="14743" y="915"/>
                  </a:cubicBezTo>
                  <a:cubicBezTo>
                    <a:pt x="14724" y="903"/>
                    <a:pt x="14704" y="896"/>
                    <a:pt x="14684" y="896"/>
                  </a:cubicBezTo>
                  <a:close/>
                  <a:moveTo>
                    <a:pt x="16073" y="1877"/>
                  </a:moveTo>
                  <a:cubicBezTo>
                    <a:pt x="16040" y="1877"/>
                    <a:pt x="16008" y="1891"/>
                    <a:pt x="15988" y="1918"/>
                  </a:cubicBezTo>
                  <a:cubicBezTo>
                    <a:pt x="15949" y="1968"/>
                    <a:pt x="15960" y="2034"/>
                    <a:pt x="16005" y="2066"/>
                  </a:cubicBezTo>
                  <a:cubicBezTo>
                    <a:pt x="16223" y="2231"/>
                    <a:pt x="16448" y="2406"/>
                    <a:pt x="16673" y="2586"/>
                  </a:cubicBezTo>
                  <a:cubicBezTo>
                    <a:pt x="16690" y="2598"/>
                    <a:pt x="16716" y="2608"/>
                    <a:pt x="16739" y="2608"/>
                  </a:cubicBezTo>
                  <a:cubicBezTo>
                    <a:pt x="16772" y="2608"/>
                    <a:pt x="16799" y="2593"/>
                    <a:pt x="16822" y="2570"/>
                  </a:cubicBezTo>
                  <a:cubicBezTo>
                    <a:pt x="16860" y="2520"/>
                    <a:pt x="16848" y="2454"/>
                    <a:pt x="16804" y="2416"/>
                  </a:cubicBezTo>
                  <a:cubicBezTo>
                    <a:pt x="16580" y="2236"/>
                    <a:pt x="16355" y="2060"/>
                    <a:pt x="16136" y="1895"/>
                  </a:cubicBezTo>
                  <a:cubicBezTo>
                    <a:pt x="16117" y="1883"/>
                    <a:pt x="16095" y="1877"/>
                    <a:pt x="16073" y="1877"/>
                  </a:cubicBezTo>
                  <a:close/>
                  <a:moveTo>
                    <a:pt x="17389" y="2939"/>
                  </a:moveTo>
                  <a:cubicBezTo>
                    <a:pt x="17359" y="2939"/>
                    <a:pt x="17330" y="2952"/>
                    <a:pt x="17308" y="2975"/>
                  </a:cubicBezTo>
                  <a:cubicBezTo>
                    <a:pt x="17270" y="3020"/>
                    <a:pt x="17275" y="3086"/>
                    <a:pt x="17320" y="3124"/>
                  </a:cubicBezTo>
                  <a:cubicBezTo>
                    <a:pt x="17538" y="3309"/>
                    <a:pt x="17748" y="3502"/>
                    <a:pt x="17945" y="3688"/>
                  </a:cubicBezTo>
                  <a:cubicBezTo>
                    <a:pt x="17966" y="3704"/>
                    <a:pt x="17994" y="3716"/>
                    <a:pt x="18021" y="3716"/>
                  </a:cubicBezTo>
                  <a:cubicBezTo>
                    <a:pt x="18049" y="3716"/>
                    <a:pt x="18076" y="3704"/>
                    <a:pt x="18097" y="3683"/>
                  </a:cubicBezTo>
                  <a:cubicBezTo>
                    <a:pt x="18137" y="3638"/>
                    <a:pt x="18130" y="3573"/>
                    <a:pt x="18092" y="3534"/>
                  </a:cubicBezTo>
                  <a:cubicBezTo>
                    <a:pt x="17890" y="3342"/>
                    <a:pt x="17677" y="3152"/>
                    <a:pt x="17457" y="2965"/>
                  </a:cubicBezTo>
                  <a:cubicBezTo>
                    <a:pt x="17437" y="2948"/>
                    <a:pt x="17413" y="2939"/>
                    <a:pt x="17389" y="2939"/>
                  </a:cubicBezTo>
                  <a:close/>
                  <a:moveTo>
                    <a:pt x="18624" y="4098"/>
                  </a:moveTo>
                  <a:cubicBezTo>
                    <a:pt x="18596" y="4098"/>
                    <a:pt x="18569" y="4107"/>
                    <a:pt x="18547" y="4126"/>
                  </a:cubicBezTo>
                  <a:cubicBezTo>
                    <a:pt x="18509" y="4165"/>
                    <a:pt x="18509" y="4237"/>
                    <a:pt x="18547" y="4275"/>
                  </a:cubicBezTo>
                  <a:cubicBezTo>
                    <a:pt x="18750" y="4483"/>
                    <a:pt x="18937" y="4691"/>
                    <a:pt x="19117" y="4895"/>
                  </a:cubicBezTo>
                  <a:cubicBezTo>
                    <a:pt x="19139" y="4916"/>
                    <a:pt x="19167" y="4933"/>
                    <a:pt x="19195" y="4933"/>
                  </a:cubicBezTo>
                  <a:cubicBezTo>
                    <a:pt x="19222" y="4933"/>
                    <a:pt x="19243" y="4921"/>
                    <a:pt x="19266" y="4905"/>
                  </a:cubicBezTo>
                  <a:cubicBezTo>
                    <a:pt x="19309" y="4867"/>
                    <a:pt x="19314" y="4801"/>
                    <a:pt x="19276" y="4756"/>
                  </a:cubicBezTo>
                  <a:cubicBezTo>
                    <a:pt x="19096" y="4549"/>
                    <a:pt x="18904" y="4336"/>
                    <a:pt x="18701" y="4126"/>
                  </a:cubicBezTo>
                  <a:cubicBezTo>
                    <a:pt x="18679" y="4107"/>
                    <a:pt x="18651" y="4098"/>
                    <a:pt x="18624" y="4098"/>
                  </a:cubicBezTo>
                  <a:close/>
                  <a:moveTo>
                    <a:pt x="19731" y="5375"/>
                  </a:moveTo>
                  <a:cubicBezTo>
                    <a:pt x="19709" y="5375"/>
                    <a:pt x="19686" y="5383"/>
                    <a:pt x="19665" y="5398"/>
                  </a:cubicBezTo>
                  <a:cubicBezTo>
                    <a:pt x="19622" y="5431"/>
                    <a:pt x="19610" y="5497"/>
                    <a:pt x="19650" y="5546"/>
                  </a:cubicBezTo>
                  <a:cubicBezTo>
                    <a:pt x="19819" y="5776"/>
                    <a:pt x="19984" y="6006"/>
                    <a:pt x="20126" y="6231"/>
                  </a:cubicBezTo>
                  <a:cubicBezTo>
                    <a:pt x="20143" y="6264"/>
                    <a:pt x="20181" y="6281"/>
                    <a:pt x="20214" y="6281"/>
                  </a:cubicBezTo>
                  <a:cubicBezTo>
                    <a:pt x="20235" y="6281"/>
                    <a:pt x="20252" y="6276"/>
                    <a:pt x="20268" y="6264"/>
                  </a:cubicBezTo>
                  <a:cubicBezTo>
                    <a:pt x="20318" y="6231"/>
                    <a:pt x="20334" y="6165"/>
                    <a:pt x="20301" y="6117"/>
                  </a:cubicBezTo>
                  <a:cubicBezTo>
                    <a:pt x="20159" y="5886"/>
                    <a:pt x="19994" y="5651"/>
                    <a:pt x="19814" y="5421"/>
                  </a:cubicBezTo>
                  <a:cubicBezTo>
                    <a:pt x="19795" y="5391"/>
                    <a:pt x="19764" y="5375"/>
                    <a:pt x="19731" y="5375"/>
                  </a:cubicBezTo>
                  <a:close/>
                  <a:moveTo>
                    <a:pt x="20629" y="6806"/>
                  </a:moveTo>
                  <a:cubicBezTo>
                    <a:pt x="20613" y="6806"/>
                    <a:pt x="20597" y="6810"/>
                    <a:pt x="20581" y="6818"/>
                  </a:cubicBezTo>
                  <a:cubicBezTo>
                    <a:pt x="20531" y="6845"/>
                    <a:pt x="20510" y="6906"/>
                    <a:pt x="20538" y="6960"/>
                  </a:cubicBezTo>
                  <a:cubicBezTo>
                    <a:pt x="20663" y="7218"/>
                    <a:pt x="20773" y="7475"/>
                    <a:pt x="20855" y="7723"/>
                  </a:cubicBezTo>
                  <a:cubicBezTo>
                    <a:pt x="20872" y="7766"/>
                    <a:pt x="20910" y="7799"/>
                    <a:pt x="20953" y="7799"/>
                  </a:cubicBezTo>
                  <a:cubicBezTo>
                    <a:pt x="20965" y="7799"/>
                    <a:pt x="20976" y="7794"/>
                    <a:pt x="20986" y="7788"/>
                  </a:cubicBezTo>
                  <a:cubicBezTo>
                    <a:pt x="21047" y="7771"/>
                    <a:pt x="21074" y="7711"/>
                    <a:pt x="21052" y="7657"/>
                  </a:cubicBezTo>
                  <a:cubicBezTo>
                    <a:pt x="20970" y="7399"/>
                    <a:pt x="20855" y="7131"/>
                    <a:pt x="20723" y="6868"/>
                  </a:cubicBezTo>
                  <a:cubicBezTo>
                    <a:pt x="20703" y="6828"/>
                    <a:pt x="20668" y="6806"/>
                    <a:pt x="20629" y="6806"/>
                  </a:cubicBezTo>
                  <a:close/>
                  <a:moveTo>
                    <a:pt x="21151" y="8401"/>
                  </a:moveTo>
                  <a:cubicBezTo>
                    <a:pt x="21147" y="8401"/>
                    <a:pt x="21144" y="8401"/>
                    <a:pt x="21140" y="8401"/>
                  </a:cubicBezTo>
                  <a:cubicBezTo>
                    <a:pt x="21085" y="8413"/>
                    <a:pt x="21047" y="8467"/>
                    <a:pt x="21052" y="8522"/>
                  </a:cubicBezTo>
                  <a:cubicBezTo>
                    <a:pt x="21090" y="8742"/>
                    <a:pt x="21107" y="8960"/>
                    <a:pt x="21107" y="9175"/>
                  </a:cubicBezTo>
                  <a:cubicBezTo>
                    <a:pt x="21107" y="9229"/>
                    <a:pt x="21107" y="9289"/>
                    <a:pt x="21102" y="9345"/>
                  </a:cubicBezTo>
                  <a:cubicBezTo>
                    <a:pt x="21102" y="9405"/>
                    <a:pt x="21145" y="9454"/>
                    <a:pt x="21206" y="9454"/>
                  </a:cubicBezTo>
                  <a:lnTo>
                    <a:pt x="21211" y="9454"/>
                  </a:lnTo>
                  <a:cubicBezTo>
                    <a:pt x="21266" y="9454"/>
                    <a:pt x="21310" y="9410"/>
                    <a:pt x="21315" y="9355"/>
                  </a:cubicBezTo>
                  <a:lnTo>
                    <a:pt x="21315" y="9175"/>
                  </a:lnTo>
                  <a:cubicBezTo>
                    <a:pt x="21320" y="8950"/>
                    <a:pt x="21299" y="8720"/>
                    <a:pt x="21266" y="8490"/>
                  </a:cubicBezTo>
                  <a:cubicBezTo>
                    <a:pt x="21255" y="8438"/>
                    <a:pt x="21207" y="8401"/>
                    <a:pt x="21151" y="8401"/>
                  </a:cubicBezTo>
                  <a:close/>
                  <a:moveTo>
                    <a:pt x="21086" y="10077"/>
                  </a:moveTo>
                  <a:cubicBezTo>
                    <a:pt x="21037" y="10077"/>
                    <a:pt x="20989" y="10108"/>
                    <a:pt x="20976" y="10156"/>
                  </a:cubicBezTo>
                  <a:cubicBezTo>
                    <a:pt x="20943" y="10276"/>
                    <a:pt x="20905" y="10402"/>
                    <a:pt x="20860" y="10523"/>
                  </a:cubicBezTo>
                  <a:cubicBezTo>
                    <a:pt x="20806" y="10665"/>
                    <a:pt x="20751" y="10802"/>
                    <a:pt x="20690" y="10934"/>
                  </a:cubicBezTo>
                  <a:cubicBezTo>
                    <a:pt x="20669" y="10984"/>
                    <a:pt x="20690" y="11049"/>
                    <a:pt x="20745" y="11070"/>
                  </a:cubicBezTo>
                  <a:cubicBezTo>
                    <a:pt x="20756" y="11077"/>
                    <a:pt x="20773" y="11082"/>
                    <a:pt x="20789" y="11082"/>
                  </a:cubicBezTo>
                  <a:cubicBezTo>
                    <a:pt x="20827" y="11082"/>
                    <a:pt x="20866" y="11055"/>
                    <a:pt x="20882" y="11016"/>
                  </a:cubicBezTo>
                  <a:cubicBezTo>
                    <a:pt x="20943" y="10885"/>
                    <a:pt x="21003" y="10742"/>
                    <a:pt x="21057" y="10594"/>
                  </a:cubicBezTo>
                  <a:cubicBezTo>
                    <a:pt x="21107" y="10468"/>
                    <a:pt x="21145" y="10342"/>
                    <a:pt x="21183" y="10210"/>
                  </a:cubicBezTo>
                  <a:cubicBezTo>
                    <a:pt x="21195" y="10156"/>
                    <a:pt x="21162" y="10096"/>
                    <a:pt x="21107" y="10079"/>
                  </a:cubicBezTo>
                  <a:cubicBezTo>
                    <a:pt x="21100" y="10077"/>
                    <a:pt x="21093" y="10077"/>
                    <a:pt x="21086" y="10077"/>
                  </a:cubicBezTo>
                  <a:close/>
                  <a:moveTo>
                    <a:pt x="20403" y="11623"/>
                  </a:moveTo>
                  <a:cubicBezTo>
                    <a:pt x="20367" y="11623"/>
                    <a:pt x="20331" y="11641"/>
                    <a:pt x="20313" y="11674"/>
                  </a:cubicBezTo>
                  <a:cubicBezTo>
                    <a:pt x="20164" y="11915"/>
                    <a:pt x="20005" y="12145"/>
                    <a:pt x="19840" y="12353"/>
                  </a:cubicBezTo>
                  <a:cubicBezTo>
                    <a:pt x="19802" y="12403"/>
                    <a:pt x="19814" y="12469"/>
                    <a:pt x="19858" y="12507"/>
                  </a:cubicBezTo>
                  <a:cubicBezTo>
                    <a:pt x="19873" y="12517"/>
                    <a:pt x="19901" y="12529"/>
                    <a:pt x="19923" y="12529"/>
                  </a:cubicBezTo>
                  <a:cubicBezTo>
                    <a:pt x="19956" y="12529"/>
                    <a:pt x="19984" y="12512"/>
                    <a:pt x="20005" y="12491"/>
                  </a:cubicBezTo>
                  <a:cubicBezTo>
                    <a:pt x="20181" y="12271"/>
                    <a:pt x="20340" y="12036"/>
                    <a:pt x="20493" y="11778"/>
                  </a:cubicBezTo>
                  <a:cubicBezTo>
                    <a:pt x="20520" y="11728"/>
                    <a:pt x="20505" y="11662"/>
                    <a:pt x="20455" y="11636"/>
                  </a:cubicBezTo>
                  <a:cubicBezTo>
                    <a:pt x="20439" y="11627"/>
                    <a:pt x="20421" y="11623"/>
                    <a:pt x="20403" y="11623"/>
                  </a:cubicBezTo>
                  <a:close/>
                  <a:moveTo>
                    <a:pt x="17177" y="12248"/>
                  </a:moveTo>
                  <a:cubicBezTo>
                    <a:pt x="17121" y="12248"/>
                    <a:pt x="17072" y="12285"/>
                    <a:pt x="17068" y="12337"/>
                  </a:cubicBezTo>
                  <a:cubicBezTo>
                    <a:pt x="17057" y="12398"/>
                    <a:pt x="17095" y="12452"/>
                    <a:pt x="17156" y="12458"/>
                  </a:cubicBezTo>
                  <a:cubicBezTo>
                    <a:pt x="17407" y="12502"/>
                    <a:pt x="17682" y="12567"/>
                    <a:pt x="17955" y="12661"/>
                  </a:cubicBezTo>
                  <a:cubicBezTo>
                    <a:pt x="17966" y="12661"/>
                    <a:pt x="17978" y="12666"/>
                    <a:pt x="17988" y="12666"/>
                  </a:cubicBezTo>
                  <a:cubicBezTo>
                    <a:pt x="18038" y="12666"/>
                    <a:pt x="18076" y="12633"/>
                    <a:pt x="18092" y="12590"/>
                  </a:cubicBezTo>
                  <a:cubicBezTo>
                    <a:pt x="18109" y="12534"/>
                    <a:pt x="18082" y="12474"/>
                    <a:pt x="18021" y="12458"/>
                  </a:cubicBezTo>
                  <a:cubicBezTo>
                    <a:pt x="17736" y="12365"/>
                    <a:pt x="17452" y="12294"/>
                    <a:pt x="17189" y="12249"/>
                  </a:cubicBezTo>
                  <a:cubicBezTo>
                    <a:pt x="17185" y="12249"/>
                    <a:pt x="17181" y="12248"/>
                    <a:pt x="17177" y="12248"/>
                  </a:cubicBezTo>
                  <a:close/>
                  <a:moveTo>
                    <a:pt x="16326" y="12216"/>
                  </a:moveTo>
                  <a:cubicBezTo>
                    <a:pt x="16323" y="12216"/>
                    <a:pt x="16319" y="12216"/>
                    <a:pt x="16316" y="12216"/>
                  </a:cubicBezTo>
                  <a:cubicBezTo>
                    <a:pt x="16032" y="12254"/>
                    <a:pt x="15823" y="12342"/>
                    <a:pt x="15681" y="12479"/>
                  </a:cubicBezTo>
                  <a:cubicBezTo>
                    <a:pt x="15626" y="12540"/>
                    <a:pt x="15572" y="12600"/>
                    <a:pt x="15527" y="12661"/>
                  </a:cubicBezTo>
                  <a:cubicBezTo>
                    <a:pt x="15494" y="12704"/>
                    <a:pt x="15506" y="12770"/>
                    <a:pt x="15550" y="12808"/>
                  </a:cubicBezTo>
                  <a:cubicBezTo>
                    <a:pt x="15572" y="12820"/>
                    <a:pt x="15593" y="12825"/>
                    <a:pt x="15615" y="12825"/>
                  </a:cubicBezTo>
                  <a:cubicBezTo>
                    <a:pt x="15648" y="12825"/>
                    <a:pt x="15681" y="12813"/>
                    <a:pt x="15697" y="12780"/>
                  </a:cubicBezTo>
                  <a:cubicBezTo>
                    <a:pt x="15736" y="12732"/>
                    <a:pt x="15780" y="12682"/>
                    <a:pt x="15828" y="12633"/>
                  </a:cubicBezTo>
                  <a:cubicBezTo>
                    <a:pt x="15934" y="12529"/>
                    <a:pt x="16114" y="12458"/>
                    <a:pt x="16344" y="12431"/>
                  </a:cubicBezTo>
                  <a:cubicBezTo>
                    <a:pt x="16399" y="12419"/>
                    <a:pt x="16443" y="12370"/>
                    <a:pt x="16432" y="12309"/>
                  </a:cubicBezTo>
                  <a:cubicBezTo>
                    <a:pt x="16427" y="12257"/>
                    <a:pt x="16378" y="12216"/>
                    <a:pt x="16326" y="12216"/>
                  </a:cubicBezTo>
                  <a:close/>
                  <a:moveTo>
                    <a:pt x="18773" y="12763"/>
                  </a:moveTo>
                  <a:cubicBezTo>
                    <a:pt x="18735" y="12763"/>
                    <a:pt x="18698" y="12786"/>
                    <a:pt x="18679" y="12825"/>
                  </a:cubicBezTo>
                  <a:cubicBezTo>
                    <a:pt x="18657" y="12879"/>
                    <a:pt x="18679" y="12940"/>
                    <a:pt x="18734" y="12967"/>
                  </a:cubicBezTo>
                  <a:cubicBezTo>
                    <a:pt x="18843" y="13017"/>
                    <a:pt x="18953" y="13076"/>
                    <a:pt x="19063" y="13132"/>
                  </a:cubicBezTo>
                  <a:cubicBezTo>
                    <a:pt x="18920" y="13247"/>
                    <a:pt x="18767" y="13357"/>
                    <a:pt x="18613" y="13445"/>
                  </a:cubicBezTo>
                  <a:cubicBezTo>
                    <a:pt x="18564" y="13478"/>
                    <a:pt x="18547" y="13543"/>
                    <a:pt x="18575" y="13592"/>
                  </a:cubicBezTo>
                  <a:cubicBezTo>
                    <a:pt x="18597" y="13625"/>
                    <a:pt x="18630" y="13642"/>
                    <a:pt x="18668" y="13642"/>
                  </a:cubicBezTo>
                  <a:cubicBezTo>
                    <a:pt x="18684" y="13642"/>
                    <a:pt x="18701" y="13635"/>
                    <a:pt x="18717" y="13630"/>
                  </a:cubicBezTo>
                  <a:cubicBezTo>
                    <a:pt x="18909" y="13516"/>
                    <a:pt x="19091" y="13389"/>
                    <a:pt x="19266" y="13247"/>
                  </a:cubicBezTo>
                  <a:cubicBezTo>
                    <a:pt x="19331" y="13286"/>
                    <a:pt x="19397" y="13324"/>
                    <a:pt x="19463" y="13362"/>
                  </a:cubicBezTo>
                  <a:cubicBezTo>
                    <a:pt x="19480" y="13374"/>
                    <a:pt x="19500" y="13379"/>
                    <a:pt x="19519" y="13379"/>
                  </a:cubicBezTo>
                  <a:cubicBezTo>
                    <a:pt x="19554" y="13379"/>
                    <a:pt x="19589" y="13361"/>
                    <a:pt x="19610" y="13329"/>
                  </a:cubicBezTo>
                  <a:cubicBezTo>
                    <a:pt x="19638" y="13280"/>
                    <a:pt x="19627" y="13214"/>
                    <a:pt x="19577" y="13187"/>
                  </a:cubicBezTo>
                  <a:cubicBezTo>
                    <a:pt x="19529" y="13154"/>
                    <a:pt x="19479" y="13126"/>
                    <a:pt x="19430" y="13099"/>
                  </a:cubicBezTo>
                  <a:cubicBezTo>
                    <a:pt x="19458" y="13055"/>
                    <a:pt x="19458" y="13005"/>
                    <a:pt x="19425" y="12967"/>
                  </a:cubicBezTo>
                  <a:cubicBezTo>
                    <a:pt x="19404" y="12943"/>
                    <a:pt x="19373" y="12931"/>
                    <a:pt x="19342" y="12931"/>
                  </a:cubicBezTo>
                  <a:cubicBezTo>
                    <a:pt x="19318" y="12931"/>
                    <a:pt x="19293" y="12939"/>
                    <a:pt x="19276" y="12957"/>
                  </a:cubicBezTo>
                  <a:cubicBezTo>
                    <a:pt x="19260" y="12967"/>
                    <a:pt x="19248" y="12978"/>
                    <a:pt x="19238" y="12990"/>
                  </a:cubicBezTo>
                  <a:cubicBezTo>
                    <a:pt x="19101" y="12912"/>
                    <a:pt x="18964" y="12841"/>
                    <a:pt x="18821" y="12775"/>
                  </a:cubicBezTo>
                  <a:cubicBezTo>
                    <a:pt x="18805" y="12767"/>
                    <a:pt x="18789" y="12763"/>
                    <a:pt x="18773" y="12763"/>
                  </a:cubicBezTo>
                  <a:close/>
                  <a:moveTo>
                    <a:pt x="15547" y="13402"/>
                  </a:moveTo>
                  <a:cubicBezTo>
                    <a:pt x="15527" y="13402"/>
                    <a:pt x="15507" y="13407"/>
                    <a:pt x="15489" y="13417"/>
                  </a:cubicBezTo>
                  <a:cubicBezTo>
                    <a:pt x="15440" y="13450"/>
                    <a:pt x="15423" y="13516"/>
                    <a:pt x="15456" y="13564"/>
                  </a:cubicBezTo>
                  <a:cubicBezTo>
                    <a:pt x="15593" y="13789"/>
                    <a:pt x="15861" y="13964"/>
                    <a:pt x="16207" y="14063"/>
                  </a:cubicBezTo>
                  <a:cubicBezTo>
                    <a:pt x="16213" y="14069"/>
                    <a:pt x="16223" y="14069"/>
                    <a:pt x="16235" y="14069"/>
                  </a:cubicBezTo>
                  <a:cubicBezTo>
                    <a:pt x="16278" y="14069"/>
                    <a:pt x="16322" y="14042"/>
                    <a:pt x="16334" y="13992"/>
                  </a:cubicBezTo>
                  <a:cubicBezTo>
                    <a:pt x="16349" y="13938"/>
                    <a:pt x="16322" y="13877"/>
                    <a:pt x="16262" y="13860"/>
                  </a:cubicBezTo>
                  <a:cubicBezTo>
                    <a:pt x="15972" y="13779"/>
                    <a:pt x="15747" y="13630"/>
                    <a:pt x="15631" y="13450"/>
                  </a:cubicBezTo>
                  <a:cubicBezTo>
                    <a:pt x="15614" y="13418"/>
                    <a:pt x="15581" y="13402"/>
                    <a:pt x="15547" y="13402"/>
                  </a:cubicBezTo>
                  <a:close/>
                  <a:moveTo>
                    <a:pt x="17903" y="13782"/>
                  </a:moveTo>
                  <a:cubicBezTo>
                    <a:pt x="17891" y="13782"/>
                    <a:pt x="17879" y="13784"/>
                    <a:pt x="17867" y="13789"/>
                  </a:cubicBezTo>
                  <a:cubicBezTo>
                    <a:pt x="17599" y="13877"/>
                    <a:pt x="17331" y="13926"/>
                    <a:pt x="17068" y="13943"/>
                  </a:cubicBezTo>
                  <a:cubicBezTo>
                    <a:pt x="17007" y="13948"/>
                    <a:pt x="16964" y="13997"/>
                    <a:pt x="16964" y="14052"/>
                  </a:cubicBezTo>
                  <a:cubicBezTo>
                    <a:pt x="16969" y="14113"/>
                    <a:pt x="17019" y="14156"/>
                    <a:pt x="17073" y="14156"/>
                  </a:cubicBezTo>
                  <a:lnTo>
                    <a:pt x="17078" y="14151"/>
                  </a:lnTo>
                  <a:cubicBezTo>
                    <a:pt x="17358" y="14135"/>
                    <a:pt x="17649" y="14080"/>
                    <a:pt x="17933" y="13987"/>
                  </a:cubicBezTo>
                  <a:cubicBezTo>
                    <a:pt x="17988" y="13971"/>
                    <a:pt x="18016" y="13910"/>
                    <a:pt x="17999" y="13855"/>
                  </a:cubicBezTo>
                  <a:cubicBezTo>
                    <a:pt x="17986" y="13812"/>
                    <a:pt x="17947" y="13782"/>
                    <a:pt x="17903" y="13782"/>
                  </a:cubicBezTo>
                  <a:close/>
                  <a:moveTo>
                    <a:pt x="20211" y="13657"/>
                  </a:moveTo>
                  <a:cubicBezTo>
                    <a:pt x="20179" y="13657"/>
                    <a:pt x="20148" y="13671"/>
                    <a:pt x="20126" y="13696"/>
                  </a:cubicBezTo>
                  <a:cubicBezTo>
                    <a:pt x="20088" y="13741"/>
                    <a:pt x="20098" y="13806"/>
                    <a:pt x="20143" y="13845"/>
                  </a:cubicBezTo>
                  <a:cubicBezTo>
                    <a:pt x="20361" y="14020"/>
                    <a:pt x="20564" y="14212"/>
                    <a:pt x="20751" y="14409"/>
                  </a:cubicBezTo>
                  <a:cubicBezTo>
                    <a:pt x="20773" y="14431"/>
                    <a:pt x="20801" y="14442"/>
                    <a:pt x="20827" y="14442"/>
                  </a:cubicBezTo>
                  <a:cubicBezTo>
                    <a:pt x="20855" y="14442"/>
                    <a:pt x="20882" y="14431"/>
                    <a:pt x="20905" y="14414"/>
                  </a:cubicBezTo>
                  <a:cubicBezTo>
                    <a:pt x="20943" y="14371"/>
                    <a:pt x="20948" y="14305"/>
                    <a:pt x="20905" y="14267"/>
                  </a:cubicBezTo>
                  <a:cubicBezTo>
                    <a:pt x="20713" y="14058"/>
                    <a:pt x="20505" y="13860"/>
                    <a:pt x="20274" y="13680"/>
                  </a:cubicBezTo>
                  <a:cubicBezTo>
                    <a:pt x="20256" y="13664"/>
                    <a:pt x="20233" y="13657"/>
                    <a:pt x="20211" y="13657"/>
                  </a:cubicBezTo>
                  <a:close/>
                  <a:moveTo>
                    <a:pt x="21360" y="14889"/>
                  </a:moveTo>
                  <a:cubicBezTo>
                    <a:pt x="21339" y="14889"/>
                    <a:pt x="21318" y="14895"/>
                    <a:pt x="21299" y="14907"/>
                  </a:cubicBezTo>
                  <a:cubicBezTo>
                    <a:pt x="21249" y="14940"/>
                    <a:pt x="21239" y="15006"/>
                    <a:pt x="21272" y="15056"/>
                  </a:cubicBezTo>
                  <a:cubicBezTo>
                    <a:pt x="21425" y="15286"/>
                    <a:pt x="21562" y="15527"/>
                    <a:pt x="21671" y="15773"/>
                  </a:cubicBezTo>
                  <a:cubicBezTo>
                    <a:pt x="21689" y="15812"/>
                    <a:pt x="21727" y="15839"/>
                    <a:pt x="21770" y="15839"/>
                  </a:cubicBezTo>
                  <a:cubicBezTo>
                    <a:pt x="21781" y="15839"/>
                    <a:pt x="21798" y="15833"/>
                    <a:pt x="21808" y="15828"/>
                  </a:cubicBezTo>
                  <a:cubicBezTo>
                    <a:pt x="21864" y="15806"/>
                    <a:pt x="21886" y="15740"/>
                    <a:pt x="21864" y="15691"/>
                  </a:cubicBezTo>
                  <a:cubicBezTo>
                    <a:pt x="21748" y="15428"/>
                    <a:pt x="21611" y="15176"/>
                    <a:pt x="21447" y="14935"/>
                  </a:cubicBezTo>
                  <a:cubicBezTo>
                    <a:pt x="21426" y="14904"/>
                    <a:pt x="21394" y="14889"/>
                    <a:pt x="21360" y="14889"/>
                  </a:cubicBezTo>
                  <a:close/>
                  <a:moveTo>
                    <a:pt x="22033" y="16427"/>
                  </a:moveTo>
                  <a:cubicBezTo>
                    <a:pt x="22024" y="16427"/>
                    <a:pt x="22015" y="16428"/>
                    <a:pt x="22006" y="16431"/>
                  </a:cubicBezTo>
                  <a:cubicBezTo>
                    <a:pt x="21952" y="16442"/>
                    <a:pt x="21912" y="16496"/>
                    <a:pt x="21929" y="16557"/>
                  </a:cubicBezTo>
                  <a:cubicBezTo>
                    <a:pt x="21985" y="16820"/>
                    <a:pt x="22017" y="17095"/>
                    <a:pt x="22023" y="17374"/>
                  </a:cubicBezTo>
                  <a:cubicBezTo>
                    <a:pt x="22023" y="17429"/>
                    <a:pt x="22071" y="17472"/>
                    <a:pt x="22127" y="17472"/>
                  </a:cubicBezTo>
                  <a:lnTo>
                    <a:pt x="22132" y="17472"/>
                  </a:lnTo>
                  <a:cubicBezTo>
                    <a:pt x="22192" y="17472"/>
                    <a:pt x="22236" y="17424"/>
                    <a:pt x="22236" y="17369"/>
                  </a:cubicBezTo>
                  <a:cubicBezTo>
                    <a:pt x="22231" y="17078"/>
                    <a:pt x="22198" y="16787"/>
                    <a:pt x="22132" y="16508"/>
                  </a:cubicBezTo>
                  <a:cubicBezTo>
                    <a:pt x="22123" y="16462"/>
                    <a:pt x="22082" y="16427"/>
                    <a:pt x="22033" y="16427"/>
                  </a:cubicBezTo>
                  <a:close/>
                  <a:moveTo>
                    <a:pt x="22065" y="18106"/>
                  </a:moveTo>
                  <a:cubicBezTo>
                    <a:pt x="22016" y="18106"/>
                    <a:pt x="21972" y="18142"/>
                    <a:pt x="21962" y="18196"/>
                  </a:cubicBezTo>
                  <a:cubicBezTo>
                    <a:pt x="21919" y="18459"/>
                    <a:pt x="21853" y="18727"/>
                    <a:pt x="21765" y="18996"/>
                  </a:cubicBezTo>
                  <a:cubicBezTo>
                    <a:pt x="21742" y="19051"/>
                    <a:pt x="21775" y="19111"/>
                    <a:pt x="21831" y="19127"/>
                  </a:cubicBezTo>
                  <a:cubicBezTo>
                    <a:pt x="21841" y="19134"/>
                    <a:pt x="21853" y="19134"/>
                    <a:pt x="21864" y="19134"/>
                  </a:cubicBezTo>
                  <a:cubicBezTo>
                    <a:pt x="21907" y="19134"/>
                    <a:pt x="21952" y="19106"/>
                    <a:pt x="21962" y="19061"/>
                  </a:cubicBezTo>
                  <a:cubicBezTo>
                    <a:pt x="22056" y="18783"/>
                    <a:pt x="22127" y="18502"/>
                    <a:pt x="22170" y="18229"/>
                  </a:cubicBezTo>
                  <a:cubicBezTo>
                    <a:pt x="22182" y="18168"/>
                    <a:pt x="22142" y="18114"/>
                    <a:pt x="22083" y="18108"/>
                  </a:cubicBezTo>
                  <a:cubicBezTo>
                    <a:pt x="22077" y="18107"/>
                    <a:pt x="22071" y="18106"/>
                    <a:pt x="22065" y="18106"/>
                  </a:cubicBezTo>
                  <a:close/>
                  <a:moveTo>
                    <a:pt x="21552" y="19706"/>
                  </a:moveTo>
                  <a:cubicBezTo>
                    <a:pt x="21511" y="19706"/>
                    <a:pt x="21472" y="19727"/>
                    <a:pt x="21452" y="19764"/>
                  </a:cubicBezTo>
                  <a:cubicBezTo>
                    <a:pt x="21337" y="20005"/>
                    <a:pt x="21201" y="20252"/>
                    <a:pt x="21052" y="20498"/>
                  </a:cubicBezTo>
                  <a:cubicBezTo>
                    <a:pt x="21024" y="20548"/>
                    <a:pt x="21036" y="20614"/>
                    <a:pt x="21085" y="20640"/>
                  </a:cubicBezTo>
                  <a:cubicBezTo>
                    <a:pt x="21107" y="20652"/>
                    <a:pt x="21123" y="20657"/>
                    <a:pt x="21140" y="20657"/>
                  </a:cubicBezTo>
                  <a:cubicBezTo>
                    <a:pt x="21178" y="20657"/>
                    <a:pt x="21211" y="20640"/>
                    <a:pt x="21233" y="20607"/>
                  </a:cubicBezTo>
                  <a:cubicBezTo>
                    <a:pt x="21386" y="20356"/>
                    <a:pt x="21524" y="20103"/>
                    <a:pt x="21644" y="19857"/>
                  </a:cubicBezTo>
                  <a:cubicBezTo>
                    <a:pt x="21666" y="19802"/>
                    <a:pt x="21644" y="19742"/>
                    <a:pt x="21595" y="19714"/>
                  </a:cubicBezTo>
                  <a:cubicBezTo>
                    <a:pt x="21581" y="19708"/>
                    <a:pt x="21566" y="19706"/>
                    <a:pt x="21552" y="19706"/>
                  </a:cubicBezTo>
                  <a:close/>
                  <a:moveTo>
                    <a:pt x="20672" y="21147"/>
                  </a:moveTo>
                  <a:cubicBezTo>
                    <a:pt x="20639" y="21147"/>
                    <a:pt x="20606" y="21162"/>
                    <a:pt x="20586" y="21188"/>
                  </a:cubicBezTo>
                  <a:cubicBezTo>
                    <a:pt x="20427" y="21408"/>
                    <a:pt x="20252" y="21626"/>
                    <a:pt x="20065" y="21846"/>
                  </a:cubicBezTo>
                  <a:cubicBezTo>
                    <a:pt x="20027" y="21890"/>
                    <a:pt x="20032" y="21955"/>
                    <a:pt x="20077" y="21995"/>
                  </a:cubicBezTo>
                  <a:cubicBezTo>
                    <a:pt x="20098" y="22011"/>
                    <a:pt x="20121" y="22021"/>
                    <a:pt x="20148" y="22021"/>
                  </a:cubicBezTo>
                  <a:cubicBezTo>
                    <a:pt x="20176" y="22021"/>
                    <a:pt x="20209" y="22005"/>
                    <a:pt x="20225" y="21983"/>
                  </a:cubicBezTo>
                  <a:cubicBezTo>
                    <a:pt x="20417" y="21758"/>
                    <a:pt x="20592" y="21534"/>
                    <a:pt x="20756" y="21315"/>
                  </a:cubicBezTo>
                  <a:cubicBezTo>
                    <a:pt x="20789" y="21271"/>
                    <a:pt x="20778" y="21199"/>
                    <a:pt x="20735" y="21166"/>
                  </a:cubicBezTo>
                  <a:cubicBezTo>
                    <a:pt x="20715" y="21153"/>
                    <a:pt x="20693" y="21147"/>
                    <a:pt x="20672" y="21147"/>
                  </a:cubicBezTo>
                  <a:close/>
                  <a:moveTo>
                    <a:pt x="19581" y="22438"/>
                  </a:moveTo>
                  <a:cubicBezTo>
                    <a:pt x="19553" y="22438"/>
                    <a:pt x="19526" y="22449"/>
                    <a:pt x="19506" y="22471"/>
                  </a:cubicBezTo>
                  <a:cubicBezTo>
                    <a:pt x="19321" y="22668"/>
                    <a:pt x="19117" y="22866"/>
                    <a:pt x="18909" y="23063"/>
                  </a:cubicBezTo>
                  <a:cubicBezTo>
                    <a:pt x="18871" y="23106"/>
                    <a:pt x="18866" y="23172"/>
                    <a:pt x="18909" y="23217"/>
                  </a:cubicBezTo>
                  <a:cubicBezTo>
                    <a:pt x="18931" y="23233"/>
                    <a:pt x="18959" y="23244"/>
                    <a:pt x="18985" y="23244"/>
                  </a:cubicBezTo>
                  <a:cubicBezTo>
                    <a:pt x="19013" y="23244"/>
                    <a:pt x="19035" y="23238"/>
                    <a:pt x="19058" y="23217"/>
                  </a:cubicBezTo>
                  <a:cubicBezTo>
                    <a:pt x="19266" y="23019"/>
                    <a:pt x="19468" y="22817"/>
                    <a:pt x="19660" y="22613"/>
                  </a:cubicBezTo>
                  <a:cubicBezTo>
                    <a:pt x="19698" y="22575"/>
                    <a:pt x="19698" y="22509"/>
                    <a:pt x="19655" y="22466"/>
                  </a:cubicBezTo>
                  <a:cubicBezTo>
                    <a:pt x="19633" y="22447"/>
                    <a:pt x="19607" y="22438"/>
                    <a:pt x="19581" y="22438"/>
                  </a:cubicBezTo>
                  <a:close/>
                  <a:moveTo>
                    <a:pt x="18360" y="23607"/>
                  </a:moveTo>
                  <a:cubicBezTo>
                    <a:pt x="18335" y="23607"/>
                    <a:pt x="18310" y="23615"/>
                    <a:pt x="18290" y="23632"/>
                  </a:cubicBezTo>
                  <a:cubicBezTo>
                    <a:pt x="18087" y="23809"/>
                    <a:pt x="17874" y="23994"/>
                    <a:pt x="17649" y="24176"/>
                  </a:cubicBezTo>
                  <a:cubicBezTo>
                    <a:pt x="17604" y="24214"/>
                    <a:pt x="17599" y="24280"/>
                    <a:pt x="17637" y="24323"/>
                  </a:cubicBezTo>
                  <a:cubicBezTo>
                    <a:pt x="17654" y="24351"/>
                    <a:pt x="17687" y="24363"/>
                    <a:pt x="17720" y="24363"/>
                  </a:cubicBezTo>
                  <a:cubicBezTo>
                    <a:pt x="17742" y="24363"/>
                    <a:pt x="17763" y="24356"/>
                    <a:pt x="17786" y="24340"/>
                  </a:cubicBezTo>
                  <a:cubicBezTo>
                    <a:pt x="18011" y="24153"/>
                    <a:pt x="18224" y="23973"/>
                    <a:pt x="18433" y="23792"/>
                  </a:cubicBezTo>
                  <a:cubicBezTo>
                    <a:pt x="18476" y="23753"/>
                    <a:pt x="18482" y="23688"/>
                    <a:pt x="18443" y="23644"/>
                  </a:cubicBezTo>
                  <a:cubicBezTo>
                    <a:pt x="18422" y="23620"/>
                    <a:pt x="18391" y="23607"/>
                    <a:pt x="18360" y="23607"/>
                  </a:cubicBezTo>
                  <a:close/>
                  <a:moveTo>
                    <a:pt x="17052" y="24677"/>
                  </a:moveTo>
                  <a:cubicBezTo>
                    <a:pt x="17030" y="24677"/>
                    <a:pt x="17009" y="24684"/>
                    <a:pt x="16991" y="24697"/>
                  </a:cubicBezTo>
                  <a:cubicBezTo>
                    <a:pt x="16772" y="24866"/>
                    <a:pt x="16547" y="25031"/>
                    <a:pt x="16316" y="25200"/>
                  </a:cubicBezTo>
                  <a:cubicBezTo>
                    <a:pt x="16268" y="25239"/>
                    <a:pt x="16256" y="25304"/>
                    <a:pt x="16295" y="25349"/>
                  </a:cubicBezTo>
                  <a:cubicBezTo>
                    <a:pt x="16311" y="25375"/>
                    <a:pt x="16344" y="25392"/>
                    <a:pt x="16377" y="25392"/>
                  </a:cubicBezTo>
                  <a:cubicBezTo>
                    <a:pt x="16399" y="25392"/>
                    <a:pt x="16420" y="25387"/>
                    <a:pt x="16437" y="25375"/>
                  </a:cubicBezTo>
                  <a:cubicBezTo>
                    <a:pt x="16673" y="25200"/>
                    <a:pt x="16903" y="25036"/>
                    <a:pt x="17118" y="24866"/>
                  </a:cubicBezTo>
                  <a:cubicBezTo>
                    <a:pt x="17166" y="24833"/>
                    <a:pt x="17171" y="24762"/>
                    <a:pt x="17139" y="24718"/>
                  </a:cubicBezTo>
                  <a:cubicBezTo>
                    <a:pt x="17119" y="24692"/>
                    <a:pt x="17085" y="24677"/>
                    <a:pt x="17052" y="24677"/>
                  </a:cubicBezTo>
                  <a:close/>
                  <a:moveTo>
                    <a:pt x="15688" y="25670"/>
                  </a:moveTo>
                  <a:cubicBezTo>
                    <a:pt x="15667" y="25670"/>
                    <a:pt x="15645" y="25676"/>
                    <a:pt x="15626" y="25688"/>
                  </a:cubicBezTo>
                  <a:cubicBezTo>
                    <a:pt x="15401" y="25842"/>
                    <a:pt x="15171" y="26000"/>
                    <a:pt x="14930" y="26159"/>
                  </a:cubicBezTo>
                  <a:cubicBezTo>
                    <a:pt x="14881" y="26192"/>
                    <a:pt x="14864" y="26258"/>
                    <a:pt x="14897" y="26308"/>
                  </a:cubicBezTo>
                  <a:cubicBezTo>
                    <a:pt x="14919" y="26336"/>
                    <a:pt x="14952" y="26351"/>
                    <a:pt x="14985" y="26351"/>
                  </a:cubicBezTo>
                  <a:cubicBezTo>
                    <a:pt x="15006" y="26351"/>
                    <a:pt x="15029" y="26346"/>
                    <a:pt x="15046" y="26336"/>
                  </a:cubicBezTo>
                  <a:cubicBezTo>
                    <a:pt x="15286" y="26176"/>
                    <a:pt x="15522" y="26017"/>
                    <a:pt x="15747" y="25863"/>
                  </a:cubicBezTo>
                  <a:cubicBezTo>
                    <a:pt x="15796" y="25831"/>
                    <a:pt x="15807" y="25765"/>
                    <a:pt x="15774" y="25716"/>
                  </a:cubicBezTo>
                  <a:cubicBezTo>
                    <a:pt x="15754" y="25685"/>
                    <a:pt x="15722" y="25670"/>
                    <a:pt x="15688" y="25670"/>
                  </a:cubicBezTo>
                  <a:close/>
                  <a:moveTo>
                    <a:pt x="14274" y="26598"/>
                  </a:moveTo>
                  <a:cubicBezTo>
                    <a:pt x="14254" y="26598"/>
                    <a:pt x="14235" y="26603"/>
                    <a:pt x="14217" y="26614"/>
                  </a:cubicBezTo>
                  <a:cubicBezTo>
                    <a:pt x="13987" y="26763"/>
                    <a:pt x="13746" y="26910"/>
                    <a:pt x="13505" y="27059"/>
                  </a:cubicBezTo>
                  <a:cubicBezTo>
                    <a:pt x="13450" y="27085"/>
                    <a:pt x="13434" y="27151"/>
                    <a:pt x="13467" y="27201"/>
                  </a:cubicBezTo>
                  <a:cubicBezTo>
                    <a:pt x="13488" y="27234"/>
                    <a:pt x="13521" y="27256"/>
                    <a:pt x="13559" y="27256"/>
                  </a:cubicBezTo>
                  <a:cubicBezTo>
                    <a:pt x="13576" y="27256"/>
                    <a:pt x="13592" y="27250"/>
                    <a:pt x="13609" y="27239"/>
                  </a:cubicBezTo>
                  <a:cubicBezTo>
                    <a:pt x="13855" y="27092"/>
                    <a:pt x="14097" y="26943"/>
                    <a:pt x="14333" y="26796"/>
                  </a:cubicBezTo>
                  <a:cubicBezTo>
                    <a:pt x="14381" y="26763"/>
                    <a:pt x="14399" y="26697"/>
                    <a:pt x="14366" y="26647"/>
                  </a:cubicBezTo>
                  <a:cubicBezTo>
                    <a:pt x="14344" y="26616"/>
                    <a:pt x="14309" y="26598"/>
                    <a:pt x="14274" y="26598"/>
                  </a:cubicBezTo>
                  <a:close/>
                  <a:moveTo>
                    <a:pt x="12829" y="27478"/>
                  </a:moveTo>
                  <a:cubicBezTo>
                    <a:pt x="12811" y="27478"/>
                    <a:pt x="12793" y="27483"/>
                    <a:pt x="12777" y="27492"/>
                  </a:cubicBezTo>
                  <a:cubicBezTo>
                    <a:pt x="12535" y="27639"/>
                    <a:pt x="12294" y="27788"/>
                    <a:pt x="12058" y="27935"/>
                  </a:cubicBezTo>
                  <a:cubicBezTo>
                    <a:pt x="12008" y="27968"/>
                    <a:pt x="11993" y="28029"/>
                    <a:pt x="12020" y="28084"/>
                  </a:cubicBezTo>
                  <a:cubicBezTo>
                    <a:pt x="12041" y="28111"/>
                    <a:pt x="12074" y="28132"/>
                    <a:pt x="12112" y="28132"/>
                  </a:cubicBezTo>
                  <a:cubicBezTo>
                    <a:pt x="12129" y="28132"/>
                    <a:pt x="12152" y="28127"/>
                    <a:pt x="12168" y="28117"/>
                  </a:cubicBezTo>
                  <a:cubicBezTo>
                    <a:pt x="12403" y="27968"/>
                    <a:pt x="12645" y="27821"/>
                    <a:pt x="12886" y="27672"/>
                  </a:cubicBezTo>
                  <a:cubicBezTo>
                    <a:pt x="12935" y="27644"/>
                    <a:pt x="12952" y="27579"/>
                    <a:pt x="12924" y="27530"/>
                  </a:cubicBezTo>
                  <a:cubicBezTo>
                    <a:pt x="12902" y="27497"/>
                    <a:pt x="12865" y="27478"/>
                    <a:pt x="12829" y="27478"/>
                  </a:cubicBezTo>
                  <a:close/>
                  <a:moveTo>
                    <a:pt x="11397" y="28370"/>
                  </a:moveTo>
                  <a:cubicBezTo>
                    <a:pt x="11377" y="28370"/>
                    <a:pt x="11358" y="28375"/>
                    <a:pt x="11340" y="28385"/>
                  </a:cubicBezTo>
                  <a:cubicBezTo>
                    <a:pt x="11100" y="28544"/>
                    <a:pt x="10863" y="28697"/>
                    <a:pt x="10633" y="28851"/>
                  </a:cubicBezTo>
                  <a:cubicBezTo>
                    <a:pt x="10584" y="28878"/>
                    <a:pt x="10567" y="28944"/>
                    <a:pt x="10600" y="28993"/>
                  </a:cubicBezTo>
                  <a:cubicBezTo>
                    <a:pt x="10622" y="29026"/>
                    <a:pt x="10655" y="29043"/>
                    <a:pt x="10688" y="29043"/>
                  </a:cubicBezTo>
                  <a:cubicBezTo>
                    <a:pt x="10710" y="29043"/>
                    <a:pt x="10731" y="29037"/>
                    <a:pt x="10748" y="29026"/>
                  </a:cubicBezTo>
                  <a:cubicBezTo>
                    <a:pt x="10979" y="28873"/>
                    <a:pt x="11214" y="28719"/>
                    <a:pt x="11455" y="28565"/>
                  </a:cubicBezTo>
                  <a:cubicBezTo>
                    <a:pt x="11505" y="28532"/>
                    <a:pt x="11515" y="28467"/>
                    <a:pt x="11488" y="28418"/>
                  </a:cubicBezTo>
                  <a:cubicBezTo>
                    <a:pt x="11467" y="28386"/>
                    <a:pt x="11432" y="28370"/>
                    <a:pt x="11397" y="28370"/>
                  </a:cubicBezTo>
                  <a:close/>
                  <a:moveTo>
                    <a:pt x="9986" y="29303"/>
                  </a:moveTo>
                  <a:cubicBezTo>
                    <a:pt x="9966" y="29303"/>
                    <a:pt x="9945" y="29309"/>
                    <a:pt x="9926" y="29322"/>
                  </a:cubicBezTo>
                  <a:cubicBezTo>
                    <a:pt x="9691" y="29481"/>
                    <a:pt x="9461" y="29645"/>
                    <a:pt x="9230" y="29804"/>
                  </a:cubicBezTo>
                  <a:cubicBezTo>
                    <a:pt x="9186" y="29837"/>
                    <a:pt x="9175" y="29903"/>
                    <a:pt x="9208" y="29953"/>
                  </a:cubicBezTo>
                  <a:cubicBezTo>
                    <a:pt x="9230" y="29979"/>
                    <a:pt x="9263" y="29996"/>
                    <a:pt x="9296" y="29996"/>
                  </a:cubicBezTo>
                  <a:cubicBezTo>
                    <a:pt x="9312" y="29996"/>
                    <a:pt x="9334" y="29991"/>
                    <a:pt x="9357" y="29974"/>
                  </a:cubicBezTo>
                  <a:cubicBezTo>
                    <a:pt x="9580" y="29815"/>
                    <a:pt x="9810" y="29657"/>
                    <a:pt x="10047" y="29493"/>
                  </a:cubicBezTo>
                  <a:cubicBezTo>
                    <a:pt x="10096" y="29460"/>
                    <a:pt x="10106" y="29394"/>
                    <a:pt x="10074" y="29349"/>
                  </a:cubicBezTo>
                  <a:cubicBezTo>
                    <a:pt x="10053" y="29319"/>
                    <a:pt x="10020" y="29303"/>
                    <a:pt x="9986" y="29303"/>
                  </a:cubicBezTo>
                  <a:close/>
                  <a:moveTo>
                    <a:pt x="8611" y="30277"/>
                  </a:moveTo>
                  <a:cubicBezTo>
                    <a:pt x="8588" y="30277"/>
                    <a:pt x="8565" y="30284"/>
                    <a:pt x="8545" y="30298"/>
                  </a:cubicBezTo>
                  <a:cubicBezTo>
                    <a:pt x="8315" y="30467"/>
                    <a:pt x="8085" y="30637"/>
                    <a:pt x="7865" y="30801"/>
                  </a:cubicBezTo>
                  <a:cubicBezTo>
                    <a:pt x="7822" y="30841"/>
                    <a:pt x="7811" y="30907"/>
                    <a:pt x="7849" y="30950"/>
                  </a:cubicBezTo>
                  <a:cubicBezTo>
                    <a:pt x="7865" y="30978"/>
                    <a:pt x="7898" y="30993"/>
                    <a:pt x="7931" y="30993"/>
                  </a:cubicBezTo>
                  <a:cubicBezTo>
                    <a:pt x="7953" y="30993"/>
                    <a:pt x="7975" y="30988"/>
                    <a:pt x="7996" y="30972"/>
                  </a:cubicBezTo>
                  <a:cubicBezTo>
                    <a:pt x="8216" y="30808"/>
                    <a:pt x="8441" y="30637"/>
                    <a:pt x="8671" y="30467"/>
                  </a:cubicBezTo>
                  <a:cubicBezTo>
                    <a:pt x="8715" y="30434"/>
                    <a:pt x="8725" y="30369"/>
                    <a:pt x="8692" y="30320"/>
                  </a:cubicBezTo>
                  <a:cubicBezTo>
                    <a:pt x="8673" y="30291"/>
                    <a:pt x="8643" y="30277"/>
                    <a:pt x="8611" y="30277"/>
                  </a:cubicBezTo>
                  <a:close/>
                  <a:moveTo>
                    <a:pt x="7265" y="31301"/>
                  </a:moveTo>
                  <a:cubicBezTo>
                    <a:pt x="7241" y="31301"/>
                    <a:pt x="7218" y="31308"/>
                    <a:pt x="7197" y="31322"/>
                  </a:cubicBezTo>
                  <a:cubicBezTo>
                    <a:pt x="6972" y="31504"/>
                    <a:pt x="6752" y="31684"/>
                    <a:pt x="6539" y="31860"/>
                  </a:cubicBezTo>
                  <a:cubicBezTo>
                    <a:pt x="6496" y="31898"/>
                    <a:pt x="6489" y="31964"/>
                    <a:pt x="6528" y="32008"/>
                  </a:cubicBezTo>
                  <a:cubicBezTo>
                    <a:pt x="6550" y="32035"/>
                    <a:pt x="6577" y="32046"/>
                    <a:pt x="6610" y="32046"/>
                  </a:cubicBezTo>
                  <a:cubicBezTo>
                    <a:pt x="6632" y="32046"/>
                    <a:pt x="6653" y="32035"/>
                    <a:pt x="6676" y="32018"/>
                  </a:cubicBezTo>
                  <a:cubicBezTo>
                    <a:pt x="6890" y="31843"/>
                    <a:pt x="7103" y="31668"/>
                    <a:pt x="7328" y="31492"/>
                  </a:cubicBezTo>
                  <a:cubicBezTo>
                    <a:pt x="7377" y="31454"/>
                    <a:pt x="7383" y="31388"/>
                    <a:pt x="7344" y="31339"/>
                  </a:cubicBezTo>
                  <a:cubicBezTo>
                    <a:pt x="7325" y="31314"/>
                    <a:pt x="7296" y="31301"/>
                    <a:pt x="7265" y="31301"/>
                  </a:cubicBezTo>
                  <a:close/>
                  <a:moveTo>
                    <a:pt x="5966" y="32382"/>
                  </a:moveTo>
                  <a:cubicBezTo>
                    <a:pt x="5941" y="32382"/>
                    <a:pt x="5917" y="32390"/>
                    <a:pt x="5897" y="32408"/>
                  </a:cubicBezTo>
                  <a:cubicBezTo>
                    <a:pt x="5679" y="32600"/>
                    <a:pt x="5470" y="32786"/>
                    <a:pt x="5267" y="32972"/>
                  </a:cubicBezTo>
                  <a:cubicBezTo>
                    <a:pt x="5224" y="33011"/>
                    <a:pt x="5218" y="33082"/>
                    <a:pt x="5256" y="33126"/>
                  </a:cubicBezTo>
                  <a:cubicBezTo>
                    <a:pt x="5279" y="33148"/>
                    <a:pt x="5305" y="33159"/>
                    <a:pt x="5338" y="33159"/>
                  </a:cubicBezTo>
                  <a:cubicBezTo>
                    <a:pt x="5360" y="33159"/>
                    <a:pt x="5388" y="33148"/>
                    <a:pt x="5410" y="33131"/>
                  </a:cubicBezTo>
                  <a:cubicBezTo>
                    <a:pt x="5608" y="32946"/>
                    <a:pt x="5821" y="32759"/>
                    <a:pt x="6035" y="32567"/>
                  </a:cubicBezTo>
                  <a:cubicBezTo>
                    <a:pt x="6079" y="32529"/>
                    <a:pt x="6084" y="32463"/>
                    <a:pt x="6046" y="32419"/>
                  </a:cubicBezTo>
                  <a:cubicBezTo>
                    <a:pt x="6025" y="32395"/>
                    <a:pt x="5995" y="32382"/>
                    <a:pt x="5966" y="32382"/>
                  </a:cubicBezTo>
                  <a:close/>
                  <a:moveTo>
                    <a:pt x="4725" y="33526"/>
                  </a:moveTo>
                  <a:cubicBezTo>
                    <a:pt x="4697" y="33526"/>
                    <a:pt x="4670" y="33537"/>
                    <a:pt x="4647" y="33559"/>
                  </a:cubicBezTo>
                  <a:cubicBezTo>
                    <a:pt x="4440" y="33761"/>
                    <a:pt x="4242" y="33958"/>
                    <a:pt x="4050" y="34156"/>
                  </a:cubicBezTo>
                  <a:cubicBezTo>
                    <a:pt x="4012" y="34200"/>
                    <a:pt x="4012" y="34266"/>
                    <a:pt x="4056" y="34310"/>
                  </a:cubicBezTo>
                  <a:cubicBezTo>
                    <a:pt x="4078" y="34327"/>
                    <a:pt x="4100" y="34337"/>
                    <a:pt x="4128" y="34337"/>
                  </a:cubicBezTo>
                  <a:cubicBezTo>
                    <a:pt x="4154" y="34337"/>
                    <a:pt x="4182" y="34327"/>
                    <a:pt x="4204" y="34304"/>
                  </a:cubicBezTo>
                  <a:cubicBezTo>
                    <a:pt x="4396" y="34107"/>
                    <a:pt x="4594" y="33910"/>
                    <a:pt x="4796" y="33707"/>
                  </a:cubicBezTo>
                  <a:cubicBezTo>
                    <a:pt x="4839" y="33669"/>
                    <a:pt x="4839" y="33603"/>
                    <a:pt x="4801" y="33559"/>
                  </a:cubicBezTo>
                  <a:cubicBezTo>
                    <a:pt x="4780" y="33537"/>
                    <a:pt x="4752" y="33526"/>
                    <a:pt x="4725" y="33526"/>
                  </a:cubicBezTo>
                  <a:close/>
                  <a:moveTo>
                    <a:pt x="3555" y="34744"/>
                  </a:moveTo>
                  <a:cubicBezTo>
                    <a:pt x="3526" y="34744"/>
                    <a:pt x="3496" y="34757"/>
                    <a:pt x="3475" y="34781"/>
                  </a:cubicBezTo>
                  <a:cubicBezTo>
                    <a:pt x="3283" y="34995"/>
                    <a:pt x="3097" y="35208"/>
                    <a:pt x="2922" y="35422"/>
                  </a:cubicBezTo>
                  <a:cubicBezTo>
                    <a:pt x="2883" y="35471"/>
                    <a:pt x="2889" y="35537"/>
                    <a:pt x="2937" y="35576"/>
                  </a:cubicBezTo>
                  <a:cubicBezTo>
                    <a:pt x="2955" y="35587"/>
                    <a:pt x="2982" y="35597"/>
                    <a:pt x="3003" y="35597"/>
                  </a:cubicBezTo>
                  <a:cubicBezTo>
                    <a:pt x="3031" y="35597"/>
                    <a:pt x="3064" y="35587"/>
                    <a:pt x="3086" y="35559"/>
                  </a:cubicBezTo>
                  <a:cubicBezTo>
                    <a:pt x="3261" y="35346"/>
                    <a:pt x="3443" y="35132"/>
                    <a:pt x="3635" y="34924"/>
                  </a:cubicBezTo>
                  <a:cubicBezTo>
                    <a:pt x="3673" y="34879"/>
                    <a:pt x="3667" y="34813"/>
                    <a:pt x="3623" y="34770"/>
                  </a:cubicBezTo>
                  <a:cubicBezTo>
                    <a:pt x="3603" y="34753"/>
                    <a:pt x="3579" y="34744"/>
                    <a:pt x="3555" y="34744"/>
                  </a:cubicBezTo>
                  <a:close/>
                  <a:moveTo>
                    <a:pt x="2482" y="36050"/>
                  </a:moveTo>
                  <a:cubicBezTo>
                    <a:pt x="2449" y="36050"/>
                    <a:pt x="2415" y="36065"/>
                    <a:pt x="2395" y="36091"/>
                  </a:cubicBezTo>
                  <a:cubicBezTo>
                    <a:pt x="2226" y="36321"/>
                    <a:pt x="2056" y="36551"/>
                    <a:pt x="1902" y="36781"/>
                  </a:cubicBezTo>
                  <a:cubicBezTo>
                    <a:pt x="1869" y="36831"/>
                    <a:pt x="1880" y="36897"/>
                    <a:pt x="1930" y="36930"/>
                  </a:cubicBezTo>
                  <a:cubicBezTo>
                    <a:pt x="1946" y="36940"/>
                    <a:pt x="1968" y="36946"/>
                    <a:pt x="1990" y="36946"/>
                  </a:cubicBezTo>
                  <a:cubicBezTo>
                    <a:pt x="2023" y="36946"/>
                    <a:pt x="2056" y="36930"/>
                    <a:pt x="2077" y="36902"/>
                  </a:cubicBezTo>
                  <a:cubicBezTo>
                    <a:pt x="2231" y="36677"/>
                    <a:pt x="2395" y="36447"/>
                    <a:pt x="2565" y="36217"/>
                  </a:cubicBezTo>
                  <a:cubicBezTo>
                    <a:pt x="2598" y="36174"/>
                    <a:pt x="2593" y="36108"/>
                    <a:pt x="2543" y="36070"/>
                  </a:cubicBezTo>
                  <a:cubicBezTo>
                    <a:pt x="2526" y="36057"/>
                    <a:pt x="2504" y="36050"/>
                    <a:pt x="2482" y="36050"/>
                  </a:cubicBezTo>
                  <a:close/>
                  <a:moveTo>
                    <a:pt x="1534" y="37450"/>
                  </a:moveTo>
                  <a:cubicBezTo>
                    <a:pt x="1499" y="37450"/>
                    <a:pt x="1465" y="37468"/>
                    <a:pt x="1447" y="37499"/>
                  </a:cubicBezTo>
                  <a:cubicBezTo>
                    <a:pt x="1300" y="37747"/>
                    <a:pt x="1162" y="37998"/>
                    <a:pt x="1037" y="38245"/>
                  </a:cubicBezTo>
                  <a:cubicBezTo>
                    <a:pt x="1009" y="38299"/>
                    <a:pt x="1030" y="38360"/>
                    <a:pt x="1080" y="38387"/>
                  </a:cubicBezTo>
                  <a:cubicBezTo>
                    <a:pt x="1096" y="38398"/>
                    <a:pt x="1113" y="38398"/>
                    <a:pt x="1129" y="38398"/>
                  </a:cubicBezTo>
                  <a:cubicBezTo>
                    <a:pt x="1168" y="38398"/>
                    <a:pt x="1206" y="38377"/>
                    <a:pt x="1222" y="38344"/>
                  </a:cubicBezTo>
                  <a:cubicBezTo>
                    <a:pt x="1348" y="38097"/>
                    <a:pt x="1485" y="37851"/>
                    <a:pt x="1629" y="37609"/>
                  </a:cubicBezTo>
                  <a:cubicBezTo>
                    <a:pt x="1655" y="37560"/>
                    <a:pt x="1639" y="37494"/>
                    <a:pt x="1589" y="37467"/>
                  </a:cubicBezTo>
                  <a:cubicBezTo>
                    <a:pt x="1572" y="37455"/>
                    <a:pt x="1553" y="37450"/>
                    <a:pt x="1534" y="37450"/>
                  </a:cubicBezTo>
                  <a:close/>
                  <a:moveTo>
                    <a:pt x="774" y="38955"/>
                  </a:moveTo>
                  <a:cubicBezTo>
                    <a:pt x="733" y="38955"/>
                    <a:pt x="694" y="38978"/>
                    <a:pt x="675" y="39017"/>
                  </a:cubicBezTo>
                  <a:cubicBezTo>
                    <a:pt x="564" y="39286"/>
                    <a:pt x="466" y="39555"/>
                    <a:pt x="384" y="39819"/>
                  </a:cubicBezTo>
                  <a:cubicBezTo>
                    <a:pt x="362" y="39878"/>
                    <a:pt x="395" y="39933"/>
                    <a:pt x="450" y="39955"/>
                  </a:cubicBezTo>
                  <a:cubicBezTo>
                    <a:pt x="461" y="39955"/>
                    <a:pt x="471" y="39961"/>
                    <a:pt x="483" y="39961"/>
                  </a:cubicBezTo>
                  <a:cubicBezTo>
                    <a:pt x="526" y="39961"/>
                    <a:pt x="570" y="39928"/>
                    <a:pt x="582" y="39884"/>
                  </a:cubicBezTo>
                  <a:cubicBezTo>
                    <a:pt x="663" y="39626"/>
                    <a:pt x="762" y="39363"/>
                    <a:pt x="872" y="39100"/>
                  </a:cubicBezTo>
                  <a:cubicBezTo>
                    <a:pt x="893" y="39045"/>
                    <a:pt x="866" y="38985"/>
                    <a:pt x="817" y="38964"/>
                  </a:cubicBezTo>
                  <a:cubicBezTo>
                    <a:pt x="803" y="38958"/>
                    <a:pt x="788" y="38955"/>
                    <a:pt x="774" y="38955"/>
                  </a:cubicBezTo>
                  <a:close/>
                  <a:moveTo>
                    <a:pt x="267" y="40561"/>
                  </a:moveTo>
                  <a:cubicBezTo>
                    <a:pt x="218" y="40561"/>
                    <a:pt x="173" y="40597"/>
                    <a:pt x="159" y="40646"/>
                  </a:cubicBezTo>
                  <a:cubicBezTo>
                    <a:pt x="99" y="40930"/>
                    <a:pt x="55" y="41215"/>
                    <a:pt x="28" y="41489"/>
                  </a:cubicBezTo>
                  <a:cubicBezTo>
                    <a:pt x="22" y="41550"/>
                    <a:pt x="66" y="41600"/>
                    <a:pt x="126" y="41610"/>
                  </a:cubicBezTo>
                  <a:lnTo>
                    <a:pt x="137" y="41610"/>
                  </a:lnTo>
                  <a:cubicBezTo>
                    <a:pt x="187" y="41610"/>
                    <a:pt x="236" y="41567"/>
                    <a:pt x="241" y="41511"/>
                  </a:cubicBezTo>
                  <a:cubicBezTo>
                    <a:pt x="268" y="41243"/>
                    <a:pt x="307" y="40963"/>
                    <a:pt x="367" y="40689"/>
                  </a:cubicBezTo>
                  <a:cubicBezTo>
                    <a:pt x="379" y="40634"/>
                    <a:pt x="346" y="40575"/>
                    <a:pt x="286" y="40563"/>
                  </a:cubicBezTo>
                  <a:cubicBezTo>
                    <a:pt x="279" y="40562"/>
                    <a:pt x="273" y="40561"/>
                    <a:pt x="267" y="40561"/>
                  </a:cubicBezTo>
                  <a:close/>
                  <a:moveTo>
                    <a:pt x="104" y="42240"/>
                  </a:moveTo>
                  <a:cubicBezTo>
                    <a:pt x="44" y="42240"/>
                    <a:pt x="0" y="42290"/>
                    <a:pt x="0" y="42351"/>
                  </a:cubicBezTo>
                  <a:cubicBezTo>
                    <a:pt x="11" y="42640"/>
                    <a:pt x="38" y="42931"/>
                    <a:pt x="88" y="43206"/>
                  </a:cubicBezTo>
                  <a:cubicBezTo>
                    <a:pt x="99" y="43254"/>
                    <a:pt x="142" y="43292"/>
                    <a:pt x="192" y="43292"/>
                  </a:cubicBezTo>
                  <a:lnTo>
                    <a:pt x="208" y="43292"/>
                  </a:lnTo>
                  <a:cubicBezTo>
                    <a:pt x="268" y="43282"/>
                    <a:pt x="307" y="43227"/>
                    <a:pt x="296" y="43166"/>
                  </a:cubicBezTo>
                  <a:cubicBezTo>
                    <a:pt x="247" y="42903"/>
                    <a:pt x="220" y="42624"/>
                    <a:pt x="215" y="42344"/>
                  </a:cubicBezTo>
                  <a:cubicBezTo>
                    <a:pt x="208" y="42285"/>
                    <a:pt x="159" y="42240"/>
                    <a:pt x="104" y="42240"/>
                  </a:cubicBezTo>
                  <a:close/>
                  <a:moveTo>
                    <a:pt x="407" y="43899"/>
                  </a:moveTo>
                  <a:cubicBezTo>
                    <a:pt x="393" y="43899"/>
                    <a:pt x="380" y="43902"/>
                    <a:pt x="367" y="43907"/>
                  </a:cubicBezTo>
                  <a:cubicBezTo>
                    <a:pt x="313" y="43923"/>
                    <a:pt x="286" y="43983"/>
                    <a:pt x="301" y="44038"/>
                  </a:cubicBezTo>
                  <a:cubicBezTo>
                    <a:pt x="307" y="44049"/>
                    <a:pt x="597" y="44843"/>
                    <a:pt x="751" y="44843"/>
                  </a:cubicBezTo>
                  <a:cubicBezTo>
                    <a:pt x="812" y="44843"/>
                    <a:pt x="860" y="44800"/>
                    <a:pt x="860" y="44739"/>
                  </a:cubicBezTo>
                  <a:cubicBezTo>
                    <a:pt x="860" y="44718"/>
                    <a:pt x="850" y="44696"/>
                    <a:pt x="839" y="44679"/>
                  </a:cubicBezTo>
                  <a:cubicBezTo>
                    <a:pt x="828" y="44663"/>
                    <a:pt x="663" y="44416"/>
                    <a:pt x="504" y="43967"/>
                  </a:cubicBezTo>
                  <a:cubicBezTo>
                    <a:pt x="488" y="43925"/>
                    <a:pt x="449" y="43899"/>
                    <a:pt x="407" y="43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4" name="Google Shape;74;p2"/>
          <p:cNvGrpSpPr/>
          <p:nvPr/>
        </p:nvGrpSpPr>
        <p:grpSpPr>
          <a:xfrm rot="-1799965">
            <a:off x="7160288" y="2846832"/>
            <a:ext cx="1792663" cy="1738763"/>
            <a:chOff x="6997200" y="3219600"/>
            <a:chExt cx="1426800" cy="1383900"/>
          </a:xfrm>
        </p:grpSpPr>
        <p:sp>
          <p:nvSpPr>
            <p:cNvPr id="75" name="Google Shape;75;p2"/>
            <p:cNvSpPr/>
            <p:nvPr/>
          </p:nvSpPr>
          <p:spPr>
            <a:xfrm>
              <a:off x="7226125" y="4200625"/>
              <a:ext cx="413050" cy="393250"/>
            </a:xfrm>
            <a:custGeom>
              <a:avLst/>
              <a:gdLst/>
              <a:ahLst/>
              <a:cxnLst/>
              <a:rect l="l" t="t" r="r" b="b"/>
              <a:pathLst>
                <a:path w="16522" h="15730" extrusionOk="0">
                  <a:moveTo>
                    <a:pt x="16521" y="0"/>
                  </a:moveTo>
                  <a:lnTo>
                    <a:pt x="16521" y="0"/>
                  </a:lnTo>
                  <a:cubicBezTo>
                    <a:pt x="16521" y="0"/>
                    <a:pt x="12378" y="746"/>
                    <a:pt x="8432" y="4232"/>
                  </a:cubicBezTo>
                  <a:cubicBezTo>
                    <a:pt x="4480" y="7723"/>
                    <a:pt x="2310" y="14184"/>
                    <a:pt x="2310" y="14184"/>
                  </a:cubicBezTo>
                  <a:cubicBezTo>
                    <a:pt x="2310" y="14184"/>
                    <a:pt x="327" y="12910"/>
                    <a:pt x="49" y="12910"/>
                  </a:cubicBezTo>
                  <a:cubicBezTo>
                    <a:pt x="0" y="12910"/>
                    <a:pt x="4" y="12949"/>
                    <a:pt x="79" y="13040"/>
                  </a:cubicBezTo>
                  <a:cubicBezTo>
                    <a:pt x="588" y="13653"/>
                    <a:pt x="3269" y="15730"/>
                    <a:pt x="3269" y="15730"/>
                  </a:cubicBezTo>
                  <a:cubicBezTo>
                    <a:pt x="3269" y="15730"/>
                    <a:pt x="12044" y="7273"/>
                    <a:pt x="15775" y="6555"/>
                  </a:cubicBezTo>
                  <a:lnTo>
                    <a:pt x="16521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7210525" y="4512200"/>
              <a:ext cx="144450" cy="91300"/>
            </a:xfrm>
            <a:custGeom>
              <a:avLst/>
              <a:gdLst/>
              <a:ahLst/>
              <a:cxnLst/>
              <a:rect l="l" t="t" r="r" b="b"/>
              <a:pathLst>
                <a:path w="5778" h="3652" extrusionOk="0">
                  <a:moveTo>
                    <a:pt x="3334" y="1"/>
                  </a:moveTo>
                  <a:lnTo>
                    <a:pt x="2949" y="532"/>
                  </a:lnTo>
                  <a:cubicBezTo>
                    <a:pt x="2949" y="532"/>
                    <a:pt x="1841" y="32"/>
                    <a:pt x="903" y="32"/>
                  </a:cubicBezTo>
                  <a:cubicBezTo>
                    <a:pt x="558" y="32"/>
                    <a:pt x="235" y="100"/>
                    <a:pt x="0" y="286"/>
                  </a:cubicBezTo>
                  <a:lnTo>
                    <a:pt x="4260" y="3651"/>
                  </a:lnTo>
                  <a:lnTo>
                    <a:pt x="5778" y="1827"/>
                  </a:lnTo>
                  <a:lnTo>
                    <a:pt x="333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7263125" y="4516325"/>
              <a:ext cx="6075" cy="25925"/>
            </a:xfrm>
            <a:custGeom>
              <a:avLst/>
              <a:gdLst/>
              <a:ahLst/>
              <a:cxnLst/>
              <a:rect l="l" t="t" r="r" b="b"/>
              <a:pathLst>
                <a:path w="243" h="1037" extrusionOk="0">
                  <a:moveTo>
                    <a:pt x="139" y="0"/>
                  </a:moveTo>
                  <a:cubicBezTo>
                    <a:pt x="79" y="0"/>
                    <a:pt x="29" y="44"/>
                    <a:pt x="29" y="104"/>
                  </a:cubicBezTo>
                  <a:lnTo>
                    <a:pt x="1" y="926"/>
                  </a:lnTo>
                  <a:cubicBezTo>
                    <a:pt x="1" y="981"/>
                    <a:pt x="46" y="1030"/>
                    <a:pt x="106" y="1037"/>
                  </a:cubicBezTo>
                  <a:lnTo>
                    <a:pt x="111" y="1037"/>
                  </a:lnTo>
                  <a:cubicBezTo>
                    <a:pt x="165" y="1037"/>
                    <a:pt x="215" y="992"/>
                    <a:pt x="215" y="932"/>
                  </a:cubicBezTo>
                  <a:lnTo>
                    <a:pt x="243" y="109"/>
                  </a:lnTo>
                  <a:cubicBezTo>
                    <a:pt x="243" y="50"/>
                    <a:pt x="198" y="0"/>
                    <a:pt x="1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7006225" y="4047525"/>
              <a:ext cx="524675" cy="161200"/>
            </a:xfrm>
            <a:custGeom>
              <a:avLst/>
              <a:gdLst/>
              <a:ahLst/>
              <a:cxnLst/>
              <a:rect l="l" t="t" r="r" b="b"/>
              <a:pathLst>
                <a:path w="20987" h="6448" extrusionOk="0">
                  <a:moveTo>
                    <a:pt x="12871" y="0"/>
                  </a:moveTo>
                  <a:cubicBezTo>
                    <a:pt x="12597" y="0"/>
                    <a:pt x="12319" y="6"/>
                    <a:pt x="12037" y="18"/>
                  </a:cubicBezTo>
                  <a:cubicBezTo>
                    <a:pt x="6770" y="243"/>
                    <a:pt x="1020" y="3899"/>
                    <a:pt x="1020" y="3899"/>
                  </a:cubicBezTo>
                  <a:cubicBezTo>
                    <a:pt x="1020" y="3899"/>
                    <a:pt x="217" y="1481"/>
                    <a:pt x="37" y="1481"/>
                  </a:cubicBezTo>
                  <a:cubicBezTo>
                    <a:pt x="13" y="1481"/>
                    <a:pt x="0" y="1522"/>
                    <a:pt x="1" y="1614"/>
                  </a:cubicBezTo>
                  <a:cubicBezTo>
                    <a:pt x="11" y="2408"/>
                    <a:pt x="790" y="5707"/>
                    <a:pt x="790" y="5707"/>
                  </a:cubicBezTo>
                  <a:cubicBezTo>
                    <a:pt x="790" y="5707"/>
                    <a:pt x="4330" y="5401"/>
                    <a:pt x="8115" y="5401"/>
                  </a:cubicBezTo>
                  <a:cubicBezTo>
                    <a:pt x="11339" y="5401"/>
                    <a:pt x="14741" y="5623"/>
                    <a:pt x="16284" y="6448"/>
                  </a:cubicBezTo>
                  <a:lnTo>
                    <a:pt x="20987" y="1816"/>
                  </a:lnTo>
                  <a:cubicBezTo>
                    <a:pt x="20987" y="1816"/>
                    <a:pt x="17684" y="0"/>
                    <a:pt x="1287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6997200" y="4071000"/>
              <a:ext cx="88125" cy="132375"/>
            </a:xfrm>
            <a:custGeom>
              <a:avLst/>
              <a:gdLst/>
              <a:ahLst/>
              <a:cxnLst/>
              <a:rect l="l" t="t" r="r" b="b"/>
              <a:pathLst>
                <a:path w="3525" h="5295" extrusionOk="0">
                  <a:moveTo>
                    <a:pt x="0" y="0"/>
                  </a:moveTo>
                  <a:lnTo>
                    <a:pt x="1195" y="5295"/>
                  </a:lnTo>
                  <a:lnTo>
                    <a:pt x="3524" y="4834"/>
                  </a:lnTo>
                  <a:lnTo>
                    <a:pt x="2768" y="1881"/>
                  </a:lnTo>
                  <a:lnTo>
                    <a:pt x="2138" y="2051"/>
                  </a:lnTo>
                  <a:cubicBezTo>
                    <a:pt x="2138" y="2051"/>
                    <a:pt x="1113" y="12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7290125" y="4013025"/>
              <a:ext cx="506750" cy="403700"/>
            </a:xfrm>
            <a:custGeom>
              <a:avLst/>
              <a:gdLst/>
              <a:ahLst/>
              <a:cxnLst/>
              <a:rect l="l" t="t" r="r" b="b"/>
              <a:pathLst>
                <a:path w="20270" h="16148" extrusionOk="0">
                  <a:moveTo>
                    <a:pt x="6092" y="1"/>
                  </a:moveTo>
                  <a:cubicBezTo>
                    <a:pt x="3985" y="1"/>
                    <a:pt x="549" y="834"/>
                    <a:pt x="549" y="834"/>
                  </a:cubicBezTo>
                  <a:cubicBezTo>
                    <a:pt x="1" y="3224"/>
                    <a:pt x="1782" y="8711"/>
                    <a:pt x="1782" y="8711"/>
                  </a:cubicBezTo>
                  <a:cubicBezTo>
                    <a:pt x="4567" y="7876"/>
                    <a:pt x="7167" y="7542"/>
                    <a:pt x="7491" y="7542"/>
                  </a:cubicBezTo>
                  <a:cubicBezTo>
                    <a:pt x="7546" y="7542"/>
                    <a:pt x="7536" y="7552"/>
                    <a:pt x="7450" y="7570"/>
                  </a:cubicBezTo>
                  <a:cubicBezTo>
                    <a:pt x="6090" y="8529"/>
                    <a:pt x="4650" y="10941"/>
                    <a:pt x="4650" y="10941"/>
                  </a:cubicBezTo>
                  <a:cubicBezTo>
                    <a:pt x="6096" y="12842"/>
                    <a:pt x="10678" y="16148"/>
                    <a:pt x="10678" y="16148"/>
                  </a:cubicBezTo>
                  <a:cubicBezTo>
                    <a:pt x="15753" y="15249"/>
                    <a:pt x="20270" y="9692"/>
                    <a:pt x="20270" y="9692"/>
                  </a:cubicBezTo>
                  <a:cubicBezTo>
                    <a:pt x="17792" y="9028"/>
                    <a:pt x="7296" y="160"/>
                    <a:pt x="7296" y="160"/>
                  </a:cubicBezTo>
                  <a:cubicBezTo>
                    <a:pt x="7009" y="47"/>
                    <a:pt x="6587" y="1"/>
                    <a:pt x="609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7489775" y="4145275"/>
              <a:ext cx="45125" cy="47700"/>
            </a:xfrm>
            <a:custGeom>
              <a:avLst/>
              <a:gdLst/>
              <a:ahLst/>
              <a:cxnLst/>
              <a:rect l="l" t="t" r="r" b="b"/>
              <a:pathLst>
                <a:path w="1805" h="1908" extrusionOk="0">
                  <a:moveTo>
                    <a:pt x="1108" y="0"/>
                  </a:moveTo>
                  <a:cubicBezTo>
                    <a:pt x="1094" y="0"/>
                    <a:pt x="1078" y="4"/>
                    <a:pt x="1064" y="11"/>
                  </a:cubicBezTo>
                  <a:cubicBezTo>
                    <a:pt x="105" y="444"/>
                    <a:pt x="11" y="1738"/>
                    <a:pt x="6" y="1792"/>
                  </a:cubicBezTo>
                  <a:cubicBezTo>
                    <a:pt x="1" y="1842"/>
                    <a:pt x="34" y="1885"/>
                    <a:pt x="77" y="1903"/>
                  </a:cubicBezTo>
                  <a:cubicBezTo>
                    <a:pt x="89" y="1903"/>
                    <a:pt x="99" y="1908"/>
                    <a:pt x="110" y="1908"/>
                  </a:cubicBezTo>
                  <a:cubicBezTo>
                    <a:pt x="149" y="1908"/>
                    <a:pt x="182" y="1885"/>
                    <a:pt x="203" y="1853"/>
                  </a:cubicBezTo>
                  <a:cubicBezTo>
                    <a:pt x="412" y="1508"/>
                    <a:pt x="1371" y="1080"/>
                    <a:pt x="1721" y="942"/>
                  </a:cubicBezTo>
                  <a:cubicBezTo>
                    <a:pt x="1777" y="921"/>
                    <a:pt x="1804" y="861"/>
                    <a:pt x="1782" y="806"/>
                  </a:cubicBezTo>
                  <a:cubicBezTo>
                    <a:pt x="1770" y="764"/>
                    <a:pt x="1728" y="738"/>
                    <a:pt x="1684" y="738"/>
                  </a:cubicBezTo>
                  <a:cubicBezTo>
                    <a:pt x="1671" y="738"/>
                    <a:pt x="1658" y="740"/>
                    <a:pt x="1645" y="745"/>
                  </a:cubicBezTo>
                  <a:cubicBezTo>
                    <a:pt x="1602" y="762"/>
                    <a:pt x="741" y="1096"/>
                    <a:pt x="269" y="1480"/>
                  </a:cubicBezTo>
                  <a:cubicBezTo>
                    <a:pt x="357" y="1091"/>
                    <a:pt x="582" y="461"/>
                    <a:pt x="1152" y="203"/>
                  </a:cubicBezTo>
                  <a:cubicBezTo>
                    <a:pt x="1207" y="181"/>
                    <a:pt x="1228" y="115"/>
                    <a:pt x="1207" y="66"/>
                  </a:cubicBezTo>
                  <a:cubicBezTo>
                    <a:pt x="1187" y="26"/>
                    <a:pt x="1149" y="0"/>
                    <a:pt x="1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7291650" y="4034750"/>
              <a:ext cx="67050" cy="182350"/>
            </a:xfrm>
            <a:custGeom>
              <a:avLst/>
              <a:gdLst/>
              <a:ahLst/>
              <a:cxnLst/>
              <a:rect l="l" t="t" r="r" b="b"/>
              <a:pathLst>
                <a:path w="2682" h="7294" extrusionOk="0">
                  <a:moveTo>
                    <a:pt x="1637" y="0"/>
                  </a:moveTo>
                  <a:cubicBezTo>
                    <a:pt x="1608" y="0"/>
                    <a:pt x="1580" y="11"/>
                    <a:pt x="1557" y="31"/>
                  </a:cubicBezTo>
                  <a:cubicBezTo>
                    <a:pt x="1491" y="102"/>
                    <a:pt x="0" y="1735"/>
                    <a:pt x="2462" y="7233"/>
                  </a:cubicBezTo>
                  <a:cubicBezTo>
                    <a:pt x="2477" y="7271"/>
                    <a:pt x="2517" y="7293"/>
                    <a:pt x="2560" y="7293"/>
                  </a:cubicBezTo>
                  <a:cubicBezTo>
                    <a:pt x="2571" y="7293"/>
                    <a:pt x="2588" y="7293"/>
                    <a:pt x="2604" y="7288"/>
                  </a:cubicBezTo>
                  <a:cubicBezTo>
                    <a:pt x="2654" y="7260"/>
                    <a:pt x="2681" y="7200"/>
                    <a:pt x="2654" y="7146"/>
                  </a:cubicBezTo>
                  <a:cubicBezTo>
                    <a:pt x="263" y="1812"/>
                    <a:pt x="1695" y="195"/>
                    <a:pt x="1710" y="179"/>
                  </a:cubicBezTo>
                  <a:cubicBezTo>
                    <a:pt x="1749" y="135"/>
                    <a:pt x="1749" y="69"/>
                    <a:pt x="1710" y="31"/>
                  </a:cubicBezTo>
                  <a:cubicBezTo>
                    <a:pt x="1689" y="10"/>
                    <a:pt x="1663" y="0"/>
                    <a:pt x="16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7421400" y="4275450"/>
              <a:ext cx="154475" cy="128400"/>
            </a:xfrm>
            <a:custGeom>
              <a:avLst/>
              <a:gdLst/>
              <a:ahLst/>
              <a:cxnLst/>
              <a:rect l="l" t="t" r="r" b="b"/>
              <a:pathLst>
                <a:path w="6179" h="5136" extrusionOk="0">
                  <a:moveTo>
                    <a:pt x="121" y="1"/>
                  </a:moveTo>
                  <a:cubicBezTo>
                    <a:pt x="98" y="1"/>
                    <a:pt x="75" y="8"/>
                    <a:pt x="56" y="22"/>
                  </a:cubicBezTo>
                  <a:cubicBezTo>
                    <a:pt x="6" y="60"/>
                    <a:pt x="1" y="126"/>
                    <a:pt x="39" y="170"/>
                  </a:cubicBezTo>
                  <a:cubicBezTo>
                    <a:pt x="67" y="208"/>
                    <a:pt x="3065" y="3891"/>
                    <a:pt x="6019" y="5130"/>
                  </a:cubicBezTo>
                  <a:cubicBezTo>
                    <a:pt x="6030" y="5135"/>
                    <a:pt x="6047" y="5135"/>
                    <a:pt x="6057" y="5135"/>
                  </a:cubicBezTo>
                  <a:cubicBezTo>
                    <a:pt x="6101" y="5135"/>
                    <a:pt x="6140" y="5114"/>
                    <a:pt x="6156" y="5069"/>
                  </a:cubicBezTo>
                  <a:cubicBezTo>
                    <a:pt x="6178" y="5021"/>
                    <a:pt x="6151" y="4955"/>
                    <a:pt x="6101" y="4933"/>
                  </a:cubicBezTo>
                  <a:cubicBezTo>
                    <a:pt x="3196" y="3716"/>
                    <a:pt x="231" y="76"/>
                    <a:pt x="204" y="38"/>
                  </a:cubicBezTo>
                  <a:cubicBezTo>
                    <a:pt x="182" y="13"/>
                    <a:pt x="15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7536075" y="4278825"/>
              <a:ext cx="183100" cy="127350"/>
            </a:xfrm>
            <a:custGeom>
              <a:avLst/>
              <a:gdLst/>
              <a:ahLst/>
              <a:cxnLst/>
              <a:rect l="l" t="t" r="r" b="b"/>
              <a:pathLst>
                <a:path w="7324" h="5094" extrusionOk="0">
                  <a:moveTo>
                    <a:pt x="7206" y="1"/>
                  </a:moveTo>
                  <a:cubicBezTo>
                    <a:pt x="7175" y="1"/>
                    <a:pt x="7143" y="15"/>
                    <a:pt x="7121" y="40"/>
                  </a:cubicBezTo>
                  <a:cubicBezTo>
                    <a:pt x="4731" y="3164"/>
                    <a:pt x="132" y="4869"/>
                    <a:pt x="84" y="4886"/>
                  </a:cubicBezTo>
                  <a:cubicBezTo>
                    <a:pt x="28" y="4907"/>
                    <a:pt x="1" y="4967"/>
                    <a:pt x="23" y="5023"/>
                  </a:cubicBezTo>
                  <a:cubicBezTo>
                    <a:pt x="40" y="5066"/>
                    <a:pt x="78" y="5094"/>
                    <a:pt x="122" y="5094"/>
                  </a:cubicBezTo>
                  <a:cubicBezTo>
                    <a:pt x="132" y="5094"/>
                    <a:pt x="144" y="5088"/>
                    <a:pt x="155" y="5088"/>
                  </a:cubicBezTo>
                  <a:cubicBezTo>
                    <a:pt x="205" y="5066"/>
                    <a:pt x="4863" y="3340"/>
                    <a:pt x="7291" y="171"/>
                  </a:cubicBezTo>
                  <a:cubicBezTo>
                    <a:pt x="7324" y="123"/>
                    <a:pt x="7318" y="57"/>
                    <a:pt x="7268" y="24"/>
                  </a:cubicBezTo>
                  <a:cubicBezTo>
                    <a:pt x="7250" y="8"/>
                    <a:pt x="7228" y="1"/>
                    <a:pt x="72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7581725" y="4247675"/>
              <a:ext cx="49475" cy="109050"/>
            </a:xfrm>
            <a:custGeom>
              <a:avLst/>
              <a:gdLst/>
              <a:ahLst/>
              <a:cxnLst/>
              <a:rect l="l" t="t" r="r" b="b"/>
              <a:pathLst>
                <a:path w="1979" h="4362" extrusionOk="0">
                  <a:moveTo>
                    <a:pt x="1374" y="0"/>
                  </a:moveTo>
                  <a:cubicBezTo>
                    <a:pt x="1339" y="0"/>
                    <a:pt x="1306" y="16"/>
                    <a:pt x="1288" y="48"/>
                  </a:cubicBezTo>
                  <a:cubicBezTo>
                    <a:pt x="1273" y="69"/>
                    <a:pt x="1" y="2087"/>
                    <a:pt x="1776" y="4323"/>
                  </a:cubicBezTo>
                  <a:cubicBezTo>
                    <a:pt x="1799" y="4351"/>
                    <a:pt x="1832" y="4361"/>
                    <a:pt x="1858" y="4361"/>
                  </a:cubicBezTo>
                  <a:cubicBezTo>
                    <a:pt x="1880" y="4361"/>
                    <a:pt x="1908" y="4356"/>
                    <a:pt x="1924" y="4339"/>
                  </a:cubicBezTo>
                  <a:cubicBezTo>
                    <a:pt x="1974" y="4301"/>
                    <a:pt x="1979" y="4235"/>
                    <a:pt x="1941" y="4192"/>
                  </a:cubicBezTo>
                  <a:cubicBezTo>
                    <a:pt x="264" y="2075"/>
                    <a:pt x="1415" y="240"/>
                    <a:pt x="1463" y="162"/>
                  </a:cubicBezTo>
                  <a:cubicBezTo>
                    <a:pt x="1496" y="114"/>
                    <a:pt x="1480" y="48"/>
                    <a:pt x="1430" y="15"/>
                  </a:cubicBezTo>
                  <a:cubicBezTo>
                    <a:pt x="1413" y="5"/>
                    <a:pt x="1393" y="0"/>
                    <a:pt x="13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7607075" y="3219600"/>
              <a:ext cx="668675" cy="538650"/>
            </a:xfrm>
            <a:custGeom>
              <a:avLst/>
              <a:gdLst/>
              <a:ahLst/>
              <a:cxnLst/>
              <a:rect l="l" t="t" r="r" b="b"/>
              <a:pathLst>
                <a:path w="26747" h="21546" extrusionOk="0">
                  <a:moveTo>
                    <a:pt x="13552" y="1"/>
                  </a:moveTo>
                  <a:cubicBezTo>
                    <a:pt x="7681" y="1"/>
                    <a:pt x="5394" y="4734"/>
                    <a:pt x="5394" y="4734"/>
                  </a:cubicBezTo>
                  <a:cubicBezTo>
                    <a:pt x="5394" y="4734"/>
                    <a:pt x="1" y="12835"/>
                    <a:pt x="6057" y="17987"/>
                  </a:cubicBezTo>
                  <a:cubicBezTo>
                    <a:pt x="8775" y="20299"/>
                    <a:pt x="11904" y="21545"/>
                    <a:pt x="14852" y="21545"/>
                  </a:cubicBezTo>
                  <a:cubicBezTo>
                    <a:pt x="18474" y="21545"/>
                    <a:pt x="21822" y="19664"/>
                    <a:pt x="23798" y="15564"/>
                  </a:cubicBezTo>
                  <a:cubicBezTo>
                    <a:pt x="26747" y="9447"/>
                    <a:pt x="25350" y="2749"/>
                    <a:pt x="16947" y="480"/>
                  </a:cubicBezTo>
                  <a:cubicBezTo>
                    <a:pt x="15702" y="144"/>
                    <a:pt x="14573" y="1"/>
                    <a:pt x="135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7415800" y="3715425"/>
              <a:ext cx="626900" cy="627575"/>
            </a:xfrm>
            <a:custGeom>
              <a:avLst/>
              <a:gdLst/>
              <a:ahLst/>
              <a:cxnLst/>
              <a:rect l="l" t="t" r="r" b="b"/>
              <a:pathLst>
                <a:path w="25076" h="25103" extrusionOk="0">
                  <a:moveTo>
                    <a:pt x="9800" y="1"/>
                  </a:moveTo>
                  <a:cubicBezTo>
                    <a:pt x="7712" y="3009"/>
                    <a:pt x="0" y="11883"/>
                    <a:pt x="0" y="11883"/>
                  </a:cubicBezTo>
                  <a:cubicBezTo>
                    <a:pt x="1721" y="17523"/>
                    <a:pt x="12881" y="25103"/>
                    <a:pt x="12881" y="25103"/>
                  </a:cubicBezTo>
                  <a:cubicBezTo>
                    <a:pt x="25076" y="15912"/>
                    <a:pt x="23650" y="4846"/>
                    <a:pt x="23650" y="4846"/>
                  </a:cubicBezTo>
                  <a:cubicBezTo>
                    <a:pt x="19025" y="3634"/>
                    <a:pt x="9800" y="1"/>
                    <a:pt x="98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7297150" y="3351150"/>
              <a:ext cx="352575" cy="476125"/>
            </a:xfrm>
            <a:custGeom>
              <a:avLst/>
              <a:gdLst/>
              <a:ahLst/>
              <a:cxnLst/>
              <a:rect l="l" t="t" r="r" b="b"/>
              <a:pathLst>
                <a:path w="14103" h="19045" extrusionOk="0">
                  <a:moveTo>
                    <a:pt x="5897" y="1"/>
                  </a:moveTo>
                  <a:cubicBezTo>
                    <a:pt x="5887" y="1"/>
                    <a:pt x="5876" y="3"/>
                    <a:pt x="5864" y="9"/>
                  </a:cubicBezTo>
                  <a:cubicBezTo>
                    <a:pt x="5480" y="191"/>
                    <a:pt x="4768" y="2432"/>
                    <a:pt x="4768" y="2432"/>
                  </a:cubicBezTo>
                  <a:cubicBezTo>
                    <a:pt x="4768" y="2432"/>
                    <a:pt x="4845" y="407"/>
                    <a:pt x="4286" y="407"/>
                  </a:cubicBezTo>
                  <a:cubicBezTo>
                    <a:pt x="4267" y="407"/>
                    <a:pt x="4246" y="409"/>
                    <a:pt x="4225" y="414"/>
                  </a:cubicBezTo>
                  <a:cubicBezTo>
                    <a:pt x="3606" y="573"/>
                    <a:pt x="4220" y="3111"/>
                    <a:pt x="4220" y="3111"/>
                  </a:cubicBezTo>
                  <a:cubicBezTo>
                    <a:pt x="4220" y="3111"/>
                    <a:pt x="3824" y="1986"/>
                    <a:pt x="3381" y="1986"/>
                  </a:cubicBezTo>
                  <a:cubicBezTo>
                    <a:pt x="3341" y="1986"/>
                    <a:pt x="3301" y="1995"/>
                    <a:pt x="3261" y="2015"/>
                  </a:cubicBezTo>
                  <a:cubicBezTo>
                    <a:pt x="2773" y="2250"/>
                    <a:pt x="4078" y="4426"/>
                    <a:pt x="4078" y="4426"/>
                  </a:cubicBezTo>
                  <a:cubicBezTo>
                    <a:pt x="4078" y="4426"/>
                    <a:pt x="0" y="12599"/>
                    <a:pt x="10380" y="19044"/>
                  </a:cubicBezTo>
                  <a:lnTo>
                    <a:pt x="14103" y="14555"/>
                  </a:lnTo>
                  <a:cubicBezTo>
                    <a:pt x="14103" y="14555"/>
                    <a:pt x="5568" y="9475"/>
                    <a:pt x="6494" y="4712"/>
                  </a:cubicBezTo>
                  <a:cubicBezTo>
                    <a:pt x="6494" y="4712"/>
                    <a:pt x="8035" y="3188"/>
                    <a:pt x="7875" y="2953"/>
                  </a:cubicBezTo>
                  <a:cubicBezTo>
                    <a:pt x="7860" y="2928"/>
                    <a:pt x="7830" y="2917"/>
                    <a:pt x="7790" y="2917"/>
                  </a:cubicBezTo>
                  <a:cubicBezTo>
                    <a:pt x="7440" y="2917"/>
                    <a:pt x="6269" y="3768"/>
                    <a:pt x="6269" y="3768"/>
                  </a:cubicBezTo>
                  <a:cubicBezTo>
                    <a:pt x="6269" y="3768"/>
                    <a:pt x="7612" y="1138"/>
                    <a:pt x="7207" y="985"/>
                  </a:cubicBezTo>
                  <a:cubicBezTo>
                    <a:pt x="7191" y="979"/>
                    <a:pt x="7173" y="976"/>
                    <a:pt x="7154" y="976"/>
                  </a:cubicBezTo>
                  <a:cubicBezTo>
                    <a:pt x="6708" y="976"/>
                    <a:pt x="5694" y="2657"/>
                    <a:pt x="5694" y="2657"/>
                  </a:cubicBezTo>
                  <a:cubicBezTo>
                    <a:pt x="5694" y="2657"/>
                    <a:pt x="6215" y="1"/>
                    <a:pt x="5897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7428000" y="3442750"/>
              <a:ext cx="28650" cy="18400"/>
            </a:xfrm>
            <a:custGeom>
              <a:avLst/>
              <a:gdLst/>
              <a:ahLst/>
              <a:cxnLst/>
              <a:rect l="l" t="t" r="r" b="b"/>
              <a:pathLst>
                <a:path w="1146" h="736" extrusionOk="0">
                  <a:moveTo>
                    <a:pt x="1035" y="1"/>
                  </a:moveTo>
                  <a:cubicBezTo>
                    <a:pt x="170" y="28"/>
                    <a:pt x="22" y="582"/>
                    <a:pt x="16" y="610"/>
                  </a:cubicBezTo>
                  <a:cubicBezTo>
                    <a:pt x="0" y="664"/>
                    <a:pt x="38" y="719"/>
                    <a:pt x="93" y="736"/>
                  </a:cubicBezTo>
                  <a:lnTo>
                    <a:pt x="121" y="736"/>
                  </a:lnTo>
                  <a:cubicBezTo>
                    <a:pt x="165" y="736"/>
                    <a:pt x="208" y="708"/>
                    <a:pt x="220" y="658"/>
                  </a:cubicBezTo>
                  <a:cubicBezTo>
                    <a:pt x="225" y="642"/>
                    <a:pt x="345" y="231"/>
                    <a:pt x="1042" y="210"/>
                  </a:cubicBezTo>
                  <a:cubicBezTo>
                    <a:pt x="1101" y="210"/>
                    <a:pt x="1146" y="160"/>
                    <a:pt x="1146" y="99"/>
                  </a:cubicBezTo>
                  <a:cubicBezTo>
                    <a:pt x="1141" y="45"/>
                    <a:pt x="1101" y="1"/>
                    <a:pt x="10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7961950" y="3861900"/>
              <a:ext cx="355350" cy="446275"/>
            </a:xfrm>
            <a:custGeom>
              <a:avLst/>
              <a:gdLst/>
              <a:ahLst/>
              <a:cxnLst/>
              <a:rect l="l" t="t" r="r" b="b"/>
              <a:pathLst>
                <a:path w="14214" h="17851" extrusionOk="0">
                  <a:moveTo>
                    <a:pt x="2802" y="1"/>
                  </a:moveTo>
                  <a:lnTo>
                    <a:pt x="0" y="5115"/>
                  </a:lnTo>
                  <a:cubicBezTo>
                    <a:pt x="0" y="5115"/>
                    <a:pt x="9340" y="8490"/>
                    <a:pt x="9329" y="13336"/>
                  </a:cubicBezTo>
                  <a:cubicBezTo>
                    <a:pt x="9329" y="13336"/>
                    <a:pt x="8112" y="15128"/>
                    <a:pt x="8310" y="15330"/>
                  </a:cubicBezTo>
                  <a:cubicBezTo>
                    <a:pt x="8324" y="15345"/>
                    <a:pt x="8343" y="15352"/>
                    <a:pt x="8367" y="15352"/>
                  </a:cubicBezTo>
                  <a:cubicBezTo>
                    <a:pt x="8676" y="15352"/>
                    <a:pt x="9729" y="14224"/>
                    <a:pt x="9729" y="14224"/>
                  </a:cubicBezTo>
                  <a:lnTo>
                    <a:pt x="9729" y="14224"/>
                  </a:lnTo>
                  <a:cubicBezTo>
                    <a:pt x="9729" y="14224"/>
                    <a:pt x="8912" y="17063"/>
                    <a:pt x="9340" y="17134"/>
                  </a:cubicBezTo>
                  <a:cubicBezTo>
                    <a:pt x="9347" y="17135"/>
                    <a:pt x="9355" y="17136"/>
                    <a:pt x="9363" y="17136"/>
                  </a:cubicBezTo>
                  <a:cubicBezTo>
                    <a:pt x="9799" y="17136"/>
                    <a:pt x="10508" y="15204"/>
                    <a:pt x="10508" y="15204"/>
                  </a:cubicBezTo>
                  <a:lnTo>
                    <a:pt x="10508" y="15204"/>
                  </a:lnTo>
                  <a:cubicBezTo>
                    <a:pt x="10508" y="15205"/>
                    <a:pt x="10503" y="17851"/>
                    <a:pt x="10801" y="17851"/>
                  </a:cubicBezTo>
                  <a:cubicBezTo>
                    <a:pt x="10814" y="17851"/>
                    <a:pt x="10828" y="17846"/>
                    <a:pt x="10842" y="17835"/>
                  </a:cubicBezTo>
                  <a:cubicBezTo>
                    <a:pt x="11188" y="17584"/>
                    <a:pt x="11462" y="15249"/>
                    <a:pt x="11462" y="15249"/>
                  </a:cubicBezTo>
                  <a:cubicBezTo>
                    <a:pt x="11462" y="15249"/>
                    <a:pt x="11753" y="17152"/>
                    <a:pt x="12272" y="17152"/>
                  </a:cubicBezTo>
                  <a:cubicBezTo>
                    <a:pt x="12304" y="17152"/>
                    <a:pt x="12338" y="17144"/>
                    <a:pt x="12372" y="17129"/>
                  </a:cubicBezTo>
                  <a:cubicBezTo>
                    <a:pt x="12952" y="16855"/>
                    <a:pt x="11872" y="14481"/>
                    <a:pt x="11872" y="14481"/>
                  </a:cubicBezTo>
                  <a:lnTo>
                    <a:pt x="11872" y="14481"/>
                  </a:lnTo>
                  <a:cubicBezTo>
                    <a:pt x="11872" y="14481"/>
                    <a:pt x="12426" y="15431"/>
                    <a:pt x="12857" y="15431"/>
                  </a:cubicBezTo>
                  <a:cubicBezTo>
                    <a:pt x="12915" y="15431"/>
                    <a:pt x="12971" y="15414"/>
                    <a:pt x="13023" y="15375"/>
                  </a:cubicBezTo>
                  <a:cubicBezTo>
                    <a:pt x="13457" y="15052"/>
                    <a:pt x="11763" y="13160"/>
                    <a:pt x="11763" y="13160"/>
                  </a:cubicBezTo>
                  <a:cubicBezTo>
                    <a:pt x="11763" y="13160"/>
                    <a:pt x="14213" y="4364"/>
                    <a:pt x="2802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7613775" y="3292925"/>
              <a:ext cx="570050" cy="449950"/>
            </a:xfrm>
            <a:custGeom>
              <a:avLst/>
              <a:gdLst/>
              <a:ahLst/>
              <a:cxnLst/>
              <a:rect l="l" t="t" r="r" b="b"/>
              <a:pathLst>
                <a:path w="22802" h="17998" extrusionOk="0">
                  <a:moveTo>
                    <a:pt x="12211" y="0"/>
                  </a:moveTo>
                  <a:cubicBezTo>
                    <a:pt x="6594" y="0"/>
                    <a:pt x="1" y="6510"/>
                    <a:pt x="4128" y="13908"/>
                  </a:cubicBezTo>
                  <a:cubicBezTo>
                    <a:pt x="5670" y="16665"/>
                    <a:pt x="8779" y="17998"/>
                    <a:pt x="11946" y="17998"/>
                  </a:cubicBezTo>
                  <a:cubicBezTo>
                    <a:pt x="16040" y="17998"/>
                    <a:pt x="20232" y="15771"/>
                    <a:pt x="21267" y="11513"/>
                  </a:cubicBezTo>
                  <a:cubicBezTo>
                    <a:pt x="21267" y="11513"/>
                    <a:pt x="22801" y="2343"/>
                    <a:pt x="13763" y="178"/>
                  </a:cubicBezTo>
                  <a:cubicBezTo>
                    <a:pt x="13261" y="58"/>
                    <a:pt x="12740" y="0"/>
                    <a:pt x="1221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7730275" y="3687225"/>
              <a:ext cx="187300" cy="159650"/>
            </a:xfrm>
            <a:custGeom>
              <a:avLst/>
              <a:gdLst/>
              <a:ahLst/>
              <a:cxnLst/>
              <a:rect l="l" t="t" r="r" b="b"/>
              <a:pathLst>
                <a:path w="7492" h="6386" extrusionOk="0">
                  <a:moveTo>
                    <a:pt x="4352" y="0"/>
                  </a:moveTo>
                  <a:lnTo>
                    <a:pt x="2269" y="3047"/>
                  </a:lnTo>
                  <a:lnTo>
                    <a:pt x="1030" y="2586"/>
                  </a:lnTo>
                  <a:lnTo>
                    <a:pt x="1030" y="2586"/>
                  </a:lnTo>
                  <a:cubicBezTo>
                    <a:pt x="1030" y="2586"/>
                    <a:pt x="0" y="3743"/>
                    <a:pt x="2017" y="5518"/>
                  </a:cubicBezTo>
                  <a:cubicBezTo>
                    <a:pt x="2742" y="6157"/>
                    <a:pt x="3494" y="6385"/>
                    <a:pt x="4199" y="6385"/>
                  </a:cubicBezTo>
                  <a:cubicBezTo>
                    <a:pt x="5970" y="6385"/>
                    <a:pt x="7443" y="4944"/>
                    <a:pt x="7443" y="4944"/>
                  </a:cubicBezTo>
                  <a:lnTo>
                    <a:pt x="6133" y="4357"/>
                  </a:lnTo>
                  <a:lnTo>
                    <a:pt x="7492" y="532"/>
                  </a:lnTo>
                  <a:lnTo>
                    <a:pt x="4352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7767100" y="3535225"/>
              <a:ext cx="93350" cy="76075"/>
            </a:xfrm>
            <a:custGeom>
              <a:avLst/>
              <a:gdLst/>
              <a:ahLst/>
              <a:cxnLst/>
              <a:rect l="l" t="t" r="r" b="b"/>
              <a:pathLst>
                <a:path w="3734" h="3043" extrusionOk="0">
                  <a:moveTo>
                    <a:pt x="808" y="0"/>
                  </a:moveTo>
                  <a:cubicBezTo>
                    <a:pt x="769" y="0"/>
                    <a:pt x="733" y="23"/>
                    <a:pt x="714" y="62"/>
                  </a:cubicBezTo>
                  <a:cubicBezTo>
                    <a:pt x="686" y="121"/>
                    <a:pt x="1" y="1586"/>
                    <a:pt x="895" y="2654"/>
                  </a:cubicBezTo>
                  <a:cubicBezTo>
                    <a:pt x="1086" y="2890"/>
                    <a:pt x="1338" y="3015"/>
                    <a:pt x="1640" y="3038"/>
                  </a:cubicBezTo>
                  <a:cubicBezTo>
                    <a:pt x="1672" y="3043"/>
                    <a:pt x="1705" y="3043"/>
                    <a:pt x="1738" y="3043"/>
                  </a:cubicBezTo>
                  <a:cubicBezTo>
                    <a:pt x="2631" y="3043"/>
                    <a:pt x="3640" y="2167"/>
                    <a:pt x="3684" y="2127"/>
                  </a:cubicBezTo>
                  <a:cubicBezTo>
                    <a:pt x="3728" y="2089"/>
                    <a:pt x="3734" y="2024"/>
                    <a:pt x="3696" y="1980"/>
                  </a:cubicBezTo>
                  <a:cubicBezTo>
                    <a:pt x="3675" y="1956"/>
                    <a:pt x="3645" y="1943"/>
                    <a:pt x="3615" y="1943"/>
                  </a:cubicBezTo>
                  <a:cubicBezTo>
                    <a:pt x="3591" y="1943"/>
                    <a:pt x="3567" y="1952"/>
                    <a:pt x="3547" y="1970"/>
                  </a:cubicBezTo>
                  <a:cubicBezTo>
                    <a:pt x="3537" y="1980"/>
                    <a:pt x="2551" y="2833"/>
                    <a:pt x="1737" y="2833"/>
                  </a:cubicBezTo>
                  <a:cubicBezTo>
                    <a:pt x="1710" y="2833"/>
                    <a:pt x="1683" y="2832"/>
                    <a:pt x="1657" y="2830"/>
                  </a:cubicBezTo>
                  <a:cubicBezTo>
                    <a:pt x="1409" y="2808"/>
                    <a:pt x="1212" y="2709"/>
                    <a:pt x="1053" y="2522"/>
                  </a:cubicBezTo>
                  <a:cubicBezTo>
                    <a:pt x="253" y="1558"/>
                    <a:pt x="900" y="166"/>
                    <a:pt x="906" y="149"/>
                  </a:cubicBezTo>
                  <a:cubicBezTo>
                    <a:pt x="928" y="100"/>
                    <a:pt x="906" y="35"/>
                    <a:pt x="856" y="12"/>
                  </a:cubicBezTo>
                  <a:cubicBezTo>
                    <a:pt x="840" y="4"/>
                    <a:pt x="824" y="0"/>
                    <a:pt x="8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7877000" y="3600300"/>
              <a:ext cx="107025" cy="93975"/>
            </a:xfrm>
            <a:custGeom>
              <a:avLst/>
              <a:gdLst/>
              <a:ahLst/>
              <a:cxnLst/>
              <a:rect l="l" t="t" r="r" b="b"/>
              <a:pathLst>
                <a:path w="4281" h="3759" extrusionOk="0">
                  <a:moveTo>
                    <a:pt x="2138" y="1"/>
                  </a:moveTo>
                  <a:cubicBezTo>
                    <a:pt x="1782" y="1"/>
                    <a:pt x="1422" y="102"/>
                    <a:pt x="1103" y="314"/>
                  </a:cubicBezTo>
                  <a:cubicBezTo>
                    <a:pt x="236" y="885"/>
                    <a:pt x="1" y="2051"/>
                    <a:pt x="577" y="2918"/>
                  </a:cubicBezTo>
                  <a:cubicBezTo>
                    <a:pt x="936" y="3464"/>
                    <a:pt x="1532" y="3759"/>
                    <a:pt x="2140" y="3759"/>
                  </a:cubicBezTo>
                  <a:cubicBezTo>
                    <a:pt x="2498" y="3759"/>
                    <a:pt x="2859" y="3657"/>
                    <a:pt x="3180" y="3444"/>
                  </a:cubicBezTo>
                  <a:cubicBezTo>
                    <a:pt x="4040" y="2873"/>
                    <a:pt x="4281" y="1707"/>
                    <a:pt x="3706" y="840"/>
                  </a:cubicBezTo>
                  <a:cubicBezTo>
                    <a:pt x="3346" y="297"/>
                    <a:pt x="2748" y="1"/>
                    <a:pt x="2138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7690650" y="3447325"/>
              <a:ext cx="106900" cy="93900"/>
            </a:xfrm>
            <a:custGeom>
              <a:avLst/>
              <a:gdLst/>
              <a:ahLst/>
              <a:cxnLst/>
              <a:rect l="l" t="t" r="r" b="b"/>
              <a:pathLst>
                <a:path w="4276" h="3756" extrusionOk="0">
                  <a:moveTo>
                    <a:pt x="2136" y="0"/>
                  </a:moveTo>
                  <a:cubicBezTo>
                    <a:pt x="1781" y="0"/>
                    <a:pt x="1422" y="101"/>
                    <a:pt x="1103" y="311"/>
                  </a:cubicBezTo>
                  <a:cubicBezTo>
                    <a:pt x="237" y="887"/>
                    <a:pt x="0" y="2048"/>
                    <a:pt x="571" y="2914"/>
                  </a:cubicBezTo>
                  <a:cubicBezTo>
                    <a:pt x="933" y="3460"/>
                    <a:pt x="1528" y="3755"/>
                    <a:pt x="2136" y="3755"/>
                  </a:cubicBezTo>
                  <a:cubicBezTo>
                    <a:pt x="2493" y="3755"/>
                    <a:pt x="2854" y="3653"/>
                    <a:pt x="3174" y="3440"/>
                  </a:cubicBezTo>
                  <a:cubicBezTo>
                    <a:pt x="4040" y="2871"/>
                    <a:pt x="4275" y="1704"/>
                    <a:pt x="3706" y="842"/>
                  </a:cubicBezTo>
                  <a:cubicBezTo>
                    <a:pt x="3343" y="296"/>
                    <a:pt x="2745" y="0"/>
                    <a:pt x="2136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7911150" y="3534075"/>
              <a:ext cx="54100" cy="47625"/>
            </a:xfrm>
            <a:custGeom>
              <a:avLst/>
              <a:gdLst/>
              <a:ahLst/>
              <a:cxnLst/>
              <a:rect l="l" t="t" r="r" b="b"/>
              <a:pathLst>
                <a:path w="2164" h="1905" extrusionOk="0">
                  <a:moveTo>
                    <a:pt x="1079" y="1"/>
                  </a:moveTo>
                  <a:cubicBezTo>
                    <a:pt x="898" y="1"/>
                    <a:pt x="715" y="52"/>
                    <a:pt x="553" y="157"/>
                  </a:cubicBezTo>
                  <a:cubicBezTo>
                    <a:pt x="120" y="448"/>
                    <a:pt x="0" y="1040"/>
                    <a:pt x="289" y="1478"/>
                  </a:cubicBezTo>
                  <a:cubicBezTo>
                    <a:pt x="473" y="1755"/>
                    <a:pt x="774" y="1905"/>
                    <a:pt x="1081" y="1905"/>
                  </a:cubicBezTo>
                  <a:cubicBezTo>
                    <a:pt x="1261" y="1905"/>
                    <a:pt x="1443" y="1853"/>
                    <a:pt x="1605" y="1746"/>
                  </a:cubicBezTo>
                  <a:cubicBezTo>
                    <a:pt x="2044" y="1457"/>
                    <a:pt x="2164" y="865"/>
                    <a:pt x="1875" y="425"/>
                  </a:cubicBezTo>
                  <a:cubicBezTo>
                    <a:pt x="1691" y="149"/>
                    <a:pt x="1388" y="1"/>
                    <a:pt x="10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7785200" y="3425300"/>
              <a:ext cx="54150" cy="47600"/>
            </a:xfrm>
            <a:custGeom>
              <a:avLst/>
              <a:gdLst/>
              <a:ahLst/>
              <a:cxnLst/>
              <a:rect l="l" t="t" r="r" b="b"/>
              <a:pathLst>
                <a:path w="2166" h="1904" extrusionOk="0">
                  <a:moveTo>
                    <a:pt x="1085" y="1"/>
                  </a:moveTo>
                  <a:cubicBezTo>
                    <a:pt x="904" y="1"/>
                    <a:pt x="721" y="51"/>
                    <a:pt x="559" y="157"/>
                  </a:cubicBezTo>
                  <a:cubicBezTo>
                    <a:pt x="121" y="447"/>
                    <a:pt x="0" y="1039"/>
                    <a:pt x="291" y="1477"/>
                  </a:cubicBezTo>
                  <a:cubicBezTo>
                    <a:pt x="474" y="1754"/>
                    <a:pt x="778" y="1904"/>
                    <a:pt x="1087" y="1904"/>
                  </a:cubicBezTo>
                  <a:cubicBezTo>
                    <a:pt x="1268" y="1904"/>
                    <a:pt x="1450" y="1853"/>
                    <a:pt x="1611" y="1746"/>
                  </a:cubicBezTo>
                  <a:cubicBezTo>
                    <a:pt x="2051" y="1455"/>
                    <a:pt x="2165" y="863"/>
                    <a:pt x="1881" y="425"/>
                  </a:cubicBezTo>
                  <a:cubicBezTo>
                    <a:pt x="1698" y="149"/>
                    <a:pt x="1394" y="1"/>
                    <a:pt x="10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7799725" y="3724225"/>
              <a:ext cx="104700" cy="53150"/>
            </a:xfrm>
            <a:custGeom>
              <a:avLst/>
              <a:gdLst/>
              <a:ahLst/>
              <a:cxnLst/>
              <a:rect l="l" t="t" r="r" b="b"/>
              <a:pathLst>
                <a:path w="4188" h="2126" extrusionOk="0">
                  <a:moveTo>
                    <a:pt x="582" y="0"/>
                  </a:moveTo>
                  <a:lnTo>
                    <a:pt x="0" y="871"/>
                  </a:lnTo>
                  <a:lnTo>
                    <a:pt x="3607" y="2126"/>
                  </a:lnTo>
                  <a:lnTo>
                    <a:pt x="4187" y="739"/>
                  </a:lnTo>
                  <a:lnTo>
                    <a:pt x="4187" y="739"/>
                  </a:lnTo>
                  <a:cubicBezTo>
                    <a:pt x="3993" y="756"/>
                    <a:pt x="3804" y="764"/>
                    <a:pt x="3621" y="764"/>
                  </a:cubicBezTo>
                  <a:cubicBezTo>
                    <a:pt x="1807" y="764"/>
                    <a:pt x="582" y="0"/>
                    <a:pt x="5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7961000" y="3659025"/>
              <a:ext cx="145950" cy="108800"/>
            </a:xfrm>
            <a:custGeom>
              <a:avLst/>
              <a:gdLst/>
              <a:ahLst/>
              <a:cxnLst/>
              <a:rect l="l" t="t" r="r" b="b"/>
              <a:pathLst>
                <a:path w="5838" h="4352" extrusionOk="0">
                  <a:moveTo>
                    <a:pt x="4556" y="0"/>
                  </a:moveTo>
                  <a:cubicBezTo>
                    <a:pt x="3505" y="0"/>
                    <a:pt x="2171" y="886"/>
                    <a:pt x="2171" y="886"/>
                  </a:cubicBezTo>
                  <a:cubicBezTo>
                    <a:pt x="2171" y="886"/>
                    <a:pt x="0" y="2509"/>
                    <a:pt x="1174" y="3534"/>
                  </a:cubicBezTo>
                  <a:cubicBezTo>
                    <a:pt x="1678" y="3971"/>
                    <a:pt x="2611" y="4352"/>
                    <a:pt x="3507" y="4352"/>
                  </a:cubicBezTo>
                  <a:cubicBezTo>
                    <a:pt x="4704" y="4352"/>
                    <a:pt x="5837" y="3671"/>
                    <a:pt x="5800" y="1533"/>
                  </a:cubicBezTo>
                  <a:cubicBezTo>
                    <a:pt x="5778" y="359"/>
                    <a:pt x="5225" y="0"/>
                    <a:pt x="455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8010750" y="3693650"/>
              <a:ext cx="81275" cy="39900"/>
            </a:xfrm>
            <a:custGeom>
              <a:avLst/>
              <a:gdLst/>
              <a:ahLst/>
              <a:cxnLst/>
              <a:rect l="l" t="t" r="r" b="b"/>
              <a:pathLst>
                <a:path w="3251" h="1596" extrusionOk="0">
                  <a:moveTo>
                    <a:pt x="2481" y="1"/>
                  </a:moveTo>
                  <a:cubicBezTo>
                    <a:pt x="1868" y="1"/>
                    <a:pt x="1049" y="476"/>
                    <a:pt x="44" y="1409"/>
                  </a:cubicBezTo>
                  <a:cubicBezTo>
                    <a:pt x="0" y="1453"/>
                    <a:pt x="0" y="1519"/>
                    <a:pt x="39" y="1562"/>
                  </a:cubicBezTo>
                  <a:cubicBezTo>
                    <a:pt x="61" y="1585"/>
                    <a:pt x="87" y="1595"/>
                    <a:pt x="115" y="1595"/>
                  </a:cubicBezTo>
                  <a:cubicBezTo>
                    <a:pt x="142" y="1595"/>
                    <a:pt x="170" y="1585"/>
                    <a:pt x="186" y="1568"/>
                  </a:cubicBezTo>
                  <a:cubicBezTo>
                    <a:pt x="1355" y="480"/>
                    <a:pt x="2068" y="209"/>
                    <a:pt x="2485" y="209"/>
                  </a:cubicBezTo>
                  <a:cubicBezTo>
                    <a:pt x="2545" y="209"/>
                    <a:pt x="2599" y="215"/>
                    <a:pt x="2647" y="225"/>
                  </a:cubicBezTo>
                  <a:cubicBezTo>
                    <a:pt x="2932" y="280"/>
                    <a:pt x="3031" y="477"/>
                    <a:pt x="3036" y="488"/>
                  </a:cubicBezTo>
                  <a:cubicBezTo>
                    <a:pt x="3053" y="524"/>
                    <a:pt x="3092" y="549"/>
                    <a:pt x="3131" y="549"/>
                  </a:cubicBezTo>
                  <a:cubicBezTo>
                    <a:pt x="3145" y="549"/>
                    <a:pt x="3160" y="545"/>
                    <a:pt x="3173" y="538"/>
                  </a:cubicBezTo>
                  <a:cubicBezTo>
                    <a:pt x="3228" y="515"/>
                    <a:pt x="3251" y="455"/>
                    <a:pt x="3228" y="401"/>
                  </a:cubicBezTo>
                  <a:cubicBezTo>
                    <a:pt x="3223" y="389"/>
                    <a:pt x="3092" y="98"/>
                    <a:pt x="2697" y="22"/>
                  </a:cubicBezTo>
                  <a:cubicBezTo>
                    <a:pt x="2628" y="8"/>
                    <a:pt x="2556" y="1"/>
                    <a:pt x="2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7810975" y="3503050"/>
              <a:ext cx="64025" cy="57025"/>
            </a:xfrm>
            <a:custGeom>
              <a:avLst/>
              <a:gdLst/>
              <a:ahLst/>
              <a:cxnLst/>
              <a:rect l="l" t="t" r="r" b="b"/>
              <a:pathLst>
                <a:path w="2561" h="2281" extrusionOk="0">
                  <a:moveTo>
                    <a:pt x="2447" y="0"/>
                  </a:moveTo>
                  <a:cubicBezTo>
                    <a:pt x="2420" y="0"/>
                    <a:pt x="2392" y="12"/>
                    <a:pt x="2373" y="34"/>
                  </a:cubicBezTo>
                  <a:lnTo>
                    <a:pt x="1146" y="1223"/>
                  </a:lnTo>
                  <a:lnTo>
                    <a:pt x="186" y="72"/>
                  </a:lnTo>
                  <a:cubicBezTo>
                    <a:pt x="167" y="45"/>
                    <a:pt x="137" y="32"/>
                    <a:pt x="106" y="32"/>
                  </a:cubicBezTo>
                  <a:cubicBezTo>
                    <a:pt x="93" y="32"/>
                    <a:pt x="79" y="34"/>
                    <a:pt x="66" y="39"/>
                  </a:cubicBezTo>
                  <a:cubicBezTo>
                    <a:pt x="28" y="55"/>
                    <a:pt x="0" y="100"/>
                    <a:pt x="0" y="143"/>
                  </a:cubicBezTo>
                  <a:lnTo>
                    <a:pt x="104" y="2182"/>
                  </a:lnTo>
                  <a:cubicBezTo>
                    <a:pt x="109" y="2237"/>
                    <a:pt x="153" y="2281"/>
                    <a:pt x="208" y="2281"/>
                  </a:cubicBezTo>
                  <a:lnTo>
                    <a:pt x="213" y="2281"/>
                  </a:lnTo>
                  <a:cubicBezTo>
                    <a:pt x="274" y="2275"/>
                    <a:pt x="317" y="2225"/>
                    <a:pt x="317" y="2171"/>
                  </a:cubicBezTo>
                  <a:lnTo>
                    <a:pt x="231" y="450"/>
                  </a:lnTo>
                  <a:lnTo>
                    <a:pt x="231" y="450"/>
                  </a:lnTo>
                  <a:lnTo>
                    <a:pt x="1058" y="1448"/>
                  </a:lnTo>
                  <a:cubicBezTo>
                    <a:pt x="1080" y="1469"/>
                    <a:pt x="1107" y="1481"/>
                    <a:pt x="1134" y="1486"/>
                  </a:cubicBezTo>
                  <a:cubicBezTo>
                    <a:pt x="1162" y="1486"/>
                    <a:pt x="1189" y="1474"/>
                    <a:pt x="1212" y="1453"/>
                  </a:cubicBezTo>
                  <a:lnTo>
                    <a:pt x="2521" y="181"/>
                  </a:lnTo>
                  <a:cubicBezTo>
                    <a:pt x="2560" y="143"/>
                    <a:pt x="2560" y="77"/>
                    <a:pt x="2521" y="34"/>
                  </a:cubicBezTo>
                  <a:cubicBezTo>
                    <a:pt x="2502" y="12"/>
                    <a:pt x="2474" y="0"/>
                    <a:pt x="24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7759450" y="3237775"/>
              <a:ext cx="527950" cy="355400"/>
            </a:xfrm>
            <a:custGeom>
              <a:avLst/>
              <a:gdLst/>
              <a:ahLst/>
              <a:cxnLst/>
              <a:rect l="l" t="t" r="r" b="b"/>
              <a:pathLst>
                <a:path w="21118" h="14216" extrusionOk="0">
                  <a:moveTo>
                    <a:pt x="8082" y="0"/>
                  </a:moveTo>
                  <a:cubicBezTo>
                    <a:pt x="3664" y="0"/>
                    <a:pt x="590" y="3053"/>
                    <a:pt x="0" y="3914"/>
                  </a:cubicBezTo>
                  <a:cubicBezTo>
                    <a:pt x="0" y="3914"/>
                    <a:pt x="2710" y="7970"/>
                    <a:pt x="4785" y="7970"/>
                  </a:cubicBezTo>
                  <a:cubicBezTo>
                    <a:pt x="4846" y="7970"/>
                    <a:pt x="4906" y="7966"/>
                    <a:pt x="4966" y="7959"/>
                  </a:cubicBezTo>
                  <a:cubicBezTo>
                    <a:pt x="6101" y="7822"/>
                    <a:pt x="7114" y="6826"/>
                    <a:pt x="7804" y="5943"/>
                  </a:cubicBezTo>
                  <a:lnTo>
                    <a:pt x="7804" y="5943"/>
                  </a:lnTo>
                  <a:cubicBezTo>
                    <a:pt x="7203" y="6981"/>
                    <a:pt x="6580" y="8382"/>
                    <a:pt x="6840" y="9406"/>
                  </a:cubicBezTo>
                  <a:cubicBezTo>
                    <a:pt x="7277" y="11118"/>
                    <a:pt x="11686" y="14216"/>
                    <a:pt x="13533" y="14216"/>
                  </a:cubicBezTo>
                  <a:cubicBezTo>
                    <a:pt x="13654" y="14216"/>
                    <a:pt x="13764" y="14202"/>
                    <a:pt x="13862" y="14174"/>
                  </a:cubicBezTo>
                  <a:cubicBezTo>
                    <a:pt x="15440" y="13719"/>
                    <a:pt x="21118" y="6145"/>
                    <a:pt x="13862" y="1744"/>
                  </a:cubicBezTo>
                  <a:cubicBezTo>
                    <a:pt x="11773" y="474"/>
                    <a:pt x="9823" y="0"/>
                    <a:pt x="80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8041975" y="3511725"/>
              <a:ext cx="144750" cy="178750"/>
            </a:xfrm>
            <a:custGeom>
              <a:avLst/>
              <a:gdLst/>
              <a:ahLst/>
              <a:cxnLst/>
              <a:rect l="l" t="t" r="r" b="b"/>
              <a:pathLst>
                <a:path w="5790" h="7150" extrusionOk="0">
                  <a:moveTo>
                    <a:pt x="4182" y="1"/>
                  </a:moveTo>
                  <a:cubicBezTo>
                    <a:pt x="3766" y="1"/>
                    <a:pt x="3237" y="212"/>
                    <a:pt x="2561" y="722"/>
                  </a:cubicBezTo>
                  <a:cubicBezTo>
                    <a:pt x="2561" y="722"/>
                    <a:pt x="2561" y="3972"/>
                    <a:pt x="72" y="7020"/>
                  </a:cubicBezTo>
                  <a:cubicBezTo>
                    <a:pt x="0" y="7109"/>
                    <a:pt x="18" y="7150"/>
                    <a:pt x="106" y="7150"/>
                  </a:cubicBezTo>
                  <a:cubicBezTo>
                    <a:pt x="796" y="7150"/>
                    <a:pt x="5789" y="4636"/>
                    <a:pt x="5668" y="2799"/>
                  </a:cubicBezTo>
                  <a:cubicBezTo>
                    <a:pt x="5576" y="1465"/>
                    <a:pt x="5275" y="1"/>
                    <a:pt x="41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8177225" y="3531575"/>
              <a:ext cx="246775" cy="289950"/>
            </a:xfrm>
            <a:custGeom>
              <a:avLst/>
              <a:gdLst/>
              <a:ahLst/>
              <a:cxnLst/>
              <a:rect l="l" t="t" r="r" b="b"/>
              <a:pathLst>
                <a:path w="9871" h="11598" extrusionOk="0">
                  <a:moveTo>
                    <a:pt x="2841" y="1"/>
                  </a:moveTo>
                  <a:cubicBezTo>
                    <a:pt x="1998" y="1"/>
                    <a:pt x="1409" y="93"/>
                    <a:pt x="1409" y="93"/>
                  </a:cubicBezTo>
                  <a:cubicBezTo>
                    <a:pt x="0" y="6894"/>
                    <a:pt x="5504" y="11597"/>
                    <a:pt x="5504" y="11597"/>
                  </a:cubicBezTo>
                  <a:cubicBezTo>
                    <a:pt x="5504" y="11597"/>
                    <a:pt x="9871" y="5968"/>
                    <a:pt x="8315" y="2614"/>
                  </a:cubicBezTo>
                  <a:cubicBezTo>
                    <a:pt x="7275" y="373"/>
                    <a:pt x="4541" y="1"/>
                    <a:pt x="28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7416350" y="3624050"/>
              <a:ext cx="331600" cy="251850"/>
            </a:xfrm>
            <a:custGeom>
              <a:avLst/>
              <a:gdLst/>
              <a:ahLst/>
              <a:cxnLst/>
              <a:rect l="l" t="t" r="r" b="b"/>
              <a:pathLst>
                <a:path w="13264" h="10074" extrusionOk="0">
                  <a:moveTo>
                    <a:pt x="4734" y="0"/>
                  </a:moveTo>
                  <a:cubicBezTo>
                    <a:pt x="4707" y="0"/>
                    <a:pt x="4689" y="7"/>
                    <a:pt x="4681" y="21"/>
                  </a:cubicBezTo>
                  <a:cubicBezTo>
                    <a:pt x="4450" y="406"/>
                    <a:pt x="581" y="4007"/>
                    <a:pt x="581" y="4007"/>
                  </a:cubicBezTo>
                  <a:cubicBezTo>
                    <a:pt x="1" y="4550"/>
                    <a:pt x="5085" y="10073"/>
                    <a:pt x="6352" y="10073"/>
                  </a:cubicBezTo>
                  <a:cubicBezTo>
                    <a:pt x="6390" y="10073"/>
                    <a:pt x="6425" y="10068"/>
                    <a:pt x="6456" y="10058"/>
                  </a:cubicBezTo>
                  <a:cubicBezTo>
                    <a:pt x="7514" y="9707"/>
                    <a:pt x="13264" y="5070"/>
                    <a:pt x="13264" y="5070"/>
                  </a:cubicBezTo>
                  <a:cubicBezTo>
                    <a:pt x="12440" y="4727"/>
                    <a:pt x="5448" y="0"/>
                    <a:pt x="47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7852075" y="3810800"/>
              <a:ext cx="309975" cy="274350"/>
            </a:xfrm>
            <a:custGeom>
              <a:avLst/>
              <a:gdLst/>
              <a:ahLst/>
              <a:cxnLst/>
              <a:rect l="l" t="t" r="r" b="b"/>
              <a:pathLst>
                <a:path w="12399" h="10974" extrusionOk="0">
                  <a:moveTo>
                    <a:pt x="2571" y="1"/>
                  </a:moveTo>
                  <a:lnTo>
                    <a:pt x="1" y="7871"/>
                  </a:lnTo>
                  <a:cubicBezTo>
                    <a:pt x="55" y="7868"/>
                    <a:pt x="111" y="7866"/>
                    <a:pt x="168" y="7866"/>
                  </a:cubicBezTo>
                  <a:cubicBezTo>
                    <a:pt x="2900" y="7866"/>
                    <a:pt x="9477" y="10974"/>
                    <a:pt x="9477" y="10974"/>
                  </a:cubicBezTo>
                  <a:cubicBezTo>
                    <a:pt x="9833" y="10436"/>
                    <a:pt x="12398" y="4774"/>
                    <a:pt x="12398" y="4774"/>
                  </a:cubicBezTo>
                  <a:cubicBezTo>
                    <a:pt x="8468" y="970"/>
                    <a:pt x="2571" y="1"/>
                    <a:pt x="257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7971975" y="3844150"/>
              <a:ext cx="41650" cy="170950"/>
            </a:xfrm>
            <a:custGeom>
              <a:avLst/>
              <a:gdLst/>
              <a:ahLst/>
              <a:cxnLst/>
              <a:rect l="l" t="t" r="r" b="b"/>
              <a:pathLst>
                <a:path w="1666" h="6838" extrusionOk="0">
                  <a:moveTo>
                    <a:pt x="384" y="1"/>
                  </a:moveTo>
                  <a:cubicBezTo>
                    <a:pt x="369" y="1"/>
                    <a:pt x="355" y="4"/>
                    <a:pt x="340" y="10"/>
                  </a:cubicBezTo>
                  <a:cubicBezTo>
                    <a:pt x="285" y="37"/>
                    <a:pt x="264" y="103"/>
                    <a:pt x="290" y="152"/>
                  </a:cubicBezTo>
                  <a:cubicBezTo>
                    <a:pt x="302" y="179"/>
                    <a:pt x="1436" y="2590"/>
                    <a:pt x="22" y="6696"/>
                  </a:cubicBezTo>
                  <a:cubicBezTo>
                    <a:pt x="1" y="6751"/>
                    <a:pt x="33" y="6812"/>
                    <a:pt x="87" y="6833"/>
                  </a:cubicBezTo>
                  <a:cubicBezTo>
                    <a:pt x="99" y="6838"/>
                    <a:pt x="110" y="6838"/>
                    <a:pt x="120" y="6838"/>
                  </a:cubicBezTo>
                  <a:cubicBezTo>
                    <a:pt x="165" y="6838"/>
                    <a:pt x="208" y="6812"/>
                    <a:pt x="219" y="6767"/>
                  </a:cubicBezTo>
                  <a:cubicBezTo>
                    <a:pt x="1666" y="2569"/>
                    <a:pt x="532" y="162"/>
                    <a:pt x="482" y="58"/>
                  </a:cubicBezTo>
                  <a:cubicBezTo>
                    <a:pt x="462" y="22"/>
                    <a:pt x="424" y="1"/>
                    <a:pt x="3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7553650" y="3728275"/>
              <a:ext cx="133900" cy="121200"/>
            </a:xfrm>
            <a:custGeom>
              <a:avLst/>
              <a:gdLst/>
              <a:ahLst/>
              <a:cxnLst/>
              <a:rect l="l" t="t" r="r" b="b"/>
              <a:pathLst>
                <a:path w="5356" h="4848" extrusionOk="0">
                  <a:moveTo>
                    <a:pt x="5245" y="0"/>
                  </a:moveTo>
                  <a:cubicBezTo>
                    <a:pt x="5238" y="0"/>
                    <a:pt x="5231" y="1"/>
                    <a:pt x="5224" y="3"/>
                  </a:cubicBezTo>
                  <a:cubicBezTo>
                    <a:pt x="3284" y="342"/>
                    <a:pt x="170" y="4501"/>
                    <a:pt x="38" y="4677"/>
                  </a:cubicBezTo>
                  <a:cubicBezTo>
                    <a:pt x="0" y="4726"/>
                    <a:pt x="11" y="4792"/>
                    <a:pt x="61" y="4825"/>
                  </a:cubicBezTo>
                  <a:cubicBezTo>
                    <a:pt x="77" y="4842"/>
                    <a:pt x="99" y="4847"/>
                    <a:pt x="120" y="4847"/>
                  </a:cubicBezTo>
                  <a:cubicBezTo>
                    <a:pt x="153" y="4847"/>
                    <a:pt x="186" y="4830"/>
                    <a:pt x="208" y="4804"/>
                  </a:cubicBezTo>
                  <a:cubicBezTo>
                    <a:pt x="241" y="4764"/>
                    <a:pt x="3403" y="539"/>
                    <a:pt x="5262" y="210"/>
                  </a:cubicBezTo>
                  <a:cubicBezTo>
                    <a:pt x="5316" y="200"/>
                    <a:pt x="5355" y="145"/>
                    <a:pt x="5343" y="84"/>
                  </a:cubicBezTo>
                  <a:cubicBezTo>
                    <a:pt x="5339" y="36"/>
                    <a:pt x="5296" y="0"/>
                    <a:pt x="52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7734900" y="3786175"/>
              <a:ext cx="172550" cy="87400"/>
            </a:xfrm>
            <a:custGeom>
              <a:avLst/>
              <a:gdLst/>
              <a:ahLst/>
              <a:cxnLst/>
              <a:rect l="l" t="t" r="r" b="b"/>
              <a:pathLst>
                <a:path w="6902" h="3496" extrusionOk="0">
                  <a:moveTo>
                    <a:pt x="116" y="1"/>
                  </a:moveTo>
                  <a:cubicBezTo>
                    <a:pt x="107" y="1"/>
                    <a:pt x="98" y="2"/>
                    <a:pt x="89" y="4"/>
                  </a:cubicBezTo>
                  <a:cubicBezTo>
                    <a:pt x="34" y="21"/>
                    <a:pt x="1" y="75"/>
                    <a:pt x="13" y="131"/>
                  </a:cubicBezTo>
                  <a:cubicBezTo>
                    <a:pt x="34" y="207"/>
                    <a:pt x="494" y="2038"/>
                    <a:pt x="2188" y="3118"/>
                  </a:cubicBezTo>
                  <a:cubicBezTo>
                    <a:pt x="2621" y="3391"/>
                    <a:pt x="3120" y="3495"/>
                    <a:pt x="3623" y="3495"/>
                  </a:cubicBezTo>
                  <a:cubicBezTo>
                    <a:pt x="5143" y="3495"/>
                    <a:pt x="6742" y="2569"/>
                    <a:pt x="6830" y="2514"/>
                  </a:cubicBezTo>
                  <a:cubicBezTo>
                    <a:pt x="6886" y="2488"/>
                    <a:pt x="6901" y="2422"/>
                    <a:pt x="6869" y="2372"/>
                  </a:cubicBezTo>
                  <a:cubicBezTo>
                    <a:pt x="6850" y="2339"/>
                    <a:pt x="6814" y="2321"/>
                    <a:pt x="6777" y="2321"/>
                  </a:cubicBezTo>
                  <a:cubicBezTo>
                    <a:pt x="6760" y="2321"/>
                    <a:pt x="6742" y="2325"/>
                    <a:pt x="6726" y="2334"/>
                  </a:cubicBezTo>
                  <a:cubicBezTo>
                    <a:pt x="6705" y="2346"/>
                    <a:pt x="5094" y="3282"/>
                    <a:pt x="3614" y="3282"/>
                  </a:cubicBezTo>
                  <a:cubicBezTo>
                    <a:pt x="3146" y="3282"/>
                    <a:pt x="2690" y="3188"/>
                    <a:pt x="2303" y="2942"/>
                  </a:cubicBezTo>
                  <a:cubicBezTo>
                    <a:pt x="681" y="1906"/>
                    <a:pt x="220" y="98"/>
                    <a:pt x="220" y="81"/>
                  </a:cubicBezTo>
                  <a:cubicBezTo>
                    <a:pt x="206" y="35"/>
                    <a:pt x="165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" name="Google Shape;110;p2"/>
          <p:cNvGrpSpPr/>
          <p:nvPr/>
        </p:nvGrpSpPr>
        <p:grpSpPr>
          <a:xfrm>
            <a:off x="322152" y="2738847"/>
            <a:ext cx="1315503" cy="1991723"/>
            <a:chOff x="191900" y="2943925"/>
            <a:chExt cx="1080850" cy="1636450"/>
          </a:xfrm>
        </p:grpSpPr>
        <p:sp>
          <p:nvSpPr>
            <p:cNvPr id="111" name="Google Shape;111;p2"/>
            <p:cNvSpPr/>
            <p:nvPr/>
          </p:nvSpPr>
          <p:spPr>
            <a:xfrm>
              <a:off x="469350" y="2943925"/>
              <a:ext cx="742700" cy="528675"/>
            </a:xfrm>
            <a:custGeom>
              <a:avLst/>
              <a:gdLst/>
              <a:ahLst/>
              <a:cxnLst/>
              <a:rect l="l" t="t" r="r" b="b"/>
              <a:pathLst>
                <a:path w="29708" h="21147" extrusionOk="0">
                  <a:moveTo>
                    <a:pt x="14607" y="1"/>
                  </a:moveTo>
                  <a:cubicBezTo>
                    <a:pt x="12241" y="1"/>
                    <a:pt x="11302" y="2619"/>
                    <a:pt x="11302" y="2619"/>
                  </a:cubicBezTo>
                  <a:cubicBezTo>
                    <a:pt x="11302" y="2619"/>
                    <a:pt x="10319" y="1212"/>
                    <a:pt x="8250" y="1212"/>
                  </a:cubicBezTo>
                  <a:cubicBezTo>
                    <a:pt x="7604" y="1212"/>
                    <a:pt x="6853" y="1349"/>
                    <a:pt x="5992" y="1709"/>
                  </a:cubicBezTo>
                  <a:cubicBezTo>
                    <a:pt x="2375" y="3222"/>
                    <a:pt x="4315" y="7535"/>
                    <a:pt x="4315" y="7535"/>
                  </a:cubicBezTo>
                  <a:cubicBezTo>
                    <a:pt x="4315" y="7535"/>
                    <a:pt x="911" y="8374"/>
                    <a:pt x="1328" y="11322"/>
                  </a:cubicBezTo>
                  <a:cubicBezTo>
                    <a:pt x="1629" y="13444"/>
                    <a:pt x="3564" y="13975"/>
                    <a:pt x="3564" y="13975"/>
                  </a:cubicBezTo>
                  <a:cubicBezTo>
                    <a:pt x="3564" y="13975"/>
                    <a:pt x="0" y="16031"/>
                    <a:pt x="3493" y="19128"/>
                  </a:cubicBezTo>
                  <a:cubicBezTo>
                    <a:pt x="4664" y="20167"/>
                    <a:pt x="6435" y="20255"/>
                    <a:pt x="6998" y="20255"/>
                  </a:cubicBezTo>
                  <a:cubicBezTo>
                    <a:pt x="7112" y="20255"/>
                    <a:pt x="7176" y="20251"/>
                    <a:pt x="7176" y="20251"/>
                  </a:cubicBezTo>
                  <a:lnTo>
                    <a:pt x="23520" y="21144"/>
                  </a:lnTo>
                  <a:cubicBezTo>
                    <a:pt x="23520" y="21144"/>
                    <a:pt x="23557" y="21146"/>
                    <a:pt x="23625" y="21146"/>
                  </a:cubicBezTo>
                  <a:cubicBezTo>
                    <a:pt x="24149" y="21146"/>
                    <a:pt x="26512" y="21017"/>
                    <a:pt x="27696" y="18761"/>
                  </a:cubicBezTo>
                  <a:cubicBezTo>
                    <a:pt x="29033" y="16217"/>
                    <a:pt x="27181" y="14605"/>
                    <a:pt x="27181" y="14605"/>
                  </a:cubicBezTo>
                  <a:cubicBezTo>
                    <a:pt x="27181" y="14605"/>
                    <a:pt x="29708" y="13795"/>
                    <a:pt x="29351" y="10566"/>
                  </a:cubicBezTo>
                  <a:cubicBezTo>
                    <a:pt x="29095" y="8244"/>
                    <a:pt x="27399" y="7918"/>
                    <a:pt x="26466" y="7918"/>
                  </a:cubicBezTo>
                  <a:cubicBezTo>
                    <a:pt x="26102" y="7918"/>
                    <a:pt x="25855" y="7968"/>
                    <a:pt x="25855" y="7968"/>
                  </a:cubicBezTo>
                  <a:cubicBezTo>
                    <a:pt x="25855" y="7968"/>
                    <a:pt x="27208" y="4433"/>
                    <a:pt x="23657" y="2114"/>
                  </a:cubicBezTo>
                  <a:cubicBezTo>
                    <a:pt x="23194" y="1813"/>
                    <a:pt x="22748" y="1696"/>
                    <a:pt x="22335" y="1696"/>
                  </a:cubicBezTo>
                  <a:cubicBezTo>
                    <a:pt x="20890" y="1696"/>
                    <a:pt x="19837" y="3123"/>
                    <a:pt x="19837" y="3123"/>
                  </a:cubicBezTo>
                  <a:cubicBezTo>
                    <a:pt x="19837" y="3123"/>
                    <a:pt x="19096" y="1309"/>
                    <a:pt x="15825" y="214"/>
                  </a:cubicBezTo>
                  <a:cubicBezTo>
                    <a:pt x="15382" y="65"/>
                    <a:pt x="14977" y="1"/>
                    <a:pt x="14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536925" y="4108275"/>
              <a:ext cx="340800" cy="465100"/>
            </a:xfrm>
            <a:custGeom>
              <a:avLst/>
              <a:gdLst/>
              <a:ahLst/>
              <a:cxnLst/>
              <a:rect l="l" t="t" r="r" b="b"/>
              <a:pathLst>
                <a:path w="13632" h="18604" extrusionOk="0">
                  <a:moveTo>
                    <a:pt x="965" y="1"/>
                  </a:moveTo>
                  <a:lnTo>
                    <a:pt x="1" y="6529"/>
                  </a:lnTo>
                  <a:cubicBezTo>
                    <a:pt x="3431" y="8184"/>
                    <a:pt x="9735" y="18603"/>
                    <a:pt x="9735" y="18603"/>
                  </a:cubicBezTo>
                  <a:cubicBezTo>
                    <a:pt x="9735" y="18603"/>
                    <a:pt x="12859" y="17288"/>
                    <a:pt x="13510" y="16828"/>
                  </a:cubicBezTo>
                  <a:cubicBezTo>
                    <a:pt x="13632" y="16741"/>
                    <a:pt x="13621" y="16706"/>
                    <a:pt x="13523" y="16706"/>
                  </a:cubicBezTo>
                  <a:cubicBezTo>
                    <a:pt x="13100" y="16706"/>
                    <a:pt x="11061" y="17359"/>
                    <a:pt x="11061" y="17359"/>
                  </a:cubicBezTo>
                  <a:cubicBezTo>
                    <a:pt x="11061" y="17359"/>
                    <a:pt x="10623" y="10557"/>
                    <a:pt x="7701" y="6173"/>
                  </a:cubicBezTo>
                  <a:cubicBezTo>
                    <a:pt x="4780" y="1789"/>
                    <a:pt x="965" y="1"/>
                    <a:pt x="965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743950" y="4498275"/>
              <a:ext cx="149500" cy="82100"/>
            </a:xfrm>
            <a:custGeom>
              <a:avLst/>
              <a:gdLst/>
              <a:ahLst/>
              <a:cxnLst/>
              <a:rect l="l" t="t" r="r" b="b"/>
              <a:pathLst>
                <a:path w="5980" h="3284" extrusionOk="0">
                  <a:moveTo>
                    <a:pt x="2835" y="0"/>
                  </a:moveTo>
                  <a:lnTo>
                    <a:pt x="0" y="1129"/>
                  </a:lnTo>
                  <a:lnTo>
                    <a:pt x="1004" y="3283"/>
                  </a:lnTo>
                  <a:lnTo>
                    <a:pt x="5980" y="1124"/>
                  </a:lnTo>
                  <a:cubicBezTo>
                    <a:pt x="5619" y="641"/>
                    <a:pt x="4790" y="531"/>
                    <a:pt x="4109" y="531"/>
                  </a:cubicBezTo>
                  <a:cubicBezTo>
                    <a:pt x="3538" y="531"/>
                    <a:pt x="3070" y="608"/>
                    <a:pt x="3070" y="608"/>
                  </a:cubicBezTo>
                  <a:lnTo>
                    <a:pt x="283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799575" y="4501400"/>
              <a:ext cx="22100" cy="22500"/>
            </a:xfrm>
            <a:custGeom>
              <a:avLst/>
              <a:gdLst/>
              <a:ahLst/>
              <a:cxnLst/>
              <a:rect l="l" t="t" r="r" b="b"/>
              <a:pathLst>
                <a:path w="884" h="900" extrusionOk="0">
                  <a:moveTo>
                    <a:pt x="766" y="0"/>
                  </a:moveTo>
                  <a:cubicBezTo>
                    <a:pt x="739" y="0"/>
                    <a:pt x="711" y="11"/>
                    <a:pt x="691" y="34"/>
                  </a:cubicBezTo>
                  <a:lnTo>
                    <a:pt x="39" y="718"/>
                  </a:lnTo>
                  <a:cubicBezTo>
                    <a:pt x="1" y="763"/>
                    <a:pt x="1" y="829"/>
                    <a:pt x="44" y="867"/>
                  </a:cubicBezTo>
                  <a:cubicBezTo>
                    <a:pt x="67" y="889"/>
                    <a:pt x="94" y="900"/>
                    <a:pt x="117" y="900"/>
                  </a:cubicBezTo>
                  <a:cubicBezTo>
                    <a:pt x="143" y="900"/>
                    <a:pt x="176" y="889"/>
                    <a:pt x="193" y="867"/>
                  </a:cubicBezTo>
                  <a:lnTo>
                    <a:pt x="845" y="176"/>
                  </a:lnTo>
                  <a:cubicBezTo>
                    <a:pt x="883" y="138"/>
                    <a:pt x="883" y="67"/>
                    <a:pt x="840" y="28"/>
                  </a:cubicBezTo>
                  <a:cubicBezTo>
                    <a:pt x="819" y="10"/>
                    <a:pt x="792" y="0"/>
                    <a:pt x="7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811350" y="4506700"/>
              <a:ext cx="18675" cy="27775"/>
            </a:xfrm>
            <a:custGeom>
              <a:avLst/>
              <a:gdLst/>
              <a:ahLst/>
              <a:cxnLst/>
              <a:rect l="l" t="t" r="r" b="b"/>
              <a:pathLst>
                <a:path w="747" h="1111" extrusionOk="0">
                  <a:moveTo>
                    <a:pt x="624" y="1"/>
                  </a:moveTo>
                  <a:cubicBezTo>
                    <a:pt x="587" y="1"/>
                    <a:pt x="551" y="19"/>
                    <a:pt x="533" y="53"/>
                  </a:cubicBezTo>
                  <a:lnTo>
                    <a:pt x="28" y="951"/>
                  </a:lnTo>
                  <a:cubicBezTo>
                    <a:pt x="1" y="1000"/>
                    <a:pt x="18" y="1065"/>
                    <a:pt x="73" y="1093"/>
                  </a:cubicBezTo>
                  <a:cubicBezTo>
                    <a:pt x="89" y="1105"/>
                    <a:pt x="106" y="1110"/>
                    <a:pt x="122" y="1110"/>
                  </a:cubicBezTo>
                  <a:cubicBezTo>
                    <a:pt x="160" y="1110"/>
                    <a:pt x="193" y="1088"/>
                    <a:pt x="215" y="1055"/>
                  </a:cubicBezTo>
                  <a:lnTo>
                    <a:pt x="719" y="157"/>
                  </a:lnTo>
                  <a:cubicBezTo>
                    <a:pt x="747" y="107"/>
                    <a:pt x="724" y="41"/>
                    <a:pt x="676" y="13"/>
                  </a:cubicBezTo>
                  <a:cubicBezTo>
                    <a:pt x="659" y="5"/>
                    <a:pt x="642" y="1"/>
                    <a:pt x="6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831900" y="4509050"/>
              <a:ext cx="10600" cy="25425"/>
            </a:xfrm>
            <a:custGeom>
              <a:avLst/>
              <a:gdLst/>
              <a:ahLst/>
              <a:cxnLst/>
              <a:rect l="l" t="t" r="r" b="b"/>
              <a:pathLst>
                <a:path w="424" h="1017" extrusionOk="0">
                  <a:moveTo>
                    <a:pt x="309" y="0"/>
                  </a:moveTo>
                  <a:cubicBezTo>
                    <a:pt x="262" y="0"/>
                    <a:pt x="214" y="32"/>
                    <a:pt x="205" y="84"/>
                  </a:cubicBezTo>
                  <a:lnTo>
                    <a:pt x="18" y="885"/>
                  </a:lnTo>
                  <a:cubicBezTo>
                    <a:pt x="1" y="939"/>
                    <a:pt x="40" y="999"/>
                    <a:pt x="94" y="1011"/>
                  </a:cubicBezTo>
                  <a:cubicBezTo>
                    <a:pt x="106" y="1016"/>
                    <a:pt x="111" y="1016"/>
                    <a:pt x="122" y="1016"/>
                  </a:cubicBezTo>
                  <a:cubicBezTo>
                    <a:pt x="165" y="1016"/>
                    <a:pt x="210" y="983"/>
                    <a:pt x="221" y="933"/>
                  </a:cubicBezTo>
                  <a:lnTo>
                    <a:pt x="407" y="128"/>
                  </a:lnTo>
                  <a:cubicBezTo>
                    <a:pt x="423" y="73"/>
                    <a:pt x="385" y="18"/>
                    <a:pt x="330" y="2"/>
                  </a:cubicBezTo>
                  <a:cubicBezTo>
                    <a:pt x="323" y="1"/>
                    <a:pt x="316" y="0"/>
                    <a:pt x="3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731350" y="4042250"/>
              <a:ext cx="404650" cy="401650"/>
            </a:xfrm>
            <a:custGeom>
              <a:avLst/>
              <a:gdLst/>
              <a:ahLst/>
              <a:cxnLst/>
              <a:rect l="l" t="t" r="r" b="b"/>
              <a:pathLst>
                <a:path w="16186" h="16066" extrusionOk="0">
                  <a:moveTo>
                    <a:pt x="0" y="1"/>
                  </a:moveTo>
                  <a:lnTo>
                    <a:pt x="577" y="6572"/>
                  </a:lnTo>
                  <a:cubicBezTo>
                    <a:pt x="4293" y="7389"/>
                    <a:pt x="12843" y="16066"/>
                    <a:pt x="12843" y="16066"/>
                  </a:cubicBezTo>
                  <a:cubicBezTo>
                    <a:pt x="12843" y="16066"/>
                    <a:pt x="15577" y="14060"/>
                    <a:pt x="16104" y="13456"/>
                  </a:cubicBezTo>
                  <a:cubicBezTo>
                    <a:pt x="16182" y="13366"/>
                    <a:pt x="16186" y="13328"/>
                    <a:pt x="16135" y="13328"/>
                  </a:cubicBezTo>
                  <a:cubicBezTo>
                    <a:pt x="15850" y="13328"/>
                    <a:pt x="13845" y="14541"/>
                    <a:pt x="13845" y="14541"/>
                  </a:cubicBezTo>
                  <a:cubicBezTo>
                    <a:pt x="13845" y="14541"/>
                    <a:pt x="11839" y="8030"/>
                    <a:pt x="7981" y="4440"/>
                  </a:cubicBezTo>
                  <a:cubicBezTo>
                    <a:pt x="4122" y="85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1006200" y="4362625"/>
              <a:ext cx="145400" cy="90575"/>
            </a:xfrm>
            <a:custGeom>
              <a:avLst/>
              <a:gdLst/>
              <a:ahLst/>
              <a:cxnLst/>
              <a:rect l="l" t="t" r="r" b="b"/>
              <a:pathLst>
                <a:path w="5816" h="3623" extrusionOk="0">
                  <a:moveTo>
                    <a:pt x="2495" y="0"/>
                  </a:moveTo>
                  <a:lnTo>
                    <a:pt x="1" y="1764"/>
                  </a:lnTo>
                  <a:lnTo>
                    <a:pt x="1475" y="3623"/>
                  </a:lnTo>
                  <a:lnTo>
                    <a:pt x="5816" y="367"/>
                  </a:lnTo>
                  <a:cubicBezTo>
                    <a:pt x="5573" y="163"/>
                    <a:pt x="5227" y="90"/>
                    <a:pt x="4857" y="90"/>
                  </a:cubicBezTo>
                  <a:cubicBezTo>
                    <a:pt x="3936" y="90"/>
                    <a:pt x="2868" y="542"/>
                    <a:pt x="2868" y="542"/>
                  </a:cubicBezTo>
                  <a:lnTo>
                    <a:pt x="249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1058825" y="4364750"/>
              <a:ext cx="17975" cy="25850"/>
            </a:xfrm>
            <a:custGeom>
              <a:avLst/>
              <a:gdLst/>
              <a:ahLst/>
              <a:cxnLst/>
              <a:rect l="l" t="t" r="r" b="b"/>
              <a:pathLst>
                <a:path w="719" h="1034" extrusionOk="0">
                  <a:moveTo>
                    <a:pt x="596" y="0"/>
                  </a:moveTo>
                  <a:cubicBezTo>
                    <a:pt x="559" y="0"/>
                    <a:pt x="524" y="19"/>
                    <a:pt x="505" y="52"/>
                  </a:cubicBezTo>
                  <a:lnTo>
                    <a:pt x="33" y="874"/>
                  </a:lnTo>
                  <a:cubicBezTo>
                    <a:pt x="0" y="923"/>
                    <a:pt x="23" y="989"/>
                    <a:pt x="73" y="1016"/>
                  </a:cubicBezTo>
                  <a:cubicBezTo>
                    <a:pt x="88" y="1028"/>
                    <a:pt x="105" y="1033"/>
                    <a:pt x="121" y="1033"/>
                  </a:cubicBezTo>
                  <a:cubicBezTo>
                    <a:pt x="159" y="1033"/>
                    <a:pt x="197" y="1011"/>
                    <a:pt x="215" y="978"/>
                  </a:cubicBezTo>
                  <a:lnTo>
                    <a:pt x="686" y="161"/>
                  </a:lnTo>
                  <a:cubicBezTo>
                    <a:pt x="718" y="107"/>
                    <a:pt x="703" y="47"/>
                    <a:pt x="647" y="14"/>
                  </a:cubicBezTo>
                  <a:cubicBezTo>
                    <a:pt x="631" y="5"/>
                    <a:pt x="613" y="0"/>
                    <a:pt x="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283975" y="3532400"/>
              <a:ext cx="545800" cy="575900"/>
            </a:xfrm>
            <a:custGeom>
              <a:avLst/>
              <a:gdLst/>
              <a:ahLst/>
              <a:cxnLst/>
              <a:rect l="l" t="t" r="r" b="b"/>
              <a:pathLst>
                <a:path w="21832" h="23036" extrusionOk="0">
                  <a:moveTo>
                    <a:pt x="10699" y="1"/>
                  </a:moveTo>
                  <a:cubicBezTo>
                    <a:pt x="10699" y="1"/>
                    <a:pt x="1" y="5712"/>
                    <a:pt x="4511" y="23036"/>
                  </a:cubicBezTo>
                  <a:cubicBezTo>
                    <a:pt x="4511" y="23036"/>
                    <a:pt x="14645" y="23036"/>
                    <a:pt x="21069" y="21123"/>
                  </a:cubicBezTo>
                  <a:cubicBezTo>
                    <a:pt x="21069" y="21123"/>
                    <a:pt x="21831" y="10342"/>
                    <a:pt x="21831" y="6681"/>
                  </a:cubicBezTo>
                  <a:cubicBezTo>
                    <a:pt x="21831" y="6681"/>
                    <a:pt x="12815" y="1491"/>
                    <a:pt x="106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857825" y="3490950"/>
              <a:ext cx="414925" cy="327950"/>
            </a:xfrm>
            <a:custGeom>
              <a:avLst/>
              <a:gdLst/>
              <a:ahLst/>
              <a:cxnLst/>
              <a:rect l="l" t="t" r="r" b="b"/>
              <a:pathLst>
                <a:path w="16597" h="13118" extrusionOk="0">
                  <a:moveTo>
                    <a:pt x="15013" y="0"/>
                  </a:moveTo>
                  <a:cubicBezTo>
                    <a:pt x="14706" y="0"/>
                    <a:pt x="13691" y="2306"/>
                    <a:pt x="13691" y="2306"/>
                  </a:cubicBezTo>
                  <a:cubicBezTo>
                    <a:pt x="13691" y="2306"/>
                    <a:pt x="13828" y="179"/>
                    <a:pt x="13407" y="70"/>
                  </a:cubicBezTo>
                  <a:cubicBezTo>
                    <a:pt x="13399" y="67"/>
                    <a:pt x="13391" y="66"/>
                    <a:pt x="13384" y="66"/>
                  </a:cubicBezTo>
                  <a:cubicBezTo>
                    <a:pt x="12970" y="66"/>
                    <a:pt x="12585" y="2886"/>
                    <a:pt x="12585" y="2886"/>
                  </a:cubicBezTo>
                  <a:cubicBezTo>
                    <a:pt x="12585" y="2886"/>
                    <a:pt x="12034" y="1297"/>
                    <a:pt x="11761" y="1297"/>
                  </a:cubicBezTo>
                  <a:cubicBezTo>
                    <a:pt x="11752" y="1297"/>
                    <a:pt x="11743" y="1299"/>
                    <a:pt x="11735" y="1302"/>
                  </a:cubicBezTo>
                  <a:cubicBezTo>
                    <a:pt x="11472" y="1406"/>
                    <a:pt x="11861" y="3538"/>
                    <a:pt x="11861" y="3538"/>
                  </a:cubicBezTo>
                  <a:cubicBezTo>
                    <a:pt x="10374" y="6907"/>
                    <a:pt x="4301" y="7312"/>
                    <a:pt x="1468" y="7312"/>
                  </a:cubicBezTo>
                  <a:cubicBezTo>
                    <a:pt x="572" y="7312"/>
                    <a:pt x="0" y="7271"/>
                    <a:pt x="0" y="7271"/>
                  </a:cubicBezTo>
                  <a:lnTo>
                    <a:pt x="0" y="7271"/>
                  </a:lnTo>
                  <a:lnTo>
                    <a:pt x="488" y="13085"/>
                  </a:lnTo>
                  <a:cubicBezTo>
                    <a:pt x="900" y="13107"/>
                    <a:pt x="1300" y="13117"/>
                    <a:pt x="1688" y="13117"/>
                  </a:cubicBezTo>
                  <a:cubicBezTo>
                    <a:pt x="12777" y="13117"/>
                    <a:pt x="14010" y="4684"/>
                    <a:pt x="14010" y="4684"/>
                  </a:cubicBezTo>
                  <a:cubicBezTo>
                    <a:pt x="14010" y="4684"/>
                    <a:pt x="16322" y="3642"/>
                    <a:pt x="16059" y="3166"/>
                  </a:cubicBezTo>
                  <a:cubicBezTo>
                    <a:pt x="16000" y="3060"/>
                    <a:pt x="15898" y="3018"/>
                    <a:pt x="15774" y="3018"/>
                  </a:cubicBezTo>
                  <a:cubicBezTo>
                    <a:pt x="15341" y="3018"/>
                    <a:pt x="14645" y="3522"/>
                    <a:pt x="14645" y="3522"/>
                  </a:cubicBezTo>
                  <a:cubicBezTo>
                    <a:pt x="14645" y="3522"/>
                    <a:pt x="16597" y="1785"/>
                    <a:pt x="16175" y="1302"/>
                  </a:cubicBezTo>
                  <a:cubicBezTo>
                    <a:pt x="16125" y="1246"/>
                    <a:pt x="16066" y="1221"/>
                    <a:pt x="16000" y="1221"/>
                  </a:cubicBezTo>
                  <a:cubicBezTo>
                    <a:pt x="15495" y="1221"/>
                    <a:pt x="14579" y="2650"/>
                    <a:pt x="14579" y="2650"/>
                  </a:cubicBezTo>
                  <a:cubicBezTo>
                    <a:pt x="14579" y="2650"/>
                    <a:pt x="15275" y="404"/>
                    <a:pt x="15067" y="37"/>
                  </a:cubicBezTo>
                  <a:cubicBezTo>
                    <a:pt x="15053" y="12"/>
                    <a:pt x="15035" y="0"/>
                    <a:pt x="15013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1169400" y="3560525"/>
              <a:ext cx="21975" cy="29175"/>
            </a:xfrm>
            <a:custGeom>
              <a:avLst/>
              <a:gdLst/>
              <a:ahLst/>
              <a:cxnLst/>
              <a:rect l="l" t="t" r="r" b="b"/>
              <a:pathLst>
                <a:path w="879" h="1167" extrusionOk="0">
                  <a:moveTo>
                    <a:pt x="118" y="0"/>
                  </a:moveTo>
                  <a:cubicBezTo>
                    <a:pt x="87" y="0"/>
                    <a:pt x="56" y="14"/>
                    <a:pt x="34" y="42"/>
                  </a:cubicBezTo>
                  <a:cubicBezTo>
                    <a:pt x="1" y="87"/>
                    <a:pt x="11" y="153"/>
                    <a:pt x="56" y="191"/>
                  </a:cubicBezTo>
                  <a:cubicBezTo>
                    <a:pt x="615" y="608"/>
                    <a:pt x="484" y="1008"/>
                    <a:pt x="477" y="1024"/>
                  </a:cubicBezTo>
                  <a:cubicBezTo>
                    <a:pt x="456" y="1079"/>
                    <a:pt x="484" y="1139"/>
                    <a:pt x="538" y="1160"/>
                  </a:cubicBezTo>
                  <a:cubicBezTo>
                    <a:pt x="549" y="1167"/>
                    <a:pt x="560" y="1167"/>
                    <a:pt x="576" y="1167"/>
                  </a:cubicBezTo>
                  <a:cubicBezTo>
                    <a:pt x="615" y="1167"/>
                    <a:pt x="659" y="1145"/>
                    <a:pt x="674" y="1101"/>
                  </a:cubicBezTo>
                  <a:cubicBezTo>
                    <a:pt x="681" y="1079"/>
                    <a:pt x="878" y="536"/>
                    <a:pt x="181" y="21"/>
                  </a:cubicBezTo>
                  <a:cubicBezTo>
                    <a:pt x="163" y="7"/>
                    <a:pt x="141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191900" y="3129525"/>
              <a:ext cx="311600" cy="490050"/>
            </a:xfrm>
            <a:custGeom>
              <a:avLst/>
              <a:gdLst/>
              <a:ahLst/>
              <a:cxnLst/>
              <a:rect l="l" t="t" r="r" b="b"/>
              <a:pathLst>
                <a:path w="12464" h="19602" extrusionOk="0">
                  <a:moveTo>
                    <a:pt x="8282" y="0"/>
                  </a:moveTo>
                  <a:cubicBezTo>
                    <a:pt x="7663" y="0"/>
                    <a:pt x="7334" y="2517"/>
                    <a:pt x="7334" y="2517"/>
                  </a:cubicBezTo>
                  <a:cubicBezTo>
                    <a:pt x="7334" y="2517"/>
                    <a:pt x="7376" y="1146"/>
                    <a:pt x="6863" y="1146"/>
                  </a:cubicBezTo>
                  <a:cubicBezTo>
                    <a:pt x="6854" y="1146"/>
                    <a:pt x="6845" y="1147"/>
                    <a:pt x="6835" y="1148"/>
                  </a:cubicBezTo>
                  <a:cubicBezTo>
                    <a:pt x="6292" y="1196"/>
                    <a:pt x="6731" y="3696"/>
                    <a:pt x="6731" y="3696"/>
                  </a:cubicBezTo>
                  <a:cubicBezTo>
                    <a:pt x="6731" y="3696"/>
                    <a:pt x="0" y="9862"/>
                    <a:pt x="7382" y="19601"/>
                  </a:cubicBezTo>
                  <a:lnTo>
                    <a:pt x="12464" y="16740"/>
                  </a:lnTo>
                  <a:cubicBezTo>
                    <a:pt x="12464" y="16740"/>
                    <a:pt x="6314" y="8941"/>
                    <a:pt x="8890" y="4831"/>
                  </a:cubicBezTo>
                  <a:cubicBezTo>
                    <a:pt x="8890" y="4831"/>
                    <a:pt x="10868" y="3953"/>
                    <a:pt x="10809" y="3674"/>
                  </a:cubicBezTo>
                  <a:cubicBezTo>
                    <a:pt x="10795" y="3612"/>
                    <a:pt x="10695" y="3588"/>
                    <a:pt x="10547" y="3588"/>
                  </a:cubicBezTo>
                  <a:cubicBezTo>
                    <a:pt x="10049" y="3588"/>
                    <a:pt x="9016" y="3865"/>
                    <a:pt x="9016" y="3865"/>
                  </a:cubicBezTo>
                  <a:cubicBezTo>
                    <a:pt x="9016" y="3865"/>
                    <a:pt x="11214" y="1887"/>
                    <a:pt x="10885" y="1603"/>
                  </a:cubicBezTo>
                  <a:cubicBezTo>
                    <a:pt x="10853" y="1574"/>
                    <a:pt x="10807" y="1561"/>
                    <a:pt x="10751" y="1561"/>
                  </a:cubicBezTo>
                  <a:cubicBezTo>
                    <a:pt x="10242" y="1561"/>
                    <a:pt x="8874" y="2622"/>
                    <a:pt x="8874" y="2622"/>
                  </a:cubicBezTo>
                  <a:cubicBezTo>
                    <a:pt x="8874" y="2622"/>
                    <a:pt x="10387" y="209"/>
                    <a:pt x="9989" y="209"/>
                  </a:cubicBezTo>
                  <a:cubicBezTo>
                    <a:pt x="9986" y="209"/>
                    <a:pt x="9983" y="209"/>
                    <a:pt x="9980" y="210"/>
                  </a:cubicBezTo>
                  <a:cubicBezTo>
                    <a:pt x="9559" y="243"/>
                    <a:pt x="8090" y="2079"/>
                    <a:pt x="8090" y="2079"/>
                  </a:cubicBezTo>
                  <a:cubicBezTo>
                    <a:pt x="8090" y="2079"/>
                    <a:pt x="8945" y="78"/>
                    <a:pt x="8310" y="2"/>
                  </a:cubicBezTo>
                  <a:cubicBezTo>
                    <a:pt x="8301" y="1"/>
                    <a:pt x="8291" y="0"/>
                    <a:pt x="8282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388125" y="3221375"/>
              <a:ext cx="32225" cy="11525"/>
            </a:xfrm>
            <a:custGeom>
              <a:avLst/>
              <a:gdLst/>
              <a:ahLst/>
              <a:cxnLst/>
              <a:rect l="l" t="t" r="r" b="b"/>
              <a:pathLst>
                <a:path w="1289" h="461" extrusionOk="0">
                  <a:moveTo>
                    <a:pt x="707" y="1"/>
                  </a:moveTo>
                  <a:cubicBezTo>
                    <a:pt x="245" y="1"/>
                    <a:pt x="45" y="279"/>
                    <a:pt x="33" y="296"/>
                  </a:cubicBezTo>
                  <a:cubicBezTo>
                    <a:pt x="0" y="340"/>
                    <a:pt x="11" y="406"/>
                    <a:pt x="60" y="438"/>
                  </a:cubicBezTo>
                  <a:cubicBezTo>
                    <a:pt x="77" y="454"/>
                    <a:pt x="99" y="461"/>
                    <a:pt x="120" y="461"/>
                  </a:cubicBezTo>
                  <a:cubicBezTo>
                    <a:pt x="153" y="461"/>
                    <a:pt x="186" y="444"/>
                    <a:pt x="208" y="416"/>
                  </a:cubicBezTo>
                  <a:cubicBezTo>
                    <a:pt x="216" y="404"/>
                    <a:pt x="360" y="210"/>
                    <a:pt x="710" y="210"/>
                  </a:cubicBezTo>
                  <a:cubicBezTo>
                    <a:pt x="827" y="210"/>
                    <a:pt x="968" y="232"/>
                    <a:pt x="1134" y="290"/>
                  </a:cubicBezTo>
                  <a:cubicBezTo>
                    <a:pt x="1146" y="295"/>
                    <a:pt x="1158" y="297"/>
                    <a:pt x="1170" y="297"/>
                  </a:cubicBezTo>
                  <a:cubicBezTo>
                    <a:pt x="1214" y="297"/>
                    <a:pt x="1253" y="267"/>
                    <a:pt x="1266" y="224"/>
                  </a:cubicBezTo>
                  <a:cubicBezTo>
                    <a:pt x="1288" y="170"/>
                    <a:pt x="1261" y="110"/>
                    <a:pt x="1200" y="93"/>
                  </a:cubicBezTo>
                  <a:cubicBezTo>
                    <a:pt x="1010" y="26"/>
                    <a:pt x="846" y="1"/>
                    <a:pt x="7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396750" y="4060475"/>
              <a:ext cx="522200" cy="280375"/>
            </a:xfrm>
            <a:custGeom>
              <a:avLst/>
              <a:gdLst/>
              <a:ahLst/>
              <a:cxnLst/>
              <a:rect l="l" t="t" r="r" b="b"/>
              <a:pathLst>
                <a:path w="20888" h="11215" extrusionOk="0">
                  <a:moveTo>
                    <a:pt x="16230" y="0"/>
                  </a:moveTo>
                  <a:cubicBezTo>
                    <a:pt x="12408" y="1338"/>
                    <a:pt x="0" y="1913"/>
                    <a:pt x="0" y="1913"/>
                  </a:cubicBezTo>
                  <a:cubicBezTo>
                    <a:pt x="2532" y="5158"/>
                    <a:pt x="7668" y="11214"/>
                    <a:pt x="7668" y="11214"/>
                  </a:cubicBezTo>
                  <a:cubicBezTo>
                    <a:pt x="9147" y="10387"/>
                    <a:pt x="14497" y="7816"/>
                    <a:pt x="14497" y="7816"/>
                  </a:cubicBezTo>
                  <a:cubicBezTo>
                    <a:pt x="13938" y="6200"/>
                    <a:pt x="11581" y="3908"/>
                    <a:pt x="11581" y="3908"/>
                  </a:cubicBezTo>
                  <a:lnTo>
                    <a:pt x="11581" y="3908"/>
                  </a:lnTo>
                  <a:cubicBezTo>
                    <a:pt x="13242" y="4999"/>
                    <a:pt x="15236" y="7301"/>
                    <a:pt x="15236" y="7301"/>
                  </a:cubicBezTo>
                  <a:lnTo>
                    <a:pt x="20887" y="3284"/>
                  </a:lnTo>
                  <a:cubicBezTo>
                    <a:pt x="18920" y="1222"/>
                    <a:pt x="16230" y="0"/>
                    <a:pt x="162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430450" y="4119425"/>
              <a:ext cx="180325" cy="197300"/>
            </a:xfrm>
            <a:custGeom>
              <a:avLst/>
              <a:gdLst/>
              <a:ahLst/>
              <a:cxnLst/>
              <a:rect l="l" t="t" r="r" b="b"/>
              <a:pathLst>
                <a:path w="7213" h="7892" extrusionOk="0">
                  <a:moveTo>
                    <a:pt x="121" y="1"/>
                  </a:moveTo>
                  <a:cubicBezTo>
                    <a:pt x="91" y="1"/>
                    <a:pt x="60" y="13"/>
                    <a:pt x="39" y="38"/>
                  </a:cubicBezTo>
                  <a:cubicBezTo>
                    <a:pt x="0" y="88"/>
                    <a:pt x="11" y="153"/>
                    <a:pt x="56" y="192"/>
                  </a:cubicBezTo>
                  <a:cubicBezTo>
                    <a:pt x="110" y="235"/>
                    <a:pt x="5821" y="4856"/>
                    <a:pt x="6994" y="7821"/>
                  </a:cubicBezTo>
                  <a:cubicBezTo>
                    <a:pt x="7010" y="7864"/>
                    <a:pt x="7055" y="7892"/>
                    <a:pt x="7093" y="7892"/>
                  </a:cubicBezTo>
                  <a:cubicBezTo>
                    <a:pt x="7109" y="7892"/>
                    <a:pt x="7121" y="7887"/>
                    <a:pt x="7131" y="7881"/>
                  </a:cubicBezTo>
                  <a:cubicBezTo>
                    <a:pt x="7186" y="7859"/>
                    <a:pt x="7213" y="7799"/>
                    <a:pt x="7192" y="7743"/>
                  </a:cubicBezTo>
                  <a:cubicBezTo>
                    <a:pt x="5996" y="4724"/>
                    <a:pt x="423" y="213"/>
                    <a:pt x="187" y="22"/>
                  </a:cubicBezTo>
                  <a:cubicBezTo>
                    <a:pt x="168" y="8"/>
                    <a:pt x="145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627750" y="4085950"/>
              <a:ext cx="61300" cy="59925"/>
            </a:xfrm>
            <a:custGeom>
              <a:avLst/>
              <a:gdLst/>
              <a:ahLst/>
              <a:cxnLst/>
              <a:rect l="l" t="t" r="r" b="b"/>
              <a:pathLst>
                <a:path w="2452" h="2397" extrusionOk="0">
                  <a:moveTo>
                    <a:pt x="1597" y="1"/>
                  </a:moveTo>
                  <a:cubicBezTo>
                    <a:pt x="1578" y="1"/>
                    <a:pt x="1559" y="6"/>
                    <a:pt x="1541" y="18"/>
                  </a:cubicBezTo>
                  <a:cubicBezTo>
                    <a:pt x="1491" y="51"/>
                    <a:pt x="1475" y="116"/>
                    <a:pt x="1508" y="165"/>
                  </a:cubicBezTo>
                  <a:cubicBezTo>
                    <a:pt x="1936" y="835"/>
                    <a:pt x="2123" y="1612"/>
                    <a:pt x="2194" y="2019"/>
                  </a:cubicBezTo>
                  <a:lnTo>
                    <a:pt x="188" y="236"/>
                  </a:lnTo>
                  <a:cubicBezTo>
                    <a:pt x="168" y="219"/>
                    <a:pt x="143" y="211"/>
                    <a:pt x="119" y="211"/>
                  </a:cubicBezTo>
                  <a:cubicBezTo>
                    <a:pt x="89" y="211"/>
                    <a:pt x="60" y="223"/>
                    <a:pt x="39" y="248"/>
                  </a:cubicBezTo>
                  <a:cubicBezTo>
                    <a:pt x="1" y="291"/>
                    <a:pt x="6" y="357"/>
                    <a:pt x="44" y="395"/>
                  </a:cubicBezTo>
                  <a:lnTo>
                    <a:pt x="2270" y="2368"/>
                  </a:lnTo>
                  <a:cubicBezTo>
                    <a:pt x="2292" y="2386"/>
                    <a:pt x="2320" y="2396"/>
                    <a:pt x="2341" y="2396"/>
                  </a:cubicBezTo>
                  <a:cubicBezTo>
                    <a:pt x="2358" y="2396"/>
                    <a:pt x="2374" y="2391"/>
                    <a:pt x="2391" y="2386"/>
                  </a:cubicBezTo>
                  <a:cubicBezTo>
                    <a:pt x="2429" y="2363"/>
                    <a:pt x="2451" y="2325"/>
                    <a:pt x="2445" y="2282"/>
                  </a:cubicBezTo>
                  <a:cubicBezTo>
                    <a:pt x="2440" y="2232"/>
                    <a:pt x="2325" y="1048"/>
                    <a:pt x="1683" y="51"/>
                  </a:cubicBezTo>
                  <a:cubicBezTo>
                    <a:pt x="1665" y="19"/>
                    <a:pt x="1632" y="1"/>
                    <a:pt x="15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508000" y="4097150"/>
              <a:ext cx="35800" cy="82150"/>
            </a:xfrm>
            <a:custGeom>
              <a:avLst/>
              <a:gdLst/>
              <a:ahLst/>
              <a:cxnLst/>
              <a:rect l="l" t="t" r="r" b="b"/>
              <a:pathLst>
                <a:path w="1432" h="3286" extrusionOk="0">
                  <a:moveTo>
                    <a:pt x="821" y="1"/>
                  </a:moveTo>
                  <a:cubicBezTo>
                    <a:pt x="815" y="1"/>
                    <a:pt x="808" y="1"/>
                    <a:pt x="801" y="3"/>
                  </a:cubicBezTo>
                  <a:cubicBezTo>
                    <a:pt x="741" y="18"/>
                    <a:pt x="708" y="74"/>
                    <a:pt x="724" y="134"/>
                  </a:cubicBezTo>
                  <a:cubicBezTo>
                    <a:pt x="1196" y="2041"/>
                    <a:pt x="61" y="3094"/>
                    <a:pt x="50" y="3104"/>
                  </a:cubicBezTo>
                  <a:cubicBezTo>
                    <a:pt x="7" y="3142"/>
                    <a:pt x="0" y="3208"/>
                    <a:pt x="40" y="3253"/>
                  </a:cubicBezTo>
                  <a:cubicBezTo>
                    <a:pt x="61" y="3274"/>
                    <a:pt x="88" y="3286"/>
                    <a:pt x="116" y="3286"/>
                  </a:cubicBezTo>
                  <a:cubicBezTo>
                    <a:pt x="143" y="3286"/>
                    <a:pt x="171" y="3281"/>
                    <a:pt x="187" y="3258"/>
                  </a:cubicBezTo>
                  <a:cubicBezTo>
                    <a:pt x="242" y="3215"/>
                    <a:pt x="1431" y="2118"/>
                    <a:pt x="927" y="84"/>
                  </a:cubicBezTo>
                  <a:cubicBezTo>
                    <a:pt x="912" y="32"/>
                    <a:pt x="868" y="1"/>
                    <a:pt x="8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760000" y="4070125"/>
              <a:ext cx="95525" cy="36150"/>
            </a:xfrm>
            <a:custGeom>
              <a:avLst/>
              <a:gdLst/>
              <a:ahLst/>
              <a:cxnLst/>
              <a:rect l="l" t="t" r="r" b="b"/>
              <a:pathLst>
                <a:path w="3821" h="1446" extrusionOk="0">
                  <a:moveTo>
                    <a:pt x="118" y="0"/>
                  </a:moveTo>
                  <a:cubicBezTo>
                    <a:pt x="88" y="0"/>
                    <a:pt x="59" y="13"/>
                    <a:pt x="38" y="37"/>
                  </a:cubicBezTo>
                  <a:cubicBezTo>
                    <a:pt x="0" y="80"/>
                    <a:pt x="5" y="146"/>
                    <a:pt x="49" y="185"/>
                  </a:cubicBezTo>
                  <a:cubicBezTo>
                    <a:pt x="115" y="244"/>
                    <a:pt x="1485" y="1445"/>
                    <a:pt x="2904" y="1445"/>
                  </a:cubicBezTo>
                  <a:cubicBezTo>
                    <a:pt x="3185" y="1445"/>
                    <a:pt x="3469" y="1395"/>
                    <a:pt x="3744" y="1286"/>
                  </a:cubicBezTo>
                  <a:cubicBezTo>
                    <a:pt x="3798" y="1264"/>
                    <a:pt x="3820" y="1205"/>
                    <a:pt x="3798" y="1149"/>
                  </a:cubicBezTo>
                  <a:cubicBezTo>
                    <a:pt x="3782" y="1107"/>
                    <a:pt x="3742" y="1081"/>
                    <a:pt x="3700" y="1081"/>
                  </a:cubicBezTo>
                  <a:cubicBezTo>
                    <a:pt x="3687" y="1081"/>
                    <a:pt x="3674" y="1084"/>
                    <a:pt x="3661" y="1089"/>
                  </a:cubicBezTo>
                  <a:cubicBezTo>
                    <a:pt x="3417" y="1188"/>
                    <a:pt x="3165" y="1230"/>
                    <a:pt x="2912" y="1230"/>
                  </a:cubicBezTo>
                  <a:cubicBezTo>
                    <a:pt x="1563" y="1230"/>
                    <a:pt x="205" y="39"/>
                    <a:pt x="187" y="26"/>
                  </a:cubicBezTo>
                  <a:cubicBezTo>
                    <a:pt x="167" y="9"/>
                    <a:pt x="142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799575" y="4057825"/>
              <a:ext cx="108425" cy="97225"/>
            </a:xfrm>
            <a:custGeom>
              <a:avLst/>
              <a:gdLst/>
              <a:ahLst/>
              <a:cxnLst/>
              <a:rect l="l" t="t" r="r" b="b"/>
              <a:pathLst>
                <a:path w="4337" h="3889" extrusionOk="0">
                  <a:moveTo>
                    <a:pt x="121" y="0"/>
                  </a:moveTo>
                  <a:cubicBezTo>
                    <a:pt x="87" y="0"/>
                    <a:pt x="54" y="14"/>
                    <a:pt x="34" y="41"/>
                  </a:cubicBezTo>
                  <a:cubicBezTo>
                    <a:pt x="1" y="85"/>
                    <a:pt x="6" y="156"/>
                    <a:pt x="56" y="189"/>
                  </a:cubicBezTo>
                  <a:cubicBezTo>
                    <a:pt x="1688" y="1439"/>
                    <a:pt x="4122" y="3834"/>
                    <a:pt x="4144" y="3860"/>
                  </a:cubicBezTo>
                  <a:cubicBezTo>
                    <a:pt x="4167" y="3883"/>
                    <a:pt x="4194" y="3888"/>
                    <a:pt x="4221" y="3888"/>
                  </a:cubicBezTo>
                  <a:cubicBezTo>
                    <a:pt x="4248" y="3888"/>
                    <a:pt x="4276" y="3878"/>
                    <a:pt x="4293" y="3860"/>
                  </a:cubicBezTo>
                  <a:cubicBezTo>
                    <a:pt x="4336" y="3817"/>
                    <a:pt x="4336" y="3751"/>
                    <a:pt x="4293" y="3708"/>
                  </a:cubicBezTo>
                  <a:cubicBezTo>
                    <a:pt x="4271" y="3686"/>
                    <a:pt x="1832" y="1280"/>
                    <a:pt x="182" y="19"/>
                  </a:cubicBezTo>
                  <a:cubicBezTo>
                    <a:pt x="165" y="6"/>
                    <a:pt x="143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273875" y="3434400"/>
              <a:ext cx="315125" cy="300200"/>
            </a:xfrm>
            <a:custGeom>
              <a:avLst/>
              <a:gdLst/>
              <a:ahLst/>
              <a:cxnLst/>
              <a:rect l="l" t="t" r="r" b="b"/>
              <a:pathLst>
                <a:path w="12605" h="12008" extrusionOk="0">
                  <a:moveTo>
                    <a:pt x="7032" y="1"/>
                  </a:moveTo>
                  <a:cubicBezTo>
                    <a:pt x="5754" y="1"/>
                    <a:pt x="1490" y="2780"/>
                    <a:pt x="1490" y="2780"/>
                  </a:cubicBezTo>
                  <a:cubicBezTo>
                    <a:pt x="1" y="3702"/>
                    <a:pt x="3689" y="12008"/>
                    <a:pt x="5626" y="12008"/>
                  </a:cubicBezTo>
                  <a:cubicBezTo>
                    <a:pt x="5693" y="12008"/>
                    <a:pt x="5758" y="11998"/>
                    <a:pt x="5820" y="11977"/>
                  </a:cubicBezTo>
                  <a:cubicBezTo>
                    <a:pt x="7688" y="11363"/>
                    <a:pt x="12605" y="4897"/>
                    <a:pt x="12605" y="4897"/>
                  </a:cubicBezTo>
                  <a:cubicBezTo>
                    <a:pt x="12605" y="4897"/>
                    <a:pt x="8039" y="670"/>
                    <a:pt x="7300" y="73"/>
                  </a:cubicBezTo>
                  <a:cubicBezTo>
                    <a:pt x="7239" y="23"/>
                    <a:pt x="7147" y="1"/>
                    <a:pt x="703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728475" y="3654900"/>
              <a:ext cx="251175" cy="213350"/>
            </a:xfrm>
            <a:custGeom>
              <a:avLst/>
              <a:gdLst/>
              <a:ahLst/>
              <a:cxnLst/>
              <a:rect l="l" t="t" r="r" b="b"/>
              <a:pathLst>
                <a:path w="10047" h="8534" extrusionOk="0">
                  <a:moveTo>
                    <a:pt x="981" y="0"/>
                  </a:moveTo>
                  <a:cubicBezTo>
                    <a:pt x="981" y="0"/>
                    <a:pt x="1" y="7592"/>
                    <a:pt x="538" y="8260"/>
                  </a:cubicBezTo>
                  <a:cubicBezTo>
                    <a:pt x="694" y="8455"/>
                    <a:pt x="1480" y="8533"/>
                    <a:pt x="2526" y="8533"/>
                  </a:cubicBezTo>
                  <a:cubicBezTo>
                    <a:pt x="5060" y="8533"/>
                    <a:pt x="9123" y="8073"/>
                    <a:pt x="9472" y="7701"/>
                  </a:cubicBezTo>
                  <a:cubicBezTo>
                    <a:pt x="9964" y="7171"/>
                    <a:pt x="10046" y="504"/>
                    <a:pt x="8538" y="504"/>
                  </a:cubicBezTo>
                  <a:cubicBezTo>
                    <a:pt x="8533" y="504"/>
                    <a:pt x="8528" y="504"/>
                    <a:pt x="8523" y="504"/>
                  </a:cubicBezTo>
                  <a:cubicBezTo>
                    <a:pt x="8471" y="506"/>
                    <a:pt x="8414" y="506"/>
                    <a:pt x="8352" y="506"/>
                  </a:cubicBezTo>
                  <a:cubicBezTo>
                    <a:pt x="6592" y="506"/>
                    <a:pt x="981" y="0"/>
                    <a:pt x="9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542875" y="3158850"/>
              <a:ext cx="578175" cy="461250"/>
            </a:xfrm>
            <a:custGeom>
              <a:avLst/>
              <a:gdLst/>
              <a:ahLst/>
              <a:cxnLst/>
              <a:rect l="l" t="t" r="r" b="b"/>
              <a:pathLst>
                <a:path w="23127" h="18450" extrusionOk="0">
                  <a:moveTo>
                    <a:pt x="12196" y="0"/>
                  </a:moveTo>
                  <a:cubicBezTo>
                    <a:pt x="8167" y="0"/>
                    <a:pt x="5144" y="2818"/>
                    <a:pt x="5144" y="2818"/>
                  </a:cubicBezTo>
                  <a:cubicBezTo>
                    <a:pt x="1" y="8380"/>
                    <a:pt x="5123" y="18449"/>
                    <a:pt x="12068" y="18449"/>
                  </a:cubicBezTo>
                  <a:cubicBezTo>
                    <a:pt x="12249" y="18449"/>
                    <a:pt x="12431" y="18442"/>
                    <a:pt x="12614" y="18428"/>
                  </a:cubicBezTo>
                  <a:cubicBezTo>
                    <a:pt x="21855" y="17733"/>
                    <a:pt x="23127" y="6908"/>
                    <a:pt x="18743" y="2818"/>
                  </a:cubicBezTo>
                  <a:cubicBezTo>
                    <a:pt x="16477" y="705"/>
                    <a:pt x="14211" y="0"/>
                    <a:pt x="1219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577875" y="3485550"/>
              <a:ext cx="174050" cy="193400"/>
            </a:xfrm>
            <a:custGeom>
              <a:avLst/>
              <a:gdLst/>
              <a:ahLst/>
              <a:cxnLst/>
              <a:rect l="l" t="t" r="r" b="b"/>
              <a:pathLst>
                <a:path w="6962" h="7736" extrusionOk="0">
                  <a:moveTo>
                    <a:pt x="4786" y="0"/>
                  </a:moveTo>
                  <a:lnTo>
                    <a:pt x="1947" y="3771"/>
                  </a:lnTo>
                  <a:lnTo>
                    <a:pt x="680" y="2943"/>
                  </a:lnTo>
                  <a:lnTo>
                    <a:pt x="680" y="2943"/>
                  </a:lnTo>
                  <a:cubicBezTo>
                    <a:pt x="680" y="2943"/>
                    <a:pt x="0" y="6686"/>
                    <a:pt x="3273" y="7569"/>
                  </a:cubicBezTo>
                  <a:cubicBezTo>
                    <a:pt x="3709" y="7687"/>
                    <a:pt x="4092" y="7736"/>
                    <a:pt x="4427" y="7736"/>
                  </a:cubicBezTo>
                  <a:cubicBezTo>
                    <a:pt x="6084" y="7736"/>
                    <a:pt x="6562" y="6534"/>
                    <a:pt x="6562" y="6534"/>
                  </a:cubicBezTo>
                  <a:lnTo>
                    <a:pt x="5509" y="5897"/>
                  </a:lnTo>
                  <a:lnTo>
                    <a:pt x="6961" y="2324"/>
                  </a:lnTo>
                  <a:lnTo>
                    <a:pt x="4786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818350" y="3469900"/>
              <a:ext cx="89775" cy="68150"/>
            </a:xfrm>
            <a:custGeom>
              <a:avLst/>
              <a:gdLst/>
              <a:ahLst/>
              <a:cxnLst/>
              <a:rect l="l" t="t" r="r" b="b"/>
              <a:pathLst>
                <a:path w="3591" h="2726" extrusionOk="0">
                  <a:moveTo>
                    <a:pt x="302" y="1"/>
                  </a:moveTo>
                  <a:cubicBezTo>
                    <a:pt x="247" y="1"/>
                    <a:pt x="203" y="38"/>
                    <a:pt x="193" y="95"/>
                  </a:cubicBezTo>
                  <a:cubicBezTo>
                    <a:pt x="188" y="155"/>
                    <a:pt x="1" y="1575"/>
                    <a:pt x="565" y="2303"/>
                  </a:cubicBezTo>
                  <a:cubicBezTo>
                    <a:pt x="752" y="2539"/>
                    <a:pt x="998" y="2681"/>
                    <a:pt x="1294" y="2714"/>
                  </a:cubicBezTo>
                  <a:cubicBezTo>
                    <a:pt x="1365" y="2720"/>
                    <a:pt x="1437" y="2725"/>
                    <a:pt x="1508" y="2725"/>
                  </a:cubicBezTo>
                  <a:cubicBezTo>
                    <a:pt x="2763" y="2725"/>
                    <a:pt x="3525" y="1486"/>
                    <a:pt x="3558" y="1426"/>
                  </a:cubicBezTo>
                  <a:cubicBezTo>
                    <a:pt x="3591" y="1377"/>
                    <a:pt x="3575" y="1317"/>
                    <a:pt x="3525" y="1284"/>
                  </a:cubicBezTo>
                  <a:cubicBezTo>
                    <a:pt x="3508" y="1274"/>
                    <a:pt x="3489" y="1269"/>
                    <a:pt x="3469" y="1269"/>
                  </a:cubicBezTo>
                  <a:cubicBezTo>
                    <a:pt x="3434" y="1269"/>
                    <a:pt x="3399" y="1286"/>
                    <a:pt x="3378" y="1322"/>
                  </a:cubicBezTo>
                  <a:cubicBezTo>
                    <a:pt x="3371" y="1332"/>
                    <a:pt x="2647" y="2511"/>
                    <a:pt x="1506" y="2511"/>
                  </a:cubicBezTo>
                  <a:cubicBezTo>
                    <a:pt x="1444" y="2511"/>
                    <a:pt x="1381" y="2508"/>
                    <a:pt x="1316" y="2501"/>
                  </a:cubicBezTo>
                  <a:cubicBezTo>
                    <a:pt x="1076" y="2473"/>
                    <a:pt x="884" y="2369"/>
                    <a:pt x="730" y="2172"/>
                  </a:cubicBezTo>
                  <a:cubicBezTo>
                    <a:pt x="221" y="1519"/>
                    <a:pt x="401" y="133"/>
                    <a:pt x="406" y="122"/>
                  </a:cubicBezTo>
                  <a:cubicBezTo>
                    <a:pt x="411" y="62"/>
                    <a:pt x="373" y="12"/>
                    <a:pt x="313" y="1"/>
                  </a:cubicBezTo>
                  <a:cubicBezTo>
                    <a:pt x="309" y="1"/>
                    <a:pt x="305" y="1"/>
                    <a:pt x="3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687775" y="3398400"/>
              <a:ext cx="93875" cy="93875"/>
            </a:xfrm>
            <a:custGeom>
              <a:avLst/>
              <a:gdLst/>
              <a:ahLst/>
              <a:cxnLst/>
              <a:rect l="l" t="t" r="r" b="b"/>
              <a:pathLst>
                <a:path w="3755" h="3755" extrusionOk="0">
                  <a:moveTo>
                    <a:pt x="1880" y="0"/>
                  </a:moveTo>
                  <a:cubicBezTo>
                    <a:pt x="845" y="0"/>
                    <a:pt x="0" y="838"/>
                    <a:pt x="0" y="1875"/>
                  </a:cubicBezTo>
                  <a:cubicBezTo>
                    <a:pt x="0" y="2910"/>
                    <a:pt x="845" y="3754"/>
                    <a:pt x="1880" y="3754"/>
                  </a:cubicBezTo>
                  <a:cubicBezTo>
                    <a:pt x="2917" y="3754"/>
                    <a:pt x="3755" y="2910"/>
                    <a:pt x="3755" y="1875"/>
                  </a:cubicBezTo>
                  <a:cubicBezTo>
                    <a:pt x="3755" y="838"/>
                    <a:pt x="2917" y="0"/>
                    <a:pt x="1880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918225" y="3469225"/>
              <a:ext cx="94050" cy="93875"/>
            </a:xfrm>
            <a:custGeom>
              <a:avLst/>
              <a:gdLst/>
              <a:ahLst/>
              <a:cxnLst/>
              <a:rect l="l" t="t" r="r" b="b"/>
              <a:pathLst>
                <a:path w="3762" h="3755" extrusionOk="0">
                  <a:moveTo>
                    <a:pt x="1882" y="1"/>
                  </a:moveTo>
                  <a:cubicBezTo>
                    <a:pt x="845" y="1"/>
                    <a:pt x="1" y="845"/>
                    <a:pt x="1" y="1880"/>
                  </a:cubicBezTo>
                  <a:cubicBezTo>
                    <a:pt x="1" y="2917"/>
                    <a:pt x="845" y="3755"/>
                    <a:pt x="1882" y="3755"/>
                  </a:cubicBezTo>
                  <a:cubicBezTo>
                    <a:pt x="2917" y="3755"/>
                    <a:pt x="3762" y="2917"/>
                    <a:pt x="3762" y="1880"/>
                  </a:cubicBezTo>
                  <a:cubicBezTo>
                    <a:pt x="3762" y="845"/>
                    <a:pt x="2917" y="1"/>
                    <a:pt x="1882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781225" y="3365775"/>
              <a:ext cx="47575" cy="47575"/>
            </a:xfrm>
            <a:custGeom>
              <a:avLst/>
              <a:gdLst/>
              <a:ahLst/>
              <a:cxnLst/>
              <a:rect l="l" t="t" r="r" b="b"/>
              <a:pathLst>
                <a:path w="1903" h="1903" extrusionOk="0">
                  <a:moveTo>
                    <a:pt x="954" y="0"/>
                  </a:moveTo>
                  <a:cubicBezTo>
                    <a:pt x="428" y="0"/>
                    <a:pt x="1" y="428"/>
                    <a:pt x="1" y="949"/>
                  </a:cubicBezTo>
                  <a:cubicBezTo>
                    <a:pt x="1" y="1475"/>
                    <a:pt x="428" y="1902"/>
                    <a:pt x="954" y="1902"/>
                  </a:cubicBezTo>
                  <a:cubicBezTo>
                    <a:pt x="1481" y="1902"/>
                    <a:pt x="1903" y="1475"/>
                    <a:pt x="1903" y="949"/>
                  </a:cubicBezTo>
                  <a:cubicBezTo>
                    <a:pt x="1903" y="428"/>
                    <a:pt x="1481" y="0"/>
                    <a:pt x="9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941550" y="3410600"/>
              <a:ext cx="47575" cy="47575"/>
            </a:xfrm>
            <a:custGeom>
              <a:avLst/>
              <a:gdLst/>
              <a:ahLst/>
              <a:cxnLst/>
              <a:rect l="l" t="t" r="r" b="b"/>
              <a:pathLst>
                <a:path w="1903" h="1903" extrusionOk="0">
                  <a:moveTo>
                    <a:pt x="949" y="0"/>
                  </a:moveTo>
                  <a:cubicBezTo>
                    <a:pt x="423" y="0"/>
                    <a:pt x="0" y="428"/>
                    <a:pt x="0" y="954"/>
                  </a:cubicBezTo>
                  <a:cubicBezTo>
                    <a:pt x="0" y="1480"/>
                    <a:pt x="423" y="1902"/>
                    <a:pt x="949" y="1902"/>
                  </a:cubicBezTo>
                  <a:cubicBezTo>
                    <a:pt x="1475" y="1902"/>
                    <a:pt x="1903" y="1480"/>
                    <a:pt x="1903" y="954"/>
                  </a:cubicBezTo>
                  <a:cubicBezTo>
                    <a:pt x="1903" y="428"/>
                    <a:pt x="1475" y="0"/>
                    <a:pt x="9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547450" y="3548250"/>
              <a:ext cx="207500" cy="156550"/>
            </a:xfrm>
            <a:custGeom>
              <a:avLst/>
              <a:gdLst/>
              <a:ahLst/>
              <a:cxnLst/>
              <a:rect l="l" t="t" r="r" b="b"/>
              <a:pathLst>
                <a:path w="8300" h="6262" extrusionOk="0">
                  <a:moveTo>
                    <a:pt x="794" y="0"/>
                  </a:moveTo>
                  <a:cubicBezTo>
                    <a:pt x="745" y="0"/>
                    <a:pt x="702" y="36"/>
                    <a:pt x="691" y="90"/>
                  </a:cubicBezTo>
                  <a:cubicBezTo>
                    <a:pt x="686" y="128"/>
                    <a:pt x="1" y="4343"/>
                    <a:pt x="3098" y="5724"/>
                  </a:cubicBezTo>
                  <a:cubicBezTo>
                    <a:pt x="3969" y="6113"/>
                    <a:pt x="4715" y="6262"/>
                    <a:pt x="5345" y="6262"/>
                  </a:cubicBezTo>
                  <a:cubicBezTo>
                    <a:pt x="7417" y="6262"/>
                    <a:pt x="8267" y="4661"/>
                    <a:pt x="8272" y="4639"/>
                  </a:cubicBezTo>
                  <a:cubicBezTo>
                    <a:pt x="8299" y="4585"/>
                    <a:pt x="8277" y="4524"/>
                    <a:pt x="8228" y="4497"/>
                  </a:cubicBezTo>
                  <a:cubicBezTo>
                    <a:pt x="8214" y="4488"/>
                    <a:pt x="8197" y="4485"/>
                    <a:pt x="8181" y="4485"/>
                  </a:cubicBezTo>
                  <a:cubicBezTo>
                    <a:pt x="8143" y="4485"/>
                    <a:pt x="8105" y="4506"/>
                    <a:pt x="8085" y="4540"/>
                  </a:cubicBezTo>
                  <a:cubicBezTo>
                    <a:pt x="8044" y="4624"/>
                    <a:pt x="7283" y="6057"/>
                    <a:pt x="5372" y="6057"/>
                  </a:cubicBezTo>
                  <a:cubicBezTo>
                    <a:pt x="4764" y="6057"/>
                    <a:pt x="4040" y="5912"/>
                    <a:pt x="3185" y="5532"/>
                  </a:cubicBezTo>
                  <a:cubicBezTo>
                    <a:pt x="1953" y="4985"/>
                    <a:pt x="1196" y="3910"/>
                    <a:pt x="928" y="2342"/>
                  </a:cubicBezTo>
                  <a:cubicBezTo>
                    <a:pt x="731" y="1165"/>
                    <a:pt x="900" y="133"/>
                    <a:pt x="900" y="123"/>
                  </a:cubicBezTo>
                  <a:cubicBezTo>
                    <a:pt x="911" y="68"/>
                    <a:pt x="873" y="14"/>
                    <a:pt x="812" y="2"/>
                  </a:cubicBezTo>
                  <a:cubicBezTo>
                    <a:pt x="806" y="1"/>
                    <a:pt x="800" y="0"/>
                    <a:pt x="7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393875" y="3868225"/>
              <a:ext cx="415500" cy="206850"/>
            </a:xfrm>
            <a:custGeom>
              <a:avLst/>
              <a:gdLst/>
              <a:ahLst/>
              <a:cxnLst/>
              <a:rect l="l" t="t" r="r" b="b"/>
              <a:pathLst>
                <a:path w="16620" h="8274" extrusionOk="0">
                  <a:moveTo>
                    <a:pt x="1584" y="0"/>
                  </a:moveTo>
                  <a:cubicBezTo>
                    <a:pt x="170" y="790"/>
                    <a:pt x="1" y="7663"/>
                    <a:pt x="1584" y="8184"/>
                  </a:cubicBezTo>
                  <a:cubicBezTo>
                    <a:pt x="1774" y="8246"/>
                    <a:pt x="2123" y="8273"/>
                    <a:pt x="2593" y="8273"/>
                  </a:cubicBezTo>
                  <a:cubicBezTo>
                    <a:pt x="5864" y="8273"/>
                    <a:pt x="14955" y="6949"/>
                    <a:pt x="16168" y="6949"/>
                  </a:cubicBezTo>
                  <a:cubicBezTo>
                    <a:pt x="16235" y="6949"/>
                    <a:pt x="16278" y="6953"/>
                    <a:pt x="16295" y="6962"/>
                  </a:cubicBezTo>
                  <a:cubicBezTo>
                    <a:pt x="16305" y="6967"/>
                    <a:pt x="16316" y="6970"/>
                    <a:pt x="16325" y="6970"/>
                  </a:cubicBezTo>
                  <a:cubicBezTo>
                    <a:pt x="16619" y="6970"/>
                    <a:pt x="16295" y="4254"/>
                    <a:pt x="16295" y="4254"/>
                  </a:cubicBezTo>
                  <a:cubicBezTo>
                    <a:pt x="16295" y="4254"/>
                    <a:pt x="15320" y="4320"/>
                    <a:pt x="13901" y="4320"/>
                  </a:cubicBezTo>
                  <a:cubicBezTo>
                    <a:pt x="11224" y="4320"/>
                    <a:pt x="6966" y="4088"/>
                    <a:pt x="4681" y="2752"/>
                  </a:cubicBezTo>
                  <a:cubicBezTo>
                    <a:pt x="1190" y="708"/>
                    <a:pt x="1584" y="0"/>
                    <a:pt x="15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814800" y="3696825"/>
              <a:ext cx="17700" cy="157600"/>
            </a:xfrm>
            <a:custGeom>
              <a:avLst/>
              <a:gdLst/>
              <a:ahLst/>
              <a:cxnLst/>
              <a:rect l="l" t="t" r="r" b="b"/>
              <a:pathLst>
                <a:path w="708" h="6304" extrusionOk="0">
                  <a:moveTo>
                    <a:pt x="598" y="0"/>
                  </a:moveTo>
                  <a:cubicBezTo>
                    <a:pt x="547" y="0"/>
                    <a:pt x="499" y="37"/>
                    <a:pt x="494" y="94"/>
                  </a:cubicBezTo>
                  <a:cubicBezTo>
                    <a:pt x="488" y="127"/>
                    <a:pt x="1" y="3684"/>
                    <a:pt x="55" y="6199"/>
                  </a:cubicBezTo>
                  <a:cubicBezTo>
                    <a:pt x="55" y="6254"/>
                    <a:pt x="100" y="6304"/>
                    <a:pt x="159" y="6304"/>
                  </a:cubicBezTo>
                  <a:cubicBezTo>
                    <a:pt x="219" y="6297"/>
                    <a:pt x="264" y="6254"/>
                    <a:pt x="264" y="6193"/>
                  </a:cubicBezTo>
                  <a:cubicBezTo>
                    <a:pt x="209" y="3694"/>
                    <a:pt x="697" y="154"/>
                    <a:pt x="702" y="122"/>
                  </a:cubicBezTo>
                  <a:cubicBezTo>
                    <a:pt x="707" y="61"/>
                    <a:pt x="669" y="11"/>
                    <a:pt x="609" y="1"/>
                  </a:cubicBezTo>
                  <a:cubicBezTo>
                    <a:pt x="605" y="0"/>
                    <a:pt x="602" y="0"/>
                    <a:pt x="5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648750" y="3519800"/>
              <a:ext cx="86050" cy="89075"/>
            </a:xfrm>
            <a:custGeom>
              <a:avLst/>
              <a:gdLst/>
              <a:ahLst/>
              <a:cxnLst/>
              <a:rect l="l" t="t" r="r" b="b"/>
              <a:pathLst>
                <a:path w="3442" h="3563" extrusionOk="0">
                  <a:moveTo>
                    <a:pt x="833" y="1"/>
                  </a:moveTo>
                  <a:lnTo>
                    <a:pt x="0" y="1244"/>
                  </a:lnTo>
                  <a:lnTo>
                    <a:pt x="3036" y="3563"/>
                  </a:lnTo>
                  <a:lnTo>
                    <a:pt x="3441" y="2592"/>
                  </a:lnTo>
                  <a:cubicBezTo>
                    <a:pt x="3441" y="2592"/>
                    <a:pt x="1847" y="1869"/>
                    <a:pt x="83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544025" y="3064475"/>
              <a:ext cx="618825" cy="325125"/>
            </a:xfrm>
            <a:custGeom>
              <a:avLst/>
              <a:gdLst/>
              <a:ahLst/>
              <a:cxnLst/>
              <a:rect l="l" t="t" r="r" b="b"/>
              <a:pathLst>
                <a:path w="24753" h="13005" extrusionOk="0">
                  <a:moveTo>
                    <a:pt x="10185" y="0"/>
                  </a:moveTo>
                  <a:cubicBezTo>
                    <a:pt x="9256" y="0"/>
                    <a:pt x="8220" y="176"/>
                    <a:pt x="7076" y="608"/>
                  </a:cubicBezTo>
                  <a:cubicBezTo>
                    <a:pt x="1032" y="2905"/>
                    <a:pt x="1" y="8605"/>
                    <a:pt x="1799" y="11801"/>
                  </a:cubicBezTo>
                  <a:cubicBezTo>
                    <a:pt x="1799" y="11801"/>
                    <a:pt x="3000" y="12059"/>
                    <a:pt x="4399" y="12059"/>
                  </a:cubicBezTo>
                  <a:cubicBezTo>
                    <a:pt x="5520" y="12059"/>
                    <a:pt x="6769" y="11894"/>
                    <a:pt x="7630" y="11296"/>
                  </a:cubicBezTo>
                  <a:cubicBezTo>
                    <a:pt x="9560" y="9953"/>
                    <a:pt x="8404" y="5865"/>
                    <a:pt x="11429" y="5136"/>
                  </a:cubicBezTo>
                  <a:cubicBezTo>
                    <a:pt x="11782" y="5051"/>
                    <a:pt x="12101" y="5013"/>
                    <a:pt x="12389" y="5013"/>
                  </a:cubicBezTo>
                  <a:cubicBezTo>
                    <a:pt x="14555" y="5013"/>
                    <a:pt x="14953" y="7153"/>
                    <a:pt x="14953" y="7153"/>
                  </a:cubicBezTo>
                  <a:cubicBezTo>
                    <a:pt x="14953" y="7153"/>
                    <a:pt x="16375" y="6267"/>
                    <a:pt x="17617" y="6267"/>
                  </a:cubicBezTo>
                  <a:cubicBezTo>
                    <a:pt x="18012" y="6267"/>
                    <a:pt x="18389" y="6356"/>
                    <a:pt x="18697" y="6593"/>
                  </a:cubicBezTo>
                  <a:cubicBezTo>
                    <a:pt x="21807" y="8987"/>
                    <a:pt x="17636" y="13004"/>
                    <a:pt x="20954" y="13004"/>
                  </a:cubicBezTo>
                  <a:cubicBezTo>
                    <a:pt x="21009" y="13004"/>
                    <a:pt x="21066" y="13003"/>
                    <a:pt x="21125" y="13001"/>
                  </a:cubicBezTo>
                  <a:cubicBezTo>
                    <a:pt x="24753" y="12864"/>
                    <a:pt x="24194" y="9783"/>
                    <a:pt x="24194" y="9783"/>
                  </a:cubicBezTo>
                  <a:lnTo>
                    <a:pt x="24194" y="9783"/>
                  </a:lnTo>
                  <a:cubicBezTo>
                    <a:pt x="24194" y="9783"/>
                    <a:pt x="24183" y="9784"/>
                    <a:pt x="24164" y="9784"/>
                  </a:cubicBezTo>
                  <a:cubicBezTo>
                    <a:pt x="24028" y="9784"/>
                    <a:pt x="23443" y="9742"/>
                    <a:pt x="22906" y="9055"/>
                  </a:cubicBezTo>
                  <a:cubicBezTo>
                    <a:pt x="22358" y="8361"/>
                    <a:pt x="24191" y="2936"/>
                    <a:pt x="18717" y="2936"/>
                  </a:cubicBezTo>
                  <a:cubicBezTo>
                    <a:pt x="18004" y="2936"/>
                    <a:pt x="17168" y="3028"/>
                    <a:pt x="16186" y="3234"/>
                  </a:cubicBezTo>
                  <a:cubicBezTo>
                    <a:pt x="16186" y="3234"/>
                    <a:pt x="14174" y="0"/>
                    <a:pt x="10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517325" y="3317450"/>
              <a:ext cx="142400" cy="134250"/>
            </a:xfrm>
            <a:custGeom>
              <a:avLst/>
              <a:gdLst/>
              <a:ahLst/>
              <a:cxnLst/>
              <a:rect l="l" t="t" r="r" b="b"/>
              <a:pathLst>
                <a:path w="5696" h="5370" extrusionOk="0">
                  <a:moveTo>
                    <a:pt x="4183" y="0"/>
                  </a:moveTo>
                  <a:cubicBezTo>
                    <a:pt x="3897" y="0"/>
                    <a:pt x="3557" y="109"/>
                    <a:pt x="3152" y="367"/>
                  </a:cubicBezTo>
                  <a:cubicBezTo>
                    <a:pt x="1" y="2378"/>
                    <a:pt x="2538" y="4910"/>
                    <a:pt x="4040" y="5326"/>
                  </a:cubicBezTo>
                  <a:cubicBezTo>
                    <a:pt x="4148" y="5356"/>
                    <a:pt x="4248" y="5369"/>
                    <a:pt x="4342" y="5369"/>
                  </a:cubicBezTo>
                  <a:cubicBezTo>
                    <a:pt x="5562" y="5369"/>
                    <a:pt x="5695" y="3036"/>
                    <a:pt x="5695" y="3036"/>
                  </a:cubicBezTo>
                  <a:cubicBezTo>
                    <a:pt x="5695" y="3036"/>
                    <a:pt x="5695" y="0"/>
                    <a:pt x="4183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596525" y="3342075"/>
              <a:ext cx="31675" cy="82650"/>
            </a:xfrm>
            <a:custGeom>
              <a:avLst/>
              <a:gdLst/>
              <a:ahLst/>
              <a:cxnLst/>
              <a:rect l="l" t="t" r="r" b="b"/>
              <a:pathLst>
                <a:path w="1267" h="3306" extrusionOk="0">
                  <a:moveTo>
                    <a:pt x="164" y="0"/>
                  </a:moveTo>
                  <a:cubicBezTo>
                    <a:pt x="123" y="0"/>
                    <a:pt x="98" y="5"/>
                    <a:pt x="94" y="7"/>
                  </a:cubicBezTo>
                  <a:cubicBezTo>
                    <a:pt x="38" y="17"/>
                    <a:pt x="0" y="66"/>
                    <a:pt x="11" y="126"/>
                  </a:cubicBezTo>
                  <a:cubicBezTo>
                    <a:pt x="17" y="178"/>
                    <a:pt x="65" y="215"/>
                    <a:pt x="121" y="215"/>
                  </a:cubicBezTo>
                  <a:cubicBezTo>
                    <a:pt x="124" y="215"/>
                    <a:pt x="128" y="215"/>
                    <a:pt x="132" y="214"/>
                  </a:cubicBezTo>
                  <a:cubicBezTo>
                    <a:pt x="133" y="214"/>
                    <a:pt x="146" y="213"/>
                    <a:pt x="168" y="213"/>
                  </a:cubicBezTo>
                  <a:cubicBezTo>
                    <a:pt x="240" y="213"/>
                    <a:pt x="404" y="232"/>
                    <a:pt x="559" y="395"/>
                  </a:cubicBezTo>
                  <a:cubicBezTo>
                    <a:pt x="839" y="675"/>
                    <a:pt x="1102" y="1388"/>
                    <a:pt x="800" y="3185"/>
                  </a:cubicBezTo>
                  <a:cubicBezTo>
                    <a:pt x="795" y="3240"/>
                    <a:pt x="833" y="3295"/>
                    <a:pt x="888" y="3306"/>
                  </a:cubicBezTo>
                  <a:lnTo>
                    <a:pt x="905" y="3306"/>
                  </a:lnTo>
                  <a:cubicBezTo>
                    <a:pt x="959" y="3306"/>
                    <a:pt x="1004" y="3273"/>
                    <a:pt x="1009" y="3217"/>
                  </a:cubicBezTo>
                  <a:cubicBezTo>
                    <a:pt x="1267" y="1699"/>
                    <a:pt x="1162" y="697"/>
                    <a:pt x="708" y="242"/>
                  </a:cubicBezTo>
                  <a:cubicBezTo>
                    <a:pt x="499" y="33"/>
                    <a:pt x="275" y="0"/>
                    <a:pt x="164" y="0"/>
                  </a:cubicBezTo>
                  <a:close/>
                </a:path>
              </a:pathLst>
            </a:custGeom>
            <a:solidFill>
              <a:srgbClr val="2E25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869725" y="3413150"/>
              <a:ext cx="49775" cy="80500"/>
            </a:xfrm>
            <a:custGeom>
              <a:avLst/>
              <a:gdLst/>
              <a:ahLst/>
              <a:cxnLst/>
              <a:rect l="l" t="t" r="r" b="b"/>
              <a:pathLst>
                <a:path w="1991" h="3220" extrusionOk="0">
                  <a:moveTo>
                    <a:pt x="613" y="0"/>
                  </a:moveTo>
                  <a:cubicBezTo>
                    <a:pt x="565" y="0"/>
                    <a:pt x="520" y="36"/>
                    <a:pt x="511" y="84"/>
                  </a:cubicBezTo>
                  <a:lnTo>
                    <a:pt x="172" y="1877"/>
                  </a:lnTo>
                  <a:cubicBezTo>
                    <a:pt x="165" y="1904"/>
                    <a:pt x="172" y="1937"/>
                    <a:pt x="187" y="1958"/>
                  </a:cubicBezTo>
                  <a:cubicBezTo>
                    <a:pt x="210" y="1986"/>
                    <a:pt x="231" y="1998"/>
                    <a:pt x="264" y="2003"/>
                  </a:cubicBezTo>
                  <a:lnTo>
                    <a:pt x="1553" y="2145"/>
                  </a:lnTo>
                  <a:lnTo>
                    <a:pt x="73" y="3022"/>
                  </a:lnTo>
                  <a:cubicBezTo>
                    <a:pt x="18" y="3050"/>
                    <a:pt x="1" y="3116"/>
                    <a:pt x="33" y="3164"/>
                  </a:cubicBezTo>
                  <a:cubicBezTo>
                    <a:pt x="51" y="3197"/>
                    <a:pt x="89" y="3220"/>
                    <a:pt x="122" y="3220"/>
                  </a:cubicBezTo>
                  <a:cubicBezTo>
                    <a:pt x="144" y="3220"/>
                    <a:pt x="160" y="3214"/>
                    <a:pt x="177" y="3203"/>
                  </a:cubicBezTo>
                  <a:lnTo>
                    <a:pt x="1930" y="2167"/>
                  </a:lnTo>
                  <a:cubicBezTo>
                    <a:pt x="1968" y="2140"/>
                    <a:pt x="1991" y="2096"/>
                    <a:pt x="1980" y="2052"/>
                  </a:cubicBezTo>
                  <a:cubicBezTo>
                    <a:pt x="1974" y="2008"/>
                    <a:pt x="1936" y="1975"/>
                    <a:pt x="1892" y="1970"/>
                  </a:cubicBezTo>
                  <a:lnTo>
                    <a:pt x="402" y="1806"/>
                  </a:lnTo>
                  <a:lnTo>
                    <a:pt x="719" y="128"/>
                  </a:lnTo>
                  <a:cubicBezTo>
                    <a:pt x="731" y="68"/>
                    <a:pt x="691" y="13"/>
                    <a:pt x="632" y="2"/>
                  </a:cubicBezTo>
                  <a:cubicBezTo>
                    <a:pt x="626" y="1"/>
                    <a:pt x="620" y="0"/>
                    <a:pt x="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414425" y="3545400"/>
              <a:ext cx="91950" cy="159550"/>
            </a:xfrm>
            <a:custGeom>
              <a:avLst/>
              <a:gdLst/>
              <a:ahLst/>
              <a:cxnLst/>
              <a:rect l="l" t="t" r="r" b="b"/>
              <a:pathLst>
                <a:path w="3678" h="6382" extrusionOk="0">
                  <a:moveTo>
                    <a:pt x="3560" y="0"/>
                  </a:moveTo>
                  <a:cubicBezTo>
                    <a:pt x="3534" y="0"/>
                    <a:pt x="3508" y="10"/>
                    <a:pt x="3487" y="29"/>
                  </a:cubicBezTo>
                  <a:cubicBezTo>
                    <a:pt x="872" y="2555"/>
                    <a:pt x="22" y="6211"/>
                    <a:pt x="11" y="6250"/>
                  </a:cubicBezTo>
                  <a:cubicBezTo>
                    <a:pt x="1" y="6304"/>
                    <a:pt x="39" y="6364"/>
                    <a:pt x="93" y="6376"/>
                  </a:cubicBezTo>
                  <a:cubicBezTo>
                    <a:pt x="99" y="6376"/>
                    <a:pt x="110" y="6381"/>
                    <a:pt x="115" y="6381"/>
                  </a:cubicBezTo>
                  <a:cubicBezTo>
                    <a:pt x="165" y="6381"/>
                    <a:pt x="209" y="6348"/>
                    <a:pt x="219" y="6298"/>
                  </a:cubicBezTo>
                  <a:cubicBezTo>
                    <a:pt x="224" y="6260"/>
                    <a:pt x="1064" y="2665"/>
                    <a:pt x="3634" y="182"/>
                  </a:cubicBezTo>
                  <a:cubicBezTo>
                    <a:pt x="3677" y="138"/>
                    <a:pt x="3677" y="72"/>
                    <a:pt x="3639" y="34"/>
                  </a:cubicBezTo>
                  <a:cubicBezTo>
                    <a:pt x="3617" y="11"/>
                    <a:pt x="3588" y="0"/>
                    <a:pt x="35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1072950" y="4367975"/>
              <a:ext cx="12900" cy="30150"/>
            </a:xfrm>
            <a:custGeom>
              <a:avLst/>
              <a:gdLst/>
              <a:ahLst/>
              <a:cxnLst/>
              <a:rect l="l" t="t" r="r" b="b"/>
              <a:pathLst>
                <a:path w="516" h="1206" extrusionOk="0">
                  <a:moveTo>
                    <a:pt x="400" y="1"/>
                  </a:moveTo>
                  <a:cubicBezTo>
                    <a:pt x="354" y="1"/>
                    <a:pt x="310" y="31"/>
                    <a:pt x="297" y="77"/>
                  </a:cubicBezTo>
                  <a:lnTo>
                    <a:pt x="17" y="1069"/>
                  </a:lnTo>
                  <a:cubicBezTo>
                    <a:pt x="1" y="1123"/>
                    <a:pt x="34" y="1183"/>
                    <a:pt x="93" y="1200"/>
                  </a:cubicBezTo>
                  <a:cubicBezTo>
                    <a:pt x="99" y="1200"/>
                    <a:pt x="110" y="1206"/>
                    <a:pt x="121" y="1206"/>
                  </a:cubicBezTo>
                  <a:cubicBezTo>
                    <a:pt x="165" y="1206"/>
                    <a:pt x="209" y="1173"/>
                    <a:pt x="219" y="1129"/>
                  </a:cubicBezTo>
                  <a:lnTo>
                    <a:pt x="499" y="136"/>
                  </a:lnTo>
                  <a:cubicBezTo>
                    <a:pt x="515" y="82"/>
                    <a:pt x="482" y="22"/>
                    <a:pt x="428" y="5"/>
                  </a:cubicBezTo>
                  <a:cubicBezTo>
                    <a:pt x="419" y="2"/>
                    <a:pt x="409" y="1"/>
                    <a:pt x="4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1093075" y="4367425"/>
              <a:ext cx="5400" cy="25900"/>
            </a:xfrm>
            <a:custGeom>
              <a:avLst/>
              <a:gdLst/>
              <a:ahLst/>
              <a:cxnLst/>
              <a:rect l="l" t="t" r="r" b="b"/>
              <a:pathLst>
                <a:path w="216" h="1036" extrusionOk="0">
                  <a:moveTo>
                    <a:pt x="105" y="0"/>
                  </a:moveTo>
                  <a:cubicBezTo>
                    <a:pt x="44" y="0"/>
                    <a:pt x="1" y="49"/>
                    <a:pt x="1" y="104"/>
                  </a:cubicBezTo>
                  <a:lnTo>
                    <a:pt x="6" y="932"/>
                  </a:lnTo>
                  <a:cubicBezTo>
                    <a:pt x="6" y="987"/>
                    <a:pt x="56" y="1035"/>
                    <a:pt x="110" y="1035"/>
                  </a:cubicBezTo>
                  <a:cubicBezTo>
                    <a:pt x="171" y="1035"/>
                    <a:pt x="215" y="987"/>
                    <a:pt x="215" y="932"/>
                  </a:cubicBezTo>
                  <a:lnTo>
                    <a:pt x="209" y="104"/>
                  </a:lnTo>
                  <a:cubicBezTo>
                    <a:pt x="209" y="49"/>
                    <a:pt x="165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1" name="Google Shape;151;p2"/>
          <p:cNvSpPr txBox="1">
            <a:spLocks noGrp="1"/>
          </p:cNvSpPr>
          <p:nvPr>
            <p:ph type="subTitle" idx="1"/>
          </p:nvPr>
        </p:nvSpPr>
        <p:spPr>
          <a:xfrm>
            <a:off x="2134650" y="3657500"/>
            <a:ext cx="4874700" cy="42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52" name="Google Shape;152;p2"/>
          <p:cNvSpPr txBox="1">
            <a:spLocks noGrp="1"/>
          </p:cNvSpPr>
          <p:nvPr>
            <p:ph type="ctrTitle"/>
          </p:nvPr>
        </p:nvSpPr>
        <p:spPr>
          <a:xfrm>
            <a:off x="2343000" y="849550"/>
            <a:ext cx="4458000" cy="280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9000" b="1"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4">
  <p:cSld name="CUSTOM_14_1_1_1">
    <p:spTree>
      <p:nvGrpSpPr>
        <p:cNvPr id="1" name="Shape 3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70" name="Google Shape;3770;p59"/>
          <p:cNvGrpSpPr/>
          <p:nvPr/>
        </p:nvGrpSpPr>
        <p:grpSpPr>
          <a:xfrm>
            <a:off x="122308" y="68542"/>
            <a:ext cx="8966083" cy="5004412"/>
            <a:chOff x="122308" y="68542"/>
            <a:chExt cx="8966083" cy="5004412"/>
          </a:xfrm>
        </p:grpSpPr>
        <p:sp>
          <p:nvSpPr>
            <p:cNvPr id="3771" name="Google Shape;3771;p59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772" name="Google Shape;3772;p59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773" name="Google Shape;3773;p59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774" name="Google Shape;3774;p59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775" name="Google Shape;3775;p59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776" name="Google Shape;3776;p59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777" name="Google Shape;3777;p59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8" name="Google Shape;3778;p59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779" name="Google Shape;3779;p59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780" name="Google Shape;3780;p59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781" name="Google Shape;3781;p59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782" name="Google Shape;3782;p59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783" name="Google Shape;3783;p59"/>
            <p:cNvSpPr/>
            <p:nvPr/>
          </p:nvSpPr>
          <p:spPr>
            <a:xfrm>
              <a:off x="8745575" y="16693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4" name="Google Shape;3784;p59"/>
            <p:cNvSpPr/>
            <p:nvPr/>
          </p:nvSpPr>
          <p:spPr>
            <a:xfrm rot="8100000" flipH="1">
              <a:off x="7666007" y="3724200"/>
              <a:ext cx="215157" cy="75922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785" name="Google Shape;3785;p59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786" name="Google Shape;3786;p59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787" name="Google Shape;3787;p59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788" name="Google Shape;3788;p59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789" name="Google Shape;3789;p59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790" name="Google Shape;3790;p59"/>
            <p:cNvSpPr/>
            <p:nvPr/>
          </p:nvSpPr>
          <p:spPr>
            <a:xfrm rot="-5400000">
              <a:off x="1958004" y="48102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791" name="Google Shape;3791;p59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792" name="Google Shape;3792;p59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793" name="Google Shape;3793;p59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794" name="Google Shape;3794;p59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795" name="Google Shape;3795;p59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796" name="Google Shape;3796;p59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797" name="Google Shape;3797;p59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798" name="Google Shape;3798;p59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799" name="Google Shape;3799;p59"/>
            <p:cNvSpPr/>
            <p:nvPr/>
          </p:nvSpPr>
          <p:spPr>
            <a:xfrm>
              <a:off x="8826439" y="12317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800" name="Google Shape;3800;p59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01" name="Google Shape;3801;p59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802" name="Google Shape;3802;p59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803" name="Google Shape;3803;p59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804" name="Google Shape;3804;p59"/>
            <p:cNvSpPr/>
            <p:nvPr/>
          </p:nvSpPr>
          <p:spPr>
            <a:xfrm rot="-2700000">
              <a:off x="1136415" y="485027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805" name="Google Shape;3805;p59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06" name="Google Shape;3806;p59"/>
            <p:cNvSpPr/>
            <p:nvPr/>
          </p:nvSpPr>
          <p:spPr>
            <a:xfrm>
              <a:off x="8786727" y="2313837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07" name="Google Shape;3807;p59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808" name="Google Shape;3808;p59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809" name="Google Shape;3809;p59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810" name="Google Shape;3810;p59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811" name="Google Shape;3811;p59"/>
            <p:cNvSpPr/>
            <p:nvPr/>
          </p:nvSpPr>
          <p:spPr>
            <a:xfrm rot="2700000">
              <a:off x="5251239" y="49225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812" name="Google Shape;3812;p59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813" name="Google Shape;3813;p59"/>
            <p:cNvSpPr/>
            <p:nvPr/>
          </p:nvSpPr>
          <p:spPr>
            <a:xfrm rot="-900406" flipH="1">
              <a:off x="4506035" y="484745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814" name="Google Shape;3814;p59"/>
            <p:cNvSpPr/>
            <p:nvPr/>
          </p:nvSpPr>
          <p:spPr>
            <a:xfrm rot="8100000" flipH="1">
              <a:off x="3923331" y="4888307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15" name="Google Shape;3815;p59"/>
            <p:cNvSpPr/>
            <p:nvPr/>
          </p:nvSpPr>
          <p:spPr>
            <a:xfrm>
              <a:off x="5554514" y="4723512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816" name="Google Shape;3816;p59"/>
            <p:cNvSpPr/>
            <p:nvPr/>
          </p:nvSpPr>
          <p:spPr>
            <a:xfrm rot="8999773">
              <a:off x="6729972" y="4778001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817" name="Google Shape;3817;p59"/>
            <p:cNvSpPr/>
            <p:nvPr/>
          </p:nvSpPr>
          <p:spPr>
            <a:xfrm>
              <a:off x="6184714" y="49847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18" name="Google Shape;3818;p59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819" name="Google Shape;3819;p59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820" name="Google Shape;3820;p59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21" name="Google Shape;3821;p59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822" name="Google Shape;3822;p59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823" name="Google Shape;3823;p59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24" name="Google Shape;3824;p59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3825" name="Google Shape;3825;p59"/>
          <p:cNvSpPr/>
          <p:nvPr/>
        </p:nvSpPr>
        <p:spPr>
          <a:xfrm>
            <a:off x="711425" y="540000"/>
            <a:ext cx="77211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6" name="Google Shape;3826;p59"/>
          <p:cNvSpPr txBox="1">
            <a:spLocks noGrp="1"/>
          </p:cNvSpPr>
          <p:nvPr>
            <p:ph type="title"/>
          </p:nvPr>
        </p:nvSpPr>
        <p:spPr>
          <a:xfrm flipH="1">
            <a:off x="2817250" y="1568850"/>
            <a:ext cx="3052200" cy="13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827" name="Google Shape;3827;p59"/>
          <p:cNvSpPr txBox="1">
            <a:spLocks noGrp="1"/>
          </p:cNvSpPr>
          <p:nvPr>
            <p:ph type="title" idx="2" hasCustomPrompt="1"/>
          </p:nvPr>
        </p:nvSpPr>
        <p:spPr>
          <a:xfrm flipH="1">
            <a:off x="1528513" y="2150825"/>
            <a:ext cx="929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3828" name="Google Shape;3828;p59"/>
          <p:cNvSpPr txBox="1">
            <a:spLocks noGrp="1"/>
          </p:cNvSpPr>
          <p:nvPr>
            <p:ph type="subTitle" idx="1"/>
          </p:nvPr>
        </p:nvSpPr>
        <p:spPr>
          <a:xfrm flipH="1">
            <a:off x="2816950" y="2902050"/>
            <a:ext cx="3052200" cy="67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bg>
      <p:bgPr>
        <a:solidFill>
          <a:schemeClr val="lt1"/>
        </a:solidFill>
        <a:effectLst/>
      </p:bgPr>
    </p:bg>
    <p:spTree>
      <p:nvGrpSpPr>
        <p:cNvPr id="1" name="Shape 3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86" name="Google Shape;3986;p63"/>
          <p:cNvGrpSpPr/>
          <p:nvPr/>
        </p:nvGrpSpPr>
        <p:grpSpPr>
          <a:xfrm>
            <a:off x="122308" y="79026"/>
            <a:ext cx="8895562" cy="4956938"/>
            <a:chOff x="122308" y="79026"/>
            <a:chExt cx="8895562" cy="4956938"/>
          </a:xfrm>
        </p:grpSpPr>
        <p:grpSp>
          <p:nvGrpSpPr>
            <p:cNvPr id="3987" name="Google Shape;3987;p63"/>
            <p:cNvGrpSpPr/>
            <p:nvPr/>
          </p:nvGrpSpPr>
          <p:grpSpPr>
            <a:xfrm>
              <a:off x="122308" y="79026"/>
              <a:ext cx="8895562" cy="4956938"/>
              <a:chOff x="122308" y="79026"/>
              <a:chExt cx="8895562" cy="4956938"/>
            </a:xfrm>
          </p:grpSpPr>
          <p:grpSp>
            <p:nvGrpSpPr>
              <p:cNvPr id="3988" name="Google Shape;3988;p63"/>
              <p:cNvGrpSpPr/>
              <p:nvPr/>
            </p:nvGrpSpPr>
            <p:grpSpPr>
              <a:xfrm flipH="1">
                <a:off x="122308" y="79026"/>
                <a:ext cx="8895562" cy="4956938"/>
                <a:chOff x="135794" y="79026"/>
                <a:chExt cx="8895562" cy="4956938"/>
              </a:xfrm>
            </p:grpSpPr>
            <p:grpSp>
              <p:nvGrpSpPr>
                <p:cNvPr id="3989" name="Google Shape;3989;p63"/>
                <p:cNvGrpSpPr/>
                <p:nvPr/>
              </p:nvGrpSpPr>
              <p:grpSpPr>
                <a:xfrm>
                  <a:off x="135794" y="104949"/>
                  <a:ext cx="8895562" cy="4931014"/>
                  <a:chOff x="135794" y="104949"/>
                  <a:chExt cx="8895562" cy="4931014"/>
                </a:xfrm>
              </p:grpSpPr>
              <p:grpSp>
                <p:nvGrpSpPr>
                  <p:cNvPr id="3990" name="Google Shape;3990;p63"/>
                  <p:cNvGrpSpPr/>
                  <p:nvPr/>
                </p:nvGrpSpPr>
                <p:grpSpPr>
                  <a:xfrm rot="10800000">
                    <a:off x="7868647" y="1236600"/>
                    <a:ext cx="456959" cy="2111662"/>
                    <a:chOff x="8524342" y="1674075"/>
                    <a:chExt cx="456959" cy="2111662"/>
                  </a:xfrm>
                </p:grpSpPr>
                <p:sp>
                  <p:nvSpPr>
                    <p:cNvPr id="3991" name="Google Shape;3991;p63"/>
                    <p:cNvSpPr/>
                    <p:nvPr/>
                  </p:nvSpPr>
                  <p:spPr>
                    <a:xfrm>
                      <a:off x="8595589" y="167407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3992" name="Google Shape;3992;p63"/>
                    <p:cNvSpPr/>
                    <p:nvPr/>
                  </p:nvSpPr>
                  <p:spPr>
                    <a:xfrm>
                      <a:off x="8870114" y="2464000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3993" name="Google Shape;3993;p63"/>
                    <p:cNvSpPr/>
                    <p:nvPr/>
                  </p:nvSpPr>
                  <p:spPr>
                    <a:xfrm rot="2700000">
                      <a:off x="8521914" y="286772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3994" name="Google Shape;3994;p63"/>
                    <p:cNvSpPr/>
                    <p:nvPr/>
                  </p:nvSpPr>
                  <p:spPr>
                    <a:xfrm rot="-5400000">
                      <a:off x="8649628" y="370880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</p:grpSp>
              <p:grpSp>
                <p:nvGrpSpPr>
                  <p:cNvPr id="3995" name="Google Shape;3995;p63"/>
                  <p:cNvGrpSpPr/>
                  <p:nvPr/>
                </p:nvGrpSpPr>
                <p:grpSpPr>
                  <a:xfrm>
                    <a:off x="135794" y="104949"/>
                    <a:ext cx="8895562" cy="4931014"/>
                    <a:chOff x="135794" y="104949"/>
                    <a:chExt cx="8895562" cy="4931014"/>
                  </a:xfrm>
                </p:grpSpPr>
                <p:grpSp>
                  <p:nvGrpSpPr>
                    <p:cNvPr id="3996" name="Google Shape;3996;p63"/>
                    <p:cNvGrpSpPr/>
                    <p:nvPr/>
                  </p:nvGrpSpPr>
                  <p:grpSpPr>
                    <a:xfrm>
                      <a:off x="135794" y="104949"/>
                      <a:ext cx="8895562" cy="4931014"/>
                      <a:chOff x="135794" y="104949"/>
                      <a:chExt cx="8895562" cy="4931014"/>
                    </a:xfrm>
                  </p:grpSpPr>
                  <p:sp>
                    <p:nvSpPr>
                      <p:cNvPr id="3997" name="Google Shape;3997;p63"/>
                      <p:cNvSpPr/>
                      <p:nvPr/>
                    </p:nvSpPr>
                    <p:spPr>
                      <a:xfrm>
                        <a:off x="960208" y="347900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3998" name="Google Shape;3998;p63"/>
                      <p:cNvSpPr/>
                      <p:nvPr/>
                    </p:nvSpPr>
                    <p:spPr>
                      <a:xfrm rot="6300406">
                        <a:off x="127712" y="1220859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3999" name="Google Shape;3999;p63"/>
                      <p:cNvSpPr/>
                      <p:nvPr/>
                    </p:nvSpPr>
                    <p:spPr>
                      <a:xfrm rot="8999773">
                        <a:off x="1520397" y="19493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00" name="Google Shape;4000;p63"/>
                      <p:cNvSpPr/>
                      <p:nvPr/>
                    </p:nvSpPr>
                    <p:spPr>
                      <a:xfrm>
                        <a:off x="7085889" y="1807425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01" name="Google Shape;4001;p63"/>
                      <p:cNvSpPr/>
                      <p:nvPr/>
                    </p:nvSpPr>
                    <p:spPr>
                      <a:xfrm rot="2700000">
                        <a:off x="7121389" y="248095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02" name="Google Shape;4002;p63"/>
                      <p:cNvSpPr/>
                      <p:nvPr/>
                    </p:nvSpPr>
                    <p:spPr>
                      <a:xfrm rot="5400000" flipH="1">
                        <a:off x="699535" y="959501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03" name="Google Shape;4003;p63"/>
                      <p:cNvSpPr/>
                      <p:nvPr/>
                    </p:nvSpPr>
                    <p:spPr>
                      <a:xfrm rot="8100000" flipH="1">
                        <a:off x="1232594" y="92184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04" name="Google Shape;4004;p63"/>
                      <p:cNvSpPr/>
                      <p:nvPr/>
                    </p:nvSpPr>
                    <p:spPr>
                      <a:xfrm>
                        <a:off x="1878594" y="657994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05" name="Google Shape;4005;p63"/>
                      <p:cNvSpPr/>
                      <p:nvPr/>
                    </p:nvSpPr>
                    <p:spPr>
                      <a:xfrm rot="-5400000">
                        <a:off x="245215" y="1885043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06" name="Google Shape;4006;p63"/>
                      <p:cNvSpPr/>
                      <p:nvPr/>
                    </p:nvSpPr>
                    <p:spPr>
                      <a:xfrm rot="2700000">
                        <a:off x="515841" y="2313366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07" name="Google Shape;4007;p63"/>
                      <p:cNvSpPr/>
                      <p:nvPr/>
                    </p:nvSpPr>
                    <p:spPr>
                      <a:xfrm rot="-5400000">
                        <a:off x="2177229" y="4959035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08" name="Google Shape;4008;p63"/>
                      <p:cNvSpPr/>
                      <p:nvPr/>
                    </p:nvSpPr>
                    <p:spPr>
                      <a:xfrm rot="8999773">
                        <a:off x="143059" y="2694364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09" name="Google Shape;4009;p63"/>
                      <p:cNvSpPr/>
                      <p:nvPr/>
                    </p:nvSpPr>
                    <p:spPr>
                      <a:xfrm rot="8999773">
                        <a:off x="6994222" y="93208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10" name="Google Shape;4010;p63"/>
                      <p:cNvSpPr/>
                      <p:nvPr/>
                    </p:nvSpPr>
                    <p:spPr>
                      <a:xfrm rot="8100000" flipH="1">
                        <a:off x="7273844" y="13874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11" name="Google Shape;4011;p63"/>
                      <p:cNvSpPr/>
                      <p:nvPr/>
                    </p:nvSpPr>
                    <p:spPr>
                      <a:xfrm rot="8100000" flipH="1">
                        <a:off x="8836969" y="22039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12" name="Google Shape;4012;p63"/>
                      <p:cNvSpPr/>
                      <p:nvPr/>
                    </p:nvSpPr>
                    <p:spPr>
                      <a:xfrm rot="-10594826" flipH="1">
                        <a:off x="2044268" y="4025971"/>
                        <a:ext cx="111939" cy="395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13" name="Google Shape;4013;p63"/>
                      <p:cNvSpPr/>
                      <p:nvPr/>
                    </p:nvSpPr>
                    <p:spPr>
                      <a:xfrm>
                        <a:off x="8631314" y="1124700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14" name="Google Shape;4014;p63"/>
                      <p:cNvSpPr/>
                      <p:nvPr/>
                    </p:nvSpPr>
                    <p:spPr>
                      <a:xfrm>
                        <a:off x="8824189" y="1674075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15" name="Google Shape;4015;p63"/>
                      <p:cNvSpPr/>
                      <p:nvPr/>
                    </p:nvSpPr>
                    <p:spPr>
                      <a:xfrm rot="8999773">
                        <a:off x="200884" y="370843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16" name="Google Shape;4016;p63"/>
                      <p:cNvSpPr/>
                      <p:nvPr/>
                    </p:nvSpPr>
                    <p:spPr>
                      <a:xfrm rot="2700000">
                        <a:off x="133366" y="4542241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17" name="Google Shape;4017;p63"/>
                      <p:cNvSpPr/>
                      <p:nvPr/>
                    </p:nvSpPr>
                    <p:spPr>
                      <a:xfrm rot="6300406">
                        <a:off x="359695" y="3307079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18" name="Google Shape;4018;p63"/>
                      <p:cNvSpPr/>
                      <p:nvPr/>
                    </p:nvSpPr>
                    <p:spPr>
                      <a:xfrm rot="-2700000">
                        <a:off x="1498615" y="4947863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19" name="Google Shape;4019;p63"/>
                      <p:cNvSpPr/>
                      <p:nvPr/>
                    </p:nvSpPr>
                    <p:spPr>
                      <a:xfrm rot="8999773">
                        <a:off x="197772" y="4961864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20" name="Google Shape;4020;p63"/>
                      <p:cNvSpPr/>
                      <p:nvPr/>
                    </p:nvSpPr>
                    <p:spPr>
                      <a:xfrm>
                        <a:off x="8870114" y="2464000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21" name="Google Shape;4021;p63"/>
                      <p:cNvSpPr/>
                      <p:nvPr/>
                    </p:nvSpPr>
                    <p:spPr>
                      <a:xfrm rot="8100000" flipH="1">
                        <a:off x="8674069" y="363224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22" name="Google Shape;4022;p63"/>
                      <p:cNvSpPr/>
                      <p:nvPr/>
                    </p:nvSpPr>
                    <p:spPr>
                      <a:xfrm rot="2700000">
                        <a:off x="7759914" y="3705929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23" name="Google Shape;4023;p63"/>
                      <p:cNvSpPr/>
                      <p:nvPr/>
                    </p:nvSpPr>
                    <p:spPr>
                      <a:xfrm rot="-5400000">
                        <a:off x="8954428" y="2946809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24" name="Google Shape;4024;p63"/>
                      <p:cNvSpPr/>
                      <p:nvPr/>
                    </p:nvSpPr>
                    <p:spPr>
                      <a:xfrm>
                        <a:off x="2166939" y="3330687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25" name="Google Shape;4025;p63"/>
                      <p:cNvSpPr/>
                      <p:nvPr/>
                    </p:nvSpPr>
                    <p:spPr>
                      <a:xfrm rot="5400000" flipH="1">
                        <a:off x="951610" y="4843626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26" name="Google Shape;4026;p63"/>
                      <p:cNvSpPr/>
                      <p:nvPr/>
                    </p:nvSpPr>
                    <p:spPr>
                      <a:xfrm rot="-900406" flipH="1">
                        <a:off x="7311885" y="4213002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27" name="Google Shape;4027;p63"/>
                      <p:cNvSpPr/>
                      <p:nvPr/>
                    </p:nvSpPr>
                    <p:spPr>
                      <a:xfrm rot="8100000" flipH="1">
                        <a:off x="1941869" y="1453169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28" name="Google Shape;4028;p63"/>
                      <p:cNvSpPr/>
                      <p:nvPr/>
                    </p:nvSpPr>
                    <p:spPr>
                      <a:xfrm>
                        <a:off x="6923964" y="4930575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29" name="Google Shape;4029;p63"/>
                      <p:cNvSpPr/>
                      <p:nvPr/>
                    </p:nvSpPr>
                    <p:spPr>
                      <a:xfrm rot="8999773">
                        <a:off x="7742272" y="467403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30" name="Google Shape;4030;p63"/>
                      <p:cNvSpPr/>
                      <p:nvPr/>
                    </p:nvSpPr>
                    <p:spPr>
                      <a:xfrm>
                        <a:off x="8191439" y="4888775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31" name="Google Shape;4031;p63"/>
                      <p:cNvSpPr/>
                      <p:nvPr/>
                    </p:nvSpPr>
                    <p:spPr>
                      <a:xfrm rot="-900406" flipH="1">
                        <a:off x="8776360" y="4742027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4032" name="Google Shape;4032;p63"/>
                      <p:cNvSpPr/>
                      <p:nvPr/>
                    </p:nvSpPr>
                    <p:spPr>
                      <a:xfrm rot="-5400000">
                        <a:off x="8340053" y="4033334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</p:grpSp>
                <p:sp>
                  <p:nvSpPr>
                    <p:cNvPr id="4033" name="Google Shape;4033;p63"/>
                    <p:cNvSpPr/>
                    <p:nvPr/>
                  </p:nvSpPr>
                  <p:spPr>
                    <a:xfrm rot="-4499594">
                      <a:off x="809600" y="1412590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</p:grpSp>
            </p:grpSp>
            <p:sp>
              <p:nvSpPr>
                <p:cNvPr id="4034" name="Google Shape;4034;p63"/>
                <p:cNvSpPr/>
                <p:nvPr/>
              </p:nvSpPr>
              <p:spPr>
                <a:xfrm rot="-2700000">
                  <a:off x="942165" y="3784963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</p:sp>
            <p:sp>
              <p:nvSpPr>
                <p:cNvPr id="4035" name="Google Shape;4035;p63"/>
                <p:cNvSpPr/>
                <p:nvPr/>
              </p:nvSpPr>
              <p:spPr>
                <a:xfrm rot="6300406">
                  <a:off x="1273495" y="3977054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4036" name="Google Shape;4036;p63"/>
                <p:cNvSpPr/>
                <p:nvPr/>
              </p:nvSpPr>
              <p:spPr>
                <a:xfrm rot="6300406">
                  <a:off x="7762037" y="1984134"/>
                  <a:ext cx="111187" cy="38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9" h="3580" extrusionOk="0">
                      <a:moveTo>
                        <a:pt x="1528" y="0"/>
                      </a:moveTo>
                      <a:lnTo>
                        <a:pt x="8252" y="0"/>
                      </a:lnTo>
                      <a:lnTo>
                        <a:pt x="10319" y="3580"/>
                      </a:lnTo>
                      <a:lnTo>
                        <a:pt x="0" y="35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</p:sp>
            <p:sp>
              <p:nvSpPr>
                <p:cNvPr id="4037" name="Google Shape;4037;p63"/>
                <p:cNvSpPr/>
                <p:nvPr/>
              </p:nvSpPr>
              <p:spPr>
                <a:xfrm rot="-2700000">
                  <a:off x="7675090" y="923113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</p:sp>
            <p:sp>
              <p:nvSpPr>
                <p:cNvPr id="4038" name="Google Shape;4038;p63"/>
                <p:cNvSpPr/>
                <p:nvPr/>
              </p:nvSpPr>
              <p:spPr>
                <a:xfrm rot="6300406">
                  <a:off x="7996995" y="11477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4039" name="Google Shape;4039;p63"/>
                <p:cNvSpPr/>
                <p:nvPr/>
              </p:nvSpPr>
              <p:spPr>
                <a:xfrm rot="-4499594">
                  <a:off x="1727987" y="301212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</p:sp>
            <p:sp>
              <p:nvSpPr>
                <p:cNvPr id="4040" name="Google Shape;4040;p63"/>
                <p:cNvSpPr/>
                <p:nvPr/>
              </p:nvSpPr>
              <p:spPr>
                <a:xfrm rot="-4499594">
                  <a:off x="1427837" y="198707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4041" name="Google Shape;4041;p63"/>
                <p:cNvSpPr/>
                <p:nvPr/>
              </p:nvSpPr>
              <p:spPr>
                <a:xfrm rot="8100000">
                  <a:off x="7220340" y="3381310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</p:sp>
          </p:grpSp>
          <p:sp>
            <p:nvSpPr>
              <p:cNvPr id="4042" name="Google Shape;4042;p63"/>
              <p:cNvSpPr/>
              <p:nvPr/>
            </p:nvSpPr>
            <p:spPr>
              <a:xfrm flipH="1">
                <a:off x="8673364" y="322013"/>
                <a:ext cx="193500" cy="183900"/>
              </a:xfrm>
              <a:prstGeom prst="star5">
                <a:avLst>
                  <a:gd name="adj" fmla="val 19098"/>
                  <a:gd name="hf" fmla="val 105146"/>
                  <a:gd name="vf" fmla="val 110557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43" name="Google Shape;4043;p63"/>
            <p:cNvSpPr/>
            <p:nvPr/>
          </p:nvSpPr>
          <p:spPr>
            <a:xfrm flipH="1">
              <a:off x="7837439" y="24798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44" name="Google Shape;4044;p63"/>
          <p:cNvSpPr/>
          <p:nvPr/>
        </p:nvSpPr>
        <p:spPr>
          <a:xfrm>
            <a:off x="720000" y="298025"/>
            <a:ext cx="7704000" cy="45477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45" name="Google Shape;4045;p63"/>
          <p:cNvGrpSpPr/>
          <p:nvPr/>
        </p:nvGrpSpPr>
        <p:grpSpPr>
          <a:xfrm rot="1799965" flipH="1">
            <a:off x="6736154" y="2694432"/>
            <a:ext cx="1792663" cy="1738763"/>
            <a:chOff x="6997200" y="3219600"/>
            <a:chExt cx="1426800" cy="1383900"/>
          </a:xfrm>
        </p:grpSpPr>
        <p:sp>
          <p:nvSpPr>
            <p:cNvPr id="4046" name="Google Shape;4046;p63"/>
            <p:cNvSpPr/>
            <p:nvPr/>
          </p:nvSpPr>
          <p:spPr>
            <a:xfrm>
              <a:off x="7226125" y="4200625"/>
              <a:ext cx="413050" cy="393250"/>
            </a:xfrm>
            <a:custGeom>
              <a:avLst/>
              <a:gdLst/>
              <a:ahLst/>
              <a:cxnLst/>
              <a:rect l="l" t="t" r="r" b="b"/>
              <a:pathLst>
                <a:path w="16522" h="15730" extrusionOk="0">
                  <a:moveTo>
                    <a:pt x="16521" y="0"/>
                  </a:moveTo>
                  <a:lnTo>
                    <a:pt x="16521" y="0"/>
                  </a:lnTo>
                  <a:cubicBezTo>
                    <a:pt x="16521" y="0"/>
                    <a:pt x="12378" y="746"/>
                    <a:pt x="8432" y="4232"/>
                  </a:cubicBezTo>
                  <a:cubicBezTo>
                    <a:pt x="4480" y="7723"/>
                    <a:pt x="2310" y="14184"/>
                    <a:pt x="2310" y="14184"/>
                  </a:cubicBezTo>
                  <a:cubicBezTo>
                    <a:pt x="2310" y="14184"/>
                    <a:pt x="327" y="12910"/>
                    <a:pt x="49" y="12910"/>
                  </a:cubicBezTo>
                  <a:cubicBezTo>
                    <a:pt x="0" y="12910"/>
                    <a:pt x="4" y="12949"/>
                    <a:pt x="79" y="13040"/>
                  </a:cubicBezTo>
                  <a:cubicBezTo>
                    <a:pt x="588" y="13653"/>
                    <a:pt x="3269" y="15730"/>
                    <a:pt x="3269" y="15730"/>
                  </a:cubicBezTo>
                  <a:cubicBezTo>
                    <a:pt x="3269" y="15730"/>
                    <a:pt x="12044" y="7273"/>
                    <a:pt x="15775" y="6555"/>
                  </a:cubicBezTo>
                  <a:lnTo>
                    <a:pt x="16521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7" name="Google Shape;4047;p63"/>
            <p:cNvSpPr/>
            <p:nvPr/>
          </p:nvSpPr>
          <p:spPr>
            <a:xfrm>
              <a:off x="7210525" y="4512200"/>
              <a:ext cx="144450" cy="91300"/>
            </a:xfrm>
            <a:custGeom>
              <a:avLst/>
              <a:gdLst/>
              <a:ahLst/>
              <a:cxnLst/>
              <a:rect l="l" t="t" r="r" b="b"/>
              <a:pathLst>
                <a:path w="5778" h="3652" extrusionOk="0">
                  <a:moveTo>
                    <a:pt x="3334" y="1"/>
                  </a:moveTo>
                  <a:lnTo>
                    <a:pt x="2949" y="532"/>
                  </a:lnTo>
                  <a:cubicBezTo>
                    <a:pt x="2949" y="532"/>
                    <a:pt x="1841" y="32"/>
                    <a:pt x="903" y="32"/>
                  </a:cubicBezTo>
                  <a:cubicBezTo>
                    <a:pt x="558" y="32"/>
                    <a:pt x="235" y="100"/>
                    <a:pt x="0" y="286"/>
                  </a:cubicBezTo>
                  <a:lnTo>
                    <a:pt x="4260" y="3651"/>
                  </a:lnTo>
                  <a:lnTo>
                    <a:pt x="5778" y="1827"/>
                  </a:lnTo>
                  <a:lnTo>
                    <a:pt x="333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8" name="Google Shape;4048;p63"/>
            <p:cNvSpPr/>
            <p:nvPr/>
          </p:nvSpPr>
          <p:spPr>
            <a:xfrm>
              <a:off x="7263125" y="4516325"/>
              <a:ext cx="6075" cy="25925"/>
            </a:xfrm>
            <a:custGeom>
              <a:avLst/>
              <a:gdLst/>
              <a:ahLst/>
              <a:cxnLst/>
              <a:rect l="l" t="t" r="r" b="b"/>
              <a:pathLst>
                <a:path w="243" h="1037" extrusionOk="0">
                  <a:moveTo>
                    <a:pt x="139" y="0"/>
                  </a:moveTo>
                  <a:cubicBezTo>
                    <a:pt x="79" y="0"/>
                    <a:pt x="29" y="44"/>
                    <a:pt x="29" y="104"/>
                  </a:cubicBezTo>
                  <a:lnTo>
                    <a:pt x="1" y="926"/>
                  </a:lnTo>
                  <a:cubicBezTo>
                    <a:pt x="1" y="981"/>
                    <a:pt x="46" y="1030"/>
                    <a:pt x="106" y="1037"/>
                  </a:cubicBezTo>
                  <a:lnTo>
                    <a:pt x="111" y="1037"/>
                  </a:lnTo>
                  <a:cubicBezTo>
                    <a:pt x="165" y="1037"/>
                    <a:pt x="215" y="992"/>
                    <a:pt x="215" y="932"/>
                  </a:cubicBezTo>
                  <a:lnTo>
                    <a:pt x="243" y="109"/>
                  </a:lnTo>
                  <a:cubicBezTo>
                    <a:pt x="243" y="50"/>
                    <a:pt x="198" y="0"/>
                    <a:pt x="1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9" name="Google Shape;4049;p63"/>
            <p:cNvSpPr/>
            <p:nvPr/>
          </p:nvSpPr>
          <p:spPr>
            <a:xfrm>
              <a:off x="7006225" y="4047525"/>
              <a:ext cx="524675" cy="161200"/>
            </a:xfrm>
            <a:custGeom>
              <a:avLst/>
              <a:gdLst/>
              <a:ahLst/>
              <a:cxnLst/>
              <a:rect l="l" t="t" r="r" b="b"/>
              <a:pathLst>
                <a:path w="20987" h="6448" extrusionOk="0">
                  <a:moveTo>
                    <a:pt x="12871" y="0"/>
                  </a:moveTo>
                  <a:cubicBezTo>
                    <a:pt x="12597" y="0"/>
                    <a:pt x="12319" y="6"/>
                    <a:pt x="12037" y="18"/>
                  </a:cubicBezTo>
                  <a:cubicBezTo>
                    <a:pt x="6770" y="243"/>
                    <a:pt x="1020" y="3899"/>
                    <a:pt x="1020" y="3899"/>
                  </a:cubicBezTo>
                  <a:cubicBezTo>
                    <a:pt x="1020" y="3899"/>
                    <a:pt x="217" y="1481"/>
                    <a:pt x="37" y="1481"/>
                  </a:cubicBezTo>
                  <a:cubicBezTo>
                    <a:pt x="13" y="1481"/>
                    <a:pt x="0" y="1522"/>
                    <a:pt x="1" y="1614"/>
                  </a:cubicBezTo>
                  <a:cubicBezTo>
                    <a:pt x="11" y="2408"/>
                    <a:pt x="790" y="5707"/>
                    <a:pt x="790" y="5707"/>
                  </a:cubicBezTo>
                  <a:cubicBezTo>
                    <a:pt x="790" y="5707"/>
                    <a:pt x="4330" y="5401"/>
                    <a:pt x="8115" y="5401"/>
                  </a:cubicBezTo>
                  <a:cubicBezTo>
                    <a:pt x="11339" y="5401"/>
                    <a:pt x="14741" y="5623"/>
                    <a:pt x="16284" y="6448"/>
                  </a:cubicBezTo>
                  <a:lnTo>
                    <a:pt x="20987" y="1816"/>
                  </a:lnTo>
                  <a:cubicBezTo>
                    <a:pt x="20987" y="1816"/>
                    <a:pt x="17684" y="0"/>
                    <a:pt x="1287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0" name="Google Shape;4050;p63"/>
            <p:cNvSpPr/>
            <p:nvPr/>
          </p:nvSpPr>
          <p:spPr>
            <a:xfrm>
              <a:off x="6997200" y="4071000"/>
              <a:ext cx="88125" cy="132375"/>
            </a:xfrm>
            <a:custGeom>
              <a:avLst/>
              <a:gdLst/>
              <a:ahLst/>
              <a:cxnLst/>
              <a:rect l="l" t="t" r="r" b="b"/>
              <a:pathLst>
                <a:path w="3525" h="5295" extrusionOk="0">
                  <a:moveTo>
                    <a:pt x="0" y="0"/>
                  </a:moveTo>
                  <a:lnTo>
                    <a:pt x="1195" y="5295"/>
                  </a:lnTo>
                  <a:lnTo>
                    <a:pt x="3524" y="4834"/>
                  </a:lnTo>
                  <a:lnTo>
                    <a:pt x="2768" y="1881"/>
                  </a:lnTo>
                  <a:lnTo>
                    <a:pt x="2138" y="2051"/>
                  </a:lnTo>
                  <a:cubicBezTo>
                    <a:pt x="2138" y="2051"/>
                    <a:pt x="1113" y="12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1" name="Google Shape;4051;p63"/>
            <p:cNvSpPr/>
            <p:nvPr/>
          </p:nvSpPr>
          <p:spPr>
            <a:xfrm>
              <a:off x="7290125" y="4013025"/>
              <a:ext cx="506750" cy="403700"/>
            </a:xfrm>
            <a:custGeom>
              <a:avLst/>
              <a:gdLst/>
              <a:ahLst/>
              <a:cxnLst/>
              <a:rect l="l" t="t" r="r" b="b"/>
              <a:pathLst>
                <a:path w="20270" h="16148" extrusionOk="0">
                  <a:moveTo>
                    <a:pt x="6092" y="1"/>
                  </a:moveTo>
                  <a:cubicBezTo>
                    <a:pt x="3985" y="1"/>
                    <a:pt x="549" y="834"/>
                    <a:pt x="549" y="834"/>
                  </a:cubicBezTo>
                  <a:cubicBezTo>
                    <a:pt x="1" y="3224"/>
                    <a:pt x="1782" y="8711"/>
                    <a:pt x="1782" y="8711"/>
                  </a:cubicBezTo>
                  <a:cubicBezTo>
                    <a:pt x="4567" y="7876"/>
                    <a:pt x="7167" y="7542"/>
                    <a:pt x="7491" y="7542"/>
                  </a:cubicBezTo>
                  <a:cubicBezTo>
                    <a:pt x="7546" y="7542"/>
                    <a:pt x="7536" y="7552"/>
                    <a:pt x="7450" y="7570"/>
                  </a:cubicBezTo>
                  <a:cubicBezTo>
                    <a:pt x="6090" y="8529"/>
                    <a:pt x="4650" y="10941"/>
                    <a:pt x="4650" y="10941"/>
                  </a:cubicBezTo>
                  <a:cubicBezTo>
                    <a:pt x="6096" y="12842"/>
                    <a:pt x="10678" y="16148"/>
                    <a:pt x="10678" y="16148"/>
                  </a:cubicBezTo>
                  <a:cubicBezTo>
                    <a:pt x="15753" y="15249"/>
                    <a:pt x="20270" y="9692"/>
                    <a:pt x="20270" y="9692"/>
                  </a:cubicBezTo>
                  <a:cubicBezTo>
                    <a:pt x="17792" y="9028"/>
                    <a:pt x="7296" y="160"/>
                    <a:pt x="7296" y="160"/>
                  </a:cubicBezTo>
                  <a:cubicBezTo>
                    <a:pt x="7009" y="47"/>
                    <a:pt x="6587" y="1"/>
                    <a:pt x="609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2" name="Google Shape;4052;p63"/>
            <p:cNvSpPr/>
            <p:nvPr/>
          </p:nvSpPr>
          <p:spPr>
            <a:xfrm>
              <a:off x="7489775" y="4145275"/>
              <a:ext cx="45125" cy="47700"/>
            </a:xfrm>
            <a:custGeom>
              <a:avLst/>
              <a:gdLst/>
              <a:ahLst/>
              <a:cxnLst/>
              <a:rect l="l" t="t" r="r" b="b"/>
              <a:pathLst>
                <a:path w="1805" h="1908" extrusionOk="0">
                  <a:moveTo>
                    <a:pt x="1108" y="0"/>
                  </a:moveTo>
                  <a:cubicBezTo>
                    <a:pt x="1094" y="0"/>
                    <a:pt x="1078" y="4"/>
                    <a:pt x="1064" y="11"/>
                  </a:cubicBezTo>
                  <a:cubicBezTo>
                    <a:pt x="105" y="444"/>
                    <a:pt x="11" y="1738"/>
                    <a:pt x="6" y="1792"/>
                  </a:cubicBezTo>
                  <a:cubicBezTo>
                    <a:pt x="1" y="1842"/>
                    <a:pt x="34" y="1885"/>
                    <a:pt x="77" y="1903"/>
                  </a:cubicBezTo>
                  <a:cubicBezTo>
                    <a:pt x="89" y="1903"/>
                    <a:pt x="99" y="1908"/>
                    <a:pt x="110" y="1908"/>
                  </a:cubicBezTo>
                  <a:cubicBezTo>
                    <a:pt x="149" y="1908"/>
                    <a:pt x="182" y="1885"/>
                    <a:pt x="203" y="1853"/>
                  </a:cubicBezTo>
                  <a:cubicBezTo>
                    <a:pt x="412" y="1508"/>
                    <a:pt x="1371" y="1080"/>
                    <a:pt x="1721" y="942"/>
                  </a:cubicBezTo>
                  <a:cubicBezTo>
                    <a:pt x="1777" y="921"/>
                    <a:pt x="1804" y="861"/>
                    <a:pt x="1782" y="806"/>
                  </a:cubicBezTo>
                  <a:cubicBezTo>
                    <a:pt x="1770" y="764"/>
                    <a:pt x="1728" y="738"/>
                    <a:pt x="1684" y="738"/>
                  </a:cubicBezTo>
                  <a:cubicBezTo>
                    <a:pt x="1671" y="738"/>
                    <a:pt x="1658" y="740"/>
                    <a:pt x="1645" y="745"/>
                  </a:cubicBezTo>
                  <a:cubicBezTo>
                    <a:pt x="1602" y="762"/>
                    <a:pt x="741" y="1096"/>
                    <a:pt x="269" y="1480"/>
                  </a:cubicBezTo>
                  <a:cubicBezTo>
                    <a:pt x="357" y="1091"/>
                    <a:pt x="582" y="461"/>
                    <a:pt x="1152" y="203"/>
                  </a:cubicBezTo>
                  <a:cubicBezTo>
                    <a:pt x="1207" y="181"/>
                    <a:pt x="1228" y="115"/>
                    <a:pt x="1207" y="66"/>
                  </a:cubicBezTo>
                  <a:cubicBezTo>
                    <a:pt x="1187" y="26"/>
                    <a:pt x="1149" y="0"/>
                    <a:pt x="1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3" name="Google Shape;4053;p63"/>
            <p:cNvSpPr/>
            <p:nvPr/>
          </p:nvSpPr>
          <p:spPr>
            <a:xfrm>
              <a:off x="7291650" y="4034750"/>
              <a:ext cx="67050" cy="182350"/>
            </a:xfrm>
            <a:custGeom>
              <a:avLst/>
              <a:gdLst/>
              <a:ahLst/>
              <a:cxnLst/>
              <a:rect l="l" t="t" r="r" b="b"/>
              <a:pathLst>
                <a:path w="2682" h="7294" extrusionOk="0">
                  <a:moveTo>
                    <a:pt x="1637" y="0"/>
                  </a:moveTo>
                  <a:cubicBezTo>
                    <a:pt x="1608" y="0"/>
                    <a:pt x="1580" y="11"/>
                    <a:pt x="1557" y="31"/>
                  </a:cubicBezTo>
                  <a:cubicBezTo>
                    <a:pt x="1491" y="102"/>
                    <a:pt x="0" y="1735"/>
                    <a:pt x="2462" y="7233"/>
                  </a:cubicBezTo>
                  <a:cubicBezTo>
                    <a:pt x="2477" y="7271"/>
                    <a:pt x="2517" y="7293"/>
                    <a:pt x="2560" y="7293"/>
                  </a:cubicBezTo>
                  <a:cubicBezTo>
                    <a:pt x="2571" y="7293"/>
                    <a:pt x="2588" y="7293"/>
                    <a:pt x="2604" y="7288"/>
                  </a:cubicBezTo>
                  <a:cubicBezTo>
                    <a:pt x="2654" y="7260"/>
                    <a:pt x="2681" y="7200"/>
                    <a:pt x="2654" y="7146"/>
                  </a:cubicBezTo>
                  <a:cubicBezTo>
                    <a:pt x="263" y="1812"/>
                    <a:pt x="1695" y="195"/>
                    <a:pt x="1710" y="179"/>
                  </a:cubicBezTo>
                  <a:cubicBezTo>
                    <a:pt x="1749" y="135"/>
                    <a:pt x="1749" y="69"/>
                    <a:pt x="1710" y="31"/>
                  </a:cubicBezTo>
                  <a:cubicBezTo>
                    <a:pt x="1689" y="10"/>
                    <a:pt x="1663" y="0"/>
                    <a:pt x="16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4" name="Google Shape;4054;p63"/>
            <p:cNvSpPr/>
            <p:nvPr/>
          </p:nvSpPr>
          <p:spPr>
            <a:xfrm>
              <a:off x="7421400" y="4275450"/>
              <a:ext cx="154475" cy="128400"/>
            </a:xfrm>
            <a:custGeom>
              <a:avLst/>
              <a:gdLst/>
              <a:ahLst/>
              <a:cxnLst/>
              <a:rect l="l" t="t" r="r" b="b"/>
              <a:pathLst>
                <a:path w="6179" h="5136" extrusionOk="0">
                  <a:moveTo>
                    <a:pt x="121" y="1"/>
                  </a:moveTo>
                  <a:cubicBezTo>
                    <a:pt x="98" y="1"/>
                    <a:pt x="75" y="8"/>
                    <a:pt x="56" y="22"/>
                  </a:cubicBezTo>
                  <a:cubicBezTo>
                    <a:pt x="6" y="60"/>
                    <a:pt x="1" y="126"/>
                    <a:pt x="39" y="170"/>
                  </a:cubicBezTo>
                  <a:cubicBezTo>
                    <a:pt x="67" y="208"/>
                    <a:pt x="3065" y="3891"/>
                    <a:pt x="6019" y="5130"/>
                  </a:cubicBezTo>
                  <a:cubicBezTo>
                    <a:pt x="6030" y="5135"/>
                    <a:pt x="6047" y="5135"/>
                    <a:pt x="6057" y="5135"/>
                  </a:cubicBezTo>
                  <a:cubicBezTo>
                    <a:pt x="6101" y="5135"/>
                    <a:pt x="6140" y="5114"/>
                    <a:pt x="6156" y="5069"/>
                  </a:cubicBezTo>
                  <a:cubicBezTo>
                    <a:pt x="6178" y="5021"/>
                    <a:pt x="6151" y="4955"/>
                    <a:pt x="6101" y="4933"/>
                  </a:cubicBezTo>
                  <a:cubicBezTo>
                    <a:pt x="3196" y="3716"/>
                    <a:pt x="231" y="76"/>
                    <a:pt x="204" y="38"/>
                  </a:cubicBezTo>
                  <a:cubicBezTo>
                    <a:pt x="182" y="13"/>
                    <a:pt x="15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5" name="Google Shape;4055;p63"/>
            <p:cNvSpPr/>
            <p:nvPr/>
          </p:nvSpPr>
          <p:spPr>
            <a:xfrm>
              <a:off x="7536075" y="4278825"/>
              <a:ext cx="183100" cy="127350"/>
            </a:xfrm>
            <a:custGeom>
              <a:avLst/>
              <a:gdLst/>
              <a:ahLst/>
              <a:cxnLst/>
              <a:rect l="l" t="t" r="r" b="b"/>
              <a:pathLst>
                <a:path w="7324" h="5094" extrusionOk="0">
                  <a:moveTo>
                    <a:pt x="7206" y="1"/>
                  </a:moveTo>
                  <a:cubicBezTo>
                    <a:pt x="7175" y="1"/>
                    <a:pt x="7143" y="15"/>
                    <a:pt x="7121" y="40"/>
                  </a:cubicBezTo>
                  <a:cubicBezTo>
                    <a:pt x="4731" y="3164"/>
                    <a:pt x="132" y="4869"/>
                    <a:pt x="84" y="4886"/>
                  </a:cubicBezTo>
                  <a:cubicBezTo>
                    <a:pt x="28" y="4907"/>
                    <a:pt x="1" y="4967"/>
                    <a:pt x="23" y="5023"/>
                  </a:cubicBezTo>
                  <a:cubicBezTo>
                    <a:pt x="40" y="5066"/>
                    <a:pt x="78" y="5094"/>
                    <a:pt x="122" y="5094"/>
                  </a:cubicBezTo>
                  <a:cubicBezTo>
                    <a:pt x="132" y="5094"/>
                    <a:pt x="144" y="5088"/>
                    <a:pt x="155" y="5088"/>
                  </a:cubicBezTo>
                  <a:cubicBezTo>
                    <a:pt x="205" y="5066"/>
                    <a:pt x="4863" y="3340"/>
                    <a:pt x="7291" y="171"/>
                  </a:cubicBezTo>
                  <a:cubicBezTo>
                    <a:pt x="7324" y="123"/>
                    <a:pt x="7318" y="57"/>
                    <a:pt x="7268" y="24"/>
                  </a:cubicBezTo>
                  <a:cubicBezTo>
                    <a:pt x="7250" y="8"/>
                    <a:pt x="7228" y="1"/>
                    <a:pt x="72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6" name="Google Shape;4056;p63"/>
            <p:cNvSpPr/>
            <p:nvPr/>
          </p:nvSpPr>
          <p:spPr>
            <a:xfrm>
              <a:off x="7581725" y="4247675"/>
              <a:ext cx="49475" cy="109050"/>
            </a:xfrm>
            <a:custGeom>
              <a:avLst/>
              <a:gdLst/>
              <a:ahLst/>
              <a:cxnLst/>
              <a:rect l="l" t="t" r="r" b="b"/>
              <a:pathLst>
                <a:path w="1979" h="4362" extrusionOk="0">
                  <a:moveTo>
                    <a:pt x="1374" y="0"/>
                  </a:moveTo>
                  <a:cubicBezTo>
                    <a:pt x="1339" y="0"/>
                    <a:pt x="1306" y="16"/>
                    <a:pt x="1288" y="48"/>
                  </a:cubicBezTo>
                  <a:cubicBezTo>
                    <a:pt x="1273" y="69"/>
                    <a:pt x="1" y="2087"/>
                    <a:pt x="1776" y="4323"/>
                  </a:cubicBezTo>
                  <a:cubicBezTo>
                    <a:pt x="1799" y="4351"/>
                    <a:pt x="1832" y="4361"/>
                    <a:pt x="1858" y="4361"/>
                  </a:cubicBezTo>
                  <a:cubicBezTo>
                    <a:pt x="1880" y="4361"/>
                    <a:pt x="1908" y="4356"/>
                    <a:pt x="1924" y="4339"/>
                  </a:cubicBezTo>
                  <a:cubicBezTo>
                    <a:pt x="1974" y="4301"/>
                    <a:pt x="1979" y="4235"/>
                    <a:pt x="1941" y="4192"/>
                  </a:cubicBezTo>
                  <a:cubicBezTo>
                    <a:pt x="264" y="2075"/>
                    <a:pt x="1415" y="240"/>
                    <a:pt x="1463" y="162"/>
                  </a:cubicBezTo>
                  <a:cubicBezTo>
                    <a:pt x="1496" y="114"/>
                    <a:pt x="1480" y="48"/>
                    <a:pt x="1430" y="15"/>
                  </a:cubicBezTo>
                  <a:cubicBezTo>
                    <a:pt x="1413" y="5"/>
                    <a:pt x="1393" y="0"/>
                    <a:pt x="13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7" name="Google Shape;4057;p63"/>
            <p:cNvSpPr/>
            <p:nvPr/>
          </p:nvSpPr>
          <p:spPr>
            <a:xfrm>
              <a:off x="7607075" y="3219600"/>
              <a:ext cx="668675" cy="538650"/>
            </a:xfrm>
            <a:custGeom>
              <a:avLst/>
              <a:gdLst/>
              <a:ahLst/>
              <a:cxnLst/>
              <a:rect l="l" t="t" r="r" b="b"/>
              <a:pathLst>
                <a:path w="26747" h="21546" extrusionOk="0">
                  <a:moveTo>
                    <a:pt x="13552" y="1"/>
                  </a:moveTo>
                  <a:cubicBezTo>
                    <a:pt x="7681" y="1"/>
                    <a:pt x="5394" y="4734"/>
                    <a:pt x="5394" y="4734"/>
                  </a:cubicBezTo>
                  <a:cubicBezTo>
                    <a:pt x="5394" y="4734"/>
                    <a:pt x="1" y="12835"/>
                    <a:pt x="6057" y="17987"/>
                  </a:cubicBezTo>
                  <a:cubicBezTo>
                    <a:pt x="8775" y="20299"/>
                    <a:pt x="11904" y="21545"/>
                    <a:pt x="14852" y="21545"/>
                  </a:cubicBezTo>
                  <a:cubicBezTo>
                    <a:pt x="18474" y="21545"/>
                    <a:pt x="21822" y="19664"/>
                    <a:pt x="23798" y="15564"/>
                  </a:cubicBezTo>
                  <a:cubicBezTo>
                    <a:pt x="26747" y="9447"/>
                    <a:pt x="25350" y="2749"/>
                    <a:pt x="16947" y="480"/>
                  </a:cubicBezTo>
                  <a:cubicBezTo>
                    <a:pt x="15702" y="144"/>
                    <a:pt x="14573" y="1"/>
                    <a:pt x="135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8" name="Google Shape;4058;p63"/>
            <p:cNvSpPr/>
            <p:nvPr/>
          </p:nvSpPr>
          <p:spPr>
            <a:xfrm>
              <a:off x="7415800" y="3715425"/>
              <a:ext cx="626900" cy="627575"/>
            </a:xfrm>
            <a:custGeom>
              <a:avLst/>
              <a:gdLst/>
              <a:ahLst/>
              <a:cxnLst/>
              <a:rect l="l" t="t" r="r" b="b"/>
              <a:pathLst>
                <a:path w="25076" h="25103" extrusionOk="0">
                  <a:moveTo>
                    <a:pt x="9800" y="1"/>
                  </a:moveTo>
                  <a:cubicBezTo>
                    <a:pt x="7712" y="3009"/>
                    <a:pt x="0" y="11883"/>
                    <a:pt x="0" y="11883"/>
                  </a:cubicBezTo>
                  <a:cubicBezTo>
                    <a:pt x="1721" y="17523"/>
                    <a:pt x="12881" y="25103"/>
                    <a:pt x="12881" y="25103"/>
                  </a:cubicBezTo>
                  <a:cubicBezTo>
                    <a:pt x="25076" y="15912"/>
                    <a:pt x="23650" y="4846"/>
                    <a:pt x="23650" y="4846"/>
                  </a:cubicBezTo>
                  <a:cubicBezTo>
                    <a:pt x="19025" y="3634"/>
                    <a:pt x="9800" y="1"/>
                    <a:pt x="98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9" name="Google Shape;4059;p63"/>
            <p:cNvSpPr/>
            <p:nvPr/>
          </p:nvSpPr>
          <p:spPr>
            <a:xfrm>
              <a:off x="7297150" y="3351150"/>
              <a:ext cx="352575" cy="476125"/>
            </a:xfrm>
            <a:custGeom>
              <a:avLst/>
              <a:gdLst/>
              <a:ahLst/>
              <a:cxnLst/>
              <a:rect l="l" t="t" r="r" b="b"/>
              <a:pathLst>
                <a:path w="14103" h="19045" extrusionOk="0">
                  <a:moveTo>
                    <a:pt x="5897" y="1"/>
                  </a:moveTo>
                  <a:cubicBezTo>
                    <a:pt x="5887" y="1"/>
                    <a:pt x="5876" y="3"/>
                    <a:pt x="5864" y="9"/>
                  </a:cubicBezTo>
                  <a:cubicBezTo>
                    <a:pt x="5480" y="191"/>
                    <a:pt x="4768" y="2432"/>
                    <a:pt x="4768" y="2432"/>
                  </a:cubicBezTo>
                  <a:cubicBezTo>
                    <a:pt x="4768" y="2432"/>
                    <a:pt x="4845" y="407"/>
                    <a:pt x="4286" y="407"/>
                  </a:cubicBezTo>
                  <a:cubicBezTo>
                    <a:pt x="4267" y="407"/>
                    <a:pt x="4246" y="409"/>
                    <a:pt x="4225" y="414"/>
                  </a:cubicBezTo>
                  <a:cubicBezTo>
                    <a:pt x="3606" y="573"/>
                    <a:pt x="4220" y="3111"/>
                    <a:pt x="4220" y="3111"/>
                  </a:cubicBezTo>
                  <a:cubicBezTo>
                    <a:pt x="4220" y="3111"/>
                    <a:pt x="3824" y="1986"/>
                    <a:pt x="3381" y="1986"/>
                  </a:cubicBezTo>
                  <a:cubicBezTo>
                    <a:pt x="3341" y="1986"/>
                    <a:pt x="3301" y="1995"/>
                    <a:pt x="3261" y="2015"/>
                  </a:cubicBezTo>
                  <a:cubicBezTo>
                    <a:pt x="2773" y="2250"/>
                    <a:pt x="4078" y="4426"/>
                    <a:pt x="4078" y="4426"/>
                  </a:cubicBezTo>
                  <a:cubicBezTo>
                    <a:pt x="4078" y="4426"/>
                    <a:pt x="0" y="12599"/>
                    <a:pt x="10380" y="19044"/>
                  </a:cubicBezTo>
                  <a:lnTo>
                    <a:pt x="14103" y="14555"/>
                  </a:lnTo>
                  <a:cubicBezTo>
                    <a:pt x="14103" y="14555"/>
                    <a:pt x="5568" y="9475"/>
                    <a:pt x="6494" y="4712"/>
                  </a:cubicBezTo>
                  <a:cubicBezTo>
                    <a:pt x="6494" y="4712"/>
                    <a:pt x="8035" y="3188"/>
                    <a:pt x="7875" y="2953"/>
                  </a:cubicBezTo>
                  <a:cubicBezTo>
                    <a:pt x="7860" y="2928"/>
                    <a:pt x="7830" y="2917"/>
                    <a:pt x="7790" y="2917"/>
                  </a:cubicBezTo>
                  <a:cubicBezTo>
                    <a:pt x="7440" y="2917"/>
                    <a:pt x="6269" y="3768"/>
                    <a:pt x="6269" y="3768"/>
                  </a:cubicBezTo>
                  <a:cubicBezTo>
                    <a:pt x="6269" y="3768"/>
                    <a:pt x="7612" y="1138"/>
                    <a:pt x="7207" y="985"/>
                  </a:cubicBezTo>
                  <a:cubicBezTo>
                    <a:pt x="7191" y="979"/>
                    <a:pt x="7173" y="976"/>
                    <a:pt x="7154" y="976"/>
                  </a:cubicBezTo>
                  <a:cubicBezTo>
                    <a:pt x="6708" y="976"/>
                    <a:pt x="5694" y="2657"/>
                    <a:pt x="5694" y="2657"/>
                  </a:cubicBezTo>
                  <a:cubicBezTo>
                    <a:pt x="5694" y="2657"/>
                    <a:pt x="6215" y="1"/>
                    <a:pt x="5897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0" name="Google Shape;4060;p63"/>
            <p:cNvSpPr/>
            <p:nvPr/>
          </p:nvSpPr>
          <p:spPr>
            <a:xfrm>
              <a:off x="7428000" y="3442750"/>
              <a:ext cx="28650" cy="18400"/>
            </a:xfrm>
            <a:custGeom>
              <a:avLst/>
              <a:gdLst/>
              <a:ahLst/>
              <a:cxnLst/>
              <a:rect l="l" t="t" r="r" b="b"/>
              <a:pathLst>
                <a:path w="1146" h="736" extrusionOk="0">
                  <a:moveTo>
                    <a:pt x="1035" y="1"/>
                  </a:moveTo>
                  <a:cubicBezTo>
                    <a:pt x="170" y="28"/>
                    <a:pt x="22" y="582"/>
                    <a:pt x="16" y="610"/>
                  </a:cubicBezTo>
                  <a:cubicBezTo>
                    <a:pt x="0" y="664"/>
                    <a:pt x="38" y="719"/>
                    <a:pt x="93" y="736"/>
                  </a:cubicBezTo>
                  <a:lnTo>
                    <a:pt x="121" y="736"/>
                  </a:lnTo>
                  <a:cubicBezTo>
                    <a:pt x="165" y="736"/>
                    <a:pt x="208" y="708"/>
                    <a:pt x="220" y="658"/>
                  </a:cubicBezTo>
                  <a:cubicBezTo>
                    <a:pt x="225" y="642"/>
                    <a:pt x="345" y="231"/>
                    <a:pt x="1042" y="210"/>
                  </a:cubicBezTo>
                  <a:cubicBezTo>
                    <a:pt x="1101" y="210"/>
                    <a:pt x="1146" y="160"/>
                    <a:pt x="1146" y="99"/>
                  </a:cubicBezTo>
                  <a:cubicBezTo>
                    <a:pt x="1141" y="45"/>
                    <a:pt x="1101" y="1"/>
                    <a:pt x="10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1" name="Google Shape;4061;p63"/>
            <p:cNvSpPr/>
            <p:nvPr/>
          </p:nvSpPr>
          <p:spPr>
            <a:xfrm>
              <a:off x="7961950" y="3861900"/>
              <a:ext cx="355350" cy="446275"/>
            </a:xfrm>
            <a:custGeom>
              <a:avLst/>
              <a:gdLst/>
              <a:ahLst/>
              <a:cxnLst/>
              <a:rect l="l" t="t" r="r" b="b"/>
              <a:pathLst>
                <a:path w="14214" h="17851" extrusionOk="0">
                  <a:moveTo>
                    <a:pt x="2802" y="1"/>
                  </a:moveTo>
                  <a:lnTo>
                    <a:pt x="0" y="5115"/>
                  </a:lnTo>
                  <a:cubicBezTo>
                    <a:pt x="0" y="5115"/>
                    <a:pt x="9340" y="8490"/>
                    <a:pt x="9329" y="13336"/>
                  </a:cubicBezTo>
                  <a:cubicBezTo>
                    <a:pt x="9329" y="13336"/>
                    <a:pt x="8112" y="15128"/>
                    <a:pt x="8310" y="15330"/>
                  </a:cubicBezTo>
                  <a:cubicBezTo>
                    <a:pt x="8324" y="15345"/>
                    <a:pt x="8343" y="15352"/>
                    <a:pt x="8367" y="15352"/>
                  </a:cubicBezTo>
                  <a:cubicBezTo>
                    <a:pt x="8676" y="15352"/>
                    <a:pt x="9729" y="14224"/>
                    <a:pt x="9729" y="14224"/>
                  </a:cubicBezTo>
                  <a:lnTo>
                    <a:pt x="9729" y="14224"/>
                  </a:lnTo>
                  <a:cubicBezTo>
                    <a:pt x="9729" y="14224"/>
                    <a:pt x="8912" y="17063"/>
                    <a:pt x="9340" y="17134"/>
                  </a:cubicBezTo>
                  <a:cubicBezTo>
                    <a:pt x="9347" y="17135"/>
                    <a:pt x="9355" y="17136"/>
                    <a:pt x="9363" y="17136"/>
                  </a:cubicBezTo>
                  <a:cubicBezTo>
                    <a:pt x="9799" y="17136"/>
                    <a:pt x="10508" y="15204"/>
                    <a:pt x="10508" y="15204"/>
                  </a:cubicBezTo>
                  <a:lnTo>
                    <a:pt x="10508" y="15204"/>
                  </a:lnTo>
                  <a:cubicBezTo>
                    <a:pt x="10508" y="15205"/>
                    <a:pt x="10503" y="17851"/>
                    <a:pt x="10801" y="17851"/>
                  </a:cubicBezTo>
                  <a:cubicBezTo>
                    <a:pt x="10814" y="17851"/>
                    <a:pt x="10828" y="17846"/>
                    <a:pt x="10842" y="17835"/>
                  </a:cubicBezTo>
                  <a:cubicBezTo>
                    <a:pt x="11188" y="17584"/>
                    <a:pt x="11462" y="15249"/>
                    <a:pt x="11462" y="15249"/>
                  </a:cubicBezTo>
                  <a:cubicBezTo>
                    <a:pt x="11462" y="15249"/>
                    <a:pt x="11753" y="17152"/>
                    <a:pt x="12272" y="17152"/>
                  </a:cubicBezTo>
                  <a:cubicBezTo>
                    <a:pt x="12304" y="17152"/>
                    <a:pt x="12338" y="17144"/>
                    <a:pt x="12372" y="17129"/>
                  </a:cubicBezTo>
                  <a:cubicBezTo>
                    <a:pt x="12952" y="16855"/>
                    <a:pt x="11872" y="14481"/>
                    <a:pt x="11872" y="14481"/>
                  </a:cubicBezTo>
                  <a:lnTo>
                    <a:pt x="11872" y="14481"/>
                  </a:lnTo>
                  <a:cubicBezTo>
                    <a:pt x="11872" y="14481"/>
                    <a:pt x="12426" y="15431"/>
                    <a:pt x="12857" y="15431"/>
                  </a:cubicBezTo>
                  <a:cubicBezTo>
                    <a:pt x="12915" y="15431"/>
                    <a:pt x="12971" y="15414"/>
                    <a:pt x="13023" y="15375"/>
                  </a:cubicBezTo>
                  <a:cubicBezTo>
                    <a:pt x="13457" y="15052"/>
                    <a:pt x="11763" y="13160"/>
                    <a:pt x="11763" y="13160"/>
                  </a:cubicBezTo>
                  <a:cubicBezTo>
                    <a:pt x="11763" y="13160"/>
                    <a:pt x="14213" y="4364"/>
                    <a:pt x="2802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2" name="Google Shape;4062;p63"/>
            <p:cNvSpPr/>
            <p:nvPr/>
          </p:nvSpPr>
          <p:spPr>
            <a:xfrm>
              <a:off x="7613775" y="3292925"/>
              <a:ext cx="570050" cy="449950"/>
            </a:xfrm>
            <a:custGeom>
              <a:avLst/>
              <a:gdLst/>
              <a:ahLst/>
              <a:cxnLst/>
              <a:rect l="l" t="t" r="r" b="b"/>
              <a:pathLst>
                <a:path w="22802" h="17998" extrusionOk="0">
                  <a:moveTo>
                    <a:pt x="12211" y="0"/>
                  </a:moveTo>
                  <a:cubicBezTo>
                    <a:pt x="6594" y="0"/>
                    <a:pt x="1" y="6510"/>
                    <a:pt x="4128" y="13908"/>
                  </a:cubicBezTo>
                  <a:cubicBezTo>
                    <a:pt x="5670" y="16665"/>
                    <a:pt x="8779" y="17998"/>
                    <a:pt x="11946" y="17998"/>
                  </a:cubicBezTo>
                  <a:cubicBezTo>
                    <a:pt x="16040" y="17998"/>
                    <a:pt x="20232" y="15771"/>
                    <a:pt x="21267" y="11513"/>
                  </a:cubicBezTo>
                  <a:cubicBezTo>
                    <a:pt x="21267" y="11513"/>
                    <a:pt x="22801" y="2343"/>
                    <a:pt x="13763" y="178"/>
                  </a:cubicBezTo>
                  <a:cubicBezTo>
                    <a:pt x="13261" y="58"/>
                    <a:pt x="12740" y="0"/>
                    <a:pt x="1221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3" name="Google Shape;4063;p63"/>
            <p:cNvSpPr/>
            <p:nvPr/>
          </p:nvSpPr>
          <p:spPr>
            <a:xfrm>
              <a:off x="7730275" y="3687225"/>
              <a:ext cx="187300" cy="159650"/>
            </a:xfrm>
            <a:custGeom>
              <a:avLst/>
              <a:gdLst/>
              <a:ahLst/>
              <a:cxnLst/>
              <a:rect l="l" t="t" r="r" b="b"/>
              <a:pathLst>
                <a:path w="7492" h="6386" extrusionOk="0">
                  <a:moveTo>
                    <a:pt x="4352" y="0"/>
                  </a:moveTo>
                  <a:lnTo>
                    <a:pt x="2269" y="3047"/>
                  </a:lnTo>
                  <a:lnTo>
                    <a:pt x="1030" y="2586"/>
                  </a:lnTo>
                  <a:lnTo>
                    <a:pt x="1030" y="2586"/>
                  </a:lnTo>
                  <a:cubicBezTo>
                    <a:pt x="1030" y="2586"/>
                    <a:pt x="0" y="3743"/>
                    <a:pt x="2017" y="5518"/>
                  </a:cubicBezTo>
                  <a:cubicBezTo>
                    <a:pt x="2742" y="6157"/>
                    <a:pt x="3494" y="6385"/>
                    <a:pt x="4199" y="6385"/>
                  </a:cubicBezTo>
                  <a:cubicBezTo>
                    <a:pt x="5970" y="6385"/>
                    <a:pt x="7443" y="4944"/>
                    <a:pt x="7443" y="4944"/>
                  </a:cubicBezTo>
                  <a:lnTo>
                    <a:pt x="6133" y="4357"/>
                  </a:lnTo>
                  <a:lnTo>
                    <a:pt x="7492" y="532"/>
                  </a:lnTo>
                  <a:lnTo>
                    <a:pt x="4352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4" name="Google Shape;4064;p63"/>
            <p:cNvSpPr/>
            <p:nvPr/>
          </p:nvSpPr>
          <p:spPr>
            <a:xfrm>
              <a:off x="7767100" y="3535225"/>
              <a:ext cx="93350" cy="76075"/>
            </a:xfrm>
            <a:custGeom>
              <a:avLst/>
              <a:gdLst/>
              <a:ahLst/>
              <a:cxnLst/>
              <a:rect l="l" t="t" r="r" b="b"/>
              <a:pathLst>
                <a:path w="3734" h="3043" extrusionOk="0">
                  <a:moveTo>
                    <a:pt x="808" y="0"/>
                  </a:moveTo>
                  <a:cubicBezTo>
                    <a:pt x="769" y="0"/>
                    <a:pt x="733" y="23"/>
                    <a:pt x="714" y="62"/>
                  </a:cubicBezTo>
                  <a:cubicBezTo>
                    <a:pt x="686" y="121"/>
                    <a:pt x="1" y="1586"/>
                    <a:pt x="895" y="2654"/>
                  </a:cubicBezTo>
                  <a:cubicBezTo>
                    <a:pt x="1086" y="2890"/>
                    <a:pt x="1338" y="3015"/>
                    <a:pt x="1640" y="3038"/>
                  </a:cubicBezTo>
                  <a:cubicBezTo>
                    <a:pt x="1672" y="3043"/>
                    <a:pt x="1705" y="3043"/>
                    <a:pt x="1738" y="3043"/>
                  </a:cubicBezTo>
                  <a:cubicBezTo>
                    <a:pt x="2631" y="3043"/>
                    <a:pt x="3640" y="2167"/>
                    <a:pt x="3684" y="2127"/>
                  </a:cubicBezTo>
                  <a:cubicBezTo>
                    <a:pt x="3728" y="2089"/>
                    <a:pt x="3734" y="2024"/>
                    <a:pt x="3696" y="1980"/>
                  </a:cubicBezTo>
                  <a:cubicBezTo>
                    <a:pt x="3675" y="1956"/>
                    <a:pt x="3645" y="1943"/>
                    <a:pt x="3615" y="1943"/>
                  </a:cubicBezTo>
                  <a:cubicBezTo>
                    <a:pt x="3591" y="1943"/>
                    <a:pt x="3567" y="1952"/>
                    <a:pt x="3547" y="1970"/>
                  </a:cubicBezTo>
                  <a:cubicBezTo>
                    <a:pt x="3537" y="1980"/>
                    <a:pt x="2551" y="2833"/>
                    <a:pt x="1737" y="2833"/>
                  </a:cubicBezTo>
                  <a:cubicBezTo>
                    <a:pt x="1710" y="2833"/>
                    <a:pt x="1683" y="2832"/>
                    <a:pt x="1657" y="2830"/>
                  </a:cubicBezTo>
                  <a:cubicBezTo>
                    <a:pt x="1409" y="2808"/>
                    <a:pt x="1212" y="2709"/>
                    <a:pt x="1053" y="2522"/>
                  </a:cubicBezTo>
                  <a:cubicBezTo>
                    <a:pt x="253" y="1558"/>
                    <a:pt x="900" y="166"/>
                    <a:pt x="906" y="149"/>
                  </a:cubicBezTo>
                  <a:cubicBezTo>
                    <a:pt x="928" y="100"/>
                    <a:pt x="906" y="35"/>
                    <a:pt x="856" y="12"/>
                  </a:cubicBezTo>
                  <a:cubicBezTo>
                    <a:pt x="840" y="4"/>
                    <a:pt x="824" y="0"/>
                    <a:pt x="8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5" name="Google Shape;4065;p63"/>
            <p:cNvSpPr/>
            <p:nvPr/>
          </p:nvSpPr>
          <p:spPr>
            <a:xfrm>
              <a:off x="7877000" y="3600300"/>
              <a:ext cx="107025" cy="93975"/>
            </a:xfrm>
            <a:custGeom>
              <a:avLst/>
              <a:gdLst/>
              <a:ahLst/>
              <a:cxnLst/>
              <a:rect l="l" t="t" r="r" b="b"/>
              <a:pathLst>
                <a:path w="4281" h="3759" extrusionOk="0">
                  <a:moveTo>
                    <a:pt x="2138" y="1"/>
                  </a:moveTo>
                  <a:cubicBezTo>
                    <a:pt x="1782" y="1"/>
                    <a:pt x="1422" y="102"/>
                    <a:pt x="1103" y="314"/>
                  </a:cubicBezTo>
                  <a:cubicBezTo>
                    <a:pt x="236" y="885"/>
                    <a:pt x="1" y="2051"/>
                    <a:pt x="577" y="2918"/>
                  </a:cubicBezTo>
                  <a:cubicBezTo>
                    <a:pt x="936" y="3464"/>
                    <a:pt x="1532" y="3759"/>
                    <a:pt x="2140" y="3759"/>
                  </a:cubicBezTo>
                  <a:cubicBezTo>
                    <a:pt x="2498" y="3759"/>
                    <a:pt x="2859" y="3657"/>
                    <a:pt x="3180" y="3444"/>
                  </a:cubicBezTo>
                  <a:cubicBezTo>
                    <a:pt x="4040" y="2873"/>
                    <a:pt x="4281" y="1707"/>
                    <a:pt x="3706" y="840"/>
                  </a:cubicBezTo>
                  <a:cubicBezTo>
                    <a:pt x="3346" y="297"/>
                    <a:pt x="2748" y="1"/>
                    <a:pt x="2138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6" name="Google Shape;4066;p63"/>
            <p:cNvSpPr/>
            <p:nvPr/>
          </p:nvSpPr>
          <p:spPr>
            <a:xfrm>
              <a:off x="7690650" y="3447325"/>
              <a:ext cx="106900" cy="93900"/>
            </a:xfrm>
            <a:custGeom>
              <a:avLst/>
              <a:gdLst/>
              <a:ahLst/>
              <a:cxnLst/>
              <a:rect l="l" t="t" r="r" b="b"/>
              <a:pathLst>
                <a:path w="4276" h="3756" extrusionOk="0">
                  <a:moveTo>
                    <a:pt x="2136" y="0"/>
                  </a:moveTo>
                  <a:cubicBezTo>
                    <a:pt x="1781" y="0"/>
                    <a:pt x="1422" y="101"/>
                    <a:pt x="1103" y="311"/>
                  </a:cubicBezTo>
                  <a:cubicBezTo>
                    <a:pt x="237" y="887"/>
                    <a:pt x="0" y="2048"/>
                    <a:pt x="571" y="2914"/>
                  </a:cubicBezTo>
                  <a:cubicBezTo>
                    <a:pt x="933" y="3460"/>
                    <a:pt x="1528" y="3755"/>
                    <a:pt x="2136" y="3755"/>
                  </a:cubicBezTo>
                  <a:cubicBezTo>
                    <a:pt x="2493" y="3755"/>
                    <a:pt x="2854" y="3653"/>
                    <a:pt x="3174" y="3440"/>
                  </a:cubicBezTo>
                  <a:cubicBezTo>
                    <a:pt x="4040" y="2871"/>
                    <a:pt x="4275" y="1704"/>
                    <a:pt x="3706" y="842"/>
                  </a:cubicBezTo>
                  <a:cubicBezTo>
                    <a:pt x="3343" y="296"/>
                    <a:pt x="2745" y="0"/>
                    <a:pt x="2136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7" name="Google Shape;4067;p63"/>
            <p:cNvSpPr/>
            <p:nvPr/>
          </p:nvSpPr>
          <p:spPr>
            <a:xfrm>
              <a:off x="7911150" y="3534075"/>
              <a:ext cx="54100" cy="47625"/>
            </a:xfrm>
            <a:custGeom>
              <a:avLst/>
              <a:gdLst/>
              <a:ahLst/>
              <a:cxnLst/>
              <a:rect l="l" t="t" r="r" b="b"/>
              <a:pathLst>
                <a:path w="2164" h="1905" extrusionOk="0">
                  <a:moveTo>
                    <a:pt x="1079" y="1"/>
                  </a:moveTo>
                  <a:cubicBezTo>
                    <a:pt x="898" y="1"/>
                    <a:pt x="715" y="52"/>
                    <a:pt x="553" y="157"/>
                  </a:cubicBezTo>
                  <a:cubicBezTo>
                    <a:pt x="120" y="448"/>
                    <a:pt x="0" y="1040"/>
                    <a:pt x="289" y="1478"/>
                  </a:cubicBezTo>
                  <a:cubicBezTo>
                    <a:pt x="473" y="1755"/>
                    <a:pt x="774" y="1905"/>
                    <a:pt x="1081" y="1905"/>
                  </a:cubicBezTo>
                  <a:cubicBezTo>
                    <a:pt x="1261" y="1905"/>
                    <a:pt x="1443" y="1853"/>
                    <a:pt x="1605" y="1746"/>
                  </a:cubicBezTo>
                  <a:cubicBezTo>
                    <a:pt x="2044" y="1457"/>
                    <a:pt x="2164" y="865"/>
                    <a:pt x="1875" y="425"/>
                  </a:cubicBezTo>
                  <a:cubicBezTo>
                    <a:pt x="1691" y="149"/>
                    <a:pt x="1388" y="1"/>
                    <a:pt x="10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8" name="Google Shape;4068;p63"/>
            <p:cNvSpPr/>
            <p:nvPr/>
          </p:nvSpPr>
          <p:spPr>
            <a:xfrm>
              <a:off x="7785200" y="3425300"/>
              <a:ext cx="54150" cy="47600"/>
            </a:xfrm>
            <a:custGeom>
              <a:avLst/>
              <a:gdLst/>
              <a:ahLst/>
              <a:cxnLst/>
              <a:rect l="l" t="t" r="r" b="b"/>
              <a:pathLst>
                <a:path w="2166" h="1904" extrusionOk="0">
                  <a:moveTo>
                    <a:pt x="1085" y="1"/>
                  </a:moveTo>
                  <a:cubicBezTo>
                    <a:pt x="904" y="1"/>
                    <a:pt x="721" y="51"/>
                    <a:pt x="559" y="157"/>
                  </a:cubicBezTo>
                  <a:cubicBezTo>
                    <a:pt x="121" y="447"/>
                    <a:pt x="0" y="1039"/>
                    <a:pt x="291" y="1477"/>
                  </a:cubicBezTo>
                  <a:cubicBezTo>
                    <a:pt x="474" y="1754"/>
                    <a:pt x="778" y="1904"/>
                    <a:pt x="1087" y="1904"/>
                  </a:cubicBezTo>
                  <a:cubicBezTo>
                    <a:pt x="1268" y="1904"/>
                    <a:pt x="1450" y="1853"/>
                    <a:pt x="1611" y="1746"/>
                  </a:cubicBezTo>
                  <a:cubicBezTo>
                    <a:pt x="2051" y="1455"/>
                    <a:pt x="2165" y="863"/>
                    <a:pt x="1881" y="425"/>
                  </a:cubicBezTo>
                  <a:cubicBezTo>
                    <a:pt x="1698" y="149"/>
                    <a:pt x="1394" y="1"/>
                    <a:pt x="10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9" name="Google Shape;4069;p63"/>
            <p:cNvSpPr/>
            <p:nvPr/>
          </p:nvSpPr>
          <p:spPr>
            <a:xfrm>
              <a:off x="7799725" y="3724225"/>
              <a:ext cx="104700" cy="53150"/>
            </a:xfrm>
            <a:custGeom>
              <a:avLst/>
              <a:gdLst/>
              <a:ahLst/>
              <a:cxnLst/>
              <a:rect l="l" t="t" r="r" b="b"/>
              <a:pathLst>
                <a:path w="4188" h="2126" extrusionOk="0">
                  <a:moveTo>
                    <a:pt x="582" y="0"/>
                  </a:moveTo>
                  <a:lnTo>
                    <a:pt x="0" y="871"/>
                  </a:lnTo>
                  <a:lnTo>
                    <a:pt x="3607" y="2126"/>
                  </a:lnTo>
                  <a:lnTo>
                    <a:pt x="4187" y="739"/>
                  </a:lnTo>
                  <a:lnTo>
                    <a:pt x="4187" y="739"/>
                  </a:lnTo>
                  <a:cubicBezTo>
                    <a:pt x="3993" y="756"/>
                    <a:pt x="3804" y="764"/>
                    <a:pt x="3621" y="764"/>
                  </a:cubicBezTo>
                  <a:cubicBezTo>
                    <a:pt x="1807" y="764"/>
                    <a:pt x="582" y="0"/>
                    <a:pt x="5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0" name="Google Shape;4070;p63"/>
            <p:cNvSpPr/>
            <p:nvPr/>
          </p:nvSpPr>
          <p:spPr>
            <a:xfrm>
              <a:off x="7961000" y="3659025"/>
              <a:ext cx="145950" cy="108800"/>
            </a:xfrm>
            <a:custGeom>
              <a:avLst/>
              <a:gdLst/>
              <a:ahLst/>
              <a:cxnLst/>
              <a:rect l="l" t="t" r="r" b="b"/>
              <a:pathLst>
                <a:path w="5838" h="4352" extrusionOk="0">
                  <a:moveTo>
                    <a:pt x="4556" y="0"/>
                  </a:moveTo>
                  <a:cubicBezTo>
                    <a:pt x="3505" y="0"/>
                    <a:pt x="2171" y="886"/>
                    <a:pt x="2171" y="886"/>
                  </a:cubicBezTo>
                  <a:cubicBezTo>
                    <a:pt x="2171" y="886"/>
                    <a:pt x="0" y="2509"/>
                    <a:pt x="1174" y="3534"/>
                  </a:cubicBezTo>
                  <a:cubicBezTo>
                    <a:pt x="1678" y="3971"/>
                    <a:pt x="2611" y="4352"/>
                    <a:pt x="3507" y="4352"/>
                  </a:cubicBezTo>
                  <a:cubicBezTo>
                    <a:pt x="4704" y="4352"/>
                    <a:pt x="5837" y="3671"/>
                    <a:pt x="5800" y="1533"/>
                  </a:cubicBezTo>
                  <a:cubicBezTo>
                    <a:pt x="5778" y="359"/>
                    <a:pt x="5225" y="0"/>
                    <a:pt x="455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1" name="Google Shape;4071;p63"/>
            <p:cNvSpPr/>
            <p:nvPr/>
          </p:nvSpPr>
          <p:spPr>
            <a:xfrm>
              <a:off x="8010750" y="3693650"/>
              <a:ext cx="81275" cy="39900"/>
            </a:xfrm>
            <a:custGeom>
              <a:avLst/>
              <a:gdLst/>
              <a:ahLst/>
              <a:cxnLst/>
              <a:rect l="l" t="t" r="r" b="b"/>
              <a:pathLst>
                <a:path w="3251" h="1596" extrusionOk="0">
                  <a:moveTo>
                    <a:pt x="2481" y="1"/>
                  </a:moveTo>
                  <a:cubicBezTo>
                    <a:pt x="1868" y="1"/>
                    <a:pt x="1049" y="476"/>
                    <a:pt x="44" y="1409"/>
                  </a:cubicBezTo>
                  <a:cubicBezTo>
                    <a:pt x="0" y="1453"/>
                    <a:pt x="0" y="1519"/>
                    <a:pt x="39" y="1562"/>
                  </a:cubicBezTo>
                  <a:cubicBezTo>
                    <a:pt x="61" y="1585"/>
                    <a:pt x="87" y="1595"/>
                    <a:pt x="115" y="1595"/>
                  </a:cubicBezTo>
                  <a:cubicBezTo>
                    <a:pt x="142" y="1595"/>
                    <a:pt x="170" y="1585"/>
                    <a:pt x="186" y="1568"/>
                  </a:cubicBezTo>
                  <a:cubicBezTo>
                    <a:pt x="1355" y="480"/>
                    <a:pt x="2068" y="209"/>
                    <a:pt x="2485" y="209"/>
                  </a:cubicBezTo>
                  <a:cubicBezTo>
                    <a:pt x="2545" y="209"/>
                    <a:pt x="2599" y="215"/>
                    <a:pt x="2647" y="225"/>
                  </a:cubicBezTo>
                  <a:cubicBezTo>
                    <a:pt x="2932" y="280"/>
                    <a:pt x="3031" y="477"/>
                    <a:pt x="3036" y="488"/>
                  </a:cubicBezTo>
                  <a:cubicBezTo>
                    <a:pt x="3053" y="524"/>
                    <a:pt x="3092" y="549"/>
                    <a:pt x="3131" y="549"/>
                  </a:cubicBezTo>
                  <a:cubicBezTo>
                    <a:pt x="3145" y="549"/>
                    <a:pt x="3160" y="545"/>
                    <a:pt x="3173" y="538"/>
                  </a:cubicBezTo>
                  <a:cubicBezTo>
                    <a:pt x="3228" y="515"/>
                    <a:pt x="3251" y="455"/>
                    <a:pt x="3228" y="401"/>
                  </a:cubicBezTo>
                  <a:cubicBezTo>
                    <a:pt x="3223" y="389"/>
                    <a:pt x="3092" y="98"/>
                    <a:pt x="2697" y="22"/>
                  </a:cubicBezTo>
                  <a:cubicBezTo>
                    <a:pt x="2628" y="8"/>
                    <a:pt x="2556" y="1"/>
                    <a:pt x="2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2" name="Google Shape;4072;p63"/>
            <p:cNvSpPr/>
            <p:nvPr/>
          </p:nvSpPr>
          <p:spPr>
            <a:xfrm>
              <a:off x="7810975" y="3503050"/>
              <a:ext cx="64025" cy="57025"/>
            </a:xfrm>
            <a:custGeom>
              <a:avLst/>
              <a:gdLst/>
              <a:ahLst/>
              <a:cxnLst/>
              <a:rect l="l" t="t" r="r" b="b"/>
              <a:pathLst>
                <a:path w="2561" h="2281" extrusionOk="0">
                  <a:moveTo>
                    <a:pt x="2447" y="0"/>
                  </a:moveTo>
                  <a:cubicBezTo>
                    <a:pt x="2420" y="0"/>
                    <a:pt x="2392" y="12"/>
                    <a:pt x="2373" y="34"/>
                  </a:cubicBezTo>
                  <a:lnTo>
                    <a:pt x="1146" y="1223"/>
                  </a:lnTo>
                  <a:lnTo>
                    <a:pt x="186" y="72"/>
                  </a:lnTo>
                  <a:cubicBezTo>
                    <a:pt x="167" y="45"/>
                    <a:pt x="137" y="32"/>
                    <a:pt x="106" y="32"/>
                  </a:cubicBezTo>
                  <a:cubicBezTo>
                    <a:pt x="93" y="32"/>
                    <a:pt x="79" y="34"/>
                    <a:pt x="66" y="39"/>
                  </a:cubicBezTo>
                  <a:cubicBezTo>
                    <a:pt x="28" y="55"/>
                    <a:pt x="0" y="100"/>
                    <a:pt x="0" y="143"/>
                  </a:cubicBezTo>
                  <a:lnTo>
                    <a:pt x="104" y="2182"/>
                  </a:lnTo>
                  <a:cubicBezTo>
                    <a:pt x="109" y="2237"/>
                    <a:pt x="153" y="2281"/>
                    <a:pt x="208" y="2281"/>
                  </a:cubicBezTo>
                  <a:lnTo>
                    <a:pt x="213" y="2281"/>
                  </a:lnTo>
                  <a:cubicBezTo>
                    <a:pt x="274" y="2275"/>
                    <a:pt x="317" y="2225"/>
                    <a:pt x="317" y="2171"/>
                  </a:cubicBezTo>
                  <a:lnTo>
                    <a:pt x="231" y="450"/>
                  </a:lnTo>
                  <a:lnTo>
                    <a:pt x="231" y="450"/>
                  </a:lnTo>
                  <a:lnTo>
                    <a:pt x="1058" y="1448"/>
                  </a:lnTo>
                  <a:cubicBezTo>
                    <a:pt x="1080" y="1469"/>
                    <a:pt x="1107" y="1481"/>
                    <a:pt x="1134" y="1486"/>
                  </a:cubicBezTo>
                  <a:cubicBezTo>
                    <a:pt x="1162" y="1486"/>
                    <a:pt x="1189" y="1474"/>
                    <a:pt x="1212" y="1453"/>
                  </a:cubicBezTo>
                  <a:lnTo>
                    <a:pt x="2521" y="181"/>
                  </a:lnTo>
                  <a:cubicBezTo>
                    <a:pt x="2560" y="143"/>
                    <a:pt x="2560" y="77"/>
                    <a:pt x="2521" y="34"/>
                  </a:cubicBezTo>
                  <a:cubicBezTo>
                    <a:pt x="2502" y="12"/>
                    <a:pt x="2474" y="0"/>
                    <a:pt x="24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3" name="Google Shape;4073;p63"/>
            <p:cNvSpPr/>
            <p:nvPr/>
          </p:nvSpPr>
          <p:spPr>
            <a:xfrm>
              <a:off x="7759450" y="3237775"/>
              <a:ext cx="527950" cy="355400"/>
            </a:xfrm>
            <a:custGeom>
              <a:avLst/>
              <a:gdLst/>
              <a:ahLst/>
              <a:cxnLst/>
              <a:rect l="l" t="t" r="r" b="b"/>
              <a:pathLst>
                <a:path w="21118" h="14216" extrusionOk="0">
                  <a:moveTo>
                    <a:pt x="8082" y="0"/>
                  </a:moveTo>
                  <a:cubicBezTo>
                    <a:pt x="3664" y="0"/>
                    <a:pt x="590" y="3053"/>
                    <a:pt x="0" y="3914"/>
                  </a:cubicBezTo>
                  <a:cubicBezTo>
                    <a:pt x="0" y="3914"/>
                    <a:pt x="2710" y="7970"/>
                    <a:pt x="4785" y="7970"/>
                  </a:cubicBezTo>
                  <a:cubicBezTo>
                    <a:pt x="4846" y="7970"/>
                    <a:pt x="4906" y="7966"/>
                    <a:pt x="4966" y="7959"/>
                  </a:cubicBezTo>
                  <a:cubicBezTo>
                    <a:pt x="6101" y="7822"/>
                    <a:pt x="7114" y="6826"/>
                    <a:pt x="7804" y="5943"/>
                  </a:cubicBezTo>
                  <a:lnTo>
                    <a:pt x="7804" y="5943"/>
                  </a:lnTo>
                  <a:cubicBezTo>
                    <a:pt x="7203" y="6981"/>
                    <a:pt x="6580" y="8382"/>
                    <a:pt x="6840" y="9406"/>
                  </a:cubicBezTo>
                  <a:cubicBezTo>
                    <a:pt x="7277" y="11118"/>
                    <a:pt x="11686" y="14216"/>
                    <a:pt x="13533" y="14216"/>
                  </a:cubicBezTo>
                  <a:cubicBezTo>
                    <a:pt x="13654" y="14216"/>
                    <a:pt x="13764" y="14202"/>
                    <a:pt x="13862" y="14174"/>
                  </a:cubicBezTo>
                  <a:cubicBezTo>
                    <a:pt x="15440" y="13719"/>
                    <a:pt x="21118" y="6145"/>
                    <a:pt x="13862" y="1744"/>
                  </a:cubicBezTo>
                  <a:cubicBezTo>
                    <a:pt x="11773" y="474"/>
                    <a:pt x="9823" y="0"/>
                    <a:pt x="80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4" name="Google Shape;4074;p63"/>
            <p:cNvSpPr/>
            <p:nvPr/>
          </p:nvSpPr>
          <p:spPr>
            <a:xfrm>
              <a:off x="8041975" y="3511725"/>
              <a:ext cx="144750" cy="178750"/>
            </a:xfrm>
            <a:custGeom>
              <a:avLst/>
              <a:gdLst/>
              <a:ahLst/>
              <a:cxnLst/>
              <a:rect l="l" t="t" r="r" b="b"/>
              <a:pathLst>
                <a:path w="5790" h="7150" extrusionOk="0">
                  <a:moveTo>
                    <a:pt x="4182" y="1"/>
                  </a:moveTo>
                  <a:cubicBezTo>
                    <a:pt x="3766" y="1"/>
                    <a:pt x="3237" y="212"/>
                    <a:pt x="2561" y="722"/>
                  </a:cubicBezTo>
                  <a:cubicBezTo>
                    <a:pt x="2561" y="722"/>
                    <a:pt x="2561" y="3972"/>
                    <a:pt x="72" y="7020"/>
                  </a:cubicBezTo>
                  <a:cubicBezTo>
                    <a:pt x="0" y="7109"/>
                    <a:pt x="18" y="7150"/>
                    <a:pt x="106" y="7150"/>
                  </a:cubicBezTo>
                  <a:cubicBezTo>
                    <a:pt x="796" y="7150"/>
                    <a:pt x="5789" y="4636"/>
                    <a:pt x="5668" y="2799"/>
                  </a:cubicBezTo>
                  <a:cubicBezTo>
                    <a:pt x="5576" y="1465"/>
                    <a:pt x="5275" y="1"/>
                    <a:pt x="41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5" name="Google Shape;4075;p63"/>
            <p:cNvSpPr/>
            <p:nvPr/>
          </p:nvSpPr>
          <p:spPr>
            <a:xfrm>
              <a:off x="8177225" y="3531575"/>
              <a:ext cx="246775" cy="289950"/>
            </a:xfrm>
            <a:custGeom>
              <a:avLst/>
              <a:gdLst/>
              <a:ahLst/>
              <a:cxnLst/>
              <a:rect l="l" t="t" r="r" b="b"/>
              <a:pathLst>
                <a:path w="9871" h="11598" extrusionOk="0">
                  <a:moveTo>
                    <a:pt x="2841" y="1"/>
                  </a:moveTo>
                  <a:cubicBezTo>
                    <a:pt x="1998" y="1"/>
                    <a:pt x="1409" y="93"/>
                    <a:pt x="1409" y="93"/>
                  </a:cubicBezTo>
                  <a:cubicBezTo>
                    <a:pt x="0" y="6894"/>
                    <a:pt x="5504" y="11597"/>
                    <a:pt x="5504" y="11597"/>
                  </a:cubicBezTo>
                  <a:cubicBezTo>
                    <a:pt x="5504" y="11597"/>
                    <a:pt x="9871" y="5968"/>
                    <a:pt x="8315" y="2614"/>
                  </a:cubicBezTo>
                  <a:cubicBezTo>
                    <a:pt x="7275" y="373"/>
                    <a:pt x="4541" y="1"/>
                    <a:pt x="28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6" name="Google Shape;4076;p63"/>
            <p:cNvSpPr/>
            <p:nvPr/>
          </p:nvSpPr>
          <p:spPr>
            <a:xfrm>
              <a:off x="7416350" y="3624050"/>
              <a:ext cx="331600" cy="251850"/>
            </a:xfrm>
            <a:custGeom>
              <a:avLst/>
              <a:gdLst/>
              <a:ahLst/>
              <a:cxnLst/>
              <a:rect l="l" t="t" r="r" b="b"/>
              <a:pathLst>
                <a:path w="13264" h="10074" extrusionOk="0">
                  <a:moveTo>
                    <a:pt x="4734" y="0"/>
                  </a:moveTo>
                  <a:cubicBezTo>
                    <a:pt x="4707" y="0"/>
                    <a:pt x="4689" y="7"/>
                    <a:pt x="4681" y="21"/>
                  </a:cubicBezTo>
                  <a:cubicBezTo>
                    <a:pt x="4450" y="406"/>
                    <a:pt x="581" y="4007"/>
                    <a:pt x="581" y="4007"/>
                  </a:cubicBezTo>
                  <a:cubicBezTo>
                    <a:pt x="1" y="4550"/>
                    <a:pt x="5085" y="10073"/>
                    <a:pt x="6352" y="10073"/>
                  </a:cubicBezTo>
                  <a:cubicBezTo>
                    <a:pt x="6390" y="10073"/>
                    <a:pt x="6425" y="10068"/>
                    <a:pt x="6456" y="10058"/>
                  </a:cubicBezTo>
                  <a:cubicBezTo>
                    <a:pt x="7514" y="9707"/>
                    <a:pt x="13264" y="5070"/>
                    <a:pt x="13264" y="5070"/>
                  </a:cubicBezTo>
                  <a:cubicBezTo>
                    <a:pt x="12440" y="4727"/>
                    <a:pt x="5448" y="0"/>
                    <a:pt x="47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7" name="Google Shape;4077;p63"/>
            <p:cNvSpPr/>
            <p:nvPr/>
          </p:nvSpPr>
          <p:spPr>
            <a:xfrm>
              <a:off x="7852075" y="3810800"/>
              <a:ext cx="309975" cy="274350"/>
            </a:xfrm>
            <a:custGeom>
              <a:avLst/>
              <a:gdLst/>
              <a:ahLst/>
              <a:cxnLst/>
              <a:rect l="l" t="t" r="r" b="b"/>
              <a:pathLst>
                <a:path w="12399" h="10974" extrusionOk="0">
                  <a:moveTo>
                    <a:pt x="2571" y="1"/>
                  </a:moveTo>
                  <a:lnTo>
                    <a:pt x="1" y="7871"/>
                  </a:lnTo>
                  <a:cubicBezTo>
                    <a:pt x="55" y="7868"/>
                    <a:pt x="111" y="7866"/>
                    <a:pt x="168" y="7866"/>
                  </a:cubicBezTo>
                  <a:cubicBezTo>
                    <a:pt x="2900" y="7866"/>
                    <a:pt x="9477" y="10974"/>
                    <a:pt x="9477" y="10974"/>
                  </a:cubicBezTo>
                  <a:cubicBezTo>
                    <a:pt x="9833" y="10436"/>
                    <a:pt x="12398" y="4774"/>
                    <a:pt x="12398" y="4774"/>
                  </a:cubicBezTo>
                  <a:cubicBezTo>
                    <a:pt x="8468" y="970"/>
                    <a:pt x="2571" y="1"/>
                    <a:pt x="257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8" name="Google Shape;4078;p63"/>
            <p:cNvSpPr/>
            <p:nvPr/>
          </p:nvSpPr>
          <p:spPr>
            <a:xfrm>
              <a:off x="7971975" y="3844150"/>
              <a:ext cx="41650" cy="170950"/>
            </a:xfrm>
            <a:custGeom>
              <a:avLst/>
              <a:gdLst/>
              <a:ahLst/>
              <a:cxnLst/>
              <a:rect l="l" t="t" r="r" b="b"/>
              <a:pathLst>
                <a:path w="1666" h="6838" extrusionOk="0">
                  <a:moveTo>
                    <a:pt x="384" y="1"/>
                  </a:moveTo>
                  <a:cubicBezTo>
                    <a:pt x="369" y="1"/>
                    <a:pt x="355" y="4"/>
                    <a:pt x="340" y="10"/>
                  </a:cubicBezTo>
                  <a:cubicBezTo>
                    <a:pt x="285" y="37"/>
                    <a:pt x="264" y="103"/>
                    <a:pt x="290" y="152"/>
                  </a:cubicBezTo>
                  <a:cubicBezTo>
                    <a:pt x="302" y="179"/>
                    <a:pt x="1436" y="2590"/>
                    <a:pt x="22" y="6696"/>
                  </a:cubicBezTo>
                  <a:cubicBezTo>
                    <a:pt x="1" y="6751"/>
                    <a:pt x="33" y="6812"/>
                    <a:pt x="87" y="6833"/>
                  </a:cubicBezTo>
                  <a:cubicBezTo>
                    <a:pt x="99" y="6838"/>
                    <a:pt x="110" y="6838"/>
                    <a:pt x="120" y="6838"/>
                  </a:cubicBezTo>
                  <a:cubicBezTo>
                    <a:pt x="165" y="6838"/>
                    <a:pt x="208" y="6812"/>
                    <a:pt x="219" y="6767"/>
                  </a:cubicBezTo>
                  <a:cubicBezTo>
                    <a:pt x="1666" y="2569"/>
                    <a:pt x="532" y="162"/>
                    <a:pt x="482" y="58"/>
                  </a:cubicBezTo>
                  <a:cubicBezTo>
                    <a:pt x="462" y="22"/>
                    <a:pt x="424" y="1"/>
                    <a:pt x="3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9" name="Google Shape;4079;p63"/>
            <p:cNvSpPr/>
            <p:nvPr/>
          </p:nvSpPr>
          <p:spPr>
            <a:xfrm>
              <a:off x="7553650" y="3728275"/>
              <a:ext cx="133900" cy="121200"/>
            </a:xfrm>
            <a:custGeom>
              <a:avLst/>
              <a:gdLst/>
              <a:ahLst/>
              <a:cxnLst/>
              <a:rect l="l" t="t" r="r" b="b"/>
              <a:pathLst>
                <a:path w="5356" h="4848" extrusionOk="0">
                  <a:moveTo>
                    <a:pt x="5245" y="0"/>
                  </a:moveTo>
                  <a:cubicBezTo>
                    <a:pt x="5238" y="0"/>
                    <a:pt x="5231" y="1"/>
                    <a:pt x="5224" y="3"/>
                  </a:cubicBezTo>
                  <a:cubicBezTo>
                    <a:pt x="3284" y="342"/>
                    <a:pt x="170" y="4501"/>
                    <a:pt x="38" y="4677"/>
                  </a:cubicBezTo>
                  <a:cubicBezTo>
                    <a:pt x="0" y="4726"/>
                    <a:pt x="11" y="4792"/>
                    <a:pt x="61" y="4825"/>
                  </a:cubicBezTo>
                  <a:cubicBezTo>
                    <a:pt x="77" y="4842"/>
                    <a:pt x="99" y="4847"/>
                    <a:pt x="120" y="4847"/>
                  </a:cubicBezTo>
                  <a:cubicBezTo>
                    <a:pt x="153" y="4847"/>
                    <a:pt x="186" y="4830"/>
                    <a:pt x="208" y="4804"/>
                  </a:cubicBezTo>
                  <a:cubicBezTo>
                    <a:pt x="241" y="4764"/>
                    <a:pt x="3403" y="539"/>
                    <a:pt x="5262" y="210"/>
                  </a:cubicBezTo>
                  <a:cubicBezTo>
                    <a:pt x="5316" y="200"/>
                    <a:pt x="5355" y="145"/>
                    <a:pt x="5343" y="84"/>
                  </a:cubicBezTo>
                  <a:cubicBezTo>
                    <a:pt x="5339" y="36"/>
                    <a:pt x="5296" y="0"/>
                    <a:pt x="52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0" name="Google Shape;4080;p63"/>
            <p:cNvSpPr/>
            <p:nvPr/>
          </p:nvSpPr>
          <p:spPr>
            <a:xfrm>
              <a:off x="7734900" y="3786175"/>
              <a:ext cx="172550" cy="87400"/>
            </a:xfrm>
            <a:custGeom>
              <a:avLst/>
              <a:gdLst/>
              <a:ahLst/>
              <a:cxnLst/>
              <a:rect l="l" t="t" r="r" b="b"/>
              <a:pathLst>
                <a:path w="6902" h="3496" extrusionOk="0">
                  <a:moveTo>
                    <a:pt x="116" y="1"/>
                  </a:moveTo>
                  <a:cubicBezTo>
                    <a:pt x="107" y="1"/>
                    <a:pt x="98" y="2"/>
                    <a:pt x="89" y="4"/>
                  </a:cubicBezTo>
                  <a:cubicBezTo>
                    <a:pt x="34" y="21"/>
                    <a:pt x="1" y="75"/>
                    <a:pt x="13" y="131"/>
                  </a:cubicBezTo>
                  <a:cubicBezTo>
                    <a:pt x="34" y="207"/>
                    <a:pt x="494" y="2038"/>
                    <a:pt x="2188" y="3118"/>
                  </a:cubicBezTo>
                  <a:cubicBezTo>
                    <a:pt x="2621" y="3391"/>
                    <a:pt x="3120" y="3495"/>
                    <a:pt x="3623" y="3495"/>
                  </a:cubicBezTo>
                  <a:cubicBezTo>
                    <a:pt x="5143" y="3495"/>
                    <a:pt x="6742" y="2569"/>
                    <a:pt x="6830" y="2514"/>
                  </a:cubicBezTo>
                  <a:cubicBezTo>
                    <a:pt x="6886" y="2488"/>
                    <a:pt x="6901" y="2422"/>
                    <a:pt x="6869" y="2372"/>
                  </a:cubicBezTo>
                  <a:cubicBezTo>
                    <a:pt x="6850" y="2339"/>
                    <a:pt x="6814" y="2321"/>
                    <a:pt x="6777" y="2321"/>
                  </a:cubicBezTo>
                  <a:cubicBezTo>
                    <a:pt x="6760" y="2321"/>
                    <a:pt x="6742" y="2325"/>
                    <a:pt x="6726" y="2334"/>
                  </a:cubicBezTo>
                  <a:cubicBezTo>
                    <a:pt x="6705" y="2346"/>
                    <a:pt x="5094" y="3282"/>
                    <a:pt x="3614" y="3282"/>
                  </a:cubicBezTo>
                  <a:cubicBezTo>
                    <a:pt x="3146" y="3282"/>
                    <a:pt x="2690" y="3188"/>
                    <a:pt x="2303" y="2942"/>
                  </a:cubicBezTo>
                  <a:cubicBezTo>
                    <a:pt x="681" y="1906"/>
                    <a:pt x="220" y="98"/>
                    <a:pt x="220" y="81"/>
                  </a:cubicBezTo>
                  <a:cubicBezTo>
                    <a:pt x="206" y="35"/>
                    <a:pt x="165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81" name="Google Shape;4081;p63"/>
          <p:cNvGrpSpPr/>
          <p:nvPr/>
        </p:nvGrpSpPr>
        <p:grpSpPr>
          <a:xfrm>
            <a:off x="7045650" y="285350"/>
            <a:ext cx="1579225" cy="2727475"/>
            <a:chOff x="7045650" y="285350"/>
            <a:chExt cx="1579225" cy="2727475"/>
          </a:xfrm>
        </p:grpSpPr>
        <p:grpSp>
          <p:nvGrpSpPr>
            <p:cNvPr id="4082" name="Google Shape;4082;p63"/>
            <p:cNvGrpSpPr/>
            <p:nvPr/>
          </p:nvGrpSpPr>
          <p:grpSpPr>
            <a:xfrm flipH="1">
              <a:off x="8185275" y="2099425"/>
              <a:ext cx="439600" cy="913400"/>
              <a:chOff x="7212850" y="2109375"/>
              <a:chExt cx="439600" cy="913400"/>
            </a:xfrm>
          </p:grpSpPr>
          <p:sp>
            <p:nvSpPr>
              <p:cNvPr id="4083" name="Google Shape;4083;p63"/>
              <p:cNvSpPr/>
              <p:nvPr/>
            </p:nvSpPr>
            <p:spPr>
              <a:xfrm>
                <a:off x="7379875" y="2398250"/>
                <a:ext cx="172675" cy="624525"/>
              </a:xfrm>
              <a:custGeom>
                <a:avLst/>
                <a:gdLst/>
                <a:ahLst/>
                <a:cxnLst/>
                <a:rect l="l" t="t" r="r" b="b"/>
                <a:pathLst>
                  <a:path w="6907" h="24981" extrusionOk="0">
                    <a:moveTo>
                      <a:pt x="888" y="13898"/>
                    </a:moveTo>
                    <a:cubicBezTo>
                      <a:pt x="1421" y="13898"/>
                      <a:pt x="2198" y="14288"/>
                      <a:pt x="2960" y="14957"/>
                    </a:cubicBezTo>
                    <a:cubicBezTo>
                      <a:pt x="2371" y="15347"/>
                      <a:pt x="1743" y="15553"/>
                      <a:pt x="1245" y="15553"/>
                    </a:cubicBezTo>
                    <a:cubicBezTo>
                      <a:pt x="1072" y="15553"/>
                      <a:pt x="914" y="15528"/>
                      <a:pt x="779" y="15477"/>
                    </a:cubicBezTo>
                    <a:cubicBezTo>
                      <a:pt x="401" y="15340"/>
                      <a:pt x="220" y="15017"/>
                      <a:pt x="248" y="14535"/>
                    </a:cubicBezTo>
                    <a:cubicBezTo>
                      <a:pt x="263" y="14194"/>
                      <a:pt x="407" y="13992"/>
                      <a:pt x="670" y="13926"/>
                    </a:cubicBezTo>
                    <a:cubicBezTo>
                      <a:pt x="736" y="13910"/>
                      <a:pt x="812" y="13898"/>
                      <a:pt x="888" y="13898"/>
                    </a:cubicBezTo>
                    <a:close/>
                    <a:moveTo>
                      <a:pt x="3308" y="0"/>
                    </a:moveTo>
                    <a:cubicBezTo>
                      <a:pt x="3277" y="0"/>
                      <a:pt x="3246" y="13"/>
                      <a:pt x="3223" y="38"/>
                    </a:cubicBezTo>
                    <a:cubicBezTo>
                      <a:pt x="3190" y="81"/>
                      <a:pt x="2446" y="1052"/>
                      <a:pt x="2133" y="2669"/>
                    </a:cubicBezTo>
                    <a:cubicBezTo>
                      <a:pt x="1848" y="4154"/>
                      <a:pt x="1902" y="6484"/>
                      <a:pt x="3789" y="9147"/>
                    </a:cubicBezTo>
                    <a:cubicBezTo>
                      <a:pt x="5433" y="11454"/>
                      <a:pt x="4621" y="13175"/>
                      <a:pt x="3997" y="13992"/>
                    </a:cubicBezTo>
                    <a:cubicBezTo>
                      <a:pt x="3744" y="14321"/>
                      <a:pt x="3448" y="14601"/>
                      <a:pt x="3141" y="14831"/>
                    </a:cubicBezTo>
                    <a:cubicBezTo>
                      <a:pt x="2315" y="14099"/>
                      <a:pt x="1468" y="13689"/>
                      <a:pt x="875" y="13689"/>
                    </a:cubicBezTo>
                    <a:cubicBezTo>
                      <a:pt x="784" y="13689"/>
                      <a:pt x="698" y="13698"/>
                      <a:pt x="620" y="13718"/>
                    </a:cubicBezTo>
                    <a:cubicBezTo>
                      <a:pt x="263" y="13806"/>
                      <a:pt x="61" y="14096"/>
                      <a:pt x="33" y="14523"/>
                    </a:cubicBezTo>
                    <a:cubicBezTo>
                      <a:pt x="0" y="15099"/>
                      <a:pt x="242" y="15505"/>
                      <a:pt x="703" y="15681"/>
                    </a:cubicBezTo>
                    <a:cubicBezTo>
                      <a:pt x="868" y="15742"/>
                      <a:pt x="1053" y="15771"/>
                      <a:pt x="1249" y="15771"/>
                    </a:cubicBezTo>
                    <a:cubicBezTo>
                      <a:pt x="1826" y="15771"/>
                      <a:pt x="2506" y="15521"/>
                      <a:pt x="3119" y="15099"/>
                    </a:cubicBezTo>
                    <a:cubicBezTo>
                      <a:pt x="3602" y="15549"/>
                      <a:pt x="4068" y="16102"/>
                      <a:pt x="4452" y="16744"/>
                    </a:cubicBezTo>
                    <a:cubicBezTo>
                      <a:pt x="5400" y="18295"/>
                      <a:pt x="6539" y="21408"/>
                      <a:pt x="3547" y="24806"/>
                    </a:cubicBezTo>
                    <a:cubicBezTo>
                      <a:pt x="3508" y="24849"/>
                      <a:pt x="3508" y="24915"/>
                      <a:pt x="3552" y="24954"/>
                    </a:cubicBezTo>
                    <a:cubicBezTo>
                      <a:pt x="3574" y="24975"/>
                      <a:pt x="3602" y="24981"/>
                      <a:pt x="3624" y="24981"/>
                    </a:cubicBezTo>
                    <a:cubicBezTo>
                      <a:pt x="3657" y="24981"/>
                      <a:pt x="3683" y="24970"/>
                      <a:pt x="3706" y="24948"/>
                    </a:cubicBezTo>
                    <a:cubicBezTo>
                      <a:pt x="6906" y="21315"/>
                      <a:pt x="5421" y="17922"/>
                      <a:pt x="4632" y="16635"/>
                    </a:cubicBezTo>
                    <a:cubicBezTo>
                      <a:pt x="4237" y="15982"/>
                      <a:pt x="3777" y="15428"/>
                      <a:pt x="3295" y="14973"/>
                    </a:cubicBezTo>
                    <a:cubicBezTo>
                      <a:pt x="3618" y="14732"/>
                      <a:pt x="3914" y="14447"/>
                      <a:pt x="4166" y="14118"/>
                    </a:cubicBezTo>
                    <a:cubicBezTo>
                      <a:pt x="4824" y="13258"/>
                      <a:pt x="5679" y="11444"/>
                      <a:pt x="3964" y="9021"/>
                    </a:cubicBezTo>
                    <a:cubicBezTo>
                      <a:pt x="440" y="4061"/>
                      <a:pt x="3361" y="208"/>
                      <a:pt x="3394" y="170"/>
                    </a:cubicBezTo>
                    <a:cubicBezTo>
                      <a:pt x="3427" y="126"/>
                      <a:pt x="3420" y="60"/>
                      <a:pt x="3372" y="21"/>
                    </a:cubicBezTo>
                    <a:cubicBezTo>
                      <a:pt x="3353" y="7"/>
                      <a:pt x="3331" y="0"/>
                      <a:pt x="33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4" name="Google Shape;4084;p63"/>
              <p:cNvSpPr/>
              <p:nvPr/>
            </p:nvSpPr>
            <p:spPr>
              <a:xfrm>
                <a:off x="7212850" y="2109375"/>
                <a:ext cx="439600" cy="491250"/>
              </a:xfrm>
              <a:custGeom>
                <a:avLst/>
                <a:gdLst/>
                <a:ahLst/>
                <a:cxnLst/>
                <a:rect l="l" t="t" r="r" b="b"/>
                <a:pathLst>
                  <a:path w="17584" h="19650" extrusionOk="0">
                    <a:moveTo>
                      <a:pt x="8793" y="0"/>
                    </a:moveTo>
                    <a:cubicBezTo>
                      <a:pt x="3936" y="0"/>
                      <a:pt x="0" y="4397"/>
                      <a:pt x="0" y="9823"/>
                    </a:cubicBezTo>
                    <a:cubicBezTo>
                      <a:pt x="0" y="15249"/>
                      <a:pt x="3936" y="19650"/>
                      <a:pt x="8793" y="19650"/>
                    </a:cubicBezTo>
                    <a:cubicBezTo>
                      <a:pt x="13648" y="19650"/>
                      <a:pt x="17583" y="15249"/>
                      <a:pt x="17583" y="9823"/>
                    </a:cubicBezTo>
                    <a:cubicBezTo>
                      <a:pt x="17583" y="4397"/>
                      <a:pt x="13648" y="0"/>
                      <a:pt x="879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5" name="Google Shape;4085;p63"/>
              <p:cNvSpPr/>
              <p:nvPr/>
            </p:nvSpPr>
            <p:spPr>
              <a:xfrm>
                <a:off x="7443875" y="2576275"/>
                <a:ext cx="56150" cy="64750"/>
              </a:xfrm>
              <a:custGeom>
                <a:avLst/>
                <a:gdLst/>
                <a:ahLst/>
                <a:cxnLst/>
                <a:rect l="l" t="t" r="r" b="b"/>
                <a:pathLst>
                  <a:path w="2246" h="2590" extrusionOk="0">
                    <a:moveTo>
                      <a:pt x="429" y="1"/>
                    </a:moveTo>
                    <a:cubicBezTo>
                      <a:pt x="322" y="1"/>
                      <a:pt x="267" y="64"/>
                      <a:pt x="296" y="212"/>
                    </a:cubicBezTo>
                    <a:cubicBezTo>
                      <a:pt x="296" y="212"/>
                      <a:pt x="0" y="2322"/>
                      <a:pt x="296" y="2530"/>
                    </a:cubicBezTo>
                    <a:cubicBezTo>
                      <a:pt x="351" y="2570"/>
                      <a:pt x="440" y="2589"/>
                      <a:pt x="550" y="2589"/>
                    </a:cubicBezTo>
                    <a:cubicBezTo>
                      <a:pt x="1029" y="2589"/>
                      <a:pt x="1903" y="2227"/>
                      <a:pt x="2072" y="1670"/>
                    </a:cubicBezTo>
                    <a:cubicBezTo>
                      <a:pt x="2245" y="1116"/>
                      <a:pt x="880" y="1"/>
                      <a:pt x="42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6" name="Google Shape;4086;p63"/>
              <p:cNvSpPr/>
              <p:nvPr/>
            </p:nvSpPr>
            <p:spPr>
              <a:xfrm>
                <a:off x="7393800" y="2141850"/>
                <a:ext cx="207625" cy="129925"/>
              </a:xfrm>
              <a:custGeom>
                <a:avLst/>
                <a:gdLst/>
                <a:ahLst/>
                <a:cxnLst/>
                <a:rect l="l" t="t" r="r" b="b"/>
                <a:pathLst>
                  <a:path w="8305" h="5197" extrusionOk="0">
                    <a:moveTo>
                      <a:pt x="1619" y="1"/>
                    </a:moveTo>
                    <a:cubicBezTo>
                      <a:pt x="393" y="1"/>
                      <a:pt x="0" y="527"/>
                      <a:pt x="3126" y="1957"/>
                    </a:cubicBezTo>
                    <a:cubicBezTo>
                      <a:pt x="5688" y="3134"/>
                      <a:pt x="7851" y="5197"/>
                      <a:pt x="8240" y="5197"/>
                    </a:cubicBezTo>
                    <a:cubicBezTo>
                      <a:pt x="8283" y="5197"/>
                      <a:pt x="8305" y="5171"/>
                      <a:pt x="8301" y="5114"/>
                    </a:cubicBezTo>
                    <a:cubicBezTo>
                      <a:pt x="8099" y="1804"/>
                      <a:pt x="4092" y="467"/>
                      <a:pt x="4092" y="467"/>
                    </a:cubicBezTo>
                    <a:cubicBezTo>
                      <a:pt x="3342" y="181"/>
                      <a:pt x="2338" y="1"/>
                      <a:pt x="16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87" name="Google Shape;4087;p63"/>
            <p:cNvGrpSpPr/>
            <p:nvPr/>
          </p:nvGrpSpPr>
          <p:grpSpPr>
            <a:xfrm flipH="1">
              <a:off x="7045650" y="1449350"/>
              <a:ext cx="439600" cy="913400"/>
              <a:chOff x="7212850" y="2109375"/>
              <a:chExt cx="439600" cy="913400"/>
            </a:xfrm>
          </p:grpSpPr>
          <p:sp>
            <p:nvSpPr>
              <p:cNvPr id="4088" name="Google Shape;4088;p63"/>
              <p:cNvSpPr/>
              <p:nvPr/>
            </p:nvSpPr>
            <p:spPr>
              <a:xfrm>
                <a:off x="7379875" y="2398250"/>
                <a:ext cx="172675" cy="624525"/>
              </a:xfrm>
              <a:custGeom>
                <a:avLst/>
                <a:gdLst/>
                <a:ahLst/>
                <a:cxnLst/>
                <a:rect l="l" t="t" r="r" b="b"/>
                <a:pathLst>
                  <a:path w="6907" h="24981" extrusionOk="0">
                    <a:moveTo>
                      <a:pt x="888" y="13898"/>
                    </a:moveTo>
                    <a:cubicBezTo>
                      <a:pt x="1421" y="13898"/>
                      <a:pt x="2198" y="14288"/>
                      <a:pt x="2960" y="14957"/>
                    </a:cubicBezTo>
                    <a:cubicBezTo>
                      <a:pt x="2371" y="15347"/>
                      <a:pt x="1743" y="15553"/>
                      <a:pt x="1245" y="15553"/>
                    </a:cubicBezTo>
                    <a:cubicBezTo>
                      <a:pt x="1072" y="15553"/>
                      <a:pt x="914" y="15528"/>
                      <a:pt x="779" y="15477"/>
                    </a:cubicBezTo>
                    <a:cubicBezTo>
                      <a:pt x="401" y="15340"/>
                      <a:pt x="220" y="15017"/>
                      <a:pt x="248" y="14535"/>
                    </a:cubicBezTo>
                    <a:cubicBezTo>
                      <a:pt x="263" y="14194"/>
                      <a:pt x="407" y="13992"/>
                      <a:pt x="670" y="13926"/>
                    </a:cubicBezTo>
                    <a:cubicBezTo>
                      <a:pt x="736" y="13910"/>
                      <a:pt x="812" y="13898"/>
                      <a:pt x="888" y="13898"/>
                    </a:cubicBezTo>
                    <a:close/>
                    <a:moveTo>
                      <a:pt x="3308" y="0"/>
                    </a:moveTo>
                    <a:cubicBezTo>
                      <a:pt x="3277" y="0"/>
                      <a:pt x="3246" y="13"/>
                      <a:pt x="3223" y="38"/>
                    </a:cubicBezTo>
                    <a:cubicBezTo>
                      <a:pt x="3190" y="81"/>
                      <a:pt x="2446" y="1052"/>
                      <a:pt x="2133" y="2669"/>
                    </a:cubicBezTo>
                    <a:cubicBezTo>
                      <a:pt x="1848" y="4154"/>
                      <a:pt x="1902" y="6484"/>
                      <a:pt x="3789" y="9147"/>
                    </a:cubicBezTo>
                    <a:cubicBezTo>
                      <a:pt x="5433" y="11454"/>
                      <a:pt x="4621" y="13175"/>
                      <a:pt x="3997" y="13992"/>
                    </a:cubicBezTo>
                    <a:cubicBezTo>
                      <a:pt x="3744" y="14321"/>
                      <a:pt x="3448" y="14601"/>
                      <a:pt x="3141" y="14831"/>
                    </a:cubicBezTo>
                    <a:cubicBezTo>
                      <a:pt x="2315" y="14099"/>
                      <a:pt x="1468" y="13689"/>
                      <a:pt x="875" y="13689"/>
                    </a:cubicBezTo>
                    <a:cubicBezTo>
                      <a:pt x="784" y="13689"/>
                      <a:pt x="698" y="13698"/>
                      <a:pt x="620" y="13718"/>
                    </a:cubicBezTo>
                    <a:cubicBezTo>
                      <a:pt x="263" y="13806"/>
                      <a:pt x="61" y="14096"/>
                      <a:pt x="33" y="14523"/>
                    </a:cubicBezTo>
                    <a:cubicBezTo>
                      <a:pt x="0" y="15099"/>
                      <a:pt x="242" y="15505"/>
                      <a:pt x="703" y="15681"/>
                    </a:cubicBezTo>
                    <a:cubicBezTo>
                      <a:pt x="868" y="15742"/>
                      <a:pt x="1053" y="15771"/>
                      <a:pt x="1249" y="15771"/>
                    </a:cubicBezTo>
                    <a:cubicBezTo>
                      <a:pt x="1826" y="15771"/>
                      <a:pt x="2506" y="15521"/>
                      <a:pt x="3119" y="15099"/>
                    </a:cubicBezTo>
                    <a:cubicBezTo>
                      <a:pt x="3602" y="15549"/>
                      <a:pt x="4068" y="16102"/>
                      <a:pt x="4452" y="16744"/>
                    </a:cubicBezTo>
                    <a:cubicBezTo>
                      <a:pt x="5400" y="18295"/>
                      <a:pt x="6539" y="21408"/>
                      <a:pt x="3547" y="24806"/>
                    </a:cubicBezTo>
                    <a:cubicBezTo>
                      <a:pt x="3508" y="24849"/>
                      <a:pt x="3508" y="24915"/>
                      <a:pt x="3552" y="24954"/>
                    </a:cubicBezTo>
                    <a:cubicBezTo>
                      <a:pt x="3574" y="24975"/>
                      <a:pt x="3602" y="24981"/>
                      <a:pt x="3624" y="24981"/>
                    </a:cubicBezTo>
                    <a:cubicBezTo>
                      <a:pt x="3657" y="24981"/>
                      <a:pt x="3683" y="24970"/>
                      <a:pt x="3706" y="24948"/>
                    </a:cubicBezTo>
                    <a:cubicBezTo>
                      <a:pt x="6906" y="21315"/>
                      <a:pt x="5421" y="17922"/>
                      <a:pt x="4632" y="16635"/>
                    </a:cubicBezTo>
                    <a:cubicBezTo>
                      <a:pt x="4237" y="15982"/>
                      <a:pt x="3777" y="15428"/>
                      <a:pt x="3295" y="14973"/>
                    </a:cubicBezTo>
                    <a:cubicBezTo>
                      <a:pt x="3618" y="14732"/>
                      <a:pt x="3914" y="14447"/>
                      <a:pt x="4166" y="14118"/>
                    </a:cubicBezTo>
                    <a:cubicBezTo>
                      <a:pt x="4824" y="13258"/>
                      <a:pt x="5679" y="11444"/>
                      <a:pt x="3964" y="9021"/>
                    </a:cubicBezTo>
                    <a:cubicBezTo>
                      <a:pt x="440" y="4061"/>
                      <a:pt x="3361" y="208"/>
                      <a:pt x="3394" y="170"/>
                    </a:cubicBezTo>
                    <a:cubicBezTo>
                      <a:pt x="3427" y="126"/>
                      <a:pt x="3420" y="60"/>
                      <a:pt x="3372" y="21"/>
                    </a:cubicBezTo>
                    <a:cubicBezTo>
                      <a:pt x="3353" y="7"/>
                      <a:pt x="3331" y="0"/>
                      <a:pt x="33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9" name="Google Shape;4089;p63"/>
              <p:cNvSpPr/>
              <p:nvPr/>
            </p:nvSpPr>
            <p:spPr>
              <a:xfrm>
                <a:off x="7212850" y="2109375"/>
                <a:ext cx="439600" cy="491250"/>
              </a:xfrm>
              <a:custGeom>
                <a:avLst/>
                <a:gdLst/>
                <a:ahLst/>
                <a:cxnLst/>
                <a:rect l="l" t="t" r="r" b="b"/>
                <a:pathLst>
                  <a:path w="17584" h="19650" extrusionOk="0">
                    <a:moveTo>
                      <a:pt x="8793" y="0"/>
                    </a:moveTo>
                    <a:cubicBezTo>
                      <a:pt x="3936" y="0"/>
                      <a:pt x="0" y="4397"/>
                      <a:pt x="0" y="9823"/>
                    </a:cubicBezTo>
                    <a:cubicBezTo>
                      <a:pt x="0" y="15249"/>
                      <a:pt x="3936" y="19650"/>
                      <a:pt x="8793" y="19650"/>
                    </a:cubicBezTo>
                    <a:cubicBezTo>
                      <a:pt x="13648" y="19650"/>
                      <a:pt x="17583" y="15249"/>
                      <a:pt x="17583" y="9823"/>
                    </a:cubicBezTo>
                    <a:cubicBezTo>
                      <a:pt x="17583" y="4397"/>
                      <a:pt x="13648" y="0"/>
                      <a:pt x="879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0" name="Google Shape;4090;p63"/>
              <p:cNvSpPr/>
              <p:nvPr/>
            </p:nvSpPr>
            <p:spPr>
              <a:xfrm>
                <a:off x="7443875" y="2576275"/>
                <a:ext cx="56150" cy="64750"/>
              </a:xfrm>
              <a:custGeom>
                <a:avLst/>
                <a:gdLst/>
                <a:ahLst/>
                <a:cxnLst/>
                <a:rect l="l" t="t" r="r" b="b"/>
                <a:pathLst>
                  <a:path w="2246" h="2590" extrusionOk="0">
                    <a:moveTo>
                      <a:pt x="429" y="1"/>
                    </a:moveTo>
                    <a:cubicBezTo>
                      <a:pt x="322" y="1"/>
                      <a:pt x="267" y="64"/>
                      <a:pt x="296" y="212"/>
                    </a:cubicBezTo>
                    <a:cubicBezTo>
                      <a:pt x="296" y="212"/>
                      <a:pt x="0" y="2322"/>
                      <a:pt x="296" y="2530"/>
                    </a:cubicBezTo>
                    <a:cubicBezTo>
                      <a:pt x="351" y="2570"/>
                      <a:pt x="440" y="2589"/>
                      <a:pt x="550" y="2589"/>
                    </a:cubicBezTo>
                    <a:cubicBezTo>
                      <a:pt x="1029" y="2589"/>
                      <a:pt x="1903" y="2227"/>
                      <a:pt x="2072" y="1670"/>
                    </a:cubicBezTo>
                    <a:cubicBezTo>
                      <a:pt x="2245" y="1116"/>
                      <a:pt x="880" y="1"/>
                      <a:pt x="42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1" name="Google Shape;4091;p63"/>
              <p:cNvSpPr/>
              <p:nvPr/>
            </p:nvSpPr>
            <p:spPr>
              <a:xfrm>
                <a:off x="7393800" y="2141850"/>
                <a:ext cx="207625" cy="129925"/>
              </a:xfrm>
              <a:custGeom>
                <a:avLst/>
                <a:gdLst/>
                <a:ahLst/>
                <a:cxnLst/>
                <a:rect l="l" t="t" r="r" b="b"/>
                <a:pathLst>
                  <a:path w="8305" h="5197" extrusionOk="0">
                    <a:moveTo>
                      <a:pt x="1619" y="1"/>
                    </a:moveTo>
                    <a:cubicBezTo>
                      <a:pt x="393" y="1"/>
                      <a:pt x="0" y="527"/>
                      <a:pt x="3126" y="1957"/>
                    </a:cubicBezTo>
                    <a:cubicBezTo>
                      <a:pt x="5688" y="3134"/>
                      <a:pt x="7851" y="5197"/>
                      <a:pt x="8240" y="5197"/>
                    </a:cubicBezTo>
                    <a:cubicBezTo>
                      <a:pt x="8283" y="5197"/>
                      <a:pt x="8305" y="5171"/>
                      <a:pt x="8301" y="5114"/>
                    </a:cubicBezTo>
                    <a:cubicBezTo>
                      <a:pt x="8099" y="1804"/>
                      <a:pt x="4092" y="467"/>
                      <a:pt x="4092" y="467"/>
                    </a:cubicBezTo>
                    <a:cubicBezTo>
                      <a:pt x="3342" y="181"/>
                      <a:pt x="2338" y="1"/>
                      <a:pt x="16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92" name="Google Shape;4092;p63"/>
            <p:cNvGrpSpPr/>
            <p:nvPr/>
          </p:nvGrpSpPr>
          <p:grpSpPr>
            <a:xfrm flipH="1">
              <a:off x="8157625" y="285350"/>
              <a:ext cx="439600" cy="913400"/>
              <a:chOff x="7212850" y="2109375"/>
              <a:chExt cx="439600" cy="913400"/>
            </a:xfrm>
          </p:grpSpPr>
          <p:sp>
            <p:nvSpPr>
              <p:cNvPr id="4093" name="Google Shape;4093;p63"/>
              <p:cNvSpPr/>
              <p:nvPr/>
            </p:nvSpPr>
            <p:spPr>
              <a:xfrm>
                <a:off x="7379875" y="2398250"/>
                <a:ext cx="172675" cy="624525"/>
              </a:xfrm>
              <a:custGeom>
                <a:avLst/>
                <a:gdLst/>
                <a:ahLst/>
                <a:cxnLst/>
                <a:rect l="l" t="t" r="r" b="b"/>
                <a:pathLst>
                  <a:path w="6907" h="24981" extrusionOk="0">
                    <a:moveTo>
                      <a:pt x="888" y="13898"/>
                    </a:moveTo>
                    <a:cubicBezTo>
                      <a:pt x="1421" y="13898"/>
                      <a:pt x="2198" y="14288"/>
                      <a:pt x="2960" y="14957"/>
                    </a:cubicBezTo>
                    <a:cubicBezTo>
                      <a:pt x="2371" y="15347"/>
                      <a:pt x="1743" y="15553"/>
                      <a:pt x="1245" y="15553"/>
                    </a:cubicBezTo>
                    <a:cubicBezTo>
                      <a:pt x="1072" y="15553"/>
                      <a:pt x="914" y="15528"/>
                      <a:pt x="779" y="15477"/>
                    </a:cubicBezTo>
                    <a:cubicBezTo>
                      <a:pt x="401" y="15340"/>
                      <a:pt x="220" y="15017"/>
                      <a:pt x="248" y="14535"/>
                    </a:cubicBezTo>
                    <a:cubicBezTo>
                      <a:pt x="263" y="14194"/>
                      <a:pt x="407" y="13992"/>
                      <a:pt x="670" y="13926"/>
                    </a:cubicBezTo>
                    <a:cubicBezTo>
                      <a:pt x="736" y="13910"/>
                      <a:pt x="812" y="13898"/>
                      <a:pt x="888" y="13898"/>
                    </a:cubicBezTo>
                    <a:close/>
                    <a:moveTo>
                      <a:pt x="3308" y="0"/>
                    </a:moveTo>
                    <a:cubicBezTo>
                      <a:pt x="3277" y="0"/>
                      <a:pt x="3246" y="13"/>
                      <a:pt x="3223" y="38"/>
                    </a:cubicBezTo>
                    <a:cubicBezTo>
                      <a:pt x="3190" y="81"/>
                      <a:pt x="2446" y="1052"/>
                      <a:pt x="2133" y="2669"/>
                    </a:cubicBezTo>
                    <a:cubicBezTo>
                      <a:pt x="1848" y="4154"/>
                      <a:pt x="1902" y="6484"/>
                      <a:pt x="3789" y="9147"/>
                    </a:cubicBezTo>
                    <a:cubicBezTo>
                      <a:pt x="5433" y="11454"/>
                      <a:pt x="4621" y="13175"/>
                      <a:pt x="3997" y="13992"/>
                    </a:cubicBezTo>
                    <a:cubicBezTo>
                      <a:pt x="3744" y="14321"/>
                      <a:pt x="3448" y="14601"/>
                      <a:pt x="3141" y="14831"/>
                    </a:cubicBezTo>
                    <a:cubicBezTo>
                      <a:pt x="2315" y="14099"/>
                      <a:pt x="1468" y="13689"/>
                      <a:pt x="875" y="13689"/>
                    </a:cubicBezTo>
                    <a:cubicBezTo>
                      <a:pt x="784" y="13689"/>
                      <a:pt x="698" y="13698"/>
                      <a:pt x="620" y="13718"/>
                    </a:cubicBezTo>
                    <a:cubicBezTo>
                      <a:pt x="263" y="13806"/>
                      <a:pt x="61" y="14096"/>
                      <a:pt x="33" y="14523"/>
                    </a:cubicBezTo>
                    <a:cubicBezTo>
                      <a:pt x="0" y="15099"/>
                      <a:pt x="242" y="15505"/>
                      <a:pt x="703" y="15681"/>
                    </a:cubicBezTo>
                    <a:cubicBezTo>
                      <a:pt x="868" y="15742"/>
                      <a:pt x="1053" y="15771"/>
                      <a:pt x="1249" y="15771"/>
                    </a:cubicBezTo>
                    <a:cubicBezTo>
                      <a:pt x="1826" y="15771"/>
                      <a:pt x="2506" y="15521"/>
                      <a:pt x="3119" y="15099"/>
                    </a:cubicBezTo>
                    <a:cubicBezTo>
                      <a:pt x="3602" y="15549"/>
                      <a:pt x="4068" y="16102"/>
                      <a:pt x="4452" y="16744"/>
                    </a:cubicBezTo>
                    <a:cubicBezTo>
                      <a:pt x="5400" y="18295"/>
                      <a:pt x="6539" y="21408"/>
                      <a:pt x="3547" y="24806"/>
                    </a:cubicBezTo>
                    <a:cubicBezTo>
                      <a:pt x="3508" y="24849"/>
                      <a:pt x="3508" y="24915"/>
                      <a:pt x="3552" y="24954"/>
                    </a:cubicBezTo>
                    <a:cubicBezTo>
                      <a:pt x="3574" y="24975"/>
                      <a:pt x="3602" y="24981"/>
                      <a:pt x="3624" y="24981"/>
                    </a:cubicBezTo>
                    <a:cubicBezTo>
                      <a:pt x="3657" y="24981"/>
                      <a:pt x="3683" y="24970"/>
                      <a:pt x="3706" y="24948"/>
                    </a:cubicBezTo>
                    <a:cubicBezTo>
                      <a:pt x="6906" y="21315"/>
                      <a:pt x="5421" y="17922"/>
                      <a:pt x="4632" y="16635"/>
                    </a:cubicBezTo>
                    <a:cubicBezTo>
                      <a:pt x="4237" y="15982"/>
                      <a:pt x="3777" y="15428"/>
                      <a:pt x="3295" y="14973"/>
                    </a:cubicBezTo>
                    <a:cubicBezTo>
                      <a:pt x="3618" y="14732"/>
                      <a:pt x="3914" y="14447"/>
                      <a:pt x="4166" y="14118"/>
                    </a:cubicBezTo>
                    <a:cubicBezTo>
                      <a:pt x="4824" y="13258"/>
                      <a:pt x="5679" y="11444"/>
                      <a:pt x="3964" y="9021"/>
                    </a:cubicBezTo>
                    <a:cubicBezTo>
                      <a:pt x="440" y="4061"/>
                      <a:pt x="3361" y="208"/>
                      <a:pt x="3394" y="170"/>
                    </a:cubicBezTo>
                    <a:cubicBezTo>
                      <a:pt x="3427" y="126"/>
                      <a:pt x="3420" y="60"/>
                      <a:pt x="3372" y="21"/>
                    </a:cubicBezTo>
                    <a:cubicBezTo>
                      <a:pt x="3353" y="7"/>
                      <a:pt x="3331" y="0"/>
                      <a:pt x="33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4" name="Google Shape;4094;p63"/>
              <p:cNvSpPr/>
              <p:nvPr/>
            </p:nvSpPr>
            <p:spPr>
              <a:xfrm>
                <a:off x="7212850" y="2109375"/>
                <a:ext cx="439600" cy="491250"/>
              </a:xfrm>
              <a:custGeom>
                <a:avLst/>
                <a:gdLst/>
                <a:ahLst/>
                <a:cxnLst/>
                <a:rect l="l" t="t" r="r" b="b"/>
                <a:pathLst>
                  <a:path w="17584" h="19650" extrusionOk="0">
                    <a:moveTo>
                      <a:pt x="8793" y="0"/>
                    </a:moveTo>
                    <a:cubicBezTo>
                      <a:pt x="3936" y="0"/>
                      <a:pt x="0" y="4397"/>
                      <a:pt x="0" y="9823"/>
                    </a:cubicBezTo>
                    <a:cubicBezTo>
                      <a:pt x="0" y="15249"/>
                      <a:pt x="3936" y="19650"/>
                      <a:pt x="8793" y="19650"/>
                    </a:cubicBezTo>
                    <a:cubicBezTo>
                      <a:pt x="13648" y="19650"/>
                      <a:pt x="17583" y="15249"/>
                      <a:pt x="17583" y="9823"/>
                    </a:cubicBezTo>
                    <a:cubicBezTo>
                      <a:pt x="17583" y="4397"/>
                      <a:pt x="13648" y="0"/>
                      <a:pt x="879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5" name="Google Shape;4095;p63"/>
              <p:cNvSpPr/>
              <p:nvPr/>
            </p:nvSpPr>
            <p:spPr>
              <a:xfrm>
                <a:off x="7443875" y="2576275"/>
                <a:ext cx="56150" cy="64750"/>
              </a:xfrm>
              <a:custGeom>
                <a:avLst/>
                <a:gdLst/>
                <a:ahLst/>
                <a:cxnLst/>
                <a:rect l="l" t="t" r="r" b="b"/>
                <a:pathLst>
                  <a:path w="2246" h="2590" extrusionOk="0">
                    <a:moveTo>
                      <a:pt x="429" y="1"/>
                    </a:moveTo>
                    <a:cubicBezTo>
                      <a:pt x="322" y="1"/>
                      <a:pt x="267" y="64"/>
                      <a:pt x="296" y="212"/>
                    </a:cubicBezTo>
                    <a:cubicBezTo>
                      <a:pt x="296" y="212"/>
                      <a:pt x="0" y="2322"/>
                      <a:pt x="296" y="2530"/>
                    </a:cubicBezTo>
                    <a:cubicBezTo>
                      <a:pt x="351" y="2570"/>
                      <a:pt x="440" y="2589"/>
                      <a:pt x="550" y="2589"/>
                    </a:cubicBezTo>
                    <a:cubicBezTo>
                      <a:pt x="1029" y="2589"/>
                      <a:pt x="1903" y="2227"/>
                      <a:pt x="2072" y="1670"/>
                    </a:cubicBezTo>
                    <a:cubicBezTo>
                      <a:pt x="2245" y="1116"/>
                      <a:pt x="880" y="1"/>
                      <a:pt x="4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6" name="Google Shape;4096;p63"/>
              <p:cNvSpPr/>
              <p:nvPr/>
            </p:nvSpPr>
            <p:spPr>
              <a:xfrm>
                <a:off x="7393800" y="2141850"/>
                <a:ext cx="207625" cy="129925"/>
              </a:xfrm>
              <a:custGeom>
                <a:avLst/>
                <a:gdLst/>
                <a:ahLst/>
                <a:cxnLst/>
                <a:rect l="l" t="t" r="r" b="b"/>
                <a:pathLst>
                  <a:path w="8305" h="5197" extrusionOk="0">
                    <a:moveTo>
                      <a:pt x="1619" y="1"/>
                    </a:moveTo>
                    <a:cubicBezTo>
                      <a:pt x="393" y="1"/>
                      <a:pt x="0" y="527"/>
                      <a:pt x="3126" y="1957"/>
                    </a:cubicBezTo>
                    <a:cubicBezTo>
                      <a:pt x="5688" y="3134"/>
                      <a:pt x="7851" y="5197"/>
                      <a:pt x="8240" y="5197"/>
                    </a:cubicBezTo>
                    <a:cubicBezTo>
                      <a:pt x="8283" y="5197"/>
                      <a:pt x="8305" y="5171"/>
                      <a:pt x="8301" y="5114"/>
                    </a:cubicBezTo>
                    <a:cubicBezTo>
                      <a:pt x="8099" y="1804"/>
                      <a:pt x="4092" y="467"/>
                      <a:pt x="4092" y="467"/>
                    </a:cubicBezTo>
                    <a:cubicBezTo>
                      <a:pt x="3342" y="181"/>
                      <a:pt x="2338" y="1"/>
                      <a:pt x="16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097" name="Google Shape;4097;p63"/>
          <p:cNvGrpSpPr/>
          <p:nvPr/>
        </p:nvGrpSpPr>
        <p:grpSpPr>
          <a:xfrm>
            <a:off x="955876" y="768600"/>
            <a:ext cx="764300" cy="754550"/>
            <a:chOff x="955876" y="768600"/>
            <a:chExt cx="764300" cy="754550"/>
          </a:xfrm>
        </p:grpSpPr>
        <p:sp>
          <p:nvSpPr>
            <p:cNvPr id="4098" name="Google Shape;4098;p63"/>
            <p:cNvSpPr/>
            <p:nvPr/>
          </p:nvSpPr>
          <p:spPr>
            <a:xfrm flipH="1">
              <a:off x="1526676" y="7701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9" name="Google Shape;4099;p63"/>
            <p:cNvSpPr/>
            <p:nvPr/>
          </p:nvSpPr>
          <p:spPr>
            <a:xfrm flipH="1">
              <a:off x="955876" y="76860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0" name="Google Shape;4100;p63"/>
            <p:cNvSpPr/>
            <p:nvPr/>
          </p:nvSpPr>
          <p:spPr>
            <a:xfrm flipH="1">
              <a:off x="1333176" y="13392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01" name="Google Shape;4101;p63"/>
          <p:cNvSpPr/>
          <p:nvPr/>
        </p:nvSpPr>
        <p:spPr>
          <a:xfrm rot="8823568">
            <a:off x="1691164" y="4133107"/>
            <a:ext cx="2036345" cy="1855222"/>
          </a:xfrm>
          <a:custGeom>
            <a:avLst/>
            <a:gdLst/>
            <a:ahLst/>
            <a:cxnLst/>
            <a:rect l="l" t="t" r="r" b="b"/>
            <a:pathLst>
              <a:path w="40958" h="37315" extrusionOk="0">
                <a:moveTo>
                  <a:pt x="947" y="1"/>
                </a:moveTo>
                <a:cubicBezTo>
                  <a:pt x="421" y="1"/>
                  <a:pt x="115" y="39"/>
                  <a:pt x="104" y="39"/>
                </a:cubicBezTo>
                <a:cubicBezTo>
                  <a:pt x="43" y="44"/>
                  <a:pt x="0" y="99"/>
                  <a:pt x="11" y="154"/>
                </a:cubicBezTo>
                <a:cubicBezTo>
                  <a:pt x="16" y="208"/>
                  <a:pt x="59" y="248"/>
                  <a:pt x="115" y="248"/>
                </a:cubicBezTo>
                <a:lnTo>
                  <a:pt x="125" y="248"/>
                </a:lnTo>
                <a:cubicBezTo>
                  <a:pt x="125" y="248"/>
                  <a:pt x="438" y="215"/>
                  <a:pt x="959" y="215"/>
                </a:cubicBezTo>
                <a:cubicBezTo>
                  <a:pt x="1013" y="215"/>
                  <a:pt x="1058" y="165"/>
                  <a:pt x="1058" y="104"/>
                </a:cubicBezTo>
                <a:cubicBezTo>
                  <a:pt x="1058" y="51"/>
                  <a:pt x="1002" y="1"/>
                  <a:pt x="947" y="1"/>
                </a:cubicBezTo>
                <a:close/>
                <a:moveTo>
                  <a:pt x="1803" y="33"/>
                </a:moveTo>
                <a:cubicBezTo>
                  <a:pt x="1743" y="33"/>
                  <a:pt x="1703" y="75"/>
                  <a:pt x="1698" y="132"/>
                </a:cubicBezTo>
                <a:cubicBezTo>
                  <a:pt x="1693" y="187"/>
                  <a:pt x="1736" y="241"/>
                  <a:pt x="1797" y="241"/>
                </a:cubicBezTo>
                <a:cubicBezTo>
                  <a:pt x="2072" y="264"/>
                  <a:pt x="2356" y="291"/>
                  <a:pt x="2631" y="329"/>
                </a:cubicBezTo>
                <a:lnTo>
                  <a:pt x="2647" y="329"/>
                </a:lnTo>
                <a:cubicBezTo>
                  <a:pt x="2697" y="329"/>
                  <a:pt x="2745" y="291"/>
                  <a:pt x="2751" y="236"/>
                </a:cubicBezTo>
                <a:cubicBezTo>
                  <a:pt x="2756" y="182"/>
                  <a:pt x="2718" y="127"/>
                  <a:pt x="2657" y="122"/>
                </a:cubicBezTo>
                <a:cubicBezTo>
                  <a:pt x="2378" y="83"/>
                  <a:pt x="2093" y="51"/>
                  <a:pt x="1814" y="33"/>
                </a:cubicBezTo>
                <a:cubicBezTo>
                  <a:pt x="1810" y="33"/>
                  <a:pt x="1807" y="33"/>
                  <a:pt x="1803" y="33"/>
                </a:cubicBezTo>
                <a:close/>
                <a:moveTo>
                  <a:pt x="3481" y="262"/>
                </a:moveTo>
                <a:cubicBezTo>
                  <a:pt x="3432" y="262"/>
                  <a:pt x="3386" y="293"/>
                  <a:pt x="3375" y="346"/>
                </a:cubicBezTo>
                <a:cubicBezTo>
                  <a:pt x="3365" y="400"/>
                  <a:pt x="3403" y="456"/>
                  <a:pt x="3458" y="466"/>
                </a:cubicBezTo>
                <a:cubicBezTo>
                  <a:pt x="3732" y="527"/>
                  <a:pt x="4005" y="587"/>
                  <a:pt x="4275" y="664"/>
                </a:cubicBezTo>
                <a:cubicBezTo>
                  <a:pt x="4286" y="664"/>
                  <a:pt x="4291" y="669"/>
                  <a:pt x="4301" y="669"/>
                </a:cubicBezTo>
                <a:cubicBezTo>
                  <a:pt x="4351" y="669"/>
                  <a:pt x="4390" y="636"/>
                  <a:pt x="4407" y="587"/>
                </a:cubicBezTo>
                <a:cubicBezTo>
                  <a:pt x="4422" y="532"/>
                  <a:pt x="4384" y="471"/>
                  <a:pt x="4329" y="461"/>
                </a:cubicBezTo>
                <a:cubicBezTo>
                  <a:pt x="4061" y="385"/>
                  <a:pt x="3782" y="319"/>
                  <a:pt x="3502" y="264"/>
                </a:cubicBezTo>
                <a:cubicBezTo>
                  <a:pt x="3495" y="262"/>
                  <a:pt x="3488" y="262"/>
                  <a:pt x="3481" y="262"/>
                </a:cubicBezTo>
                <a:close/>
                <a:moveTo>
                  <a:pt x="5113" y="708"/>
                </a:moveTo>
                <a:cubicBezTo>
                  <a:pt x="5069" y="708"/>
                  <a:pt x="5027" y="735"/>
                  <a:pt x="5009" y="779"/>
                </a:cubicBezTo>
                <a:cubicBezTo>
                  <a:pt x="4992" y="833"/>
                  <a:pt x="5020" y="894"/>
                  <a:pt x="5075" y="916"/>
                </a:cubicBezTo>
                <a:cubicBezTo>
                  <a:pt x="5338" y="1009"/>
                  <a:pt x="5601" y="1113"/>
                  <a:pt x="5854" y="1223"/>
                </a:cubicBezTo>
                <a:cubicBezTo>
                  <a:pt x="5864" y="1228"/>
                  <a:pt x="5880" y="1234"/>
                  <a:pt x="5897" y="1234"/>
                </a:cubicBezTo>
                <a:cubicBezTo>
                  <a:pt x="5935" y="1234"/>
                  <a:pt x="5973" y="1207"/>
                  <a:pt x="5990" y="1169"/>
                </a:cubicBezTo>
                <a:cubicBezTo>
                  <a:pt x="6018" y="1113"/>
                  <a:pt x="5990" y="1053"/>
                  <a:pt x="5935" y="1031"/>
                </a:cubicBezTo>
                <a:cubicBezTo>
                  <a:pt x="5677" y="916"/>
                  <a:pt x="5414" y="812"/>
                  <a:pt x="5146" y="713"/>
                </a:cubicBezTo>
                <a:cubicBezTo>
                  <a:pt x="5135" y="710"/>
                  <a:pt x="5124" y="708"/>
                  <a:pt x="5113" y="708"/>
                </a:cubicBezTo>
                <a:close/>
                <a:moveTo>
                  <a:pt x="6656" y="1392"/>
                </a:moveTo>
                <a:cubicBezTo>
                  <a:pt x="6618" y="1392"/>
                  <a:pt x="6579" y="1413"/>
                  <a:pt x="6560" y="1447"/>
                </a:cubicBezTo>
                <a:cubicBezTo>
                  <a:pt x="6532" y="1497"/>
                  <a:pt x="6555" y="1563"/>
                  <a:pt x="6603" y="1590"/>
                </a:cubicBezTo>
                <a:cubicBezTo>
                  <a:pt x="6851" y="1721"/>
                  <a:pt x="7091" y="1870"/>
                  <a:pt x="7322" y="2017"/>
                </a:cubicBezTo>
                <a:cubicBezTo>
                  <a:pt x="7339" y="2029"/>
                  <a:pt x="7360" y="2034"/>
                  <a:pt x="7382" y="2034"/>
                </a:cubicBezTo>
                <a:cubicBezTo>
                  <a:pt x="7415" y="2034"/>
                  <a:pt x="7448" y="2017"/>
                  <a:pt x="7470" y="1984"/>
                </a:cubicBezTo>
                <a:cubicBezTo>
                  <a:pt x="7503" y="1936"/>
                  <a:pt x="7486" y="1875"/>
                  <a:pt x="7437" y="1842"/>
                </a:cubicBezTo>
                <a:cubicBezTo>
                  <a:pt x="7202" y="1688"/>
                  <a:pt x="6955" y="1541"/>
                  <a:pt x="6702" y="1404"/>
                </a:cubicBezTo>
                <a:cubicBezTo>
                  <a:pt x="6688" y="1396"/>
                  <a:pt x="6672" y="1392"/>
                  <a:pt x="6656" y="1392"/>
                </a:cubicBezTo>
                <a:close/>
                <a:moveTo>
                  <a:pt x="8069" y="2314"/>
                </a:moveTo>
                <a:cubicBezTo>
                  <a:pt x="8038" y="2314"/>
                  <a:pt x="8007" y="2327"/>
                  <a:pt x="7985" y="2352"/>
                </a:cubicBezTo>
                <a:cubicBezTo>
                  <a:pt x="7946" y="2401"/>
                  <a:pt x="7958" y="2467"/>
                  <a:pt x="8002" y="2505"/>
                </a:cubicBezTo>
                <a:cubicBezTo>
                  <a:pt x="8221" y="2675"/>
                  <a:pt x="8434" y="2856"/>
                  <a:pt x="8642" y="3043"/>
                </a:cubicBezTo>
                <a:cubicBezTo>
                  <a:pt x="8659" y="3064"/>
                  <a:pt x="8687" y="3069"/>
                  <a:pt x="8715" y="3069"/>
                </a:cubicBezTo>
                <a:cubicBezTo>
                  <a:pt x="8741" y="3069"/>
                  <a:pt x="8769" y="3059"/>
                  <a:pt x="8791" y="3036"/>
                </a:cubicBezTo>
                <a:cubicBezTo>
                  <a:pt x="8829" y="2993"/>
                  <a:pt x="8829" y="2927"/>
                  <a:pt x="8786" y="2889"/>
                </a:cubicBezTo>
                <a:cubicBezTo>
                  <a:pt x="8577" y="2697"/>
                  <a:pt x="8358" y="2510"/>
                  <a:pt x="8133" y="2335"/>
                </a:cubicBezTo>
                <a:cubicBezTo>
                  <a:pt x="8115" y="2321"/>
                  <a:pt x="8092" y="2314"/>
                  <a:pt x="8069" y="2314"/>
                </a:cubicBezTo>
                <a:close/>
                <a:moveTo>
                  <a:pt x="9308" y="3458"/>
                </a:moveTo>
                <a:cubicBezTo>
                  <a:pt x="9282" y="3458"/>
                  <a:pt x="9256" y="3468"/>
                  <a:pt x="9234" y="3486"/>
                </a:cubicBezTo>
                <a:cubicBezTo>
                  <a:pt x="9191" y="3525"/>
                  <a:pt x="9191" y="3590"/>
                  <a:pt x="9229" y="3635"/>
                </a:cubicBezTo>
                <a:cubicBezTo>
                  <a:pt x="9416" y="3838"/>
                  <a:pt x="9596" y="4056"/>
                  <a:pt x="9767" y="4276"/>
                </a:cubicBezTo>
                <a:cubicBezTo>
                  <a:pt x="9788" y="4303"/>
                  <a:pt x="9816" y="4319"/>
                  <a:pt x="9849" y="4319"/>
                </a:cubicBezTo>
                <a:cubicBezTo>
                  <a:pt x="9871" y="4319"/>
                  <a:pt x="9892" y="4308"/>
                  <a:pt x="9914" y="4298"/>
                </a:cubicBezTo>
                <a:cubicBezTo>
                  <a:pt x="9958" y="4260"/>
                  <a:pt x="9970" y="4194"/>
                  <a:pt x="9931" y="4144"/>
                </a:cubicBezTo>
                <a:cubicBezTo>
                  <a:pt x="9760" y="3919"/>
                  <a:pt x="9575" y="3701"/>
                  <a:pt x="9383" y="3492"/>
                </a:cubicBezTo>
                <a:cubicBezTo>
                  <a:pt x="9363" y="3469"/>
                  <a:pt x="9336" y="3458"/>
                  <a:pt x="9308" y="3458"/>
                </a:cubicBezTo>
                <a:close/>
                <a:moveTo>
                  <a:pt x="10342" y="4794"/>
                </a:moveTo>
                <a:cubicBezTo>
                  <a:pt x="10322" y="4794"/>
                  <a:pt x="10300" y="4800"/>
                  <a:pt x="10281" y="4812"/>
                </a:cubicBezTo>
                <a:cubicBezTo>
                  <a:pt x="10233" y="4845"/>
                  <a:pt x="10216" y="4906"/>
                  <a:pt x="10248" y="4956"/>
                </a:cubicBezTo>
                <a:cubicBezTo>
                  <a:pt x="10402" y="5186"/>
                  <a:pt x="10544" y="5432"/>
                  <a:pt x="10676" y="5674"/>
                </a:cubicBezTo>
                <a:cubicBezTo>
                  <a:pt x="10698" y="5712"/>
                  <a:pt x="10736" y="5728"/>
                  <a:pt x="10769" y="5728"/>
                </a:cubicBezTo>
                <a:cubicBezTo>
                  <a:pt x="10792" y="5728"/>
                  <a:pt x="10807" y="5723"/>
                  <a:pt x="10825" y="5717"/>
                </a:cubicBezTo>
                <a:cubicBezTo>
                  <a:pt x="10873" y="5690"/>
                  <a:pt x="10890" y="5624"/>
                  <a:pt x="10863" y="5575"/>
                </a:cubicBezTo>
                <a:cubicBezTo>
                  <a:pt x="10726" y="5323"/>
                  <a:pt x="10577" y="5075"/>
                  <a:pt x="10425" y="4840"/>
                </a:cubicBezTo>
                <a:cubicBezTo>
                  <a:pt x="10408" y="4810"/>
                  <a:pt x="10376" y="4794"/>
                  <a:pt x="10342" y="4794"/>
                </a:cubicBezTo>
                <a:close/>
                <a:moveTo>
                  <a:pt x="11152" y="6271"/>
                </a:moveTo>
                <a:cubicBezTo>
                  <a:pt x="11137" y="6271"/>
                  <a:pt x="11122" y="6274"/>
                  <a:pt x="11109" y="6282"/>
                </a:cubicBezTo>
                <a:cubicBezTo>
                  <a:pt x="11055" y="6304"/>
                  <a:pt x="11032" y="6370"/>
                  <a:pt x="11055" y="6424"/>
                </a:cubicBezTo>
                <a:cubicBezTo>
                  <a:pt x="11169" y="6671"/>
                  <a:pt x="11280" y="6929"/>
                  <a:pt x="11378" y="7192"/>
                </a:cubicBezTo>
                <a:cubicBezTo>
                  <a:pt x="11394" y="7235"/>
                  <a:pt x="11438" y="7263"/>
                  <a:pt x="11477" y="7263"/>
                </a:cubicBezTo>
                <a:cubicBezTo>
                  <a:pt x="11493" y="7263"/>
                  <a:pt x="11503" y="7258"/>
                  <a:pt x="11515" y="7252"/>
                </a:cubicBezTo>
                <a:cubicBezTo>
                  <a:pt x="11569" y="7230"/>
                  <a:pt x="11597" y="7169"/>
                  <a:pt x="11576" y="7114"/>
                </a:cubicBezTo>
                <a:cubicBezTo>
                  <a:pt x="11477" y="6851"/>
                  <a:pt x="11361" y="6588"/>
                  <a:pt x="11247" y="6332"/>
                </a:cubicBezTo>
                <a:cubicBezTo>
                  <a:pt x="11231" y="6295"/>
                  <a:pt x="11191" y="6271"/>
                  <a:pt x="11152" y="6271"/>
                </a:cubicBezTo>
                <a:close/>
                <a:moveTo>
                  <a:pt x="11758" y="7845"/>
                </a:moveTo>
                <a:cubicBezTo>
                  <a:pt x="11748" y="7845"/>
                  <a:pt x="11738" y="7846"/>
                  <a:pt x="11728" y="7850"/>
                </a:cubicBezTo>
                <a:cubicBezTo>
                  <a:pt x="11668" y="7865"/>
                  <a:pt x="11641" y="7926"/>
                  <a:pt x="11657" y="7981"/>
                </a:cubicBezTo>
                <a:cubicBezTo>
                  <a:pt x="11740" y="8244"/>
                  <a:pt x="11816" y="8518"/>
                  <a:pt x="11887" y="8786"/>
                </a:cubicBezTo>
                <a:cubicBezTo>
                  <a:pt x="11898" y="8836"/>
                  <a:pt x="11943" y="8869"/>
                  <a:pt x="11991" y="8869"/>
                </a:cubicBezTo>
                <a:cubicBezTo>
                  <a:pt x="11997" y="8869"/>
                  <a:pt x="12008" y="8869"/>
                  <a:pt x="12019" y="8864"/>
                </a:cubicBezTo>
                <a:cubicBezTo>
                  <a:pt x="12074" y="8852"/>
                  <a:pt x="12107" y="8791"/>
                  <a:pt x="12090" y="8737"/>
                </a:cubicBezTo>
                <a:cubicBezTo>
                  <a:pt x="12019" y="8463"/>
                  <a:pt x="11943" y="8184"/>
                  <a:pt x="11860" y="7921"/>
                </a:cubicBezTo>
                <a:cubicBezTo>
                  <a:pt x="11847" y="7875"/>
                  <a:pt x="11804" y="7845"/>
                  <a:pt x="11758" y="7845"/>
                </a:cubicBezTo>
                <a:close/>
                <a:moveTo>
                  <a:pt x="12181" y="9480"/>
                </a:moveTo>
                <a:cubicBezTo>
                  <a:pt x="12175" y="9480"/>
                  <a:pt x="12168" y="9481"/>
                  <a:pt x="12161" y="9482"/>
                </a:cubicBezTo>
                <a:cubicBezTo>
                  <a:pt x="12102" y="9494"/>
                  <a:pt x="12062" y="9548"/>
                  <a:pt x="12079" y="9608"/>
                </a:cubicBezTo>
                <a:cubicBezTo>
                  <a:pt x="12112" y="9767"/>
                  <a:pt x="12140" y="9932"/>
                  <a:pt x="12173" y="10096"/>
                </a:cubicBezTo>
                <a:cubicBezTo>
                  <a:pt x="12189" y="10212"/>
                  <a:pt x="12211" y="10321"/>
                  <a:pt x="12227" y="10436"/>
                </a:cubicBezTo>
                <a:cubicBezTo>
                  <a:pt x="12239" y="10486"/>
                  <a:pt x="12282" y="10524"/>
                  <a:pt x="12332" y="10524"/>
                </a:cubicBezTo>
                <a:cubicBezTo>
                  <a:pt x="12337" y="10524"/>
                  <a:pt x="12343" y="10524"/>
                  <a:pt x="12348" y="10519"/>
                </a:cubicBezTo>
                <a:cubicBezTo>
                  <a:pt x="12408" y="10513"/>
                  <a:pt x="12446" y="10458"/>
                  <a:pt x="12436" y="10397"/>
                </a:cubicBezTo>
                <a:cubicBezTo>
                  <a:pt x="12419" y="10288"/>
                  <a:pt x="12398" y="10173"/>
                  <a:pt x="12381" y="10058"/>
                </a:cubicBezTo>
                <a:cubicBezTo>
                  <a:pt x="12348" y="9894"/>
                  <a:pt x="12315" y="9724"/>
                  <a:pt x="12282" y="9565"/>
                </a:cubicBezTo>
                <a:cubicBezTo>
                  <a:pt x="12273" y="9512"/>
                  <a:pt x="12229" y="9480"/>
                  <a:pt x="12181" y="9480"/>
                </a:cubicBezTo>
                <a:close/>
                <a:moveTo>
                  <a:pt x="12470" y="11147"/>
                </a:moveTo>
                <a:cubicBezTo>
                  <a:pt x="12464" y="11147"/>
                  <a:pt x="12458" y="11147"/>
                  <a:pt x="12452" y="11149"/>
                </a:cubicBezTo>
                <a:cubicBezTo>
                  <a:pt x="12391" y="11154"/>
                  <a:pt x="12353" y="11209"/>
                  <a:pt x="12365" y="11270"/>
                </a:cubicBezTo>
                <a:cubicBezTo>
                  <a:pt x="12403" y="11554"/>
                  <a:pt x="12441" y="11834"/>
                  <a:pt x="12474" y="12102"/>
                </a:cubicBezTo>
                <a:cubicBezTo>
                  <a:pt x="12485" y="12158"/>
                  <a:pt x="12529" y="12196"/>
                  <a:pt x="12583" y="12196"/>
                </a:cubicBezTo>
                <a:lnTo>
                  <a:pt x="12595" y="12196"/>
                </a:lnTo>
                <a:cubicBezTo>
                  <a:pt x="12654" y="12185"/>
                  <a:pt x="12694" y="12135"/>
                  <a:pt x="12687" y="12075"/>
                </a:cubicBezTo>
                <a:cubicBezTo>
                  <a:pt x="12654" y="11806"/>
                  <a:pt x="12616" y="11527"/>
                  <a:pt x="12573" y="11237"/>
                </a:cubicBezTo>
                <a:cubicBezTo>
                  <a:pt x="12563" y="11183"/>
                  <a:pt x="12519" y="11147"/>
                  <a:pt x="12470" y="11147"/>
                </a:cubicBezTo>
                <a:close/>
                <a:moveTo>
                  <a:pt x="12677" y="12825"/>
                </a:moveTo>
                <a:cubicBezTo>
                  <a:pt x="12674" y="12825"/>
                  <a:pt x="12670" y="12825"/>
                  <a:pt x="12666" y="12826"/>
                </a:cubicBezTo>
                <a:cubicBezTo>
                  <a:pt x="12606" y="12831"/>
                  <a:pt x="12567" y="12881"/>
                  <a:pt x="12573" y="12941"/>
                </a:cubicBezTo>
                <a:cubicBezTo>
                  <a:pt x="12600" y="13226"/>
                  <a:pt x="12621" y="13511"/>
                  <a:pt x="12639" y="13779"/>
                </a:cubicBezTo>
                <a:cubicBezTo>
                  <a:pt x="12644" y="13835"/>
                  <a:pt x="12687" y="13878"/>
                  <a:pt x="12742" y="13878"/>
                </a:cubicBezTo>
                <a:lnTo>
                  <a:pt x="12748" y="13878"/>
                </a:lnTo>
                <a:cubicBezTo>
                  <a:pt x="12808" y="13873"/>
                  <a:pt x="12852" y="13823"/>
                  <a:pt x="12852" y="13764"/>
                </a:cubicBezTo>
                <a:cubicBezTo>
                  <a:pt x="12831" y="13494"/>
                  <a:pt x="12808" y="13210"/>
                  <a:pt x="12781" y="12919"/>
                </a:cubicBezTo>
                <a:cubicBezTo>
                  <a:pt x="12776" y="12862"/>
                  <a:pt x="12732" y="12825"/>
                  <a:pt x="12677" y="12825"/>
                </a:cubicBezTo>
                <a:close/>
                <a:moveTo>
                  <a:pt x="12775" y="14508"/>
                </a:moveTo>
                <a:cubicBezTo>
                  <a:pt x="12720" y="14508"/>
                  <a:pt x="12671" y="14558"/>
                  <a:pt x="12677" y="14619"/>
                </a:cubicBezTo>
                <a:lnTo>
                  <a:pt x="12677" y="14930"/>
                </a:lnTo>
                <a:cubicBezTo>
                  <a:pt x="12677" y="15112"/>
                  <a:pt x="12677" y="15287"/>
                  <a:pt x="12666" y="15451"/>
                </a:cubicBezTo>
                <a:cubicBezTo>
                  <a:pt x="12523" y="15474"/>
                  <a:pt x="12381" y="15500"/>
                  <a:pt x="12239" y="15539"/>
                </a:cubicBezTo>
                <a:cubicBezTo>
                  <a:pt x="12178" y="15555"/>
                  <a:pt x="12145" y="15610"/>
                  <a:pt x="12161" y="15664"/>
                </a:cubicBezTo>
                <a:cubicBezTo>
                  <a:pt x="12173" y="15714"/>
                  <a:pt x="12216" y="15747"/>
                  <a:pt x="12266" y="15747"/>
                </a:cubicBezTo>
                <a:cubicBezTo>
                  <a:pt x="12272" y="15747"/>
                  <a:pt x="12282" y="15747"/>
                  <a:pt x="12293" y="15742"/>
                </a:cubicBezTo>
                <a:cubicBezTo>
                  <a:pt x="12556" y="15671"/>
                  <a:pt x="12831" y="15631"/>
                  <a:pt x="13099" y="15631"/>
                </a:cubicBezTo>
                <a:cubicBezTo>
                  <a:pt x="13159" y="15631"/>
                  <a:pt x="13208" y="15583"/>
                  <a:pt x="13203" y="15522"/>
                </a:cubicBezTo>
                <a:cubicBezTo>
                  <a:pt x="13203" y="15467"/>
                  <a:pt x="13159" y="15418"/>
                  <a:pt x="13099" y="15418"/>
                </a:cubicBezTo>
                <a:cubicBezTo>
                  <a:pt x="13028" y="15418"/>
                  <a:pt x="12950" y="15424"/>
                  <a:pt x="12879" y="15429"/>
                </a:cubicBezTo>
                <a:cubicBezTo>
                  <a:pt x="12884" y="15270"/>
                  <a:pt x="12891" y="15105"/>
                  <a:pt x="12891" y="14930"/>
                </a:cubicBezTo>
                <a:cubicBezTo>
                  <a:pt x="12891" y="14826"/>
                  <a:pt x="12884" y="14723"/>
                  <a:pt x="12884" y="14612"/>
                </a:cubicBezTo>
                <a:cubicBezTo>
                  <a:pt x="12884" y="14558"/>
                  <a:pt x="12836" y="14508"/>
                  <a:pt x="12781" y="14508"/>
                </a:cubicBezTo>
                <a:close/>
                <a:moveTo>
                  <a:pt x="13935" y="15518"/>
                </a:moveTo>
                <a:cubicBezTo>
                  <a:pt x="13887" y="15518"/>
                  <a:pt x="13847" y="15549"/>
                  <a:pt x="13833" y="15599"/>
                </a:cubicBezTo>
                <a:cubicBezTo>
                  <a:pt x="13817" y="15654"/>
                  <a:pt x="13855" y="15714"/>
                  <a:pt x="13911" y="15725"/>
                </a:cubicBezTo>
                <a:cubicBezTo>
                  <a:pt x="14179" y="15796"/>
                  <a:pt x="14430" y="15906"/>
                  <a:pt x="14655" y="16043"/>
                </a:cubicBezTo>
                <a:cubicBezTo>
                  <a:pt x="14672" y="16054"/>
                  <a:pt x="14688" y="16059"/>
                  <a:pt x="14710" y="16059"/>
                </a:cubicBezTo>
                <a:cubicBezTo>
                  <a:pt x="14743" y="16059"/>
                  <a:pt x="14781" y="16043"/>
                  <a:pt x="14798" y="16010"/>
                </a:cubicBezTo>
                <a:cubicBezTo>
                  <a:pt x="14831" y="15960"/>
                  <a:pt x="14814" y="15901"/>
                  <a:pt x="14766" y="15868"/>
                </a:cubicBezTo>
                <a:cubicBezTo>
                  <a:pt x="14523" y="15714"/>
                  <a:pt x="14250" y="15599"/>
                  <a:pt x="13964" y="15522"/>
                </a:cubicBezTo>
                <a:cubicBezTo>
                  <a:pt x="13954" y="15520"/>
                  <a:pt x="13944" y="15518"/>
                  <a:pt x="13935" y="15518"/>
                </a:cubicBezTo>
                <a:close/>
                <a:moveTo>
                  <a:pt x="11485" y="15855"/>
                </a:moveTo>
                <a:cubicBezTo>
                  <a:pt x="11467" y="15855"/>
                  <a:pt x="11449" y="15859"/>
                  <a:pt x="11432" y="15868"/>
                </a:cubicBezTo>
                <a:cubicBezTo>
                  <a:pt x="11159" y="16026"/>
                  <a:pt x="10934" y="16213"/>
                  <a:pt x="10754" y="16427"/>
                </a:cubicBezTo>
                <a:cubicBezTo>
                  <a:pt x="10714" y="16471"/>
                  <a:pt x="10721" y="16536"/>
                  <a:pt x="10769" y="16575"/>
                </a:cubicBezTo>
                <a:cubicBezTo>
                  <a:pt x="10786" y="16592"/>
                  <a:pt x="10813" y="16597"/>
                  <a:pt x="10835" y="16597"/>
                </a:cubicBezTo>
                <a:cubicBezTo>
                  <a:pt x="10863" y="16597"/>
                  <a:pt x="10896" y="16585"/>
                  <a:pt x="10918" y="16564"/>
                </a:cubicBezTo>
                <a:cubicBezTo>
                  <a:pt x="11076" y="16367"/>
                  <a:pt x="11290" y="16197"/>
                  <a:pt x="11536" y="16048"/>
                </a:cubicBezTo>
                <a:cubicBezTo>
                  <a:pt x="11586" y="16021"/>
                  <a:pt x="11602" y="15955"/>
                  <a:pt x="11576" y="15906"/>
                </a:cubicBezTo>
                <a:cubicBezTo>
                  <a:pt x="11557" y="15873"/>
                  <a:pt x="11521" y="15855"/>
                  <a:pt x="11485" y="15855"/>
                </a:cubicBezTo>
                <a:close/>
                <a:moveTo>
                  <a:pt x="12707" y="16196"/>
                </a:moveTo>
                <a:cubicBezTo>
                  <a:pt x="12653" y="16196"/>
                  <a:pt x="12605" y="16234"/>
                  <a:pt x="12600" y="16289"/>
                </a:cubicBezTo>
                <a:cubicBezTo>
                  <a:pt x="12562" y="16592"/>
                  <a:pt x="12507" y="16865"/>
                  <a:pt x="12441" y="17101"/>
                </a:cubicBezTo>
                <a:cubicBezTo>
                  <a:pt x="12424" y="17156"/>
                  <a:pt x="12457" y="17217"/>
                  <a:pt x="12512" y="17232"/>
                </a:cubicBezTo>
                <a:cubicBezTo>
                  <a:pt x="12523" y="17232"/>
                  <a:pt x="12535" y="17238"/>
                  <a:pt x="12545" y="17238"/>
                </a:cubicBezTo>
                <a:cubicBezTo>
                  <a:pt x="12589" y="17238"/>
                  <a:pt x="12633" y="17205"/>
                  <a:pt x="12644" y="17161"/>
                </a:cubicBezTo>
                <a:cubicBezTo>
                  <a:pt x="12715" y="16909"/>
                  <a:pt x="12770" y="16630"/>
                  <a:pt x="12808" y="16317"/>
                </a:cubicBezTo>
                <a:cubicBezTo>
                  <a:pt x="12819" y="16256"/>
                  <a:pt x="12775" y="16202"/>
                  <a:pt x="12720" y="16197"/>
                </a:cubicBezTo>
                <a:cubicBezTo>
                  <a:pt x="12716" y="16197"/>
                  <a:pt x="12711" y="16196"/>
                  <a:pt x="12707" y="16196"/>
                </a:cubicBezTo>
                <a:close/>
                <a:moveTo>
                  <a:pt x="15343" y="16407"/>
                </a:moveTo>
                <a:cubicBezTo>
                  <a:pt x="15318" y="16407"/>
                  <a:pt x="15294" y="16415"/>
                  <a:pt x="15275" y="16433"/>
                </a:cubicBezTo>
                <a:cubicBezTo>
                  <a:pt x="15231" y="16471"/>
                  <a:pt x="15219" y="16536"/>
                  <a:pt x="15259" y="16580"/>
                </a:cubicBezTo>
                <a:cubicBezTo>
                  <a:pt x="15406" y="16761"/>
                  <a:pt x="15532" y="16964"/>
                  <a:pt x="15636" y="17189"/>
                </a:cubicBezTo>
                <a:cubicBezTo>
                  <a:pt x="15653" y="17217"/>
                  <a:pt x="15664" y="17243"/>
                  <a:pt x="15674" y="17276"/>
                </a:cubicBezTo>
                <a:cubicBezTo>
                  <a:pt x="15692" y="17315"/>
                  <a:pt x="15730" y="17342"/>
                  <a:pt x="15773" y="17342"/>
                </a:cubicBezTo>
                <a:cubicBezTo>
                  <a:pt x="15785" y="17342"/>
                  <a:pt x="15801" y="17336"/>
                  <a:pt x="15811" y="17331"/>
                </a:cubicBezTo>
                <a:cubicBezTo>
                  <a:pt x="15867" y="17315"/>
                  <a:pt x="15894" y="17249"/>
                  <a:pt x="15872" y="17194"/>
                </a:cubicBezTo>
                <a:cubicBezTo>
                  <a:pt x="15856" y="17161"/>
                  <a:pt x="15844" y="17128"/>
                  <a:pt x="15828" y="17101"/>
                </a:cubicBezTo>
                <a:cubicBezTo>
                  <a:pt x="15719" y="16860"/>
                  <a:pt x="15581" y="16640"/>
                  <a:pt x="15423" y="16443"/>
                </a:cubicBezTo>
                <a:cubicBezTo>
                  <a:pt x="15402" y="16419"/>
                  <a:pt x="15372" y="16407"/>
                  <a:pt x="15343" y="16407"/>
                </a:cubicBezTo>
                <a:close/>
                <a:moveTo>
                  <a:pt x="10501" y="17249"/>
                </a:moveTo>
                <a:lnTo>
                  <a:pt x="10397" y="17265"/>
                </a:lnTo>
                <a:cubicBezTo>
                  <a:pt x="10397" y="17556"/>
                  <a:pt x="10511" y="17857"/>
                  <a:pt x="10714" y="18093"/>
                </a:cubicBezTo>
                <a:cubicBezTo>
                  <a:pt x="10736" y="18115"/>
                  <a:pt x="10769" y="18131"/>
                  <a:pt x="10797" y="18131"/>
                </a:cubicBezTo>
                <a:cubicBezTo>
                  <a:pt x="10819" y="18131"/>
                  <a:pt x="10846" y="18120"/>
                  <a:pt x="10868" y="18104"/>
                </a:cubicBezTo>
                <a:cubicBezTo>
                  <a:pt x="10911" y="18065"/>
                  <a:pt x="10911" y="17999"/>
                  <a:pt x="10873" y="17956"/>
                </a:cubicBezTo>
                <a:cubicBezTo>
                  <a:pt x="10704" y="17758"/>
                  <a:pt x="10605" y="17506"/>
                  <a:pt x="10605" y="17255"/>
                </a:cubicBezTo>
                <a:lnTo>
                  <a:pt x="10501" y="17249"/>
                </a:lnTo>
                <a:close/>
                <a:moveTo>
                  <a:pt x="12212" y="17796"/>
                </a:moveTo>
                <a:cubicBezTo>
                  <a:pt x="12178" y="17796"/>
                  <a:pt x="12144" y="17813"/>
                  <a:pt x="12123" y="17841"/>
                </a:cubicBezTo>
                <a:cubicBezTo>
                  <a:pt x="11953" y="18093"/>
                  <a:pt x="11745" y="18236"/>
                  <a:pt x="11526" y="18257"/>
                </a:cubicBezTo>
                <a:cubicBezTo>
                  <a:pt x="11470" y="18262"/>
                  <a:pt x="11427" y="18312"/>
                  <a:pt x="11432" y="18373"/>
                </a:cubicBezTo>
                <a:cubicBezTo>
                  <a:pt x="11438" y="18427"/>
                  <a:pt x="11482" y="18471"/>
                  <a:pt x="11536" y="18471"/>
                </a:cubicBezTo>
                <a:cubicBezTo>
                  <a:pt x="11543" y="18471"/>
                  <a:pt x="11543" y="18466"/>
                  <a:pt x="11548" y="18466"/>
                </a:cubicBezTo>
                <a:cubicBezTo>
                  <a:pt x="11745" y="18449"/>
                  <a:pt x="12036" y="18350"/>
                  <a:pt x="12299" y="17961"/>
                </a:cubicBezTo>
                <a:cubicBezTo>
                  <a:pt x="12332" y="17912"/>
                  <a:pt x="12315" y="17847"/>
                  <a:pt x="12266" y="17814"/>
                </a:cubicBezTo>
                <a:cubicBezTo>
                  <a:pt x="12250" y="17802"/>
                  <a:pt x="12231" y="17796"/>
                  <a:pt x="12212" y="17796"/>
                </a:cubicBezTo>
                <a:close/>
                <a:moveTo>
                  <a:pt x="16010" y="17943"/>
                </a:moveTo>
                <a:cubicBezTo>
                  <a:pt x="16002" y="17943"/>
                  <a:pt x="15995" y="17944"/>
                  <a:pt x="15988" y="17945"/>
                </a:cubicBezTo>
                <a:cubicBezTo>
                  <a:pt x="15932" y="17961"/>
                  <a:pt x="15894" y="18016"/>
                  <a:pt x="15910" y="18072"/>
                </a:cubicBezTo>
                <a:cubicBezTo>
                  <a:pt x="15965" y="18318"/>
                  <a:pt x="16026" y="18591"/>
                  <a:pt x="16091" y="18899"/>
                </a:cubicBezTo>
                <a:cubicBezTo>
                  <a:pt x="16102" y="18948"/>
                  <a:pt x="16147" y="18980"/>
                  <a:pt x="16195" y="18980"/>
                </a:cubicBezTo>
                <a:lnTo>
                  <a:pt x="16218" y="18980"/>
                </a:lnTo>
                <a:cubicBezTo>
                  <a:pt x="16272" y="18970"/>
                  <a:pt x="16311" y="18915"/>
                  <a:pt x="16299" y="18854"/>
                </a:cubicBezTo>
                <a:cubicBezTo>
                  <a:pt x="16234" y="18548"/>
                  <a:pt x="16173" y="18269"/>
                  <a:pt x="16114" y="18022"/>
                </a:cubicBezTo>
                <a:cubicBezTo>
                  <a:pt x="16104" y="17974"/>
                  <a:pt x="16057" y="17943"/>
                  <a:pt x="16010" y="17943"/>
                </a:cubicBezTo>
                <a:close/>
                <a:moveTo>
                  <a:pt x="16372" y="19608"/>
                </a:moveTo>
                <a:cubicBezTo>
                  <a:pt x="16364" y="19608"/>
                  <a:pt x="16357" y="19609"/>
                  <a:pt x="16349" y="19611"/>
                </a:cubicBezTo>
                <a:cubicBezTo>
                  <a:pt x="16289" y="19622"/>
                  <a:pt x="16256" y="19683"/>
                  <a:pt x="16266" y="19742"/>
                </a:cubicBezTo>
                <a:cubicBezTo>
                  <a:pt x="16316" y="20000"/>
                  <a:pt x="16377" y="20275"/>
                  <a:pt x="16436" y="20559"/>
                </a:cubicBezTo>
                <a:cubicBezTo>
                  <a:pt x="16443" y="20609"/>
                  <a:pt x="16486" y="20642"/>
                  <a:pt x="16535" y="20642"/>
                </a:cubicBezTo>
                <a:lnTo>
                  <a:pt x="16557" y="20642"/>
                </a:lnTo>
                <a:cubicBezTo>
                  <a:pt x="16618" y="20630"/>
                  <a:pt x="16651" y="20576"/>
                  <a:pt x="16640" y="20516"/>
                </a:cubicBezTo>
                <a:cubicBezTo>
                  <a:pt x="16579" y="20230"/>
                  <a:pt x="16524" y="19957"/>
                  <a:pt x="16469" y="19699"/>
                </a:cubicBezTo>
                <a:lnTo>
                  <a:pt x="16469" y="19688"/>
                </a:lnTo>
                <a:cubicBezTo>
                  <a:pt x="16460" y="19636"/>
                  <a:pt x="16418" y="19608"/>
                  <a:pt x="16372" y="19608"/>
                </a:cubicBezTo>
                <a:close/>
                <a:moveTo>
                  <a:pt x="16714" y="21259"/>
                </a:moveTo>
                <a:cubicBezTo>
                  <a:pt x="16708" y="21259"/>
                  <a:pt x="16701" y="21260"/>
                  <a:pt x="16694" y="21261"/>
                </a:cubicBezTo>
                <a:cubicBezTo>
                  <a:pt x="16633" y="21277"/>
                  <a:pt x="16601" y="21332"/>
                  <a:pt x="16612" y="21386"/>
                </a:cubicBezTo>
                <a:cubicBezTo>
                  <a:pt x="16673" y="21656"/>
                  <a:pt x="16732" y="21935"/>
                  <a:pt x="16798" y="22215"/>
                </a:cubicBezTo>
                <a:cubicBezTo>
                  <a:pt x="16810" y="22264"/>
                  <a:pt x="16853" y="22297"/>
                  <a:pt x="16903" y="22297"/>
                </a:cubicBezTo>
                <a:lnTo>
                  <a:pt x="16924" y="22297"/>
                </a:lnTo>
                <a:cubicBezTo>
                  <a:pt x="16985" y="22281"/>
                  <a:pt x="17018" y="22226"/>
                  <a:pt x="17007" y="22170"/>
                </a:cubicBezTo>
                <a:cubicBezTo>
                  <a:pt x="16941" y="21886"/>
                  <a:pt x="16875" y="21611"/>
                  <a:pt x="16820" y="21343"/>
                </a:cubicBezTo>
                <a:cubicBezTo>
                  <a:pt x="16806" y="21295"/>
                  <a:pt x="16762" y="21259"/>
                  <a:pt x="16714" y="21259"/>
                </a:cubicBezTo>
                <a:close/>
                <a:moveTo>
                  <a:pt x="17104" y="22912"/>
                </a:moveTo>
                <a:cubicBezTo>
                  <a:pt x="17094" y="22912"/>
                  <a:pt x="17084" y="22913"/>
                  <a:pt x="17073" y="22916"/>
                </a:cubicBezTo>
                <a:cubicBezTo>
                  <a:pt x="17018" y="22927"/>
                  <a:pt x="16985" y="22987"/>
                  <a:pt x="16995" y="23042"/>
                </a:cubicBezTo>
                <a:cubicBezTo>
                  <a:pt x="17061" y="23311"/>
                  <a:pt x="17133" y="23584"/>
                  <a:pt x="17210" y="23865"/>
                </a:cubicBezTo>
                <a:cubicBezTo>
                  <a:pt x="17220" y="23913"/>
                  <a:pt x="17265" y="23941"/>
                  <a:pt x="17308" y="23941"/>
                </a:cubicBezTo>
                <a:lnTo>
                  <a:pt x="17336" y="23941"/>
                </a:lnTo>
                <a:cubicBezTo>
                  <a:pt x="17396" y="23925"/>
                  <a:pt x="17429" y="23865"/>
                  <a:pt x="17412" y="23809"/>
                </a:cubicBezTo>
                <a:cubicBezTo>
                  <a:pt x="17336" y="23536"/>
                  <a:pt x="17270" y="23261"/>
                  <a:pt x="17204" y="22992"/>
                </a:cubicBezTo>
                <a:cubicBezTo>
                  <a:pt x="17190" y="22943"/>
                  <a:pt x="17151" y="22912"/>
                  <a:pt x="17104" y="22912"/>
                </a:cubicBezTo>
                <a:close/>
                <a:moveTo>
                  <a:pt x="17537" y="24545"/>
                </a:moveTo>
                <a:cubicBezTo>
                  <a:pt x="17527" y="24545"/>
                  <a:pt x="17516" y="24547"/>
                  <a:pt x="17506" y="24550"/>
                </a:cubicBezTo>
                <a:cubicBezTo>
                  <a:pt x="17450" y="24566"/>
                  <a:pt x="17417" y="24626"/>
                  <a:pt x="17434" y="24681"/>
                </a:cubicBezTo>
                <a:cubicBezTo>
                  <a:pt x="17511" y="24950"/>
                  <a:pt x="17594" y="25223"/>
                  <a:pt x="17675" y="25497"/>
                </a:cubicBezTo>
                <a:cubicBezTo>
                  <a:pt x="17692" y="25542"/>
                  <a:pt x="17736" y="25569"/>
                  <a:pt x="17779" y="25569"/>
                </a:cubicBezTo>
                <a:cubicBezTo>
                  <a:pt x="17791" y="25569"/>
                  <a:pt x="17801" y="25569"/>
                  <a:pt x="17812" y="25563"/>
                </a:cubicBezTo>
                <a:cubicBezTo>
                  <a:pt x="17867" y="25547"/>
                  <a:pt x="17895" y="25486"/>
                  <a:pt x="17878" y="25431"/>
                </a:cubicBezTo>
                <a:cubicBezTo>
                  <a:pt x="17796" y="25163"/>
                  <a:pt x="17713" y="24889"/>
                  <a:pt x="17637" y="24626"/>
                </a:cubicBezTo>
                <a:cubicBezTo>
                  <a:pt x="17623" y="24576"/>
                  <a:pt x="17584" y="24545"/>
                  <a:pt x="17537" y="24545"/>
                </a:cubicBezTo>
                <a:close/>
                <a:moveTo>
                  <a:pt x="18039" y="26162"/>
                </a:moveTo>
                <a:cubicBezTo>
                  <a:pt x="18028" y="26162"/>
                  <a:pt x="18016" y="26163"/>
                  <a:pt x="18004" y="26167"/>
                </a:cubicBezTo>
                <a:cubicBezTo>
                  <a:pt x="17949" y="26188"/>
                  <a:pt x="17923" y="26248"/>
                  <a:pt x="17938" y="26303"/>
                </a:cubicBezTo>
                <a:cubicBezTo>
                  <a:pt x="18032" y="26566"/>
                  <a:pt x="18125" y="26835"/>
                  <a:pt x="18224" y="27103"/>
                </a:cubicBezTo>
                <a:cubicBezTo>
                  <a:pt x="18240" y="27148"/>
                  <a:pt x="18278" y="27174"/>
                  <a:pt x="18322" y="27174"/>
                </a:cubicBezTo>
                <a:cubicBezTo>
                  <a:pt x="18333" y="27174"/>
                  <a:pt x="18350" y="27169"/>
                  <a:pt x="18361" y="27164"/>
                </a:cubicBezTo>
                <a:cubicBezTo>
                  <a:pt x="18416" y="27148"/>
                  <a:pt x="18442" y="27087"/>
                  <a:pt x="18421" y="27032"/>
                </a:cubicBezTo>
                <a:cubicBezTo>
                  <a:pt x="18322" y="26764"/>
                  <a:pt x="18229" y="26501"/>
                  <a:pt x="18141" y="26232"/>
                </a:cubicBezTo>
                <a:cubicBezTo>
                  <a:pt x="18124" y="26188"/>
                  <a:pt x="18085" y="26162"/>
                  <a:pt x="18039" y="26162"/>
                </a:cubicBezTo>
                <a:close/>
                <a:moveTo>
                  <a:pt x="18627" y="27753"/>
                </a:moveTo>
                <a:cubicBezTo>
                  <a:pt x="18614" y="27753"/>
                  <a:pt x="18599" y="27755"/>
                  <a:pt x="18585" y="27761"/>
                </a:cubicBezTo>
                <a:cubicBezTo>
                  <a:pt x="18530" y="27778"/>
                  <a:pt x="18508" y="27844"/>
                  <a:pt x="18530" y="27898"/>
                </a:cubicBezTo>
                <a:cubicBezTo>
                  <a:pt x="18634" y="28155"/>
                  <a:pt x="18745" y="28419"/>
                  <a:pt x="18854" y="28676"/>
                </a:cubicBezTo>
                <a:cubicBezTo>
                  <a:pt x="18876" y="28714"/>
                  <a:pt x="18914" y="28742"/>
                  <a:pt x="18952" y="28742"/>
                </a:cubicBezTo>
                <a:cubicBezTo>
                  <a:pt x="18968" y="28742"/>
                  <a:pt x="18980" y="28737"/>
                  <a:pt x="18996" y="28732"/>
                </a:cubicBezTo>
                <a:cubicBezTo>
                  <a:pt x="19051" y="28709"/>
                  <a:pt x="19073" y="28643"/>
                  <a:pt x="19051" y="28595"/>
                </a:cubicBezTo>
                <a:cubicBezTo>
                  <a:pt x="18935" y="28337"/>
                  <a:pt x="18826" y="28079"/>
                  <a:pt x="18722" y="27816"/>
                </a:cubicBezTo>
                <a:cubicBezTo>
                  <a:pt x="18706" y="27775"/>
                  <a:pt x="18668" y="27753"/>
                  <a:pt x="18627" y="27753"/>
                </a:cubicBezTo>
                <a:close/>
                <a:moveTo>
                  <a:pt x="19303" y="29298"/>
                </a:moveTo>
                <a:cubicBezTo>
                  <a:pt x="19288" y="29298"/>
                  <a:pt x="19273" y="29301"/>
                  <a:pt x="19259" y="29306"/>
                </a:cubicBezTo>
                <a:cubicBezTo>
                  <a:pt x="19210" y="29334"/>
                  <a:pt x="19188" y="29395"/>
                  <a:pt x="19210" y="29450"/>
                </a:cubicBezTo>
                <a:cubicBezTo>
                  <a:pt x="19337" y="29706"/>
                  <a:pt x="19468" y="29964"/>
                  <a:pt x="19593" y="30206"/>
                </a:cubicBezTo>
                <a:cubicBezTo>
                  <a:pt x="19615" y="30244"/>
                  <a:pt x="19648" y="30265"/>
                  <a:pt x="19686" y="30265"/>
                </a:cubicBezTo>
                <a:cubicBezTo>
                  <a:pt x="19704" y="30265"/>
                  <a:pt x="19719" y="30260"/>
                  <a:pt x="19736" y="30250"/>
                </a:cubicBezTo>
                <a:cubicBezTo>
                  <a:pt x="19790" y="30222"/>
                  <a:pt x="19807" y="30161"/>
                  <a:pt x="19780" y="30107"/>
                </a:cubicBezTo>
                <a:cubicBezTo>
                  <a:pt x="19654" y="29865"/>
                  <a:pt x="19527" y="29614"/>
                  <a:pt x="19402" y="29356"/>
                </a:cubicBezTo>
                <a:cubicBezTo>
                  <a:pt x="19382" y="29319"/>
                  <a:pt x="19344" y="29298"/>
                  <a:pt x="19303" y="29298"/>
                </a:cubicBezTo>
                <a:close/>
                <a:moveTo>
                  <a:pt x="40843" y="30196"/>
                </a:moveTo>
                <a:cubicBezTo>
                  <a:pt x="40794" y="30196"/>
                  <a:pt x="40753" y="30230"/>
                  <a:pt x="40738" y="30277"/>
                </a:cubicBezTo>
                <a:cubicBezTo>
                  <a:pt x="40722" y="30353"/>
                  <a:pt x="40646" y="30644"/>
                  <a:pt x="40475" y="31066"/>
                </a:cubicBezTo>
                <a:cubicBezTo>
                  <a:pt x="40454" y="31120"/>
                  <a:pt x="40482" y="31181"/>
                  <a:pt x="40536" y="31203"/>
                </a:cubicBezTo>
                <a:cubicBezTo>
                  <a:pt x="40548" y="31208"/>
                  <a:pt x="40563" y="31208"/>
                  <a:pt x="40574" y="31208"/>
                </a:cubicBezTo>
                <a:cubicBezTo>
                  <a:pt x="40619" y="31208"/>
                  <a:pt x="40657" y="31186"/>
                  <a:pt x="40672" y="31143"/>
                </a:cubicBezTo>
                <a:cubicBezTo>
                  <a:pt x="40849" y="30710"/>
                  <a:pt x="40925" y="30409"/>
                  <a:pt x="40947" y="30326"/>
                </a:cubicBezTo>
                <a:cubicBezTo>
                  <a:pt x="40958" y="30272"/>
                  <a:pt x="40925" y="30211"/>
                  <a:pt x="40870" y="30200"/>
                </a:cubicBezTo>
                <a:cubicBezTo>
                  <a:pt x="40861" y="30197"/>
                  <a:pt x="40852" y="30196"/>
                  <a:pt x="40843" y="30196"/>
                </a:cubicBezTo>
                <a:close/>
                <a:moveTo>
                  <a:pt x="20105" y="30791"/>
                </a:moveTo>
                <a:cubicBezTo>
                  <a:pt x="20086" y="30791"/>
                  <a:pt x="20066" y="30797"/>
                  <a:pt x="20048" y="30809"/>
                </a:cubicBezTo>
                <a:cubicBezTo>
                  <a:pt x="20000" y="30836"/>
                  <a:pt x="19982" y="30902"/>
                  <a:pt x="20010" y="30951"/>
                </a:cubicBezTo>
                <a:cubicBezTo>
                  <a:pt x="20152" y="31198"/>
                  <a:pt x="20306" y="31444"/>
                  <a:pt x="20460" y="31674"/>
                </a:cubicBezTo>
                <a:cubicBezTo>
                  <a:pt x="20476" y="31707"/>
                  <a:pt x="20514" y="31724"/>
                  <a:pt x="20547" y="31724"/>
                </a:cubicBezTo>
                <a:cubicBezTo>
                  <a:pt x="20564" y="31724"/>
                  <a:pt x="20586" y="31719"/>
                  <a:pt x="20602" y="31707"/>
                </a:cubicBezTo>
                <a:cubicBezTo>
                  <a:pt x="20652" y="31674"/>
                  <a:pt x="20668" y="31608"/>
                  <a:pt x="20635" y="31560"/>
                </a:cubicBezTo>
                <a:cubicBezTo>
                  <a:pt x="20488" y="31330"/>
                  <a:pt x="20334" y="31087"/>
                  <a:pt x="20192" y="30841"/>
                </a:cubicBezTo>
                <a:cubicBezTo>
                  <a:pt x="20174" y="30809"/>
                  <a:pt x="20140" y="30791"/>
                  <a:pt x="20105" y="30791"/>
                </a:cubicBezTo>
                <a:close/>
                <a:moveTo>
                  <a:pt x="40226" y="31769"/>
                </a:moveTo>
                <a:cubicBezTo>
                  <a:pt x="40187" y="31769"/>
                  <a:pt x="40150" y="31788"/>
                  <a:pt x="40131" y="31828"/>
                </a:cubicBezTo>
                <a:cubicBezTo>
                  <a:pt x="40004" y="32074"/>
                  <a:pt x="39862" y="32316"/>
                  <a:pt x="39714" y="32552"/>
                </a:cubicBezTo>
                <a:cubicBezTo>
                  <a:pt x="39681" y="32600"/>
                  <a:pt x="39693" y="32666"/>
                  <a:pt x="39741" y="32699"/>
                </a:cubicBezTo>
                <a:cubicBezTo>
                  <a:pt x="39764" y="32711"/>
                  <a:pt x="39779" y="32716"/>
                  <a:pt x="39802" y="32716"/>
                </a:cubicBezTo>
                <a:cubicBezTo>
                  <a:pt x="39835" y="32716"/>
                  <a:pt x="39867" y="32694"/>
                  <a:pt x="39890" y="32666"/>
                </a:cubicBezTo>
                <a:cubicBezTo>
                  <a:pt x="40042" y="32425"/>
                  <a:pt x="40186" y="32173"/>
                  <a:pt x="40317" y="31921"/>
                </a:cubicBezTo>
                <a:cubicBezTo>
                  <a:pt x="40344" y="31871"/>
                  <a:pt x="40323" y="31806"/>
                  <a:pt x="40273" y="31778"/>
                </a:cubicBezTo>
                <a:cubicBezTo>
                  <a:pt x="40257" y="31772"/>
                  <a:pt x="40242" y="31769"/>
                  <a:pt x="40226" y="31769"/>
                </a:cubicBezTo>
                <a:close/>
                <a:moveTo>
                  <a:pt x="21026" y="32209"/>
                </a:moveTo>
                <a:cubicBezTo>
                  <a:pt x="21005" y="32209"/>
                  <a:pt x="20983" y="32215"/>
                  <a:pt x="20964" y="32228"/>
                </a:cubicBezTo>
                <a:cubicBezTo>
                  <a:pt x="20915" y="32266"/>
                  <a:pt x="20908" y="32332"/>
                  <a:pt x="20941" y="32377"/>
                </a:cubicBezTo>
                <a:cubicBezTo>
                  <a:pt x="21112" y="32612"/>
                  <a:pt x="21287" y="32837"/>
                  <a:pt x="21462" y="33050"/>
                </a:cubicBezTo>
                <a:cubicBezTo>
                  <a:pt x="21485" y="33078"/>
                  <a:pt x="21512" y="33093"/>
                  <a:pt x="21545" y="33093"/>
                </a:cubicBezTo>
                <a:cubicBezTo>
                  <a:pt x="21566" y="33093"/>
                  <a:pt x="21589" y="33083"/>
                  <a:pt x="21611" y="33067"/>
                </a:cubicBezTo>
                <a:cubicBezTo>
                  <a:pt x="21654" y="33028"/>
                  <a:pt x="21660" y="32962"/>
                  <a:pt x="21627" y="32919"/>
                </a:cubicBezTo>
                <a:cubicBezTo>
                  <a:pt x="21452" y="32705"/>
                  <a:pt x="21277" y="32486"/>
                  <a:pt x="21112" y="32256"/>
                </a:cubicBezTo>
                <a:cubicBezTo>
                  <a:pt x="21092" y="32225"/>
                  <a:pt x="21060" y="32209"/>
                  <a:pt x="21026" y="32209"/>
                </a:cubicBezTo>
                <a:close/>
                <a:moveTo>
                  <a:pt x="39316" y="33194"/>
                </a:moveTo>
                <a:cubicBezTo>
                  <a:pt x="39284" y="33194"/>
                  <a:pt x="39251" y="33208"/>
                  <a:pt x="39232" y="33237"/>
                </a:cubicBezTo>
                <a:cubicBezTo>
                  <a:pt x="39061" y="33455"/>
                  <a:pt x="38881" y="33670"/>
                  <a:pt x="38689" y="33872"/>
                </a:cubicBezTo>
                <a:cubicBezTo>
                  <a:pt x="38651" y="33916"/>
                  <a:pt x="38651" y="33981"/>
                  <a:pt x="38694" y="34021"/>
                </a:cubicBezTo>
                <a:cubicBezTo>
                  <a:pt x="38716" y="34042"/>
                  <a:pt x="38744" y="34047"/>
                  <a:pt x="38765" y="34047"/>
                </a:cubicBezTo>
                <a:cubicBezTo>
                  <a:pt x="38793" y="34047"/>
                  <a:pt x="38826" y="34037"/>
                  <a:pt x="38843" y="34014"/>
                </a:cubicBezTo>
                <a:cubicBezTo>
                  <a:pt x="39040" y="33806"/>
                  <a:pt x="39226" y="33587"/>
                  <a:pt x="39397" y="33363"/>
                </a:cubicBezTo>
                <a:cubicBezTo>
                  <a:pt x="39435" y="33318"/>
                  <a:pt x="39423" y="33253"/>
                  <a:pt x="39379" y="33214"/>
                </a:cubicBezTo>
                <a:cubicBezTo>
                  <a:pt x="39361" y="33201"/>
                  <a:pt x="39339" y="33194"/>
                  <a:pt x="39316" y="33194"/>
                </a:cubicBezTo>
                <a:close/>
                <a:moveTo>
                  <a:pt x="22098" y="33519"/>
                </a:moveTo>
                <a:cubicBezTo>
                  <a:pt x="22073" y="33519"/>
                  <a:pt x="22048" y="33528"/>
                  <a:pt x="22027" y="33549"/>
                </a:cubicBezTo>
                <a:cubicBezTo>
                  <a:pt x="21983" y="33587"/>
                  <a:pt x="21983" y="33653"/>
                  <a:pt x="22021" y="33697"/>
                </a:cubicBezTo>
                <a:cubicBezTo>
                  <a:pt x="22213" y="33905"/>
                  <a:pt x="22416" y="34108"/>
                  <a:pt x="22619" y="34300"/>
                </a:cubicBezTo>
                <a:cubicBezTo>
                  <a:pt x="22641" y="34322"/>
                  <a:pt x="22663" y="34327"/>
                  <a:pt x="22691" y="34327"/>
                </a:cubicBezTo>
                <a:cubicBezTo>
                  <a:pt x="22717" y="34327"/>
                  <a:pt x="22745" y="34317"/>
                  <a:pt x="22767" y="34294"/>
                </a:cubicBezTo>
                <a:cubicBezTo>
                  <a:pt x="22811" y="34256"/>
                  <a:pt x="22805" y="34185"/>
                  <a:pt x="22762" y="34146"/>
                </a:cubicBezTo>
                <a:cubicBezTo>
                  <a:pt x="22565" y="33960"/>
                  <a:pt x="22367" y="33758"/>
                  <a:pt x="22175" y="33554"/>
                </a:cubicBezTo>
                <a:cubicBezTo>
                  <a:pt x="22155" y="33531"/>
                  <a:pt x="22127" y="33519"/>
                  <a:pt x="22098" y="33519"/>
                </a:cubicBezTo>
                <a:close/>
                <a:moveTo>
                  <a:pt x="38168" y="34431"/>
                </a:moveTo>
                <a:cubicBezTo>
                  <a:pt x="38142" y="34431"/>
                  <a:pt x="38115" y="34440"/>
                  <a:pt x="38097" y="34459"/>
                </a:cubicBezTo>
                <a:cubicBezTo>
                  <a:pt x="37889" y="34639"/>
                  <a:pt x="37669" y="34821"/>
                  <a:pt x="37450" y="34985"/>
                </a:cubicBezTo>
                <a:cubicBezTo>
                  <a:pt x="37401" y="35018"/>
                  <a:pt x="37391" y="35089"/>
                  <a:pt x="37429" y="35132"/>
                </a:cubicBezTo>
                <a:cubicBezTo>
                  <a:pt x="37444" y="35160"/>
                  <a:pt x="37477" y="35177"/>
                  <a:pt x="37510" y="35177"/>
                </a:cubicBezTo>
                <a:cubicBezTo>
                  <a:pt x="37533" y="35177"/>
                  <a:pt x="37555" y="35172"/>
                  <a:pt x="37576" y="35155"/>
                </a:cubicBezTo>
                <a:cubicBezTo>
                  <a:pt x="37801" y="34985"/>
                  <a:pt x="38026" y="34803"/>
                  <a:pt x="38234" y="34613"/>
                </a:cubicBezTo>
                <a:cubicBezTo>
                  <a:pt x="38278" y="34573"/>
                  <a:pt x="38284" y="34508"/>
                  <a:pt x="38246" y="34464"/>
                </a:cubicBezTo>
                <a:cubicBezTo>
                  <a:pt x="38225" y="34442"/>
                  <a:pt x="38196" y="34431"/>
                  <a:pt x="38168" y="34431"/>
                </a:cubicBezTo>
                <a:close/>
                <a:moveTo>
                  <a:pt x="23322" y="34675"/>
                </a:moveTo>
                <a:cubicBezTo>
                  <a:pt x="23291" y="34675"/>
                  <a:pt x="23262" y="34688"/>
                  <a:pt x="23243" y="34717"/>
                </a:cubicBezTo>
                <a:cubicBezTo>
                  <a:pt x="23205" y="34760"/>
                  <a:pt x="23210" y="34826"/>
                  <a:pt x="23255" y="34864"/>
                </a:cubicBezTo>
                <a:cubicBezTo>
                  <a:pt x="23480" y="35046"/>
                  <a:pt x="23704" y="35215"/>
                  <a:pt x="23934" y="35374"/>
                </a:cubicBezTo>
                <a:cubicBezTo>
                  <a:pt x="23951" y="35390"/>
                  <a:pt x="23973" y="35395"/>
                  <a:pt x="23994" y="35395"/>
                </a:cubicBezTo>
                <a:cubicBezTo>
                  <a:pt x="24027" y="35395"/>
                  <a:pt x="24060" y="35380"/>
                  <a:pt x="24083" y="35352"/>
                </a:cubicBezTo>
                <a:cubicBezTo>
                  <a:pt x="24115" y="35303"/>
                  <a:pt x="24105" y="35238"/>
                  <a:pt x="24055" y="35205"/>
                </a:cubicBezTo>
                <a:cubicBezTo>
                  <a:pt x="23830" y="35046"/>
                  <a:pt x="23605" y="34876"/>
                  <a:pt x="23392" y="34700"/>
                </a:cubicBezTo>
                <a:cubicBezTo>
                  <a:pt x="23370" y="34683"/>
                  <a:pt x="23345" y="34675"/>
                  <a:pt x="23322" y="34675"/>
                </a:cubicBezTo>
                <a:close/>
                <a:moveTo>
                  <a:pt x="36813" y="35439"/>
                </a:moveTo>
                <a:cubicBezTo>
                  <a:pt x="36793" y="35439"/>
                  <a:pt x="36773" y="35444"/>
                  <a:pt x="36754" y="35456"/>
                </a:cubicBezTo>
                <a:cubicBezTo>
                  <a:pt x="36524" y="35599"/>
                  <a:pt x="36278" y="35736"/>
                  <a:pt x="36025" y="35862"/>
                </a:cubicBezTo>
                <a:cubicBezTo>
                  <a:pt x="35976" y="35889"/>
                  <a:pt x="35954" y="35949"/>
                  <a:pt x="35982" y="36004"/>
                </a:cubicBezTo>
                <a:cubicBezTo>
                  <a:pt x="35998" y="36043"/>
                  <a:pt x="36036" y="36060"/>
                  <a:pt x="36075" y="36060"/>
                </a:cubicBezTo>
                <a:cubicBezTo>
                  <a:pt x="36091" y="36060"/>
                  <a:pt x="36108" y="36060"/>
                  <a:pt x="36124" y="36048"/>
                </a:cubicBezTo>
                <a:cubicBezTo>
                  <a:pt x="36376" y="35922"/>
                  <a:pt x="36628" y="35780"/>
                  <a:pt x="36870" y="35637"/>
                </a:cubicBezTo>
                <a:cubicBezTo>
                  <a:pt x="36918" y="35605"/>
                  <a:pt x="36935" y="35539"/>
                  <a:pt x="36903" y="35489"/>
                </a:cubicBezTo>
                <a:cubicBezTo>
                  <a:pt x="36881" y="35457"/>
                  <a:pt x="36848" y="35439"/>
                  <a:pt x="36813" y="35439"/>
                </a:cubicBezTo>
                <a:close/>
                <a:moveTo>
                  <a:pt x="24705" y="35640"/>
                </a:moveTo>
                <a:cubicBezTo>
                  <a:pt x="24669" y="35640"/>
                  <a:pt x="24633" y="35658"/>
                  <a:pt x="24614" y="35691"/>
                </a:cubicBezTo>
                <a:cubicBezTo>
                  <a:pt x="24586" y="35741"/>
                  <a:pt x="24603" y="35807"/>
                  <a:pt x="24652" y="35835"/>
                </a:cubicBezTo>
                <a:cubicBezTo>
                  <a:pt x="24894" y="35982"/>
                  <a:pt x="25145" y="36114"/>
                  <a:pt x="25403" y="36240"/>
                </a:cubicBezTo>
                <a:cubicBezTo>
                  <a:pt x="25420" y="36245"/>
                  <a:pt x="25431" y="36250"/>
                  <a:pt x="25447" y="36250"/>
                </a:cubicBezTo>
                <a:cubicBezTo>
                  <a:pt x="25486" y="36250"/>
                  <a:pt x="25524" y="36229"/>
                  <a:pt x="25545" y="36191"/>
                </a:cubicBezTo>
                <a:cubicBezTo>
                  <a:pt x="25568" y="36136"/>
                  <a:pt x="25545" y="36075"/>
                  <a:pt x="25497" y="36048"/>
                </a:cubicBezTo>
                <a:cubicBezTo>
                  <a:pt x="25244" y="35928"/>
                  <a:pt x="24998" y="35797"/>
                  <a:pt x="24756" y="35653"/>
                </a:cubicBezTo>
                <a:cubicBezTo>
                  <a:pt x="24740" y="35644"/>
                  <a:pt x="24723" y="35640"/>
                  <a:pt x="24705" y="35640"/>
                </a:cubicBezTo>
                <a:close/>
                <a:moveTo>
                  <a:pt x="35304" y="36199"/>
                </a:moveTo>
                <a:cubicBezTo>
                  <a:pt x="35291" y="36199"/>
                  <a:pt x="35277" y="36202"/>
                  <a:pt x="35264" y="36207"/>
                </a:cubicBezTo>
                <a:cubicBezTo>
                  <a:pt x="35011" y="36311"/>
                  <a:pt x="34748" y="36404"/>
                  <a:pt x="34480" y="36492"/>
                </a:cubicBezTo>
                <a:cubicBezTo>
                  <a:pt x="34424" y="36508"/>
                  <a:pt x="34391" y="36569"/>
                  <a:pt x="34409" y="36624"/>
                </a:cubicBezTo>
                <a:cubicBezTo>
                  <a:pt x="34424" y="36667"/>
                  <a:pt x="34469" y="36695"/>
                  <a:pt x="34512" y="36695"/>
                </a:cubicBezTo>
                <a:cubicBezTo>
                  <a:pt x="34523" y="36695"/>
                  <a:pt x="34535" y="36695"/>
                  <a:pt x="34545" y="36690"/>
                </a:cubicBezTo>
                <a:cubicBezTo>
                  <a:pt x="34819" y="36602"/>
                  <a:pt x="35089" y="36508"/>
                  <a:pt x="35345" y="36404"/>
                </a:cubicBezTo>
                <a:cubicBezTo>
                  <a:pt x="35400" y="36382"/>
                  <a:pt x="35428" y="36316"/>
                  <a:pt x="35406" y="36262"/>
                </a:cubicBezTo>
                <a:cubicBezTo>
                  <a:pt x="35390" y="36224"/>
                  <a:pt x="35348" y="36199"/>
                  <a:pt x="35304" y="36199"/>
                </a:cubicBezTo>
                <a:close/>
                <a:moveTo>
                  <a:pt x="26227" y="36372"/>
                </a:moveTo>
                <a:cubicBezTo>
                  <a:pt x="26182" y="36372"/>
                  <a:pt x="26140" y="36399"/>
                  <a:pt x="26121" y="36442"/>
                </a:cubicBezTo>
                <a:cubicBezTo>
                  <a:pt x="26099" y="36492"/>
                  <a:pt x="26127" y="36558"/>
                  <a:pt x="26182" y="36574"/>
                </a:cubicBezTo>
                <a:cubicBezTo>
                  <a:pt x="26445" y="36678"/>
                  <a:pt x="26719" y="36771"/>
                  <a:pt x="26987" y="36849"/>
                </a:cubicBezTo>
                <a:cubicBezTo>
                  <a:pt x="26999" y="36854"/>
                  <a:pt x="27009" y="36854"/>
                  <a:pt x="27020" y="36854"/>
                </a:cubicBezTo>
                <a:cubicBezTo>
                  <a:pt x="27065" y="36854"/>
                  <a:pt x="27108" y="36827"/>
                  <a:pt x="27119" y="36777"/>
                </a:cubicBezTo>
                <a:cubicBezTo>
                  <a:pt x="27136" y="36723"/>
                  <a:pt x="27103" y="36662"/>
                  <a:pt x="27047" y="36645"/>
                </a:cubicBezTo>
                <a:cubicBezTo>
                  <a:pt x="26784" y="36569"/>
                  <a:pt x="26516" y="36481"/>
                  <a:pt x="26258" y="36377"/>
                </a:cubicBezTo>
                <a:cubicBezTo>
                  <a:pt x="26248" y="36374"/>
                  <a:pt x="26237" y="36372"/>
                  <a:pt x="26227" y="36372"/>
                </a:cubicBezTo>
                <a:close/>
                <a:moveTo>
                  <a:pt x="33703" y="36713"/>
                </a:moveTo>
                <a:cubicBezTo>
                  <a:pt x="33694" y="36713"/>
                  <a:pt x="33684" y="36715"/>
                  <a:pt x="33675" y="36717"/>
                </a:cubicBezTo>
                <a:cubicBezTo>
                  <a:pt x="33411" y="36777"/>
                  <a:pt x="33131" y="36837"/>
                  <a:pt x="32852" y="36887"/>
                </a:cubicBezTo>
                <a:cubicBezTo>
                  <a:pt x="32797" y="36898"/>
                  <a:pt x="32759" y="36948"/>
                  <a:pt x="32770" y="37007"/>
                </a:cubicBezTo>
                <a:cubicBezTo>
                  <a:pt x="32775" y="37057"/>
                  <a:pt x="32819" y="37095"/>
                  <a:pt x="32873" y="37095"/>
                </a:cubicBezTo>
                <a:lnTo>
                  <a:pt x="32891" y="37095"/>
                </a:lnTo>
                <a:cubicBezTo>
                  <a:pt x="33175" y="37046"/>
                  <a:pt x="33455" y="36986"/>
                  <a:pt x="33723" y="36920"/>
                </a:cubicBezTo>
                <a:cubicBezTo>
                  <a:pt x="33778" y="36908"/>
                  <a:pt x="33817" y="36849"/>
                  <a:pt x="33799" y="36794"/>
                </a:cubicBezTo>
                <a:cubicBezTo>
                  <a:pt x="33791" y="36748"/>
                  <a:pt x="33751" y="36713"/>
                  <a:pt x="33703" y="36713"/>
                </a:cubicBezTo>
                <a:close/>
                <a:moveTo>
                  <a:pt x="27836" y="36852"/>
                </a:moveTo>
                <a:cubicBezTo>
                  <a:pt x="27788" y="36852"/>
                  <a:pt x="27742" y="36883"/>
                  <a:pt x="27733" y="36936"/>
                </a:cubicBezTo>
                <a:cubicBezTo>
                  <a:pt x="27722" y="36991"/>
                  <a:pt x="27755" y="37046"/>
                  <a:pt x="27814" y="37062"/>
                </a:cubicBezTo>
                <a:cubicBezTo>
                  <a:pt x="28089" y="37117"/>
                  <a:pt x="28368" y="37166"/>
                  <a:pt x="28654" y="37204"/>
                </a:cubicBezTo>
                <a:lnTo>
                  <a:pt x="28664" y="37204"/>
                </a:lnTo>
                <a:cubicBezTo>
                  <a:pt x="28719" y="37204"/>
                  <a:pt x="28763" y="37166"/>
                  <a:pt x="28768" y="37117"/>
                </a:cubicBezTo>
                <a:cubicBezTo>
                  <a:pt x="28780" y="37057"/>
                  <a:pt x="28735" y="37002"/>
                  <a:pt x="28681" y="36996"/>
                </a:cubicBezTo>
                <a:cubicBezTo>
                  <a:pt x="28401" y="36958"/>
                  <a:pt x="28127" y="36908"/>
                  <a:pt x="27859" y="36854"/>
                </a:cubicBezTo>
                <a:cubicBezTo>
                  <a:pt x="27852" y="36853"/>
                  <a:pt x="27844" y="36852"/>
                  <a:pt x="27836" y="36852"/>
                </a:cubicBezTo>
                <a:close/>
                <a:moveTo>
                  <a:pt x="32033" y="37001"/>
                </a:moveTo>
                <a:cubicBezTo>
                  <a:pt x="32030" y="37001"/>
                  <a:pt x="32027" y="37001"/>
                  <a:pt x="32024" y="37002"/>
                </a:cubicBezTo>
                <a:cubicBezTo>
                  <a:pt x="31745" y="37034"/>
                  <a:pt x="31459" y="37062"/>
                  <a:pt x="31186" y="37079"/>
                </a:cubicBezTo>
                <a:cubicBezTo>
                  <a:pt x="31131" y="37084"/>
                  <a:pt x="31087" y="37133"/>
                  <a:pt x="31087" y="37188"/>
                </a:cubicBezTo>
                <a:cubicBezTo>
                  <a:pt x="31092" y="37249"/>
                  <a:pt x="31136" y="37292"/>
                  <a:pt x="31196" y="37292"/>
                </a:cubicBezTo>
                <a:lnTo>
                  <a:pt x="31202" y="37292"/>
                </a:lnTo>
                <a:cubicBezTo>
                  <a:pt x="31476" y="37270"/>
                  <a:pt x="31761" y="37249"/>
                  <a:pt x="32046" y="37216"/>
                </a:cubicBezTo>
                <a:cubicBezTo>
                  <a:pt x="32107" y="37211"/>
                  <a:pt x="32150" y="37155"/>
                  <a:pt x="32139" y="37095"/>
                </a:cubicBezTo>
                <a:cubicBezTo>
                  <a:pt x="32134" y="37043"/>
                  <a:pt x="32085" y="37001"/>
                  <a:pt x="32033" y="37001"/>
                </a:cubicBezTo>
                <a:close/>
                <a:moveTo>
                  <a:pt x="29514" y="37079"/>
                </a:moveTo>
                <a:cubicBezTo>
                  <a:pt x="29459" y="37079"/>
                  <a:pt x="29405" y="37117"/>
                  <a:pt x="29399" y="37178"/>
                </a:cubicBezTo>
                <a:cubicBezTo>
                  <a:pt x="29393" y="37237"/>
                  <a:pt x="29443" y="37287"/>
                  <a:pt x="29498" y="37287"/>
                </a:cubicBezTo>
                <a:cubicBezTo>
                  <a:pt x="29772" y="37309"/>
                  <a:pt x="30051" y="37315"/>
                  <a:pt x="30347" y="37315"/>
                </a:cubicBezTo>
                <a:lnTo>
                  <a:pt x="30341" y="37105"/>
                </a:lnTo>
                <a:cubicBezTo>
                  <a:pt x="30299" y="37106"/>
                  <a:pt x="30257" y="37107"/>
                  <a:pt x="30215" y="37107"/>
                </a:cubicBezTo>
                <a:cubicBezTo>
                  <a:pt x="29978" y="37107"/>
                  <a:pt x="29742" y="37093"/>
                  <a:pt x="29514" y="3707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02" name="Google Shape;4102;p63"/>
          <p:cNvSpPr/>
          <p:nvPr/>
        </p:nvSpPr>
        <p:spPr>
          <a:xfrm rot="-8552197" flipH="1">
            <a:off x="5402924" y="4133059"/>
            <a:ext cx="2036439" cy="1855308"/>
          </a:xfrm>
          <a:custGeom>
            <a:avLst/>
            <a:gdLst/>
            <a:ahLst/>
            <a:cxnLst/>
            <a:rect l="l" t="t" r="r" b="b"/>
            <a:pathLst>
              <a:path w="40958" h="37315" extrusionOk="0">
                <a:moveTo>
                  <a:pt x="947" y="1"/>
                </a:moveTo>
                <a:cubicBezTo>
                  <a:pt x="421" y="1"/>
                  <a:pt x="115" y="39"/>
                  <a:pt x="104" y="39"/>
                </a:cubicBezTo>
                <a:cubicBezTo>
                  <a:pt x="43" y="44"/>
                  <a:pt x="0" y="99"/>
                  <a:pt x="11" y="154"/>
                </a:cubicBezTo>
                <a:cubicBezTo>
                  <a:pt x="16" y="208"/>
                  <a:pt x="59" y="248"/>
                  <a:pt x="115" y="248"/>
                </a:cubicBezTo>
                <a:lnTo>
                  <a:pt x="125" y="248"/>
                </a:lnTo>
                <a:cubicBezTo>
                  <a:pt x="125" y="248"/>
                  <a:pt x="438" y="215"/>
                  <a:pt x="959" y="215"/>
                </a:cubicBezTo>
                <a:cubicBezTo>
                  <a:pt x="1013" y="215"/>
                  <a:pt x="1058" y="165"/>
                  <a:pt x="1058" y="104"/>
                </a:cubicBezTo>
                <a:cubicBezTo>
                  <a:pt x="1058" y="51"/>
                  <a:pt x="1002" y="1"/>
                  <a:pt x="947" y="1"/>
                </a:cubicBezTo>
                <a:close/>
                <a:moveTo>
                  <a:pt x="1803" y="33"/>
                </a:moveTo>
                <a:cubicBezTo>
                  <a:pt x="1743" y="33"/>
                  <a:pt x="1703" y="75"/>
                  <a:pt x="1698" y="132"/>
                </a:cubicBezTo>
                <a:cubicBezTo>
                  <a:pt x="1693" y="187"/>
                  <a:pt x="1736" y="241"/>
                  <a:pt x="1797" y="241"/>
                </a:cubicBezTo>
                <a:cubicBezTo>
                  <a:pt x="2072" y="264"/>
                  <a:pt x="2356" y="291"/>
                  <a:pt x="2631" y="329"/>
                </a:cubicBezTo>
                <a:lnTo>
                  <a:pt x="2647" y="329"/>
                </a:lnTo>
                <a:cubicBezTo>
                  <a:pt x="2697" y="329"/>
                  <a:pt x="2745" y="291"/>
                  <a:pt x="2751" y="236"/>
                </a:cubicBezTo>
                <a:cubicBezTo>
                  <a:pt x="2756" y="182"/>
                  <a:pt x="2718" y="127"/>
                  <a:pt x="2657" y="122"/>
                </a:cubicBezTo>
                <a:cubicBezTo>
                  <a:pt x="2378" y="83"/>
                  <a:pt x="2093" y="51"/>
                  <a:pt x="1814" y="33"/>
                </a:cubicBezTo>
                <a:cubicBezTo>
                  <a:pt x="1810" y="33"/>
                  <a:pt x="1807" y="33"/>
                  <a:pt x="1803" y="33"/>
                </a:cubicBezTo>
                <a:close/>
                <a:moveTo>
                  <a:pt x="3481" y="262"/>
                </a:moveTo>
                <a:cubicBezTo>
                  <a:pt x="3432" y="262"/>
                  <a:pt x="3386" y="293"/>
                  <a:pt x="3375" y="346"/>
                </a:cubicBezTo>
                <a:cubicBezTo>
                  <a:pt x="3365" y="400"/>
                  <a:pt x="3403" y="456"/>
                  <a:pt x="3458" y="466"/>
                </a:cubicBezTo>
                <a:cubicBezTo>
                  <a:pt x="3732" y="527"/>
                  <a:pt x="4005" y="587"/>
                  <a:pt x="4275" y="664"/>
                </a:cubicBezTo>
                <a:cubicBezTo>
                  <a:pt x="4286" y="664"/>
                  <a:pt x="4291" y="669"/>
                  <a:pt x="4301" y="669"/>
                </a:cubicBezTo>
                <a:cubicBezTo>
                  <a:pt x="4351" y="669"/>
                  <a:pt x="4390" y="636"/>
                  <a:pt x="4407" y="587"/>
                </a:cubicBezTo>
                <a:cubicBezTo>
                  <a:pt x="4422" y="532"/>
                  <a:pt x="4384" y="471"/>
                  <a:pt x="4329" y="461"/>
                </a:cubicBezTo>
                <a:cubicBezTo>
                  <a:pt x="4061" y="385"/>
                  <a:pt x="3782" y="319"/>
                  <a:pt x="3502" y="264"/>
                </a:cubicBezTo>
                <a:cubicBezTo>
                  <a:pt x="3495" y="262"/>
                  <a:pt x="3488" y="262"/>
                  <a:pt x="3481" y="262"/>
                </a:cubicBezTo>
                <a:close/>
                <a:moveTo>
                  <a:pt x="5113" y="708"/>
                </a:moveTo>
                <a:cubicBezTo>
                  <a:pt x="5069" y="708"/>
                  <a:pt x="5027" y="735"/>
                  <a:pt x="5009" y="779"/>
                </a:cubicBezTo>
                <a:cubicBezTo>
                  <a:pt x="4992" y="833"/>
                  <a:pt x="5020" y="894"/>
                  <a:pt x="5075" y="916"/>
                </a:cubicBezTo>
                <a:cubicBezTo>
                  <a:pt x="5338" y="1009"/>
                  <a:pt x="5601" y="1113"/>
                  <a:pt x="5854" y="1223"/>
                </a:cubicBezTo>
                <a:cubicBezTo>
                  <a:pt x="5864" y="1228"/>
                  <a:pt x="5880" y="1234"/>
                  <a:pt x="5897" y="1234"/>
                </a:cubicBezTo>
                <a:cubicBezTo>
                  <a:pt x="5935" y="1234"/>
                  <a:pt x="5973" y="1207"/>
                  <a:pt x="5990" y="1169"/>
                </a:cubicBezTo>
                <a:cubicBezTo>
                  <a:pt x="6018" y="1113"/>
                  <a:pt x="5990" y="1053"/>
                  <a:pt x="5935" y="1031"/>
                </a:cubicBezTo>
                <a:cubicBezTo>
                  <a:pt x="5677" y="916"/>
                  <a:pt x="5414" y="812"/>
                  <a:pt x="5146" y="713"/>
                </a:cubicBezTo>
                <a:cubicBezTo>
                  <a:pt x="5135" y="710"/>
                  <a:pt x="5124" y="708"/>
                  <a:pt x="5113" y="708"/>
                </a:cubicBezTo>
                <a:close/>
                <a:moveTo>
                  <a:pt x="6656" y="1392"/>
                </a:moveTo>
                <a:cubicBezTo>
                  <a:pt x="6618" y="1392"/>
                  <a:pt x="6579" y="1413"/>
                  <a:pt x="6560" y="1447"/>
                </a:cubicBezTo>
                <a:cubicBezTo>
                  <a:pt x="6532" y="1497"/>
                  <a:pt x="6555" y="1563"/>
                  <a:pt x="6603" y="1590"/>
                </a:cubicBezTo>
                <a:cubicBezTo>
                  <a:pt x="6851" y="1721"/>
                  <a:pt x="7091" y="1870"/>
                  <a:pt x="7322" y="2017"/>
                </a:cubicBezTo>
                <a:cubicBezTo>
                  <a:pt x="7339" y="2029"/>
                  <a:pt x="7360" y="2034"/>
                  <a:pt x="7382" y="2034"/>
                </a:cubicBezTo>
                <a:cubicBezTo>
                  <a:pt x="7415" y="2034"/>
                  <a:pt x="7448" y="2017"/>
                  <a:pt x="7470" y="1984"/>
                </a:cubicBezTo>
                <a:cubicBezTo>
                  <a:pt x="7503" y="1936"/>
                  <a:pt x="7486" y="1875"/>
                  <a:pt x="7437" y="1842"/>
                </a:cubicBezTo>
                <a:cubicBezTo>
                  <a:pt x="7202" y="1688"/>
                  <a:pt x="6955" y="1541"/>
                  <a:pt x="6702" y="1404"/>
                </a:cubicBezTo>
                <a:cubicBezTo>
                  <a:pt x="6688" y="1396"/>
                  <a:pt x="6672" y="1392"/>
                  <a:pt x="6656" y="1392"/>
                </a:cubicBezTo>
                <a:close/>
                <a:moveTo>
                  <a:pt x="8069" y="2314"/>
                </a:moveTo>
                <a:cubicBezTo>
                  <a:pt x="8038" y="2314"/>
                  <a:pt x="8007" y="2327"/>
                  <a:pt x="7985" y="2352"/>
                </a:cubicBezTo>
                <a:cubicBezTo>
                  <a:pt x="7946" y="2401"/>
                  <a:pt x="7958" y="2467"/>
                  <a:pt x="8002" y="2505"/>
                </a:cubicBezTo>
                <a:cubicBezTo>
                  <a:pt x="8221" y="2675"/>
                  <a:pt x="8434" y="2856"/>
                  <a:pt x="8642" y="3043"/>
                </a:cubicBezTo>
                <a:cubicBezTo>
                  <a:pt x="8659" y="3064"/>
                  <a:pt x="8687" y="3069"/>
                  <a:pt x="8715" y="3069"/>
                </a:cubicBezTo>
                <a:cubicBezTo>
                  <a:pt x="8741" y="3069"/>
                  <a:pt x="8769" y="3059"/>
                  <a:pt x="8791" y="3036"/>
                </a:cubicBezTo>
                <a:cubicBezTo>
                  <a:pt x="8829" y="2993"/>
                  <a:pt x="8829" y="2927"/>
                  <a:pt x="8786" y="2889"/>
                </a:cubicBezTo>
                <a:cubicBezTo>
                  <a:pt x="8577" y="2697"/>
                  <a:pt x="8358" y="2510"/>
                  <a:pt x="8133" y="2335"/>
                </a:cubicBezTo>
                <a:cubicBezTo>
                  <a:pt x="8115" y="2321"/>
                  <a:pt x="8092" y="2314"/>
                  <a:pt x="8069" y="2314"/>
                </a:cubicBezTo>
                <a:close/>
                <a:moveTo>
                  <a:pt x="9308" y="3458"/>
                </a:moveTo>
                <a:cubicBezTo>
                  <a:pt x="9282" y="3458"/>
                  <a:pt x="9256" y="3468"/>
                  <a:pt x="9234" y="3486"/>
                </a:cubicBezTo>
                <a:cubicBezTo>
                  <a:pt x="9191" y="3525"/>
                  <a:pt x="9191" y="3590"/>
                  <a:pt x="9229" y="3635"/>
                </a:cubicBezTo>
                <a:cubicBezTo>
                  <a:pt x="9416" y="3838"/>
                  <a:pt x="9596" y="4056"/>
                  <a:pt x="9767" y="4276"/>
                </a:cubicBezTo>
                <a:cubicBezTo>
                  <a:pt x="9788" y="4303"/>
                  <a:pt x="9816" y="4319"/>
                  <a:pt x="9849" y="4319"/>
                </a:cubicBezTo>
                <a:cubicBezTo>
                  <a:pt x="9871" y="4319"/>
                  <a:pt x="9892" y="4308"/>
                  <a:pt x="9914" y="4298"/>
                </a:cubicBezTo>
                <a:cubicBezTo>
                  <a:pt x="9958" y="4260"/>
                  <a:pt x="9970" y="4194"/>
                  <a:pt x="9931" y="4144"/>
                </a:cubicBezTo>
                <a:cubicBezTo>
                  <a:pt x="9760" y="3919"/>
                  <a:pt x="9575" y="3701"/>
                  <a:pt x="9383" y="3492"/>
                </a:cubicBezTo>
                <a:cubicBezTo>
                  <a:pt x="9363" y="3469"/>
                  <a:pt x="9336" y="3458"/>
                  <a:pt x="9308" y="3458"/>
                </a:cubicBezTo>
                <a:close/>
                <a:moveTo>
                  <a:pt x="10342" y="4794"/>
                </a:moveTo>
                <a:cubicBezTo>
                  <a:pt x="10322" y="4794"/>
                  <a:pt x="10300" y="4800"/>
                  <a:pt x="10281" y="4812"/>
                </a:cubicBezTo>
                <a:cubicBezTo>
                  <a:pt x="10233" y="4845"/>
                  <a:pt x="10216" y="4906"/>
                  <a:pt x="10248" y="4956"/>
                </a:cubicBezTo>
                <a:cubicBezTo>
                  <a:pt x="10402" y="5186"/>
                  <a:pt x="10544" y="5432"/>
                  <a:pt x="10676" y="5674"/>
                </a:cubicBezTo>
                <a:cubicBezTo>
                  <a:pt x="10698" y="5712"/>
                  <a:pt x="10736" y="5728"/>
                  <a:pt x="10769" y="5728"/>
                </a:cubicBezTo>
                <a:cubicBezTo>
                  <a:pt x="10792" y="5728"/>
                  <a:pt x="10807" y="5723"/>
                  <a:pt x="10825" y="5717"/>
                </a:cubicBezTo>
                <a:cubicBezTo>
                  <a:pt x="10873" y="5690"/>
                  <a:pt x="10890" y="5624"/>
                  <a:pt x="10863" y="5575"/>
                </a:cubicBezTo>
                <a:cubicBezTo>
                  <a:pt x="10726" y="5323"/>
                  <a:pt x="10577" y="5075"/>
                  <a:pt x="10425" y="4840"/>
                </a:cubicBezTo>
                <a:cubicBezTo>
                  <a:pt x="10408" y="4810"/>
                  <a:pt x="10376" y="4794"/>
                  <a:pt x="10342" y="4794"/>
                </a:cubicBezTo>
                <a:close/>
                <a:moveTo>
                  <a:pt x="11152" y="6271"/>
                </a:moveTo>
                <a:cubicBezTo>
                  <a:pt x="11137" y="6271"/>
                  <a:pt x="11122" y="6274"/>
                  <a:pt x="11109" y="6282"/>
                </a:cubicBezTo>
                <a:cubicBezTo>
                  <a:pt x="11055" y="6304"/>
                  <a:pt x="11032" y="6370"/>
                  <a:pt x="11055" y="6424"/>
                </a:cubicBezTo>
                <a:cubicBezTo>
                  <a:pt x="11169" y="6671"/>
                  <a:pt x="11280" y="6929"/>
                  <a:pt x="11378" y="7192"/>
                </a:cubicBezTo>
                <a:cubicBezTo>
                  <a:pt x="11394" y="7235"/>
                  <a:pt x="11438" y="7263"/>
                  <a:pt x="11477" y="7263"/>
                </a:cubicBezTo>
                <a:cubicBezTo>
                  <a:pt x="11493" y="7263"/>
                  <a:pt x="11503" y="7258"/>
                  <a:pt x="11515" y="7252"/>
                </a:cubicBezTo>
                <a:cubicBezTo>
                  <a:pt x="11569" y="7230"/>
                  <a:pt x="11597" y="7169"/>
                  <a:pt x="11576" y="7114"/>
                </a:cubicBezTo>
                <a:cubicBezTo>
                  <a:pt x="11477" y="6851"/>
                  <a:pt x="11361" y="6588"/>
                  <a:pt x="11247" y="6332"/>
                </a:cubicBezTo>
                <a:cubicBezTo>
                  <a:pt x="11231" y="6295"/>
                  <a:pt x="11191" y="6271"/>
                  <a:pt x="11152" y="6271"/>
                </a:cubicBezTo>
                <a:close/>
                <a:moveTo>
                  <a:pt x="11758" y="7845"/>
                </a:moveTo>
                <a:cubicBezTo>
                  <a:pt x="11748" y="7845"/>
                  <a:pt x="11738" y="7846"/>
                  <a:pt x="11728" y="7850"/>
                </a:cubicBezTo>
                <a:cubicBezTo>
                  <a:pt x="11668" y="7865"/>
                  <a:pt x="11641" y="7926"/>
                  <a:pt x="11657" y="7981"/>
                </a:cubicBezTo>
                <a:cubicBezTo>
                  <a:pt x="11740" y="8244"/>
                  <a:pt x="11816" y="8518"/>
                  <a:pt x="11887" y="8786"/>
                </a:cubicBezTo>
                <a:cubicBezTo>
                  <a:pt x="11898" y="8836"/>
                  <a:pt x="11943" y="8869"/>
                  <a:pt x="11991" y="8869"/>
                </a:cubicBezTo>
                <a:cubicBezTo>
                  <a:pt x="11997" y="8869"/>
                  <a:pt x="12008" y="8869"/>
                  <a:pt x="12019" y="8864"/>
                </a:cubicBezTo>
                <a:cubicBezTo>
                  <a:pt x="12074" y="8852"/>
                  <a:pt x="12107" y="8791"/>
                  <a:pt x="12090" y="8737"/>
                </a:cubicBezTo>
                <a:cubicBezTo>
                  <a:pt x="12019" y="8463"/>
                  <a:pt x="11943" y="8184"/>
                  <a:pt x="11860" y="7921"/>
                </a:cubicBezTo>
                <a:cubicBezTo>
                  <a:pt x="11847" y="7875"/>
                  <a:pt x="11804" y="7845"/>
                  <a:pt x="11758" y="7845"/>
                </a:cubicBezTo>
                <a:close/>
                <a:moveTo>
                  <a:pt x="12181" y="9480"/>
                </a:moveTo>
                <a:cubicBezTo>
                  <a:pt x="12175" y="9480"/>
                  <a:pt x="12168" y="9481"/>
                  <a:pt x="12161" y="9482"/>
                </a:cubicBezTo>
                <a:cubicBezTo>
                  <a:pt x="12102" y="9494"/>
                  <a:pt x="12062" y="9548"/>
                  <a:pt x="12079" y="9608"/>
                </a:cubicBezTo>
                <a:cubicBezTo>
                  <a:pt x="12112" y="9767"/>
                  <a:pt x="12140" y="9932"/>
                  <a:pt x="12173" y="10096"/>
                </a:cubicBezTo>
                <a:cubicBezTo>
                  <a:pt x="12189" y="10212"/>
                  <a:pt x="12211" y="10321"/>
                  <a:pt x="12227" y="10436"/>
                </a:cubicBezTo>
                <a:cubicBezTo>
                  <a:pt x="12239" y="10486"/>
                  <a:pt x="12282" y="10524"/>
                  <a:pt x="12332" y="10524"/>
                </a:cubicBezTo>
                <a:cubicBezTo>
                  <a:pt x="12337" y="10524"/>
                  <a:pt x="12343" y="10524"/>
                  <a:pt x="12348" y="10519"/>
                </a:cubicBezTo>
                <a:cubicBezTo>
                  <a:pt x="12408" y="10513"/>
                  <a:pt x="12446" y="10458"/>
                  <a:pt x="12436" y="10397"/>
                </a:cubicBezTo>
                <a:cubicBezTo>
                  <a:pt x="12419" y="10288"/>
                  <a:pt x="12398" y="10173"/>
                  <a:pt x="12381" y="10058"/>
                </a:cubicBezTo>
                <a:cubicBezTo>
                  <a:pt x="12348" y="9894"/>
                  <a:pt x="12315" y="9724"/>
                  <a:pt x="12282" y="9565"/>
                </a:cubicBezTo>
                <a:cubicBezTo>
                  <a:pt x="12273" y="9512"/>
                  <a:pt x="12229" y="9480"/>
                  <a:pt x="12181" y="9480"/>
                </a:cubicBezTo>
                <a:close/>
                <a:moveTo>
                  <a:pt x="12470" y="11147"/>
                </a:moveTo>
                <a:cubicBezTo>
                  <a:pt x="12464" y="11147"/>
                  <a:pt x="12458" y="11147"/>
                  <a:pt x="12452" y="11149"/>
                </a:cubicBezTo>
                <a:cubicBezTo>
                  <a:pt x="12391" y="11154"/>
                  <a:pt x="12353" y="11209"/>
                  <a:pt x="12365" y="11270"/>
                </a:cubicBezTo>
                <a:cubicBezTo>
                  <a:pt x="12403" y="11554"/>
                  <a:pt x="12441" y="11834"/>
                  <a:pt x="12474" y="12102"/>
                </a:cubicBezTo>
                <a:cubicBezTo>
                  <a:pt x="12485" y="12158"/>
                  <a:pt x="12529" y="12196"/>
                  <a:pt x="12583" y="12196"/>
                </a:cubicBezTo>
                <a:lnTo>
                  <a:pt x="12595" y="12196"/>
                </a:lnTo>
                <a:cubicBezTo>
                  <a:pt x="12654" y="12185"/>
                  <a:pt x="12694" y="12135"/>
                  <a:pt x="12687" y="12075"/>
                </a:cubicBezTo>
                <a:cubicBezTo>
                  <a:pt x="12654" y="11806"/>
                  <a:pt x="12616" y="11527"/>
                  <a:pt x="12573" y="11237"/>
                </a:cubicBezTo>
                <a:cubicBezTo>
                  <a:pt x="12563" y="11183"/>
                  <a:pt x="12519" y="11147"/>
                  <a:pt x="12470" y="11147"/>
                </a:cubicBezTo>
                <a:close/>
                <a:moveTo>
                  <a:pt x="12677" y="12825"/>
                </a:moveTo>
                <a:cubicBezTo>
                  <a:pt x="12674" y="12825"/>
                  <a:pt x="12670" y="12825"/>
                  <a:pt x="12666" y="12826"/>
                </a:cubicBezTo>
                <a:cubicBezTo>
                  <a:pt x="12606" y="12831"/>
                  <a:pt x="12567" y="12881"/>
                  <a:pt x="12573" y="12941"/>
                </a:cubicBezTo>
                <a:cubicBezTo>
                  <a:pt x="12600" y="13226"/>
                  <a:pt x="12621" y="13511"/>
                  <a:pt x="12639" y="13779"/>
                </a:cubicBezTo>
                <a:cubicBezTo>
                  <a:pt x="12644" y="13835"/>
                  <a:pt x="12687" y="13878"/>
                  <a:pt x="12742" y="13878"/>
                </a:cubicBezTo>
                <a:lnTo>
                  <a:pt x="12748" y="13878"/>
                </a:lnTo>
                <a:cubicBezTo>
                  <a:pt x="12808" y="13873"/>
                  <a:pt x="12852" y="13823"/>
                  <a:pt x="12852" y="13764"/>
                </a:cubicBezTo>
                <a:cubicBezTo>
                  <a:pt x="12831" y="13494"/>
                  <a:pt x="12808" y="13210"/>
                  <a:pt x="12781" y="12919"/>
                </a:cubicBezTo>
                <a:cubicBezTo>
                  <a:pt x="12776" y="12862"/>
                  <a:pt x="12732" y="12825"/>
                  <a:pt x="12677" y="12825"/>
                </a:cubicBezTo>
                <a:close/>
                <a:moveTo>
                  <a:pt x="12775" y="14508"/>
                </a:moveTo>
                <a:cubicBezTo>
                  <a:pt x="12720" y="14508"/>
                  <a:pt x="12671" y="14558"/>
                  <a:pt x="12677" y="14619"/>
                </a:cubicBezTo>
                <a:lnTo>
                  <a:pt x="12677" y="14930"/>
                </a:lnTo>
                <a:cubicBezTo>
                  <a:pt x="12677" y="15112"/>
                  <a:pt x="12677" y="15287"/>
                  <a:pt x="12666" y="15451"/>
                </a:cubicBezTo>
                <a:cubicBezTo>
                  <a:pt x="12523" y="15474"/>
                  <a:pt x="12381" y="15500"/>
                  <a:pt x="12239" y="15539"/>
                </a:cubicBezTo>
                <a:cubicBezTo>
                  <a:pt x="12178" y="15555"/>
                  <a:pt x="12145" y="15610"/>
                  <a:pt x="12161" y="15664"/>
                </a:cubicBezTo>
                <a:cubicBezTo>
                  <a:pt x="12173" y="15714"/>
                  <a:pt x="12216" y="15747"/>
                  <a:pt x="12266" y="15747"/>
                </a:cubicBezTo>
                <a:cubicBezTo>
                  <a:pt x="12272" y="15747"/>
                  <a:pt x="12282" y="15747"/>
                  <a:pt x="12293" y="15742"/>
                </a:cubicBezTo>
                <a:cubicBezTo>
                  <a:pt x="12556" y="15671"/>
                  <a:pt x="12831" y="15631"/>
                  <a:pt x="13099" y="15631"/>
                </a:cubicBezTo>
                <a:cubicBezTo>
                  <a:pt x="13159" y="15631"/>
                  <a:pt x="13208" y="15583"/>
                  <a:pt x="13203" y="15522"/>
                </a:cubicBezTo>
                <a:cubicBezTo>
                  <a:pt x="13203" y="15467"/>
                  <a:pt x="13159" y="15418"/>
                  <a:pt x="13099" y="15418"/>
                </a:cubicBezTo>
                <a:cubicBezTo>
                  <a:pt x="13028" y="15418"/>
                  <a:pt x="12950" y="15424"/>
                  <a:pt x="12879" y="15429"/>
                </a:cubicBezTo>
                <a:cubicBezTo>
                  <a:pt x="12884" y="15270"/>
                  <a:pt x="12891" y="15105"/>
                  <a:pt x="12891" y="14930"/>
                </a:cubicBezTo>
                <a:cubicBezTo>
                  <a:pt x="12891" y="14826"/>
                  <a:pt x="12884" y="14723"/>
                  <a:pt x="12884" y="14612"/>
                </a:cubicBezTo>
                <a:cubicBezTo>
                  <a:pt x="12884" y="14558"/>
                  <a:pt x="12836" y="14508"/>
                  <a:pt x="12781" y="14508"/>
                </a:cubicBezTo>
                <a:close/>
                <a:moveTo>
                  <a:pt x="13935" y="15518"/>
                </a:moveTo>
                <a:cubicBezTo>
                  <a:pt x="13887" y="15518"/>
                  <a:pt x="13847" y="15549"/>
                  <a:pt x="13833" y="15599"/>
                </a:cubicBezTo>
                <a:cubicBezTo>
                  <a:pt x="13817" y="15654"/>
                  <a:pt x="13855" y="15714"/>
                  <a:pt x="13911" y="15725"/>
                </a:cubicBezTo>
                <a:cubicBezTo>
                  <a:pt x="14179" y="15796"/>
                  <a:pt x="14430" y="15906"/>
                  <a:pt x="14655" y="16043"/>
                </a:cubicBezTo>
                <a:cubicBezTo>
                  <a:pt x="14672" y="16054"/>
                  <a:pt x="14688" y="16059"/>
                  <a:pt x="14710" y="16059"/>
                </a:cubicBezTo>
                <a:cubicBezTo>
                  <a:pt x="14743" y="16059"/>
                  <a:pt x="14781" y="16043"/>
                  <a:pt x="14798" y="16010"/>
                </a:cubicBezTo>
                <a:cubicBezTo>
                  <a:pt x="14831" y="15960"/>
                  <a:pt x="14814" y="15901"/>
                  <a:pt x="14766" y="15868"/>
                </a:cubicBezTo>
                <a:cubicBezTo>
                  <a:pt x="14523" y="15714"/>
                  <a:pt x="14250" y="15599"/>
                  <a:pt x="13964" y="15522"/>
                </a:cubicBezTo>
                <a:cubicBezTo>
                  <a:pt x="13954" y="15520"/>
                  <a:pt x="13944" y="15518"/>
                  <a:pt x="13935" y="15518"/>
                </a:cubicBezTo>
                <a:close/>
                <a:moveTo>
                  <a:pt x="11485" y="15855"/>
                </a:moveTo>
                <a:cubicBezTo>
                  <a:pt x="11467" y="15855"/>
                  <a:pt x="11449" y="15859"/>
                  <a:pt x="11432" y="15868"/>
                </a:cubicBezTo>
                <a:cubicBezTo>
                  <a:pt x="11159" y="16026"/>
                  <a:pt x="10934" y="16213"/>
                  <a:pt x="10754" y="16427"/>
                </a:cubicBezTo>
                <a:cubicBezTo>
                  <a:pt x="10714" y="16471"/>
                  <a:pt x="10721" y="16536"/>
                  <a:pt x="10769" y="16575"/>
                </a:cubicBezTo>
                <a:cubicBezTo>
                  <a:pt x="10786" y="16592"/>
                  <a:pt x="10813" y="16597"/>
                  <a:pt x="10835" y="16597"/>
                </a:cubicBezTo>
                <a:cubicBezTo>
                  <a:pt x="10863" y="16597"/>
                  <a:pt x="10896" y="16585"/>
                  <a:pt x="10918" y="16564"/>
                </a:cubicBezTo>
                <a:cubicBezTo>
                  <a:pt x="11076" y="16367"/>
                  <a:pt x="11290" y="16197"/>
                  <a:pt x="11536" y="16048"/>
                </a:cubicBezTo>
                <a:cubicBezTo>
                  <a:pt x="11586" y="16021"/>
                  <a:pt x="11602" y="15955"/>
                  <a:pt x="11576" y="15906"/>
                </a:cubicBezTo>
                <a:cubicBezTo>
                  <a:pt x="11557" y="15873"/>
                  <a:pt x="11521" y="15855"/>
                  <a:pt x="11485" y="15855"/>
                </a:cubicBezTo>
                <a:close/>
                <a:moveTo>
                  <a:pt x="12707" y="16196"/>
                </a:moveTo>
                <a:cubicBezTo>
                  <a:pt x="12653" y="16196"/>
                  <a:pt x="12605" y="16234"/>
                  <a:pt x="12600" y="16289"/>
                </a:cubicBezTo>
                <a:cubicBezTo>
                  <a:pt x="12562" y="16592"/>
                  <a:pt x="12507" y="16865"/>
                  <a:pt x="12441" y="17101"/>
                </a:cubicBezTo>
                <a:cubicBezTo>
                  <a:pt x="12424" y="17156"/>
                  <a:pt x="12457" y="17217"/>
                  <a:pt x="12512" y="17232"/>
                </a:cubicBezTo>
                <a:cubicBezTo>
                  <a:pt x="12523" y="17232"/>
                  <a:pt x="12535" y="17238"/>
                  <a:pt x="12545" y="17238"/>
                </a:cubicBezTo>
                <a:cubicBezTo>
                  <a:pt x="12589" y="17238"/>
                  <a:pt x="12633" y="17205"/>
                  <a:pt x="12644" y="17161"/>
                </a:cubicBezTo>
                <a:cubicBezTo>
                  <a:pt x="12715" y="16909"/>
                  <a:pt x="12770" y="16630"/>
                  <a:pt x="12808" y="16317"/>
                </a:cubicBezTo>
                <a:cubicBezTo>
                  <a:pt x="12819" y="16256"/>
                  <a:pt x="12775" y="16202"/>
                  <a:pt x="12720" y="16197"/>
                </a:cubicBezTo>
                <a:cubicBezTo>
                  <a:pt x="12716" y="16197"/>
                  <a:pt x="12711" y="16196"/>
                  <a:pt x="12707" y="16196"/>
                </a:cubicBezTo>
                <a:close/>
                <a:moveTo>
                  <a:pt x="15343" y="16407"/>
                </a:moveTo>
                <a:cubicBezTo>
                  <a:pt x="15318" y="16407"/>
                  <a:pt x="15294" y="16415"/>
                  <a:pt x="15275" y="16433"/>
                </a:cubicBezTo>
                <a:cubicBezTo>
                  <a:pt x="15231" y="16471"/>
                  <a:pt x="15219" y="16536"/>
                  <a:pt x="15259" y="16580"/>
                </a:cubicBezTo>
                <a:cubicBezTo>
                  <a:pt x="15406" y="16761"/>
                  <a:pt x="15532" y="16964"/>
                  <a:pt x="15636" y="17189"/>
                </a:cubicBezTo>
                <a:cubicBezTo>
                  <a:pt x="15653" y="17217"/>
                  <a:pt x="15664" y="17243"/>
                  <a:pt x="15674" y="17276"/>
                </a:cubicBezTo>
                <a:cubicBezTo>
                  <a:pt x="15692" y="17315"/>
                  <a:pt x="15730" y="17342"/>
                  <a:pt x="15773" y="17342"/>
                </a:cubicBezTo>
                <a:cubicBezTo>
                  <a:pt x="15785" y="17342"/>
                  <a:pt x="15801" y="17336"/>
                  <a:pt x="15811" y="17331"/>
                </a:cubicBezTo>
                <a:cubicBezTo>
                  <a:pt x="15867" y="17315"/>
                  <a:pt x="15894" y="17249"/>
                  <a:pt x="15872" y="17194"/>
                </a:cubicBezTo>
                <a:cubicBezTo>
                  <a:pt x="15856" y="17161"/>
                  <a:pt x="15844" y="17128"/>
                  <a:pt x="15828" y="17101"/>
                </a:cubicBezTo>
                <a:cubicBezTo>
                  <a:pt x="15719" y="16860"/>
                  <a:pt x="15581" y="16640"/>
                  <a:pt x="15423" y="16443"/>
                </a:cubicBezTo>
                <a:cubicBezTo>
                  <a:pt x="15402" y="16419"/>
                  <a:pt x="15372" y="16407"/>
                  <a:pt x="15343" y="16407"/>
                </a:cubicBezTo>
                <a:close/>
                <a:moveTo>
                  <a:pt x="10501" y="17249"/>
                </a:moveTo>
                <a:lnTo>
                  <a:pt x="10397" y="17265"/>
                </a:lnTo>
                <a:cubicBezTo>
                  <a:pt x="10397" y="17556"/>
                  <a:pt x="10511" y="17857"/>
                  <a:pt x="10714" y="18093"/>
                </a:cubicBezTo>
                <a:cubicBezTo>
                  <a:pt x="10736" y="18115"/>
                  <a:pt x="10769" y="18131"/>
                  <a:pt x="10797" y="18131"/>
                </a:cubicBezTo>
                <a:cubicBezTo>
                  <a:pt x="10819" y="18131"/>
                  <a:pt x="10846" y="18120"/>
                  <a:pt x="10868" y="18104"/>
                </a:cubicBezTo>
                <a:cubicBezTo>
                  <a:pt x="10911" y="18065"/>
                  <a:pt x="10911" y="17999"/>
                  <a:pt x="10873" y="17956"/>
                </a:cubicBezTo>
                <a:cubicBezTo>
                  <a:pt x="10704" y="17758"/>
                  <a:pt x="10605" y="17506"/>
                  <a:pt x="10605" y="17255"/>
                </a:cubicBezTo>
                <a:lnTo>
                  <a:pt x="10501" y="17249"/>
                </a:lnTo>
                <a:close/>
                <a:moveTo>
                  <a:pt x="12212" y="17796"/>
                </a:moveTo>
                <a:cubicBezTo>
                  <a:pt x="12178" y="17796"/>
                  <a:pt x="12144" y="17813"/>
                  <a:pt x="12123" y="17841"/>
                </a:cubicBezTo>
                <a:cubicBezTo>
                  <a:pt x="11953" y="18093"/>
                  <a:pt x="11745" y="18236"/>
                  <a:pt x="11526" y="18257"/>
                </a:cubicBezTo>
                <a:cubicBezTo>
                  <a:pt x="11470" y="18262"/>
                  <a:pt x="11427" y="18312"/>
                  <a:pt x="11432" y="18373"/>
                </a:cubicBezTo>
                <a:cubicBezTo>
                  <a:pt x="11438" y="18427"/>
                  <a:pt x="11482" y="18471"/>
                  <a:pt x="11536" y="18471"/>
                </a:cubicBezTo>
                <a:cubicBezTo>
                  <a:pt x="11543" y="18471"/>
                  <a:pt x="11543" y="18466"/>
                  <a:pt x="11548" y="18466"/>
                </a:cubicBezTo>
                <a:cubicBezTo>
                  <a:pt x="11745" y="18449"/>
                  <a:pt x="12036" y="18350"/>
                  <a:pt x="12299" y="17961"/>
                </a:cubicBezTo>
                <a:cubicBezTo>
                  <a:pt x="12332" y="17912"/>
                  <a:pt x="12315" y="17847"/>
                  <a:pt x="12266" y="17814"/>
                </a:cubicBezTo>
                <a:cubicBezTo>
                  <a:pt x="12250" y="17802"/>
                  <a:pt x="12231" y="17796"/>
                  <a:pt x="12212" y="17796"/>
                </a:cubicBezTo>
                <a:close/>
                <a:moveTo>
                  <a:pt x="16010" y="17943"/>
                </a:moveTo>
                <a:cubicBezTo>
                  <a:pt x="16002" y="17943"/>
                  <a:pt x="15995" y="17944"/>
                  <a:pt x="15988" y="17945"/>
                </a:cubicBezTo>
                <a:cubicBezTo>
                  <a:pt x="15932" y="17961"/>
                  <a:pt x="15894" y="18016"/>
                  <a:pt x="15910" y="18072"/>
                </a:cubicBezTo>
                <a:cubicBezTo>
                  <a:pt x="15965" y="18318"/>
                  <a:pt x="16026" y="18591"/>
                  <a:pt x="16091" y="18899"/>
                </a:cubicBezTo>
                <a:cubicBezTo>
                  <a:pt x="16102" y="18948"/>
                  <a:pt x="16147" y="18980"/>
                  <a:pt x="16195" y="18980"/>
                </a:cubicBezTo>
                <a:lnTo>
                  <a:pt x="16218" y="18980"/>
                </a:lnTo>
                <a:cubicBezTo>
                  <a:pt x="16272" y="18970"/>
                  <a:pt x="16311" y="18915"/>
                  <a:pt x="16299" y="18854"/>
                </a:cubicBezTo>
                <a:cubicBezTo>
                  <a:pt x="16234" y="18548"/>
                  <a:pt x="16173" y="18269"/>
                  <a:pt x="16114" y="18022"/>
                </a:cubicBezTo>
                <a:cubicBezTo>
                  <a:pt x="16104" y="17974"/>
                  <a:pt x="16057" y="17943"/>
                  <a:pt x="16010" y="17943"/>
                </a:cubicBezTo>
                <a:close/>
                <a:moveTo>
                  <a:pt x="16372" y="19608"/>
                </a:moveTo>
                <a:cubicBezTo>
                  <a:pt x="16364" y="19608"/>
                  <a:pt x="16357" y="19609"/>
                  <a:pt x="16349" y="19611"/>
                </a:cubicBezTo>
                <a:cubicBezTo>
                  <a:pt x="16289" y="19622"/>
                  <a:pt x="16256" y="19683"/>
                  <a:pt x="16266" y="19742"/>
                </a:cubicBezTo>
                <a:cubicBezTo>
                  <a:pt x="16316" y="20000"/>
                  <a:pt x="16377" y="20275"/>
                  <a:pt x="16436" y="20559"/>
                </a:cubicBezTo>
                <a:cubicBezTo>
                  <a:pt x="16443" y="20609"/>
                  <a:pt x="16486" y="20642"/>
                  <a:pt x="16535" y="20642"/>
                </a:cubicBezTo>
                <a:lnTo>
                  <a:pt x="16557" y="20642"/>
                </a:lnTo>
                <a:cubicBezTo>
                  <a:pt x="16618" y="20630"/>
                  <a:pt x="16651" y="20576"/>
                  <a:pt x="16640" y="20516"/>
                </a:cubicBezTo>
                <a:cubicBezTo>
                  <a:pt x="16579" y="20230"/>
                  <a:pt x="16524" y="19957"/>
                  <a:pt x="16469" y="19699"/>
                </a:cubicBezTo>
                <a:lnTo>
                  <a:pt x="16469" y="19688"/>
                </a:lnTo>
                <a:cubicBezTo>
                  <a:pt x="16460" y="19636"/>
                  <a:pt x="16418" y="19608"/>
                  <a:pt x="16372" y="19608"/>
                </a:cubicBezTo>
                <a:close/>
                <a:moveTo>
                  <a:pt x="16714" y="21259"/>
                </a:moveTo>
                <a:cubicBezTo>
                  <a:pt x="16708" y="21259"/>
                  <a:pt x="16701" y="21260"/>
                  <a:pt x="16694" y="21261"/>
                </a:cubicBezTo>
                <a:cubicBezTo>
                  <a:pt x="16633" y="21277"/>
                  <a:pt x="16601" y="21332"/>
                  <a:pt x="16612" y="21386"/>
                </a:cubicBezTo>
                <a:cubicBezTo>
                  <a:pt x="16673" y="21656"/>
                  <a:pt x="16732" y="21935"/>
                  <a:pt x="16798" y="22215"/>
                </a:cubicBezTo>
                <a:cubicBezTo>
                  <a:pt x="16810" y="22264"/>
                  <a:pt x="16853" y="22297"/>
                  <a:pt x="16903" y="22297"/>
                </a:cubicBezTo>
                <a:lnTo>
                  <a:pt x="16924" y="22297"/>
                </a:lnTo>
                <a:cubicBezTo>
                  <a:pt x="16985" y="22281"/>
                  <a:pt x="17018" y="22226"/>
                  <a:pt x="17007" y="22170"/>
                </a:cubicBezTo>
                <a:cubicBezTo>
                  <a:pt x="16941" y="21886"/>
                  <a:pt x="16875" y="21611"/>
                  <a:pt x="16820" y="21343"/>
                </a:cubicBezTo>
                <a:cubicBezTo>
                  <a:pt x="16806" y="21295"/>
                  <a:pt x="16762" y="21259"/>
                  <a:pt x="16714" y="21259"/>
                </a:cubicBezTo>
                <a:close/>
                <a:moveTo>
                  <a:pt x="17104" y="22912"/>
                </a:moveTo>
                <a:cubicBezTo>
                  <a:pt x="17094" y="22912"/>
                  <a:pt x="17084" y="22913"/>
                  <a:pt x="17073" y="22916"/>
                </a:cubicBezTo>
                <a:cubicBezTo>
                  <a:pt x="17018" y="22927"/>
                  <a:pt x="16985" y="22987"/>
                  <a:pt x="16995" y="23042"/>
                </a:cubicBezTo>
                <a:cubicBezTo>
                  <a:pt x="17061" y="23311"/>
                  <a:pt x="17133" y="23584"/>
                  <a:pt x="17210" y="23865"/>
                </a:cubicBezTo>
                <a:cubicBezTo>
                  <a:pt x="17220" y="23913"/>
                  <a:pt x="17265" y="23941"/>
                  <a:pt x="17308" y="23941"/>
                </a:cubicBezTo>
                <a:lnTo>
                  <a:pt x="17336" y="23941"/>
                </a:lnTo>
                <a:cubicBezTo>
                  <a:pt x="17396" y="23925"/>
                  <a:pt x="17429" y="23865"/>
                  <a:pt x="17412" y="23809"/>
                </a:cubicBezTo>
                <a:cubicBezTo>
                  <a:pt x="17336" y="23536"/>
                  <a:pt x="17270" y="23261"/>
                  <a:pt x="17204" y="22992"/>
                </a:cubicBezTo>
                <a:cubicBezTo>
                  <a:pt x="17190" y="22943"/>
                  <a:pt x="17151" y="22912"/>
                  <a:pt x="17104" y="22912"/>
                </a:cubicBezTo>
                <a:close/>
                <a:moveTo>
                  <a:pt x="17537" y="24545"/>
                </a:moveTo>
                <a:cubicBezTo>
                  <a:pt x="17527" y="24545"/>
                  <a:pt x="17516" y="24547"/>
                  <a:pt x="17506" y="24550"/>
                </a:cubicBezTo>
                <a:cubicBezTo>
                  <a:pt x="17450" y="24566"/>
                  <a:pt x="17417" y="24626"/>
                  <a:pt x="17434" y="24681"/>
                </a:cubicBezTo>
                <a:cubicBezTo>
                  <a:pt x="17511" y="24950"/>
                  <a:pt x="17594" y="25223"/>
                  <a:pt x="17675" y="25497"/>
                </a:cubicBezTo>
                <a:cubicBezTo>
                  <a:pt x="17692" y="25542"/>
                  <a:pt x="17736" y="25569"/>
                  <a:pt x="17779" y="25569"/>
                </a:cubicBezTo>
                <a:cubicBezTo>
                  <a:pt x="17791" y="25569"/>
                  <a:pt x="17801" y="25569"/>
                  <a:pt x="17812" y="25563"/>
                </a:cubicBezTo>
                <a:cubicBezTo>
                  <a:pt x="17867" y="25547"/>
                  <a:pt x="17895" y="25486"/>
                  <a:pt x="17878" y="25431"/>
                </a:cubicBezTo>
                <a:cubicBezTo>
                  <a:pt x="17796" y="25163"/>
                  <a:pt x="17713" y="24889"/>
                  <a:pt x="17637" y="24626"/>
                </a:cubicBezTo>
                <a:cubicBezTo>
                  <a:pt x="17623" y="24576"/>
                  <a:pt x="17584" y="24545"/>
                  <a:pt x="17537" y="24545"/>
                </a:cubicBezTo>
                <a:close/>
                <a:moveTo>
                  <a:pt x="18039" y="26162"/>
                </a:moveTo>
                <a:cubicBezTo>
                  <a:pt x="18028" y="26162"/>
                  <a:pt x="18016" y="26163"/>
                  <a:pt x="18004" y="26167"/>
                </a:cubicBezTo>
                <a:cubicBezTo>
                  <a:pt x="17949" y="26188"/>
                  <a:pt x="17923" y="26248"/>
                  <a:pt x="17938" y="26303"/>
                </a:cubicBezTo>
                <a:cubicBezTo>
                  <a:pt x="18032" y="26566"/>
                  <a:pt x="18125" y="26835"/>
                  <a:pt x="18224" y="27103"/>
                </a:cubicBezTo>
                <a:cubicBezTo>
                  <a:pt x="18240" y="27148"/>
                  <a:pt x="18278" y="27174"/>
                  <a:pt x="18322" y="27174"/>
                </a:cubicBezTo>
                <a:cubicBezTo>
                  <a:pt x="18333" y="27174"/>
                  <a:pt x="18350" y="27169"/>
                  <a:pt x="18361" y="27164"/>
                </a:cubicBezTo>
                <a:cubicBezTo>
                  <a:pt x="18416" y="27148"/>
                  <a:pt x="18442" y="27087"/>
                  <a:pt x="18421" y="27032"/>
                </a:cubicBezTo>
                <a:cubicBezTo>
                  <a:pt x="18322" y="26764"/>
                  <a:pt x="18229" y="26501"/>
                  <a:pt x="18141" y="26232"/>
                </a:cubicBezTo>
                <a:cubicBezTo>
                  <a:pt x="18124" y="26188"/>
                  <a:pt x="18085" y="26162"/>
                  <a:pt x="18039" y="26162"/>
                </a:cubicBezTo>
                <a:close/>
                <a:moveTo>
                  <a:pt x="18627" y="27753"/>
                </a:moveTo>
                <a:cubicBezTo>
                  <a:pt x="18614" y="27753"/>
                  <a:pt x="18599" y="27755"/>
                  <a:pt x="18585" y="27761"/>
                </a:cubicBezTo>
                <a:cubicBezTo>
                  <a:pt x="18530" y="27778"/>
                  <a:pt x="18508" y="27844"/>
                  <a:pt x="18530" y="27898"/>
                </a:cubicBezTo>
                <a:cubicBezTo>
                  <a:pt x="18634" y="28155"/>
                  <a:pt x="18745" y="28419"/>
                  <a:pt x="18854" y="28676"/>
                </a:cubicBezTo>
                <a:cubicBezTo>
                  <a:pt x="18876" y="28714"/>
                  <a:pt x="18914" y="28742"/>
                  <a:pt x="18952" y="28742"/>
                </a:cubicBezTo>
                <a:cubicBezTo>
                  <a:pt x="18968" y="28742"/>
                  <a:pt x="18980" y="28737"/>
                  <a:pt x="18996" y="28732"/>
                </a:cubicBezTo>
                <a:cubicBezTo>
                  <a:pt x="19051" y="28709"/>
                  <a:pt x="19073" y="28643"/>
                  <a:pt x="19051" y="28595"/>
                </a:cubicBezTo>
                <a:cubicBezTo>
                  <a:pt x="18935" y="28337"/>
                  <a:pt x="18826" y="28079"/>
                  <a:pt x="18722" y="27816"/>
                </a:cubicBezTo>
                <a:cubicBezTo>
                  <a:pt x="18706" y="27775"/>
                  <a:pt x="18668" y="27753"/>
                  <a:pt x="18627" y="27753"/>
                </a:cubicBezTo>
                <a:close/>
                <a:moveTo>
                  <a:pt x="19303" y="29298"/>
                </a:moveTo>
                <a:cubicBezTo>
                  <a:pt x="19288" y="29298"/>
                  <a:pt x="19273" y="29301"/>
                  <a:pt x="19259" y="29306"/>
                </a:cubicBezTo>
                <a:cubicBezTo>
                  <a:pt x="19210" y="29334"/>
                  <a:pt x="19188" y="29395"/>
                  <a:pt x="19210" y="29450"/>
                </a:cubicBezTo>
                <a:cubicBezTo>
                  <a:pt x="19337" y="29706"/>
                  <a:pt x="19468" y="29964"/>
                  <a:pt x="19593" y="30206"/>
                </a:cubicBezTo>
                <a:cubicBezTo>
                  <a:pt x="19615" y="30244"/>
                  <a:pt x="19648" y="30265"/>
                  <a:pt x="19686" y="30265"/>
                </a:cubicBezTo>
                <a:cubicBezTo>
                  <a:pt x="19704" y="30265"/>
                  <a:pt x="19719" y="30260"/>
                  <a:pt x="19736" y="30250"/>
                </a:cubicBezTo>
                <a:cubicBezTo>
                  <a:pt x="19790" y="30222"/>
                  <a:pt x="19807" y="30161"/>
                  <a:pt x="19780" y="30107"/>
                </a:cubicBezTo>
                <a:cubicBezTo>
                  <a:pt x="19654" y="29865"/>
                  <a:pt x="19527" y="29614"/>
                  <a:pt x="19402" y="29356"/>
                </a:cubicBezTo>
                <a:cubicBezTo>
                  <a:pt x="19382" y="29319"/>
                  <a:pt x="19344" y="29298"/>
                  <a:pt x="19303" y="29298"/>
                </a:cubicBezTo>
                <a:close/>
                <a:moveTo>
                  <a:pt x="40843" y="30196"/>
                </a:moveTo>
                <a:cubicBezTo>
                  <a:pt x="40794" y="30196"/>
                  <a:pt x="40753" y="30230"/>
                  <a:pt x="40738" y="30277"/>
                </a:cubicBezTo>
                <a:cubicBezTo>
                  <a:pt x="40722" y="30353"/>
                  <a:pt x="40646" y="30644"/>
                  <a:pt x="40475" y="31066"/>
                </a:cubicBezTo>
                <a:cubicBezTo>
                  <a:pt x="40454" y="31120"/>
                  <a:pt x="40482" y="31181"/>
                  <a:pt x="40536" y="31203"/>
                </a:cubicBezTo>
                <a:cubicBezTo>
                  <a:pt x="40548" y="31208"/>
                  <a:pt x="40563" y="31208"/>
                  <a:pt x="40574" y="31208"/>
                </a:cubicBezTo>
                <a:cubicBezTo>
                  <a:pt x="40619" y="31208"/>
                  <a:pt x="40657" y="31186"/>
                  <a:pt x="40672" y="31143"/>
                </a:cubicBezTo>
                <a:cubicBezTo>
                  <a:pt x="40849" y="30710"/>
                  <a:pt x="40925" y="30409"/>
                  <a:pt x="40947" y="30326"/>
                </a:cubicBezTo>
                <a:cubicBezTo>
                  <a:pt x="40958" y="30272"/>
                  <a:pt x="40925" y="30211"/>
                  <a:pt x="40870" y="30200"/>
                </a:cubicBezTo>
                <a:cubicBezTo>
                  <a:pt x="40861" y="30197"/>
                  <a:pt x="40852" y="30196"/>
                  <a:pt x="40843" y="30196"/>
                </a:cubicBezTo>
                <a:close/>
                <a:moveTo>
                  <a:pt x="20105" y="30791"/>
                </a:moveTo>
                <a:cubicBezTo>
                  <a:pt x="20086" y="30791"/>
                  <a:pt x="20066" y="30797"/>
                  <a:pt x="20048" y="30809"/>
                </a:cubicBezTo>
                <a:cubicBezTo>
                  <a:pt x="20000" y="30836"/>
                  <a:pt x="19982" y="30902"/>
                  <a:pt x="20010" y="30951"/>
                </a:cubicBezTo>
                <a:cubicBezTo>
                  <a:pt x="20152" y="31198"/>
                  <a:pt x="20306" y="31444"/>
                  <a:pt x="20460" y="31674"/>
                </a:cubicBezTo>
                <a:cubicBezTo>
                  <a:pt x="20476" y="31707"/>
                  <a:pt x="20514" y="31724"/>
                  <a:pt x="20547" y="31724"/>
                </a:cubicBezTo>
                <a:cubicBezTo>
                  <a:pt x="20564" y="31724"/>
                  <a:pt x="20586" y="31719"/>
                  <a:pt x="20602" y="31707"/>
                </a:cubicBezTo>
                <a:cubicBezTo>
                  <a:pt x="20652" y="31674"/>
                  <a:pt x="20668" y="31608"/>
                  <a:pt x="20635" y="31560"/>
                </a:cubicBezTo>
                <a:cubicBezTo>
                  <a:pt x="20488" y="31330"/>
                  <a:pt x="20334" y="31087"/>
                  <a:pt x="20192" y="30841"/>
                </a:cubicBezTo>
                <a:cubicBezTo>
                  <a:pt x="20174" y="30809"/>
                  <a:pt x="20140" y="30791"/>
                  <a:pt x="20105" y="30791"/>
                </a:cubicBezTo>
                <a:close/>
                <a:moveTo>
                  <a:pt x="40226" y="31769"/>
                </a:moveTo>
                <a:cubicBezTo>
                  <a:pt x="40187" y="31769"/>
                  <a:pt x="40150" y="31788"/>
                  <a:pt x="40131" y="31828"/>
                </a:cubicBezTo>
                <a:cubicBezTo>
                  <a:pt x="40004" y="32074"/>
                  <a:pt x="39862" y="32316"/>
                  <a:pt x="39714" y="32552"/>
                </a:cubicBezTo>
                <a:cubicBezTo>
                  <a:pt x="39681" y="32600"/>
                  <a:pt x="39693" y="32666"/>
                  <a:pt x="39741" y="32699"/>
                </a:cubicBezTo>
                <a:cubicBezTo>
                  <a:pt x="39764" y="32711"/>
                  <a:pt x="39779" y="32716"/>
                  <a:pt x="39802" y="32716"/>
                </a:cubicBezTo>
                <a:cubicBezTo>
                  <a:pt x="39835" y="32716"/>
                  <a:pt x="39867" y="32694"/>
                  <a:pt x="39890" y="32666"/>
                </a:cubicBezTo>
                <a:cubicBezTo>
                  <a:pt x="40042" y="32425"/>
                  <a:pt x="40186" y="32173"/>
                  <a:pt x="40317" y="31921"/>
                </a:cubicBezTo>
                <a:cubicBezTo>
                  <a:pt x="40344" y="31871"/>
                  <a:pt x="40323" y="31806"/>
                  <a:pt x="40273" y="31778"/>
                </a:cubicBezTo>
                <a:cubicBezTo>
                  <a:pt x="40257" y="31772"/>
                  <a:pt x="40242" y="31769"/>
                  <a:pt x="40226" y="31769"/>
                </a:cubicBezTo>
                <a:close/>
                <a:moveTo>
                  <a:pt x="21026" y="32209"/>
                </a:moveTo>
                <a:cubicBezTo>
                  <a:pt x="21005" y="32209"/>
                  <a:pt x="20983" y="32215"/>
                  <a:pt x="20964" y="32228"/>
                </a:cubicBezTo>
                <a:cubicBezTo>
                  <a:pt x="20915" y="32266"/>
                  <a:pt x="20908" y="32332"/>
                  <a:pt x="20941" y="32377"/>
                </a:cubicBezTo>
                <a:cubicBezTo>
                  <a:pt x="21112" y="32612"/>
                  <a:pt x="21287" y="32837"/>
                  <a:pt x="21462" y="33050"/>
                </a:cubicBezTo>
                <a:cubicBezTo>
                  <a:pt x="21485" y="33078"/>
                  <a:pt x="21512" y="33093"/>
                  <a:pt x="21545" y="33093"/>
                </a:cubicBezTo>
                <a:cubicBezTo>
                  <a:pt x="21566" y="33093"/>
                  <a:pt x="21589" y="33083"/>
                  <a:pt x="21611" y="33067"/>
                </a:cubicBezTo>
                <a:cubicBezTo>
                  <a:pt x="21654" y="33028"/>
                  <a:pt x="21660" y="32962"/>
                  <a:pt x="21627" y="32919"/>
                </a:cubicBezTo>
                <a:cubicBezTo>
                  <a:pt x="21452" y="32705"/>
                  <a:pt x="21277" y="32486"/>
                  <a:pt x="21112" y="32256"/>
                </a:cubicBezTo>
                <a:cubicBezTo>
                  <a:pt x="21092" y="32225"/>
                  <a:pt x="21060" y="32209"/>
                  <a:pt x="21026" y="32209"/>
                </a:cubicBezTo>
                <a:close/>
                <a:moveTo>
                  <a:pt x="39316" y="33194"/>
                </a:moveTo>
                <a:cubicBezTo>
                  <a:pt x="39284" y="33194"/>
                  <a:pt x="39251" y="33208"/>
                  <a:pt x="39232" y="33237"/>
                </a:cubicBezTo>
                <a:cubicBezTo>
                  <a:pt x="39061" y="33455"/>
                  <a:pt x="38881" y="33670"/>
                  <a:pt x="38689" y="33872"/>
                </a:cubicBezTo>
                <a:cubicBezTo>
                  <a:pt x="38651" y="33916"/>
                  <a:pt x="38651" y="33981"/>
                  <a:pt x="38694" y="34021"/>
                </a:cubicBezTo>
                <a:cubicBezTo>
                  <a:pt x="38716" y="34042"/>
                  <a:pt x="38744" y="34047"/>
                  <a:pt x="38765" y="34047"/>
                </a:cubicBezTo>
                <a:cubicBezTo>
                  <a:pt x="38793" y="34047"/>
                  <a:pt x="38826" y="34037"/>
                  <a:pt x="38843" y="34014"/>
                </a:cubicBezTo>
                <a:cubicBezTo>
                  <a:pt x="39040" y="33806"/>
                  <a:pt x="39226" y="33587"/>
                  <a:pt x="39397" y="33363"/>
                </a:cubicBezTo>
                <a:cubicBezTo>
                  <a:pt x="39435" y="33318"/>
                  <a:pt x="39423" y="33253"/>
                  <a:pt x="39379" y="33214"/>
                </a:cubicBezTo>
                <a:cubicBezTo>
                  <a:pt x="39361" y="33201"/>
                  <a:pt x="39339" y="33194"/>
                  <a:pt x="39316" y="33194"/>
                </a:cubicBezTo>
                <a:close/>
                <a:moveTo>
                  <a:pt x="22098" y="33519"/>
                </a:moveTo>
                <a:cubicBezTo>
                  <a:pt x="22073" y="33519"/>
                  <a:pt x="22048" y="33528"/>
                  <a:pt x="22027" y="33549"/>
                </a:cubicBezTo>
                <a:cubicBezTo>
                  <a:pt x="21983" y="33587"/>
                  <a:pt x="21983" y="33653"/>
                  <a:pt x="22021" y="33697"/>
                </a:cubicBezTo>
                <a:cubicBezTo>
                  <a:pt x="22213" y="33905"/>
                  <a:pt x="22416" y="34108"/>
                  <a:pt x="22619" y="34300"/>
                </a:cubicBezTo>
                <a:cubicBezTo>
                  <a:pt x="22641" y="34322"/>
                  <a:pt x="22663" y="34327"/>
                  <a:pt x="22691" y="34327"/>
                </a:cubicBezTo>
                <a:cubicBezTo>
                  <a:pt x="22717" y="34327"/>
                  <a:pt x="22745" y="34317"/>
                  <a:pt x="22767" y="34294"/>
                </a:cubicBezTo>
                <a:cubicBezTo>
                  <a:pt x="22811" y="34256"/>
                  <a:pt x="22805" y="34185"/>
                  <a:pt x="22762" y="34146"/>
                </a:cubicBezTo>
                <a:cubicBezTo>
                  <a:pt x="22565" y="33960"/>
                  <a:pt x="22367" y="33758"/>
                  <a:pt x="22175" y="33554"/>
                </a:cubicBezTo>
                <a:cubicBezTo>
                  <a:pt x="22155" y="33531"/>
                  <a:pt x="22127" y="33519"/>
                  <a:pt x="22098" y="33519"/>
                </a:cubicBezTo>
                <a:close/>
                <a:moveTo>
                  <a:pt x="38168" y="34431"/>
                </a:moveTo>
                <a:cubicBezTo>
                  <a:pt x="38142" y="34431"/>
                  <a:pt x="38115" y="34440"/>
                  <a:pt x="38097" y="34459"/>
                </a:cubicBezTo>
                <a:cubicBezTo>
                  <a:pt x="37889" y="34639"/>
                  <a:pt x="37669" y="34821"/>
                  <a:pt x="37450" y="34985"/>
                </a:cubicBezTo>
                <a:cubicBezTo>
                  <a:pt x="37401" y="35018"/>
                  <a:pt x="37391" y="35089"/>
                  <a:pt x="37429" y="35132"/>
                </a:cubicBezTo>
                <a:cubicBezTo>
                  <a:pt x="37444" y="35160"/>
                  <a:pt x="37477" y="35177"/>
                  <a:pt x="37510" y="35177"/>
                </a:cubicBezTo>
                <a:cubicBezTo>
                  <a:pt x="37533" y="35177"/>
                  <a:pt x="37555" y="35172"/>
                  <a:pt x="37576" y="35155"/>
                </a:cubicBezTo>
                <a:cubicBezTo>
                  <a:pt x="37801" y="34985"/>
                  <a:pt x="38026" y="34803"/>
                  <a:pt x="38234" y="34613"/>
                </a:cubicBezTo>
                <a:cubicBezTo>
                  <a:pt x="38278" y="34573"/>
                  <a:pt x="38284" y="34508"/>
                  <a:pt x="38246" y="34464"/>
                </a:cubicBezTo>
                <a:cubicBezTo>
                  <a:pt x="38225" y="34442"/>
                  <a:pt x="38196" y="34431"/>
                  <a:pt x="38168" y="34431"/>
                </a:cubicBezTo>
                <a:close/>
                <a:moveTo>
                  <a:pt x="23322" y="34675"/>
                </a:moveTo>
                <a:cubicBezTo>
                  <a:pt x="23291" y="34675"/>
                  <a:pt x="23262" y="34688"/>
                  <a:pt x="23243" y="34717"/>
                </a:cubicBezTo>
                <a:cubicBezTo>
                  <a:pt x="23205" y="34760"/>
                  <a:pt x="23210" y="34826"/>
                  <a:pt x="23255" y="34864"/>
                </a:cubicBezTo>
                <a:cubicBezTo>
                  <a:pt x="23480" y="35046"/>
                  <a:pt x="23704" y="35215"/>
                  <a:pt x="23934" y="35374"/>
                </a:cubicBezTo>
                <a:cubicBezTo>
                  <a:pt x="23951" y="35390"/>
                  <a:pt x="23973" y="35395"/>
                  <a:pt x="23994" y="35395"/>
                </a:cubicBezTo>
                <a:cubicBezTo>
                  <a:pt x="24027" y="35395"/>
                  <a:pt x="24060" y="35380"/>
                  <a:pt x="24083" y="35352"/>
                </a:cubicBezTo>
                <a:cubicBezTo>
                  <a:pt x="24115" y="35303"/>
                  <a:pt x="24105" y="35238"/>
                  <a:pt x="24055" y="35205"/>
                </a:cubicBezTo>
                <a:cubicBezTo>
                  <a:pt x="23830" y="35046"/>
                  <a:pt x="23605" y="34876"/>
                  <a:pt x="23392" y="34700"/>
                </a:cubicBezTo>
                <a:cubicBezTo>
                  <a:pt x="23370" y="34683"/>
                  <a:pt x="23345" y="34675"/>
                  <a:pt x="23322" y="34675"/>
                </a:cubicBezTo>
                <a:close/>
                <a:moveTo>
                  <a:pt x="36813" y="35439"/>
                </a:moveTo>
                <a:cubicBezTo>
                  <a:pt x="36793" y="35439"/>
                  <a:pt x="36773" y="35444"/>
                  <a:pt x="36754" y="35456"/>
                </a:cubicBezTo>
                <a:cubicBezTo>
                  <a:pt x="36524" y="35599"/>
                  <a:pt x="36278" y="35736"/>
                  <a:pt x="36025" y="35862"/>
                </a:cubicBezTo>
                <a:cubicBezTo>
                  <a:pt x="35976" y="35889"/>
                  <a:pt x="35954" y="35949"/>
                  <a:pt x="35982" y="36004"/>
                </a:cubicBezTo>
                <a:cubicBezTo>
                  <a:pt x="35998" y="36043"/>
                  <a:pt x="36036" y="36060"/>
                  <a:pt x="36075" y="36060"/>
                </a:cubicBezTo>
                <a:cubicBezTo>
                  <a:pt x="36091" y="36060"/>
                  <a:pt x="36108" y="36060"/>
                  <a:pt x="36124" y="36048"/>
                </a:cubicBezTo>
                <a:cubicBezTo>
                  <a:pt x="36376" y="35922"/>
                  <a:pt x="36628" y="35780"/>
                  <a:pt x="36870" y="35637"/>
                </a:cubicBezTo>
                <a:cubicBezTo>
                  <a:pt x="36918" y="35605"/>
                  <a:pt x="36935" y="35539"/>
                  <a:pt x="36903" y="35489"/>
                </a:cubicBezTo>
                <a:cubicBezTo>
                  <a:pt x="36881" y="35457"/>
                  <a:pt x="36848" y="35439"/>
                  <a:pt x="36813" y="35439"/>
                </a:cubicBezTo>
                <a:close/>
                <a:moveTo>
                  <a:pt x="24705" y="35640"/>
                </a:moveTo>
                <a:cubicBezTo>
                  <a:pt x="24669" y="35640"/>
                  <a:pt x="24633" y="35658"/>
                  <a:pt x="24614" y="35691"/>
                </a:cubicBezTo>
                <a:cubicBezTo>
                  <a:pt x="24586" y="35741"/>
                  <a:pt x="24603" y="35807"/>
                  <a:pt x="24652" y="35835"/>
                </a:cubicBezTo>
                <a:cubicBezTo>
                  <a:pt x="24894" y="35982"/>
                  <a:pt x="25145" y="36114"/>
                  <a:pt x="25403" y="36240"/>
                </a:cubicBezTo>
                <a:cubicBezTo>
                  <a:pt x="25420" y="36245"/>
                  <a:pt x="25431" y="36250"/>
                  <a:pt x="25447" y="36250"/>
                </a:cubicBezTo>
                <a:cubicBezTo>
                  <a:pt x="25486" y="36250"/>
                  <a:pt x="25524" y="36229"/>
                  <a:pt x="25545" y="36191"/>
                </a:cubicBezTo>
                <a:cubicBezTo>
                  <a:pt x="25568" y="36136"/>
                  <a:pt x="25545" y="36075"/>
                  <a:pt x="25497" y="36048"/>
                </a:cubicBezTo>
                <a:cubicBezTo>
                  <a:pt x="25244" y="35928"/>
                  <a:pt x="24998" y="35797"/>
                  <a:pt x="24756" y="35653"/>
                </a:cubicBezTo>
                <a:cubicBezTo>
                  <a:pt x="24740" y="35644"/>
                  <a:pt x="24723" y="35640"/>
                  <a:pt x="24705" y="35640"/>
                </a:cubicBezTo>
                <a:close/>
                <a:moveTo>
                  <a:pt x="35304" y="36199"/>
                </a:moveTo>
                <a:cubicBezTo>
                  <a:pt x="35291" y="36199"/>
                  <a:pt x="35277" y="36202"/>
                  <a:pt x="35264" y="36207"/>
                </a:cubicBezTo>
                <a:cubicBezTo>
                  <a:pt x="35011" y="36311"/>
                  <a:pt x="34748" y="36404"/>
                  <a:pt x="34480" y="36492"/>
                </a:cubicBezTo>
                <a:cubicBezTo>
                  <a:pt x="34424" y="36508"/>
                  <a:pt x="34391" y="36569"/>
                  <a:pt x="34409" y="36624"/>
                </a:cubicBezTo>
                <a:cubicBezTo>
                  <a:pt x="34424" y="36667"/>
                  <a:pt x="34469" y="36695"/>
                  <a:pt x="34512" y="36695"/>
                </a:cubicBezTo>
                <a:cubicBezTo>
                  <a:pt x="34523" y="36695"/>
                  <a:pt x="34535" y="36695"/>
                  <a:pt x="34545" y="36690"/>
                </a:cubicBezTo>
                <a:cubicBezTo>
                  <a:pt x="34819" y="36602"/>
                  <a:pt x="35089" y="36508"/>
                  <a:pt x="35345" y="36404"/>
                </a:cubicBezTo>
                <a:cubicBezTo>
                  <a:pt x="35400" y="36382"/>
                  <a:pt x="35428" y="36316"/>
                  <a:pt x="35406" y="36262"/>
                </a:cubicBezTo>
                <a:cubicBezTo>
                  <a:pt x="35390" y="36224"/>
                  <a:pt x="35348" y="36199"/>
                  <a:pt x="35304" y="36199"/>
                </a:cubicBezTo>
                <a:close/>
                <a:moveTo>
                  <a:pt x="26227" y="36372"/>
                </a:moveTo>
                <a:cubicBezTo>
                  <a:pt x="26182" y="36372"/>
                  <a:pt x="26140" y="36399"/>
                  <a:pt x="26121" y="36442"/>
                </a:cubicBezTo>
                <a:cubicBezTo>
                  <a:pt x="26099" y="36492"/>
                  <a:pt x="26127" y="36558"/>
                  <a:pt x="26182" y="36574"/>
                </a:cubicBezTo>
                <a:cubicBezTo>
                  <a:pt x="26445" y="36678"/>
                  <a:pt x="26719" y="36771"/>
                  <a:pt x="26987" y="36849"/>
                </a:cubicBezTo>
                <a:cubicBezTo>
                  <a:pt x="26999" y="36854"/>
                  <a:pt x="27009" y="36854"/>
                  <a:pt x="27020" y="36854"/>
                </a:cubicBezTo>
                <a:cubicBezTo>
                  <a:pt x="27065" y="36854"/>
                  <a:pt x="27108" y="36827"/>
                  <a:pt x="27119" y="36777"/>
                </a:cubicBezTo>
                <a:cubicBezTo>
                  <a:pt x="27136" y="36723"/>
                  <a:pt x="27103" y="36662"/>
                  <a:pt x="27047" y="36645"/>
                </a:cubicBezTo>
                <a:cubicBezTo>
                  <a:pt x="26784" y="36569"/>
                  <a:pt x="26516" y="36481"/>
                  <a:pt x="26258" y="36377"/>
                </a:cubicBezTo>
                <a:cubicBezTo>
                  <a:pt x="26248" y="36374"/>
                  <a:pt x="26237" y="36372"/>
                  <a:pt x="26227" y="36372"/>
                </a:cubicBezTo>
                <a:close/>
                <a:moveTo>
                  <a:pt x="33703" y="36713"/>
                </a:moveTo>
                <a:cubicBezTo>
                  <a:pt x="33694" y="36713"/>
                  <a:pt x="33684" y="36715"/>
                  <a:pt x="33675" y="36717"/>
                </a:cubicBezTo>
                <a:cubicBezTo>
                  <a:pt x="33411" y="36777"/>
                  <a:pt x="33131" y="36837"/>
                  <a:pt x="32852" y="36887"/>
                </a:cubicBezTo>
                <a:cubicBezTo>
                  <a:pt x="32797" y="36898"/>
                  <a:pt x="32759" y="36948"/>
                  <a:pt x="32770" y="37007"/>
                </a:cubicBezTo>
                <a:cubicBezTo>
                  <a:pt x="32775" y="37057"/>
                  <a:pt x="32819" y="37095"/>
                  <a:pt x="32873" y="37095"/>
                </a:cubicBezTo>
                <a:lnTo>
                  <a:pt x="32891" y="37095"/>
                </a:lnTo>
                <a:cubicBezTo>
                  <a:pt x="33175" y="37046"/>
                  <a:pt x="33455" y="36986"/>
                  <a:pt x="33723" y="36920"/>
                </a:cubicBezTo>
                <a:cubicBezTo>
                  <a:pt x="33778" y="36908"/>
                  <a:pt x="33817" y="36849"/>
                  <a:pt x="33799" y="36794"/>
                </a:cubicBezTo>
                <a:cubicBezTo>
                  <a:pt x="33791" y="36748"/>
                  <a:pt x="33751" y="36713"/>
                  <a:pt x="33703" y="36713"/>
                </a:cubicBezTo>
                <a:close/>
                <a:moveTo>
                  <a:pt x="27836" y="36852"/>
                </a:moveTo>
                <a:cubicBezTo>
                  <a:pt x="27788" y="36852"/>
                  <a:pt x="27742" y="36883"/>
                  <a:pt x="27733" y="36936"/>
                </a:cubicBezTo>
                <a:cubicBezTo>
                  <a:pt x="27722" y="36991"/>
                  <a:pt x="27755" y="37046"/>
                  <a:pt x="27814" y="37062"/>
                </a:cubicBezTo>
                <a:cubicBezTo>
                  <a:pt x="28089" y="37117"/>
                  <a:pt x="28368" y="37166"/>
                  <a:pt x="28654" y="37204"/>
                </a:cubicBezTo>
                <a:lnTo>
                  <a:pt x="28664" y="37204"/>
                </a:lnTo>
                <a:cubicBezTo>
                  <a:pt x="28719" y="37204"/>
                  <a:pt x="28763" y="37166"/>
                  <a:pt x="28768" y="37117"/>
                </a:cubicBezTo>
                <a:cubicBezTo>
                  <a:pt x="28780" y="37057"/>
                  <a:pt x="28735" y="37002"/>
                  <a:pt x="28681" y="36996"/>
                </a:cubicBezTo>
                <a:cubicBezTo>
                  <a:pt x="28401" y="36958"/>
                  <a:pt x="28127" y="36908"/>
                  <a:pt x="27859" y="36854"/>
                </a:cubicBezTo>
                <a:cubicBezTo>
                  <a:pt x="27852" y="36853"/>
                  <a:pt x="27844" y="36852"/>
                  <a:pt x="27836" y="36852"/>
                </a:cubicBezTo>
                <a:close/>
                <a:moveTo>
                  <a:pt x="32033" y="37001"/>
                </a:moveTo>
                <a:cubicBezTo>
                  <a:pt x="32030" y="37001"/>
                  <a:pt x="32027" y="37001"/>
                  <a:pt x="32024" y="37002"/>
                </a:cubicBezTo>
                <a:cubicBezTo>
                  <a:pt x="31745" y="37034"/>
                  <a:pt x="31459" y="37062"/>
                  <a:pt x="31186" y="37079"/>
                </a:cubicBezTo>
                <a:cubicBezTo>
                  <a:pt x="31131" y="37084"/>
                  <a:pt x="31087" y="37133"/>
                  <a:pt x="31087" y="37188"/>
                </a:cubicBezTo>
                <a:cubicBezTo>
                  <a:pt x="31092" y="37249"/>
                  <a:pt x="31136" y="37292"/>
                  <a:pt x="31196" y="37292"/>
                </a:cubicBezTo>
                <a:lnTo>
                  <a:pt x="31202" y="37292"/>
                </a:lnTo>
                <a:cubicBezTo>
                  <a:pt x="31476" y="37270"/>
                  <a:pt x="31761" y="37249"/>
                  <a:pt x="32046" y="37216"/>
                </a:cubicBezTo>
                <a:cubicBezTo>
                  <a:pt x="32107" y="37211"/>
                  <a:pt x="32150" y="37155"/>
                  <a:pt x="32139" y="37095"/>
                </a:cubicBezTo>
                <a:cubicBezTo>
                  <a:pt x="32134" y="37043"/>
                  <a:pt x="32085" y="37001"/>
                  <a:pt x="32033" y="37001"/>
                </a:cubicBezTo>
                <a:close/>
                <a:moveTo>
                  <a:pt x="29514" y="37079"/>
                </a:moveTo>
                <a:cubicBezTo>
                  <a:pt x="29459" y="37079"/>
                  <a:pt x="29405" y="37117"/>
                  <a:pt x="29399" y="37178"/>
                </a:cubicBezTo>
                <a:cubicBezTo>
                  <a:pt x="29393" y="37237"/>
                  <a:pt x="29443" y="37287"/>
                  <a:pt x="29498" y="37287"/>
                </a:cubicBezTo>
                <a:cubicBezTo>
                  <a:pt x="29772" y="37309"/>
                  <a:pt x="30051" y="37315"/>
                  <a:pt x="30347" y="37315"/>
                </a:cubicBezTo>
                <a:lnTo>
                  <a:pt x="30341" y="37105"/>
                </a:lnTo>
                <a:cubicBezTo>
                  <a:pt x="30299" y="37106"/>
                  <a:pt x="30257" y="37107"/>
                  <a:pt x="30215" y="37107"/>
                </a:cubicBezTo>
                <a:cubicBezTo>
                  <a:pt x="29978" y="37107"/>
                  <a:pt x="29742" y="37093"/>
                  <a:pt x="29514" y="3707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bg>
      <p:bgPr>
        <a:solidFill>
          <a:schemeClr val="lt1"/>
        </a:solidFill>
        <a:effectLst/>
      </p:bgPr>
    </p:bg>
    <p:spTree>
      <p:nvGrpSpPr>
        <p:cNvPr id="1" name="Shape 4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04" name="Google Shape;4104;p64"/>
          <p:cNvGrpSpPr/>
          <p:nvPr/>
        </p:nvGrpSpPr>
        <p:grpSpPr>
          <a:xfrm>
            <a:off x="140683" y="110399"/>
            <a:ext cx="8890673" cy="4933293"/>
            <a:chOff x="140683" y="110399"/>
            <a:chExt cx="8890673" cy="4933293"/>
          </a:xfrm>
        </p:grpSpPr>
        <p:sp>
          <p:nvSpPr>
            <p:cNvPr id="4105" name="Google Shape;4105;p64"/>
            <p:cNvSpPr/>
            <p:nvPr/>
          </p:nvSpPr>
          <p:spPr>
            <a:xfrm rot="2700000">
              <a:off x="3062991" y="49280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106" name="Google Shape;4106;p64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107" name="Google Shape;4107;p64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108" name="Google Shape;4108;p64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109" name="Google Shape;4109;p64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110" name="Google Shape;4110;p64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111" name="Google Shape;4111;p64"/>
            <p:cNvSpPr/>
            <p:nvPr/>
          </p:nvSpPr>
          <p:spPr>
            <a:xfrm>
              <a:off x="8327250" y="4485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2" name="Google Shape;4112;p64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113" name="Google Shape;4113;p64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114" name="Google Shape;4114;p64"/>
            <p:cNvSpPr/>
            <p:nvPr/>
          </p:nvSpPr>
          <p:spPr>
            <a:xfrm rot="-8100000" flipH="1">
              <a:off x="698288" y="350184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115" name="Google Shape;4115;p64"/>
            <p:cNvSpPr/>
            <p:nvPr/>
          </p:nvSpPr>
          <p:spPr>
            <a:xfrm>
              <a:off x="423763" y="12832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6" name="Google Shape;4116;p64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117" name="Google Shape;4117;p64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118" name="Google Shape;4118;p64"/>
            <p:cNvSpPr/>
            <p:nvPr/>
          </p:nvSpPr>
          <p:spPr>
            <a:xfrm rot="-9899594">
              <a:off x="850870" y="161560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119" name="Google Shape;4119;p64"/>
            <p:cNvSpPr/>
            <p:nvPr/>
          </p:nvSpPr>
          <p:spPr>
            <a:xfrm rot="-5400000">
              <a:off x="245215" y="29518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120" name="Google Shape;4120;p64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121" name="Google Shape;4121;p64"/>
            <p:cNvSpPr/>
            <p:nvPr/>
          </p:nvSpPr>
          <p:spPr>
            <a:xfrm rot="6300406">
              <a:off x="8522057" y="18110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122" name="Google Shape;4122;p64"/>
            <p:cNvSpPr/>
            <p:nvPr/>
          </p:nvSpPr>
          <p:spPr>
            <a:xfrm rot="8999773">
              <a:off x="6460822" y="1700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123" name="Google Shape;4123;p64"/>
            <p:cNvSpPr/>
            <p:nvPr/>
          </p:nvSpPr>
          <p:spPr>
            <a:xfrm rot="8100000" flipH="1">
              <a:off x="7654844" y="2149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124" name="Google Shape;4124;p64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125" name="Google Shape;4125;p64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126" name="Google Shape;4126;p64"/>
            <p:cNvSpPr/>
            <p:nvPr/>
          </p:nvSpPr>
          <p:spPr>
            <a:xfrm>
              <a:off x="8671789" y="11406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127" name="Google Shape;4127;p64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128" name="Google Shape;4128;p64"/>
            <p:cNvSpPr/>
            <p:nvPr/>
          </p:nvSpPr>
          <p:spPr>
            <a:xfrm rot="2700000">
              <a:off x="895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129" name="Google Shape;4129;p64"/>
            <p:cNvSpPr/>
            <p:nvPr/>
          </p:nvSpPr>
          <p:spPr>
            <a:xfrm rot="-2700000">
              <a:off x="14224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130" name="Google Shape;4130;p64"/>
            <p:cNvSpPr/>
            <p:nvPr/>
          </p:nvSpPr>
          <p:spPr>
            <a:xfrm rot="8999773">
              <a:off x="426372" y="48856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131" name="Google Shape;4131;p64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132" name="Google Shape;4132;p64"/>
            <p:cNvSpPr/>
            <p:nvPr/>
          </p:nvSpPr>
          <p:spPr>
            <a:xfrm rot="8100000" flipH="1">
              <a:off x="8869731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133" name="Google Shape;4133;p64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134" name="Google Shape;4134;p64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135" name="Google Shape;4135;p64"/>
            <p:cNvSpPr/>
            <p:nvPr/>
          </p:nvSpPr>
          <p:spPr>
            <a:xfrm rot="5400000">
              <a:off x="1109249" y="83406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136" name="Google Shape;4136;p64"/>
            <p:cNvSpPr/>
            <p:nvPr/>
          </p:nvSpPr>
          <p:spPr>
            <a:xfrm rot="8100000">
              <a:off x="803211" y="206261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137" name="Google Shape;4137;p64"/>
            <p:cNvSpPr/>
            <p:nvPr/>
          </p:nvSpPr>
          <p:spPr>
            <a:xfrm rot="-900406" flipH="1">
              <a:off x="3959085" y="48988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138" name="Google Shape;4138;p64"/>
            <p:cNvSpPr/>
            <p:nvPr/>
          </p:nvSpPr>
          <p:spPr>
            <a:xfrm>
              <a:off x="4942764" y="49305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139" name="Google Shape;4139;p64"/>
            <p:cNvSpPr/>
            <p:nvPr/>
          </p:nvSpPr>
          <p:spPr>
            <a:xfrm rot="-7200227">
              <a:off x="1285269" y="3078455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140" name="Google Shape;4140;p64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141" name="Google Shape;4141;p64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142" name="Google Shape;4142;p64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143" name="Google Shape;4143;p64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144" name="Google Shape;4144;p64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145" name="Google Shape;4145;p64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146" name="Google Shape;4146;p64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147" name="Google Shape;4147;p64"/>
            <p:cNvSpPr/>
            <p:nvPr/>
          </p:nvSpPr>
          <p:spPr>
            <a:xfrm rot="8100000" flipH="1">
              <a:off x="66312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148" name="Google Shape;4148;p64"/>
            <p:cNvSpPr/>
            <p:nvPr/>
          </p:nvSpPr>
          <p:spPr>
            <a:xfrm rot="10800000" flipH="1">
              <a:off x="7743555" y="265951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149" name="Google Shape;4149;p64"/>
            <p:cNvSpPr/>
            <p:nvPr/>
          </p:nvSpPr>
          <p:spPr>
            <a:xfrm rot="-8100000" flipH="1">
              <a:off x="7858613" y="350184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150" name="Google Shape;4150;p64"/>
            <p:cNvSpPr/>
            <p:nvPr/>
          </p:nvSpPr>
          <p:spPr>
            <a:xfrm rot="-9899594">
              <a:off x="7782595" y="161560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151" name="Google Shape;4151;p64"/>
            <p:cNvSpPr/>
            <p:nvPr/>
          </p:nvSpPr>
          <p:spPr>
            <a:xfrm rot="8100000">
              <a:off x="8115936" y="229121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152" name="Google Shape;4152;p64"/>
            <p:cNvSpPr/>
            <p:nvPr/>
          </p:nvSpPr>
          <p:spPr>
            <a:xfrm rot="-7200227">
              <a:off x="8216994" y="3078455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153" name="Google Shape;4153;p64"/>
            <p:cNvSpPr/>
            <p:nvPr/>
          </p:nvSpPr>
          <p:spPr>
            <a:xfrm rot="8100000" flipH="1">
              <a:off x="7955331" y="41656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</p:grpSp>
      <p:sp>
        <p:nvSpPr>
          <p:cNvPr id="4154" name="Google Shape;4154;p64"/>
          <p:cNvSpPr/>
          <p:nvPr/>
        </p:nvSpPr>
        <p:spPr>
          <a:xfrm>
            <a:off x="720000" y="544975"/>
            <a:ext cx="7704000" cy="40536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5" name="Google Shape;4155;p64"/>
          <p:cNvSpPr/>
          <p:nvPr/>
        </p:nvSpPr>
        <p:spPr>
          <a:xfrm>
            <a:off x="5602987" y="1704160"/>
            <a:ext cx="929243" cy="312252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56" name="Google Shape;4156;p64"/>
          <p:cNvGrpSpPr/>
          <p:nvPr/>
        </p:nvGrpSpPr>
        <p:grpSpPr>
          <a:xfrm>
            <a:off x="6536225" y="2319800"/>
            <a:ext cx="868425" cy="514500"/>
            <a:chOff x="2575700" y="1885000"/>
            <a:chExt cx="868425" cy="514500"/>
          </a:xfrm>
        </p:grpSpPr>
        <p:sp>
          <p:nvSpPr>
            <p:cNvPr id="4157" name="Google Shape;4157;p64"/>
            <p:cNvSpPr/>
            <p:nvPr/>
          </p:nvSpPr>
          <p:spPr>
            <a:xfrm>
              <a:off x="2787525" y="1992625"/>
              <a:ext cx="507200" cy="400850"/>
            </a:xfrm>
            <a:custGeom>
              <a:avLst/>
              <a:gdLst/>
              <a:ahLst/>
              <a:cxnLst/>
              <a:rect l="l" t="t" r="r" b="b"/>
              <a:pathLst>
                <a:path w="20288" h="16034" extrusionOk="0">
                  <a:moveTo>
                    <a:pt x="11700" y="0"/>
                  </a:moveTo>
                  <a:cubicBezTo>
                    <a:pt x="11432" y="0"/>
                    <a:pt x="11155" y="12"/>
                    <a:pt x="10870" y="34"/>
                  </a:cubicBezTo>
                  <a:cubicBezTo>
                    <a:pt x="615" y="851"/>
                    <a:pt x="1" y="7714"/>
                    <a:pt x="396" y="16034"/>
                  </a:cubicBezTo>
                  <a:lnTo>
                    <a:pt x="3570" y="15864"/>
                  </a:lnTo>
                  <a:cubicBezTo>
                    <a:pt x="2966" y="12125"/>
                    <a:pt x="2281" y="3175"/>
                    <a:pt x="9252" y="1903"/>
                  </a:cubicBezTo>
                  <a:cubicBezTo>
                    <a:pt x="9808" y="1802"/>
                    <a:pt x="10330" y="1754"/>
                    <a:pt x="10819" y="1754"/>
                  </a:cubicBezTo>
                  <a:cubicBezTo>
                    <a:pt x="17492" y="1754"/>
                    <a:pt x="18114" y="10675"/>
                    <a:pt x="18093" y="14296"/>
                  </a:cubicBezTo>
                  <a:lnTo>
                    <a:pt x="20182" y="13907"/>
                  </a:lnTo>
                  <a:cubicBezTo>
                    <a:pt x="20288" y="10313"/>
                    <a:pt x="19885" y="0"/>
                    <a:pt x="117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8" name="Google Shape;4158;p64"/>
            <p:cNvSpPr/>
            <p:nvPr/>
          </p:nvSpPr>
          <p:spPr>
            <a:xfrm>
              <a:off x="2844525" y="2036475"/>
              <a:ext cx="395850" cy="352750"/>
            </a:xfrm>
            <a:custGeom>
              <a:avLst/>
              <a:gdLst/>
              <a:ahLst/>
              <a:cxnLst/>
              <a:rect l="l" t="t" r="r" b="b"/>
              <a:pathLst>
                <a:path w="15834" h="14110" extrusionOk="0">
                  <a:moveTo>
                    <a:pt x="8539" y="0"/>
                  </a:moveTo>
                  <a:cubicBezTo>
                    <a:pt x="8050" y="0"/>
                    <a:pt x="7528" y="48"/>
                    <a:pt x="6972" y="149"/>
                  </a:cubicBezTo>
                  <a:cubicBezTo>
                    <a:pt x="1" y="1421"/>
                    <a:pt x="686" y="10371"/>
                    <a:pt x="1290" y="14110"/>
                  </a:cubicBezTo>
                  <a:lnTo>
                    <a:pt x="3564" y="13994"/>
                  </a:lnTo>
                  <a:cubicBezTo>
                    <a:pt x="3564" y="13994"/>
                    <a:pt x="2950" y="2123"/>
                    <a:pt x="7794" y="1821"/>
                  </a:cubicBezTo>
                  <a:cubicBezTo>
                    <a:pt x="7858" y="1817"/>
                    <a:pt x="7921" y="1815"/>
                    <a:pt x="7983" y="1815"/>
                  </a:cubicBezTo>
                  <a:cubicBezTo>
                    <a:pt x="12680" y="1815"/>
                    <a:pt x="13977" y="12888"/>
                    <a:pt x="13977" y="12888"/>
                  </a:cubicBezTo>
                  <a:lnTo>
                    <a:pt x="15813" y="12542"/>
                  </a:lnTo>
                  <a:cubicBezTo>
                    <a:pt x="15834" y="8921"/>
                    <a:pt x="15212" y="0"/>
                    <a:pt x="85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9" name="Google Shape;4159;p64"/>
            <p:cNvSpPr/>
            <p:nvPr/>
          </p:nvSpPr>
          <p:spPr>
            <a:xfrm>
              <a:off x="2575700" y="1885000"/>
              <a:ext cx="868425" cy="514500"/>
            </a:xfrm>
            <a:custGeom>
              <a:avLst/>
              <a:gdLst/>
              <a:ahLst/>
              <a:cxnLst/>
              <a:rect l="l" t="t" r="r" b="b"/>
              <a:pathLst>
                <a:path w="34737" h="20580" extrusionOk="0">
                  <a:moveTo>
                    <a:pt x="19626" y="0"/>
                  </a:moveTo>
                  <a:cubicBezTo>
                    <a:pt x="18929" y="0"/>
                    <a:pt x="18198" y="37"/>
                    <a:pt x="17429" y="114"/>
                  </a:cubicBezTo>
                  <a:cubicBezTo>
                    <a:pt x="0" y="1862"/>
                    <a:pt x="4292" y="20579"/>
                    <a:pt x="4292" y="20579"/>
                  </a:cubicBezTo>
                  <a:lnTo>
                    <a:pt x="6068" y="20486"/>
                  </a:lnTo>
                  <a:cubicBezTo>
                    <a:pt x="3902" y="8408"/>
                    <a:pt x="9675" y="1851"/>
                    <a:pt x="20840" y="1851"/>
                  </a:cubicBezTo>
                  <a:cubicBezTo>
                    <a:pt x="20887" y="1851"/>
                    <a:pt x="20934" y="1852"/>
                    <a:pt x="20981" y="1852"/>
                  </a:cubicBezTo>
                  <a:cubicBezTo>
                    <a:pt x="30912" y="1895"/>
                    <a:pt x="31987" y="13915"/>
                    <a:pt x="32080" y="17571"/>
                  </a:cubicBezTo>
                  <a:lnTo>
                    <a:pt x="33368" y="17329"/>
                  </a:lnTo>
                  <a:cubicBezTo>
                    <a:pt x="33368" y="17329"/>
                    <a:pt x="34736" y="0"/>
                    <a:pt x="196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0" name="Google Shape;4160;p64"/>
            <p:cNvSpPr/>
            <p:nvPr/>
          </p:nvSpPr>
          <p:spPr>
            <a:xfrm>
              <a:off x="2673225" y="1931275"/>
              <a:ext cx="704500" cy="465875"/>
            </a:xfrm>
            <a:custGeom>
              <a:avLst/>
              <a:gdLst/>
              <a:ahLst/>
              <a:cxnLst/>
              <a:rect l="l" t="t" r="r" b="b"/>
              <a:pathLst>
                <a:path w="28180" h="18635" extrusionOk="0">
                  <a:moveTo>
                    <a:pt x="16939" y="0"/>
                  </a:moveTo>
                  <a:cubicBezTo>
                    <a:pt x="5774" y="0"/>
                    <a:pt x="1" y="6557"/>
                    <a:pt x="2167" y="18635"/>
                  </a:cubicBezTo>
                  <a:lnTo>
                    <a:pt x="4968" y="18488"/>
                  </a:lnTo>
                  <a:cubicBezTo>
                    <a:pt x="4573" y="10168"/>
                    <a:pt x="5187" y="3305"/>
                    <a:pt x="15442" y="2488"/>
                  </a:cubicBezTo>
                  <a:cubicBezTo>
                    <a:pt x="15727" y="2466"/>
                    <a:pt x="16004" y="2454"/>
                    <a:pt x="16272" y="2454"/>
                  </a:cubicBezTo>
                  <a:cubicBezTo>
                    <a:pt x="24457" y="2454"/>
                    <a:pt x="24860" y="12767"/>
                    <a:pt x="24754" y="16361"/>
                  </a:cubicBezTo>
                  <a:lnTo>
                    <a:pt x="28179" y="15720"/>
                  </a:lnTo>
                  <a:cubicBezTo>
                    <a:pt x="28086" y="12064"/>
                    <a:pt x="27011" y="44"/>
                    <a:pt x="17080" y="1"/>
                  </a:cubicBezTo>
                  <a:cubicBezTo>
                    <a:pt x="17033" y="1"/>
                    <a:pt x="16986" y="0"/>
                    <a:pt x="169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61" name="Google Shape;4161;p64"/>
          <p:cNvSpPr/>
          <p:nvPr/>
        </p:nvSpPr>
        <p:spPr>
          <a:xfrm flipH="1">
            <a:off x="6859674" y="1528925"/>
            <a:ext cx="193500" cy="183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2" name="Google Shape;4162;p64"/>
          <p:cNvSpPr/>
          <p:nvPr/>
        </p:nvSpPr>
        <p:spPr>
          <a:xfrm>
            <a:off x="7176062" y="3048160"/>
            <a:ext cx="929243" cy="312252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3" name="Google Shape;4163;p64"/>
          <p:cNvSpPr/>
          <p:nvPr/>
        </p:nvSpPr>
        <p:spPr>
          <a:xfrm>
            <a:off x="7176062" y="1236160"/>
            <a:ext cx="929243" cy="312252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4" name="Google Shape;4164;p64"/>
          <p:cNvSpPr/>
          <p:nvPr/>
        </p:nvSpPr>
        <p:spPr>
          <a:xfrm>
            <a:off x="5835587" y="3732160"/>
            <a:ext cx="929243" cy="312252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5" name="Google Shape;4165;p64"/>
          <p:cNvSpPr/>
          <p:nvPr/>
        </p:nvSpPr>
        <p:spPr>
          <a:xfrm flipH="1">
            <a:off x="6859674" y="3363725"/>
            <a:ext cx="193500" cy="183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6" name="Google Shape;4166;p64"/>
          <p:cNvSpPr/>
          <p:nvPr/>
        </p:nvSpPr>
        <p:spPr>
          <a:xfrm flipH="1">
            <a:off x="5745474" y="2485100"/>
            <a:ext cx="193500" cy="183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7" name="Google Shape;4167;p64"/>
          <p:cNvSpPr/>
          <p:nvPr/>
        </p:nvSpPr>
        <p:spPr>
          <a:xfrm flipH="1">
            <a:off x="8001899" y="2485100"/>
            <a:ext cx="193500" cy="183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8_1_1">
    <p:bg>
      <p:bgPr>
        <a:solidFill>
          <a:schemeClr val="lt1"/>
        </a:solidFill>
        <a:effectLst/>
      </p:bgPr>
    </p:bg>
    <p:spTree>
      <p:nvGrpSpPr>
        <p:cNvPr id="1" name="Shape 4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69" name="Google Shape;4169;p65"/>
          <p:cNvGrpSpPr/>
          <p:nvPr/>
        </p:nvGrpSpPr>
        <p:grpSpPr>
          <a:xfrm flipH="1">
            <a:off x="140683" y="110399"/>
            <a:ext cx="8890673" cy="4933293"/>
            <a:chOff x="140683" y="110399"/>
            <a:chExt cx="8890673" cy="4933293"/>
          </a:xfrm>
        </p:grpSpPr>
        <p:sp>
          <p:nvSpPr>
            <p:cNvPr id="4170" name="Google Shape;4170;p65"/>
            <p:cNvSpPr/>
            <p:nvPr/>
          </p:nvSpPr>
          <p:spPr>
            <a:xfrm rot="2700000">
              <a:off x="3062991" y="49280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171" name="Google Shape;4171;p65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172" name="Google Shape;4172;p65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173" name="Google Shape;4173;p65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174" name="Google Shape;4174;p65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175" name="Google Shape;4175;p65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176" name="Google Shape;4176;p65"/>
            <p:cNvSpPr/>
            <p:nvPr/>
          </p:nvSpPr>
          <p:spPr>
            <a:xfrm>
              <a:off x="8327250" y="4485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7" name="Google Shape;4177;p65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178" name="Google Shape;4178;p65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179" name="Google Shape;4179;p65"/>
            <p:cNvSpPr/>
            <p:nvPr/>
          </p:nvSpPr>
          <p:spPr>
            <a:xfrm rot="-8100000" flipH="1">
              <a:off x="698288" y="350184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180" name="Google Shape;4180;p65"/>
            <p:cNvSpPr/>
            <p:nvPr/>
          </p:nvSpPr>
          <p:spPr>
            <a:xfrm>
              <a:off x="423763" y="12832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1" name="Google Shape;4181;p65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182" name="Google Shape;4182;p65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183" name="Google Shape;4183;p65"/>
            <p:cNvSpPr/>
            <p:nvPr/>
          </p:nvSpPr>
          <p:spPr>
            <a:xfrm rot="-9899594">
              <a:off x="850870" y="161560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184" name="Google Shape;4184;p65"/>
            <p:cNvSpPr/>
            <p:nvPr/>
          </p:nvSpPr>
          <p:spPr>
            <a:xfrm rot="-5400000">
              <a:off x="245215" y="29518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185" name="Google Shape;4185;p65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186" name="Google Shape;4186;p65"/>
            <p:cNvSpPr/>
            <p:nvPr/>
          </p:nvSpPr>
          <p:spPr>
            <a:xfrm rot="6300406">
              <a:off x="8522057" y="18110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187" name="Google Shape;4187;p65"/>
            <p:cNvSpPr/>
            <p:nvPr/>
          </p:nvSpPr>
          <p:spPr>
            <a:xfrm rot="8999773">
              <a:off x="6460822" y="1700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188" name="Google Shape;4188;p65"/>
            <p:cNvSpPr/>
            <p:nvPr/>
          </p:nvSpPr>
          <p:spPr>
            <a:xfrm rot="8100000" flipH="1">
              <a:off x="7654844" y="2149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189" name="Google Shape;4189;p65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190" name="Google Shape;4190;p65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191" name="Google Shape;4191;p65"/>
            <p:cNvSpPr/>
            <p:nvPr/>
          </p:nvSpPr>
          <p:spPr>
            <a:xfrm>
              <a:off x="8671789" y="11406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192" name="Google Shape;4192;p65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193" name="Google Shape;4193;p65"/>
            <p:cNvSpPr/>
            <p:nvPr/>
          </p:nvSpPr>
          <p:spPr>
            <a:xfrm rot="2700000">
              <a:off x="895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194" name="Google Shape;4194;p65"/>
            <p:cNvSpPr/>
            <p:nvPr/>
          </p:nvSpPr>
          <p:spPr>
            <a:xfrm rot="-2700000">
              <a:off x="14224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195" name="Google Shape;4195;p65"/>
            <p:cNvSpPr/>
            <p:nvPr/>
          </p:nvSpPr>
          <p:spPr>
            <a:xfrm rot="8999773">
              <a:off x="426372" y="48856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196" name="Google Shape;4196;p65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197" name="Google Shape;4197;p65"/>
            <p:cNvSpPr/>
            <p:nvPr/>
          </p:nvSpPr>
          <p:spPr>
            <a:xfrm rot="8100000" flipH="1">
              <a:off x="8869731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198" name="Google Shape;4198;p65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199" name="Google Shape;4199;p65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200" name="Google Shape;4200;p65"/>
            <p:cNvSpPr/>
            <p:nvPr/>
          </p:nvSpPr>
          <p:spPr>
            <a:xfrm rot="5400000">
              <a:off x="1109249" y="83406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201" name="Google Shape;4201;p65"/>
            <p:cNvSpPr/>
            <p:nvPr/>
          </p:nvSpPr>
          <p:spPr>
            <a:xfrm rot="8100000">
              <a:off x="803211" y="206261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202" name="Google Shape;4202;p65"/>
            <p:cNvSpPr/>
            <p:nvPr/>
          </p:nvSpPr>
          <p:spPr>
            <a:xfrm rot="-900406" flipH="1">
              <a:off x="3959085" y="48988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203" name="Google Shape;4203;p65"/>
            <p:cNvSpPr/>
            <p:nvPr/>
          </p:nvSpPr>
          <p:spPr>
            <a:xfrm>
              <a:off x="4942764" y="49305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204" name="Google Shape;4204;p65"/>
            <p:cNvSpPr/>
            <p:nvPr/>
          </p:nvSpPr>
          <p:spPr>
            <a:xfrm rot="-7200227">
              <a:off x="1285269" y="3078455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205" name="Google Shape;4205;p65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206" name="Google Shape;4206;p65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207" name="Google Shape;4207;p65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208" name="Google Shape;4208;p65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209" name="Google Shape;4209;p65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210" name="Google Shape;4210;p65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211" name="Google Shape;4211;p65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212" name="Google Shape;4212;p65"/>
            <p:cNvSpPr/>
            <p:nvPr/>
          </p:nvSpPr>
          <p:spPr>
            <a:xfrm rot="8100000" flipH="1">
              <a:off x="66312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213" name="Google Shape;4213;p65"/>
            <p:cNvSpPr/>
            <p:nvPr/>
          </p:nvSpPr>
          <p:spPr>
            <a:xfrm rot="10800000" flipH="1">
              <a:off x="7743555" y="265951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214" name="Google Shape;4214;p65"/>
            <p:cNvSpPr/>
            <p:nvPr/>
          </p:nvSpPr>
          <p:spPr>
            <a:xfrm rot="-8100000" flipH="1">
              <a:off x="7858613" y="350184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215" name="Google Shape;4215;p65"/>
            <p:cNvSpPr/>
            <p:nvPr/>
          </p:nvSpPr>
          <p:spPr>
            <a:xfrm rot="-9899594">
              <a:off x="7782595" y="161560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216" name="Google Shape;4216;p65"/>
            <p:cNvSpPr/>
            <p:nvPr/>
          </p:nvSpPr>
          <p:spPr>
            <a:xfrm rot="8100000">
              <a:off x="8115936" y="229121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217" name="Google Shape;4217;p65"/>
            <p:cNvSpPr/>
            <p:nvPr/>
          </p:nvSpPr>
          <p:spPr>
            <a:xfrm rot="-7200227">
              <a:off x="8216994" y="3078455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218" name="Google Shape;4218;p65"/>
            <p:cNvSpPr/>
            <p:nvPr/>
          </p:nvSpPr>
          <p:spPr>
            <a:xfrm rot="8100000" flipH="1">
              <a:off x="7955331" y="41656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</p:grpSp>
      <p:sp>
        <p:nvSpPr>
          <p:cNvPr id="4219" name="Google Shape;4219;p65"/>
          <p:cNvSpPr/>
          <p:nvPr/>
        </p:nvSpPr>
        <p:spPr>
          <a:xfrm>
            <a:off x="1615150" y="544975"/>
            <a:ext cx="5941800" cy="40536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20" name="Google Shape;4220;p65"/>
          <p:cNvGrpSpPr/>
          <p:nvPr/>
        </p:nvGrpSpPr>
        <p:grpSpPr>
          <a:xfrm>
            <a:off x="416320" y="2056053"/>
            <a:ext cx="1847045" cy="3432959"/>
            <a:chOff x="6622012" y="795963"/>
            <a:chExt cx="1304687" cy="2425262"/>
          </a:xfrm>
        </p:grpSpPr>
        <p:sp>
          <p:nvSpPr>
            <p:cNvPr id="4221" name="Google Shape;4221;p65"/>
            <p:cNvSpPr/>
            <p:nvPr/>
          </p:nvSpPr>
          <p:spPr>
            <a:xfrm rot="676147">
              <a:off x="7263594" y="835063"/>
              <a:ext cx="436082" cy="363936"/>
            </a:xfrm>
            <a:custGeom>
              <a:avLst/>
              <a:gdLst/>
              <a:ahLst/>
              <a:cxnLst/>
              <a:rect l="l" t="t" r="r" b="b"/>
              <a:pathLst>
                <a:path w="10218" h="8528" extrusionOk="0">
                  <a:moveTo>
                    <a:pt x="0" y="0"/>
                  </a:moveTo>
                  <a:lnTo>
                    <a:pt x="4834" y="8528"/>
                  </a:lnTo>
                  <a:lnTo>
                    <a:pt x="5864" y="6560"/>
                  </a:lnTo>
                  <a:lnTo>
                    <a:pt x="7521" y="7931"/>
                  </a:lnTo>
                  <a:lnTo>
                    <a:pt x="7542" y="4253"/>
                  </a:lnTo>
                  <a:lnTo>
                    <a:pt x="10217" y="32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2" name="Google Shape;4222;p65"/>
            <p:cNvSpPr/>
            <p:nvPr/>
          </p:nvSpPr>
          <p:spPr>
            <a:xfrm rot="676147">
              <a:off x="7284315" y="828697"/>
              <a:ext cx="324479" cy="183888"/>
            </a:xfrm>
            <a:custGeom>
              <a:avLst/>
              <a:gdLst/>
              <a:ahLst/>
              <a:cxnLst/>
              <a:rect l="l" t="t" r="r" b="b"/>
              <a:pathLst>
                <a:path w="7603" h="4309" extrusionOk="0">
                  <a:moveTo>
                    <a:pt x="120" y="1"/>
                  </a:moveTo>
                  <a:cubicBezTo>
                    <a:pt x="83" y="1"/>
                    <a:pt x="47" y="21"/>
                    <a:pt x="29" y="54"/>
                  </a:cubicBezTo>
                  <a:cubicBezTo>
                    <a:pt x="1" y="104"/>
                    <a:pt x="17" y="170"/>
                    <a:pt x="67" y="198"/>
                  </a:cubicBezTo>
                  <a:lnTo>
                    <a:pt x="7433" y="4291"/>
                  </a:lnTo>
                  <a:cubicBezTo>
                    <a:pt x="7449" y="4302"/>
                    <a:pt x="7466" y="4308"/>
                    <a:pt x="7482" y="4308"/>
                  </a:cubicBezTo>
                  <a:cubicBezTo>
                    <a:pt x="7521" y="4308"/>
                    <a:pt x="7559" y="4286"/>
                    <a:pt x="7575" y="4253"/>
                  </a:cubicBezTo>
                  <a:cubicBezTo>
                    <a:pt x="7603" y="4198"/>
                    <a:pt x="7587" y="4137"/>
                    <a:pt x="7537" y="4104"/>
                  </a:cubicBezTo>
                  <a:lnTo>
                    <a:pt x="171" y="16"/>
                  </a:lnTo>
                  <a:cubicBezTo>
                    <a:pt x="155" y="5"/>
                    <a:pt x="137" y="1"/>
                    <a:pt x="1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3" name="Google Shape;4223;p65"/>
            <p:cNvSpPr/>
            <p:nvPr/>
          </p:nvSpPr>
          <p:spPr>
            <a:xfrm rot="676147">
              <a:off x="7504274" y="1069992"/>
              <a:ext cx="64315" cy="120857"/>
            </a:xfrm>
            <a:custGeom>
              <a:avLst/>
              <a:gdLst/>
              <a:ahLst/>
              <a:cxnLst/>
              <a:rect l="l" t="t" r="r" b="b"/>
              <a:pathLst>
                <a:path w="1507" h="2832" extrusionOk="0">
                  <a:moveTo>
                    <a:pt x="117" y="1"/>
                  </a:moveTo>
                  <a:cubicBezTo>
                    <a:pt x="103" y="1"/>
                    <a:pt x="89" y="3"/>
                    <a:pt x="76" y="9"/>
                  </a:cubicBezTo>
                  <a:cubicBezTo>
                    <a:pt x="21" y="36"/>
                    <a:pt x="0" y="97"/>
                    <a:pt x="26" y="152"/>
                  </a:cubicBezTo>
                  <a:lnTo>
                    <a:pt x="1293" y="2771"/>
                  </a:lnTo>
                  <a:cubicBezTo>
                    <a:pt x="1309" y="2811"/>
                    <a:pt x="1348" y="2832"/>
                    <a:pt x="1387" y="2832"/>
                  </a:cubicBezTo>
                  <a:cubicBezTo>
                    <a:pt x="1402" y="2832"/>
                    <a:pt x="1419" y="2826"/>
                    <a:pt x="1435" y="2821"/>
                  </a:cubicBezTo>
                  <a:cubicBezTo>
                    <a:pt x="1485" y="2793"/>
                    <a:pt x="1506" y="2733"/>
                    <a:pt x="1480" y="2679"/>
                  </a:cubicBezTo>
                  <a:lnTo>
                    <a:pt x="213" y="59"/>
                  </a:lnTo>
                  <a:cubicBezTo>
                    <a:pt x="197" y="22"/>
                    <a:pt x="156" y="1"/>
                    <a:pt x="1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4" name="Google Shape;4224;p65"/>
            <p:cNvSpPr/>
            <p:nvPr/>
          </p:nvSpPr>
          <p:spPr>
            <a:xfrm rot="676147">
              <a:off x="7280454" y="822935"/>
              <a:ext cx="269510" cy="228740"/>
            </a:xfrm>
            <a:custGeom>
              <a:avLst/>
              <a:gdLst/>
              <a:ahLst/>
              <a:cxnLst/>
              <a:rect l="l" t="t" r="r" b="b"/>
              <a:pathLst>
                <a:path w="6315" h="5360" extrusionOk="0">
                  <a:moveTo>
                    <a:pt x="119" y="0"/>
                  </a:moveTo>
                  <a:cubicBezTo>
                    <a:pt x="89" y="0"/>
                    <a:pt x="60" y="13"/>
                    <a:pt x="39" y="37"/>
                  </a:cubicBezTo>
                  <a:cubicBezTo>
                    <a:pt x="1" y="81"/>
                    <a:pt x="6" y="147"/>
                    <a:pt x="50" y="185"/>
                  </a:cubicBezTo>
                  <a:lnTo>
                    <a:pt x="6128" y="5332"/>
                  </a:lnTo>
                  <a:cubicBezTo>
                    <a:pt x="6145" y="5348"/>
                    <a:pt x="6173" y="5360"/>
                    <a:pt x="6194" y="5360"/>
                  </a:cubicBezTo>
                  <a:cubicBezTo>
                    <a:pt x="6221" y="5360"/>
                    <a:pt x="6254" y="5342"/>
                    <a:pt x="6277" y="5320"/>
                  </a:cubicBezTo>
                  <a:cubicBezTo>
                    <a:pt x="6315" y="5277"/>
                    <a:pt x="6310" y="5211"/>
                    <a:pt x="6260" y="5173"/>
                  </a:cubicBezTo>
                  <a:lnTo>
                    <a:pt x="188" y="26"/>
                  </a:lnTo>
                  <a:cubicBezTo>
                    <a:pt x="168" y="9"/>
                    <a:pt x="143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5" name="Google Shape;4225;p65"/>
            <p:cNvSpPr/>
            <p:nvPr/>
          </p:nvSpPr>
          <p:spPr>
            <a:xfrm rot="676147">
              <a:off x="7494024" y="1063608"/>
              <a:ext cx="26930" cy="62477"/>
            </a:xfrm>
            <a:custGeom>
              <a:avLst/>
              <a:gdLst/>
              <a:ahLst/>
              <a:cxnLst/>
              <a:rect l="l" t="t" r="r" b="b"/>
              <a:pathLst>
                <a:path w="631" h="1464" extrusionOk="0">
                  <a:moveTo>
                    <a:pt x="515" y="0"/>
                  </a:moveTo>
                  <a:cubicBezTo>
                    <a:pt x="469" y="0"/>
                    <a:pt x="425" y="31"/>
                    <a:pt x="411" y="75"/>
                  </a:cubicBezTo>
                  <a:lnTo>
                    <a:pt x="17" y="1325"/>
                  </a:lnTo>
                  <a:cubicBezTo>
                    <a:pt x="1" y="1380"/>
                    <a:pt x="34" y="1441"/>
                    <a:pt x="88" y="1457"/>
                  </a:cubicBezTo>
                  <a:cubicBezTo>
                    <a:pt x="99" y="1463"/>
                    <a:pt x="110" y="1463"/>
                    <a:pt x="120" y="1463"/>
                  </a:cubicBezTo>
                  <a:cubicBezTo>
                    <a:pt x="165" y="1463"/>
                    <a:pt x="209" y="1436"/>
                    <a:pt x="219" y="1391"/>
                  </a:cubicBezTo>
                  <a:lnTo>
                    <a:pt x="608" y="136"/>
                  </a:lnTo>
                  <a:cubicBezTo>
                    <a:pt x="631" y="82"/>
                    <a:pt x="598" y="22"/>
                    <a:pt x="543" y="4"/>
                  </a:cubicBezTo>
                  <a:cubicBezTo>
                    <a:pt x="534" y="2"/>
                    <a:pt x="524" y="0"/>
                    <a:pt x="515" y="0"/>
                  </a:cubicBezTo>
                  <a:close/>
                </a:path>
              </a:pathLst>
            </a:custGeom>
            <a:solidFill>
              <a:srgbClr val="2E24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6" name="Google Shape;4226;p65"/>
            <p:cNvSpPr/>
            <p:nvPr/>
          </p:nvSpPr>
          <p:spPr>
            <a:xfrm rot="676147">
              <a:off x="6799863" y="1233217"/>
              <a:ext cx="948984" cy="1913734"/>
            </a:xfrm>
            <a:custGeom>
              <a:avLst/>
              <a:gdLst/>
              <a:ahLst/>
              <a:cxnLst/>
              <a:rect l="l" t="t" r="r" b="b"/>
              <a:pathLst>
                <a:path w="22236" h="44844" extrusionOk="0">
                  <a:moveTo>
                    <a:pt x="13245" y="0"/>
                  </a:moveTo>
                  <a:cubicBezTo>
                    <a:pt x="13209" y="0"/>
                    <a:pt x="13173" y="21"/>
                    <a:pt x="13154" y="54"/>
                  </a:cubicBezTo>
                  <a:cubicBezTo>
                    <a:pt x="13127" y="104"/>
                    <a:pt x="13144" y="170"/>
                    <a:pt x="13192" y="197"/>
                  </a:cubicBezTo>
                  <a:cubicBezTo>
                    <a:pt x="13198" y="197"/>
                    <a:pt x="13478" y="356"/>
                    <a:pt x="13921" y="635"/>
                  </a:cubicBezTo>
                  <a:cubicBezTo>
                    <a:pt x="13938" y="646"/>
                    <a:pt x="13954" y="646"/>
                    <a:pt x="13976" y="646"/>
                  </a:cubicBezTo>
                  <a:cubicBezTo>
                    <a:pt x="14009" y="646"/>
                    <a:pt x="14042" y="630"/>
                    <a:pt x="14064" y="597"/>
                  </a:cubicBezTo>
                  <a:cubicBezTo>
                    <a:pt x="14097" y="547"/>
                    <a:pt x="14080" y="481"/>
                    <a:pt x="14032" y="455"/>
                  </a:cubicBezTo>
                  <a:cubicBezTo>
                    <a:pt x="13582" y="175"/>
                    <a:pt x="13296" y="16"/>
                    <a:pt x="13296" y="16"/>
                  </a:cubicBezTo>
                  <a:cubicBezTo>
                    <a:pt x="13280" y="5"/>
                    <a:pt x="13263" y="0"/>
                    <a:pt x="13245" y="0"/>
                  </a:cubicBezTo>
                  <a:close/>
                  <a:moveTo>
                    <a:pt x="14684" y="896"/>
                  </a:moveTo>
                  <a:cubicBezTo>
                    <a:pt x="14652" y="896"/>
                    <a:pt x="14621" y="912"/>
                    <a:pt x="14601" y="942"/>
                  </a:cubicBezTo>
                  <a:cubicBezTo>
                    <a:pt x="14568" y="992"/>
                    <a:pt x="14579" y="1058"/>
                    <a:pt x="14629" y="1090"/>
                  </a:cubicBezTo>
                  <a:cubicBezTo>
                    <a:pt x="14842" y="1232"/>
                    <a:pt x="15079" y="1397"/>
                    <a:pt x="15325" y="1567"/>
                  </a:cubicBezTo>
                  <a:cubicBezTo>
                    <a:pt x="15342" y="1584"/>
                    <a:pt x="15363" y="1589"/>
                    <a:pt x="15385" y="1589"/>
                  </a:cubicBezTo>
                  <a:cubicBezTo>
                    <a:pt x="15418" y="1589"/>
                    <a:pt x="15451" y="1573"/>
                    <a:pt x="15473" y="1546"/>
                  </a:cubicBezTo>
                  <a:cubicBezTo>
                    <a:pt x="15506" y="1496"/>
                    <a:pt x="15494" y="1430"/>
                    <a:pt x="15446" y="1397"/>
                  </a:cubicBezTo>
                  <a:cubicBezTo>
                    <a:pt x="15198" y="1222"/>
                    <a:pt x="14963" y="1063"/>
                    <a:pt x="14743" y="915"/>
                  </a:cubicBezTo>
                  <a:cubicBezTo>
                    <a:pt x="14724" y="903"/>
                    <a:pt x="14704" y="896"/>
                    <a:pt x="14684" y="896"/>
                  </a:cubicBezTo>
                  <a:close/>
                  <a:moveTo>
                    <a:pt x="16073" y="1877"/>
                  </a:moveTo>
                  <a:cubicBezTo>
                    <a:pt x="16040" y="1877"/>
                    <a:pt x="16008" y="1891"/>
                    <a:pt x="15988" y="1918"/>
                  </a:cubicBezTo>
                  <a:cubicBezTo>
                    <a:pt x="15949" y="1968"/>
                    <a:pt x="15960" y="2034"/>
                    <a:pt x="16005" y="2066"/>
                  </a:cubicBezTo>
                  <a:cubicBezTo>
                    <a:pt x="16223" y="2231"/>
                    <a:pt x="16448" y="2406"/>
                    <a:pt x="16673" y="2586"/>
                  </a:cubicBezTo>
                  <a:cubicBezTo>
                    <a:pt x="16690" y="2598"/>
                    <a:pt x="16716" y="2608"/>
                    <a:pt x="16739" y="2608"/>
                  </a:cubicBezTo>
                  <a:cubicBezTo>
                    <a:pt x="16772" y="2608"/>
                    <a:pt x="16799" y="2593"/>
                    <a:pt x="16822" y="2570"/>
                  </a:cubicBezTo>
                  <a:cubicBezTo>
                    <a:pt x="16860" y="2520"/>
                    <a:pt x="16848" y="2454"/>
                    <a:pt x="16804" y="2416"/>
                  </a:cubicBezTo>
                  <a:cubicBezTo>
                    <a:pt x="16580" y="2236"/>
                    <a:pt x="16355" y="2060"/>
                    <a:pt x="16136" y="1895"/>
                  </a:cubicBezTo>
                  <a:cubicBezTo>
                    <a:pt x="16117" y="1883"/>
                    <a:pt x="16095" y="1877"/>
                    <a:pt x="16073" y="1877"/>
                  </a:cubicBezTo>
                  <a:close/>
                  <a:moveTo>
                    <a:pt x="17389" y="2939"/>
                  </a:moveTo>
                  <a:cubicBezTo>
                    <a:pt x="17359" y="2939"/>
                    <a:pt x="17330" y="2952"/>
                    <a:pt x="17308" y="2975"/>
                  </a:cubicBezTo>
                  <a:cubicBezTo>
                    <a:pt x="17270" y="3020"/>
                    <a:pt x="17275" y="3086"/>
                    <a:pt x="17320" y="3124"/>
                  </a:cubicBezTo>
                  <a:cubicBezTo>
                    <a:pt x="17538" y="3309"/>
                    <a:pt x="17748" y="3502"/>
                    <a:pt x="17945" y="3688"/>
                  </a:cubicBezTo>
                  <a:cubicBezTo>
                    <a:pt x="17966" y="3704"/>
                    <a:pt x="17994" y="3716"/>
                    <a:pt x="18021" y="3716"/>
                  </a:cubicBezTo>
                  <a:cubicBezTo>
                    <a:pt x="18049" y="3716"/>
                    <a:pt x="18076" y="3704"/>
                    <a:pt x="18097" y="3683"/>
                  </a:cubicBezTo>
                  <a:cubicBezTo>
                    <a:pt x="18137" y="3638"/>
                    <a:pt x="18130" y="3573"/>
                    <a:pt x="18092" y="3534"/>
                  </a:cubicBezTo>
                  <a:cubicBezTo>
                    <a:pt x="17890" y="3342"/>
                    <a:pt x="17677" y="3152"/>
                    <a:pt x="17457" y="2965"/>
                  </a:cubicBezTo>
                  <a:cubicBezTo>
                    <a:pt x="17437" y="2948"/>
                    <a:pt x="17413" y="2939"/>
                    <a:pt x="17389" y="2939"/>
                  </a:cubicBezTo>
                  <a:close/>
                  <a:moveTo>
                    <a:pt x="18624" y="4098"/>
                  </a:moveTo>
                  <a:cubicBezTo>
                    <a:pt x="18596" y="4098"/>
                    <a:pt x="18569" y="4107"/>
                    <a:pt x="18547" y="4126"/>
                  </a:cubicBezTo>
                  <a:cubicBezTo>
                    <a:pt x="18509" y="4165"/>
                    <a:pt x="18509" y="4237"/>
                    <a:pt x="18547" y="4275"/>
                  </a:cubicBezTo>
                  <a:cubicBezTo>
                    <a:pt x="18750" y="4483"/>
                    <a:pt x="18937" y="4691"/>
                    <a:pt x="19117" y="4895"/>
                  </a:cubicBezTo>
                  <a:cubicBezTo>
                    <a:pt x="19139" y="4916"/>
                    <a:pt x="19167" y="4933"/>
                    <a:pt x="19195" y="4933"/>
                  </a:cubicBezTo>
                  <a:cubicBezTo>
                    <a:pt x="19222" y="4933"/>
                    <a:pt x="19243" y="4921"/>
                    <a:pt x="19266" y="4905"/>
                  </a:cubicBezTo>
                  <a:cubicBezTo>
                    <a:pt x="19309" y="4867"/>
                    <a:pt x="19314" y="4801"/>
                    <a:pt x="19276" y="4756"/>
                  </a:cubicBezTo>
                  <a:cubicBezTo>
                    <a:pt x="19096" y="4549"/>
                    <a:pt x="18904" y="4336"/>
                    <a:pt x="18701" y="4126"/>
                  </a:cubicBezTo>
                  <a:cubicBezTo>
                    <a:pt x="18679" y="4107"/>
                    <a:pt x="18651" y="4098"/>
                    <a:pt x="18624" y="4098"/>
                  </a:cubicBezTo>
                  <a:close/>
                  <a:moveTo>
                    <a:pt x="19731" y="5375"/>
                  </a:moveTo>
                  <a:cubicBezTo>
                    <a:pt x="19709" y="5375"/>
                    <a:pt x="19686" y="5383"/>
                    <a:pt x="19665" y="5398"/>
                  </a:cubicBezTo>
                  <a:cubicBezTo>
                    <a:pt x="19622" y="5431"/>
                    <a:pt x="19610" y="5497"/>
                    <a:pt x="19650" y="5546"/>
                  </a:cubicBezTo>
                  <a:cubicBezTo>
                    <a:pt x="19819" y="5776"/>
                    <a:pt x="19984" y="6006"/>
                    <a:pt x="20126" y="6231"/>
                  </a:cubicBezTo>
                  <a:cubicBezTo>
                    <a:pt x="20143" y="6264"/>
                    <a:pt x="20181" y="6281"/>
                    <a:pt x="20214" y="6281"/>
                  </a:cubicBezTo>
                  <a:cubicBezTo>
                    <a:pt x="20235" y="6281"/>
                    <a:pt x="20252" y="6276"/>
                    <a:pt x="20268" y="6264"/>
                  </a:cubicBezTo>
                  <a:cubicBezTo>
                    <a:pt x="20318" y="6231"/>
                    <a:pt x="20334" y="6165"/>
                    <a:pt x="20301" y="6117"/>
                  </a:cubicBezTo>
                  <a:cubicBezTo>
                    <a:pt x="20159" y="5886"/>
                    <a:pt x="19994" y="5651"/>
                    <a:pt x="19814" y="5421"/>
                  </a:cubicBezTo>
                  <a:cubicBezTo>
                    <a:pt x="19795" y="5391"/>
                    <a:pt x="19764" y="5375"/>
                    <a:pt x="19731" y="5375"/>
                  </a:cubicBezTo>
                  <a:close/>
                  <a:moveTo>
                    <a:pt x="20629" y="6806"/>
                  </a:moveTo>
                  <a:cubicBezTo>
                    <a:pt x="20613" y="6806"/>
                    <a:pt x="20597" y="6810"/>
                    <a:pt x="20581" y="6818"/>
                  </a:cubicBezTo>
                  <a:cubicBezTo>
                    <a:pt x="20531" y="6845"/>
                    <a:pt x="20510" y="6906"/>
                    <a:pt x="20538" y="6960"/>
                  </a:cubicBezTo>
                  <a:cubicBezTo>
                    <a:pt x="20663" y="7218"/>
                    <a:pt x="20773" y="7475"/>
                    <a:pt x="20855" y="7723"/>
                  </a:cubicBezTo>
                  <a:cubicBezTo>
                    <a:pt x="20872" y="7766"/>
                    <a:pt x="20910" y="7799"/>
                    <a:pt x="20953" y="7799"/>
                  </a:cubicBezTo>
                  <a:cubicBezTo>
                    <a:pt x="20965" y="7799"/>
                    <a:pt x="20976" y="7794"/>
                    <a:pt x="20986" y="7788"/>
                  </a:cubicBezTo>
                  <a:cubicBezTo>
                    <a:pt x="21047" y="7771"/>
                    <a:pt x="21074" y="7711"/>
                    <a:pt x="21052" y="7657"/>
                  </a:cubicBezTo>
                  <a:cubicBezTo>
                    <a:pt x="20970" y="7399"/>
                    <a:pt x="20855" y="7131"/>
                    <a:pt x="20723" y="6868"/>
                  </a:cubicBezTo>
                  <a:cubicBezTo>
                    <a:pt x="20703" y="6828"/>
                    <a:pt x="20668" y="6806"/>
                    <a:pt x="20629" y="6806"/>
                  </a:cubicBezTo>
                  <a:close/>
                  <a:moveTo>
                    <a:pt x="21151" y="8401"/>
                  </a:moveTo>
                  <a:cubicBezTo>
                    <a:pt x="21147" y="8401"/>
                    <a:pt x="21144" y="8401"/>
                    <a:pt x="21140" y="8401"/>
                  </a:cubicBezTo>
                  <a:cubicBezTo>
                    <a:pt x="21085" y="8413"/>
                    <a:pt x="21047" y="8467"/>
                    <a:pt x="21052" y="8522"/>
                  </a:cubicBezTo>
                  <a:cubicBezTo>
                    <a:pt x="21090" y="8742"/>
                    <a:pt x="21107" y="8960"/>
                    <a:pt x="21107" y="9175"/>
                  </a:cubicBezTo>
                  <a:cubicBezTo>
                    <a:pt x="21107" y="9229"/>
                    <a:pt x="21107" y="9289"/>
                    <a:pt x="21102" y="9345"/>
                  </a:cubicBezTo>
                  <a:cubicBezTo>
                    <a:pt x="21102" y="9405"/>
                    <a:pt x="21145" y="9454"/>
                    <a:pt x="21206" y="9454"/>
                  </a:cubicBezTo>
                  <a:lnTo>
                    <a:pt x="21211" y="9454"/>
                  </a:lnTo>
                  <a:cubicBezTo>
                    <a:pt x="21266" y="9454"/>
                    <a:pt x="21310" y="9410"/>
                    <a:pt x="21315" y="9355"/>
                  </a:cubicBezTo>
                  <a:lnTo>
                    <a:pt x="21315" y="9175"/>
                  </a:lnTo>
                  <a:cubicBezTo>
                    <a:pt x="21320" y="8950"/>
                    <a:pt x="21299" y="8720"/>
                    <a:pt x="21266" y="8490"/>
                  </a:cubicBezTo>
                  <a:cubicBezTo>
                    <a:pt x="21255" y="8438"/>
                    <a:pt x="21207" y="8401"/>
                    <a:pt x="21151" y="8401"/>
                  </a:cubicBezTo>
                  <a:close/>
                  <a:moveTo>
                    <a:pt x="21086" y="10077"/>
                  </a:moveTo>
                  <a:cubicBezTo>
                    <a:pt x="21037" y="10077"/>
                    <a:pt x="20989" y="10108"/>
                    <a:pt x="20976" y="10156"/>
                  </a:cubicBezTo>
                  <a:cubicBezTo>
                    <a:pt x="20943" y="10276"/>
                    <a:pt x="20905" y="10402"/>
                    <a:pt x="20860" y="10523"/>
                  </a:cubicBezTo>
                  <a:cubicBezTo>
                    <a:pt x="20806" y="10665"/>
                    <a:pt x="20751" y="10802"/>
                    <a:pt x="20690" y="10934"/>
                  </a:cubicBezTo>
                  <a:cubicBezTo>
                    <a:pt x="20669" y="10984"/>
                    <a:pt x="20690" y="11049"/>
                    <a:pt x="20745" y="11070"/>
                  </a:cubicBezTo>
                  <a:cubicBezTo>
                    <a:pt x="20756" y="11077"/>
                    <a:pt x="20773" y="11082"/>
                    <a:pt x="20789" y="11082"/>
                  </a:cubicBezTo>
                  <a:cubicBezTo>
                    <a:pt x="20827" y="11082"/>
                    <a:pt x="20866" y="11055"/>
                    <a:pt x="20882" y="11016"/>
                  </a:cubicBezTo>
                  <a:cubicBezTo>
                    <a:pt x="20943" y="10885"/>
                    <a:pt x="21003" y="10742"/>
                    <a:pt x="21057" y="10594"/>
                  </a:cubicBezTo>
                  <a:cubicBezTo>
                    <a:pt x="21107" y="10468"/>
                    <a:pt x="21145" y="10342"/>
                    <a:pt x="21183" y="10210"/>
                  </a:cubicBezTo>
                  <a:cubicBezTo>
                    <a:pt x="21195" y="10156"/>
                    <a:pt x="21162" y="10096"/>
                    <a:pt x="21107" y="10079"/>
                  </a:cubicBezTo>
                  <a:cubicBezTo>
                    <a:pt x="21100" y="10077"/>
                    <a:pt x="21093" y="10077"/>
                    <a:pt x="21086" y="10077"/>
                  </a:cubicBezTo>
                  <a:close/>
                  <a:moveTo>
                    <a:pt x="20403" y="11623"/>
                  </a:moveTo>
                  <a:cubicBezTo>
                    <a:pt x="20367" y="11623"/>
                    <a:pt x="20331" y="11641"/>
                    <a:pt x="20313" y="11674"/>
                  </a:cubicBezTo>
                  <a:cubicBezTo>
                    <a:pt x="20164" y="11915"/>
                    <a:pt x="20005" y="12145"/>
                    <a:pt x="19840" y="12353"/>
                  </a:cubicBezTo>
                  <a:cubicBezTo>
                    <a:pt x="19802" y="12403"/>
                    <a:pt x="19814" y="12469"/>
                    <a:pt x="19858" y="12507"/>
                  </a:cubicBezTo>
                  <a:cubicBezTo>
                    <a:pt x="19873" y="12517"/>
                    <a:pt x="19901" y="12529"/>
                    <a:pt x="19923" y="12529"/>
                  </a:cubicBezTo>
                  <a:cubicBezTo>
                    <a:pt x="19956" y="12529"/>
                    <a:pt x="19984" y="12512"/>
                    <a:pt x="20005" y="12491"/>
                  </a:cubicBezTo>
                  <a:cubicBezTo>
                    <a:pt x="20181" y="12271"/>
                    <a:pt x="20340" y="12036"/>
                    <a:pt x="20493" y="11778"/>
                  </a:cubicBezTo>
                  <a:cubicBezTo>
                    <a:pt x="20520" y="11728"/>
                    <a:pt x="20505" y="11662"/>
                    <a:pt x="20455" y="11636"/>
                  </a:cubicBezTo>
                  <a:cubicBezTo>
                    <a:pt x="20439" y="11627"/>
                    <a:pt x="20421" y="11623"/>
                    <a:pt x="20403" y="11623"/>
                  </a:cubicBezTo>
                  <a:close/>
                  <a:moveTo>
                    <a:pt x="17177" y="12248"/>
                  </a:moveTo>
                  <a:cubicBezTo>
                    <a:pt x="17121" y="12248"/>
                    <a:pt x="17072" y="12285"/>
                    <a:pt x="17068" y="12337"/>
                  </a:cubicBezTo>
                  <a:cubicBezTo>
                    <a:pt x="17057" y="12398"/>
                    <a:pt x="17095" y="12452"/>
                    <a:pt x="17156" y="12458"/>
                  </a:cubicBezTo>
                  <a:cubicBezTo>
                    <a:pt x="17407" y="12502"/>
                    <a:pt x="17682" y="12567"/>
                    <a:pt x="17955" y="12661"/>
                  </a:cubicBezTo>
                  <a:cubicBezTo>
                    <a:pt x="17966" y="12661"/>
                    <a:pt x="17978" y="12666"/>
                    <a:pt x="17988" y="12666"/>
                  </a:cubicBezTo>
                  <a:cubicBezTo>
                    <a:pt x="18038" y="12666"/>
                    <a:pt x="18076" y="12633"/>
                    <a:pt x="18092" y="12590"/>
                  </a:cubicBezTo>
                  <a:cubicBezTo>
                    <a:pt x="18109" y="12534"/>
                    <a:pt x="18082" y="12474"/>
                    <a:pt x="18021" y="12458"/>
                  </a:cubicBezTo>
                  <a:cubicBezTo>
                    <a:pt x="17736" y="12365"/>
                    <a:pt x="17452" y="12294"/>
                    <a:pt x="17189" y="12249"/>
                  </a:cubicBezTo>
                  <a:cubicBezTo>
                    <a:pt x="17185" y="12249"/>
                    <a:pt x="17181" y="12248"/>
                    <a:pt x="17177" y="12248"/>
                  </a:cubicBezTo>
                  <a:close/>
                  <a:moveTo>
                    <a:pt x="16326" y="12216"/>
                  </a:moveTo>
                  <a:cubicBezTo>
                    <a:pt x="16323" y="12216"/>
                    <a:pt x="16319" y="12216"/>
                    <a:pt x="16316" y="12216"/>
                  </a:cubicBezTo>
                  <a:cubicBezTo>
                    <a:pt x="16032" y="12254"/>
                    <a:pt x="15823" y="12342"/>
                    <a:pt x="15681" y="12479"/>
                  </a:cubicBezTo>
                  <a:cubicBezTo>
                    <a:pt x="15626" y="12540"/>
                    <a:pt x="15572" y="12600"/>
                    <a:pt x="15527" y="12661"/>
                  </a:cubicBezTo>
                  <a:cubicBezTo>
                    <a:pt x="15494" y="12704"/>
                    <a:pt x="15506" y="12770"/>
                    <a:pt x="15550" y="12808"/>
                  </a:cubicBezTo>
                  <a:cubicBezTo>
                    <a:pt x="15572" y="12820"/>
                    <a:pt x="15593" y="12825"/>
                    <a:pt x="15615" y="12825"/>
                  </a:cubicBezTo>
                  <a:cubicBezTo>
                    <a:pt x="15648" y="12825"/>
                    <a:pt x="15681" y="12813"/>
                    <a:pt x="15697" y="12780"/>
                  </a:cubicBezTo>
                  <a:cubicBezTo>
                    <a:pt x="15736" y="12732"/>
                    <a:pt x="15780" y="12682"/>
                    <a:pt x="15828" y="12633"/>
                  </a:cubicBezTo>
                  <a:cubicBezTo>
                    <a:pt x="15934" y="12529"/>
                    <a:pt x="16114" y="12458"/>
                    <a:pt x="16344" y="12431"/>
                  </a:cubicBezTo>
                  <a:cubicBezTo>
                    <a:pt x="16399" y="12419"/>
                    <a:pt x="16443" y="12370"/>
                    <a:pt x="16432" y="12309"/>
                  </a:cubicBezTo>
                  <a:cubicBezTo>
                    <a:pt x="16427" y="12257"/>
                    <a:pt x="16378" y="12216"/>
                    <a:pt x="16326" y="12216"/>
                  </a:cubicBezTo>
                  <a:close/>
                  <a:moveTo>
                    <a:pt x="18773" y="12763"/>
                  </a:moveTo>
                  <a:cubicBezTo>
                    <a:pt x="18735" y="12763"/>
                    <a:pt x="18698" y="12786"/>
                    <a:pt x="18679" y="12825"/>
                  </a:cubicBezTo>
                  <a:cubicBezTo>
                    <a:pt x="18657" y="12879"/>
                    <a:pt x="18679" y="12940"/>
                    <a:pt x="18734" y="12967"/>
                  </a:cubicBezTo>
                  <a:cubicBezTo>
                    <a:pt x="18843" y="13017"/>
                    <a:pt x="18953" y="13076"/>
                    <a:pt x="19063" y="13132"/>
                  </a:cubicBezTo>
                  <a:cubicBezTo>
                    <a:pt x="18920" y="13247"/>
                    <a:pt x="18767" y="13357"/>
                    <a:pt x="18613" y="13445"/>
                  </a:cubicBezTo>
                  <a:cubicBezTo>
                    <a:pt x="18564" y="13478"/>
                    <a:pt x="18547" y="13543"/>
                    <a:pt x="18575" y="13592"/>
                  </a:cubicBezTo>
                  <a:cubicBezTo>
                    <a:pt x="18597" y="13625"/>
                    <a:pt x="18630" y="13642"/>
                    <a:pt x="18668" y="13642"/>
                  </a:cubicBezTo>
                  <a:cubicBezTo>
                    <a:pt x="18684" y="13642"/>
                    <a:pt x="18701" y="13635"/>
                    <a:pt x="18717" y="13630"/>
                  </a:cubicBezTo>
                  <a:cubicBezTo>
                    <a:pt x="18909" y="13516"/>
                    <a:pt x="19091" y="13389"/>
                    <a:pt x="19266" y="13247"/>
                  </a:cubicBezTo>
                  <a:cubicBezTo>
                    <a:pt x="19331" y="13286"/>
                    <a:pt x="19397" y="13324"/>
                    <a:pt x="19463" y="13362"/>
                  </a:cubicBezTo>
                  <a:cubicBezTo>
                    <a:pt x="19480" y="13374"/>
                    <a:pt x="19500" y="13379"/>
                    <a:pt x="19519" y="13379"/>
                  </a:cubicBezTo>
                  <a:cubicBezTo>
                    <a:pt x="19554" y="13379"/>
                    <a:pt x="19589" y="13361"/>
                    <a:pt x="19610" y="13329"/>
                  </a:cubicBezTo>
                  <a:cubicBezTo>
                    <a:pt x="19638" y="13280"/>
                    <a:pt x="19627" y="13214"/>
                    <a:pt x="19577" y="13187"/>
                  </a:cubicBezTo>
                  <a:cubicBezTo>
                    <a:pt x="19529" y="13154"/>
                    <a:pt x="19479" y="13126"/>
                    <a:pt x="19430" y="13099"/>
                  </a:cubicBezTo>
                  <a:cubicBezTo>
                    <a:pt x="19458" y="13055"/>
                    <a:pt x="19458" y="13005"/>
                    <a:pt x="19425" y="12967"/>
                  </a:cubicBezTo>
                  <a:cubicBezTo>
                    <a:pt x="19404" y="12943"/>
                    <a:pt x="19373" y="12931"/>
                    <a:pt x="19342" y="12931"/>
                  </a:cubicBezTo>
                  <a:cubicBezTo>
                    <a:pt x="19318" y="12931"/>
                    <a:pt x="19293" y="12939"/>
                    <a:pt x="19276" y="12957"/>
                  </a:cubicBezTo>
                  <a:cubicBezTo>
                    <a:pt x="19260" y="12967"/>
                    <a:pt x="19248" y="12978"/>
                    <a:pt x="19238" y="12990"/>
                  </a:cubicBezTo>
                  <a:cubicBezTo>
                    <a:pt x="19101" y="12912"/>
                    <a:pt x="18964" y="12841"/>
                    <a:pt x="18821" y="12775"/>
                  </a:cubicBezTo>
                  <a:cubicBezTo>
                    <a:pt x="18805" y="12767"/>
                    <a:pt x="18789" y="12763"/>
                    <a:pt x="18773" y="12763"/>
                  </a:cubicBezTo>
                  <a:close/>
                  <a:moveTo>
                    <a:pt x="15547" y="13402"/>
                  </a:moveTo>
                  <a:cubicBezTo>
                    <a:pt x="15527" y="13402"/>
                    <a:pt x="15507" y="13407"/>
                    <a:pt x="15489" y="13417"/>
                  </a:cubicBezTo>
                  <a:cubicBezTo>
                    <a:pt x="15440" y="13450"/>
                    <a:pt x="15423" y="13516"/>
                    <a:pt x="15456" y="13564"/>
                  </a:cubicBezTo>
                  <a:cubicBezTo>
                    <a:pt x="15593" y="13789"/>
                    <a:pt x="15861" y="13964"/>
                    <a:pt x="16207" y="14063"/>
                  </a:cubicBezTo>
                  <a:cubicBezTo>
                    <a:pt x="16213" y="14069"/>
                    <a:pt x="16223" y="14069"/>
                    <a:pt x="16235" y="14069"/>
                  </a:cubicBezTo>
                  <a:cubicBezTo>
                    <a:pt x="16278" y="14069"/>
                    <a:pt x="16322" y="14042"/>
                    <a:pt x="16334" y="13992"/>
                  </a:cubicBezTo>
                  <a:cubicBezTo>
                    <a:pt x="16349" y="13938"/>
                    <a:pt x="16322" y="13877"/>
                    <a:pt x="16262" y="13860"/>
                  </a:cubicBezTo>
                  <a:cubicBezTo>
                    <a:pt x="15972" y="13779"/>
                    <a:pt x="15747" y="13630"/>
                    <a:pt x="15631" y="13450"/>
                  </a:cubicBezTo>
                  <a:cubicBezTo>
                    <a:pt x="15614" y="13418"/>
                    <a:pt x="15581" y="13402"/>
                    <a:pt x="15547" y="13402"/>
                  </a:cubicBezTo>
                  <a:close/>
                  <a:moveTo>
                    <a:pt x="17903" y="13782"/>
                  </a:moveTo>
                  <a:cubicBezTo>
                    <a:pt x="17891" y="13782"/>
                    <a:pt x="17879" y="13784"/>
                    <a:pt x="17867" y="13789"/>
                  </a:cubicBezTo>
                  <a:cubicBezTo>
                    <a:pt x="17599" y="13877"/>
                    <a:pt x="17331" y="13926"/>
                    <a:pt x="17068" y="13943"/>
                  </a:cubicBezTo>
                  <a:cubicBezTo>
                    <a:pt x="17007" y="13948"/>
                    <a:pt x="16964" y="13997"/>
                    <a:pt x="16964" y="14052"/>
                  </a:cubicBezTo>
                  <a:cubicBezTo>
                    <a:pt x="16969" y="14113"/>
                    <a:pt x="17019" y="14156"/>
                    <a:pt x="17073" y="14156"/>
                  </a:cubicBezTo>
                  <a:lnTo>
                    <a:pt x="17078" y="14151"/>
                  </a:lnTo>
                  <a:cubicBezTo>
                    <a:pt x="17358" y="14135"/>
                    <a:pt x="17649" y="14080"/>
                    <a:pt x="17933" y="13987"/>
                  </a:cubicBezTo>
                  <a:cubicBezTo>
                    <a:pt x="17988" y="13971"/>
                    <a:pt x="18016" y="13910"/>
                    <a:pt x="17999" y="13855"/>
                  </a:cubicBezTo>
                  <a:cubicBezTo>
                    <a:pt x="17986" y="13812"/>
                    <a:pt x="17947" y="13782"/>
                    <a:pt x="17903" y="13782"/>
                  </a:cubicBezTo>
                  <a:close/>
                  <a:moveTo>
                    <a:pt x="20211" y="13657"/>
                  </a:moveTo>
                  <a:cubicBezTo>
                    <a:pt x="20179" y="13657"/>
                    <a:pt x="20148" y="13671"/>
                    <a:pt x="20126" y="13696"/>
                  </a:cubicBezTo>
                  <a:cubicBezTo>
                    <a:pt x="20088" y="13741"/>
                    <a:pt x="20098" y="13806"/>
                    <a:pt x="20143" y="13845"/>
                  </a:cubicBezTo>
                  <a:cubicBezTo>
                    <a:pt x="20361" y="14020"/>
                    <a:pt x="20564" y="14212"/>
                    <a:pt x="20751" y="14409"/>
                  </a:cubicBezTo>
                  <a:cubicBezTo>
                    <a:pt x="20773" y="14431"/>
                    <a:pt x="20801" y="14442"/>
                    <a:pt x="20827" y="14442"/>
                  </a:cubicBezTo>
                  <a:cubicBezTo>
                    <a:pt x="20855" y="14442"/>
                    <a:pt x="20882" y="14431"/>
                    <a:pt x="20905" y="14414"/>
                  </a:cubicBezTo>
                  <a:cubicBezTo>
                    <a:pt x="20943" y="14371"/>
                    <a:pt x="20948" y="14305"/>
                    <a:pt x="20905" y="14267"/>
                  </a:cubicBezTo>
                  <a:cubicBezTo>
                    <a:pt x="20713" y="14058"/>
                    <a:pt x="20505" y="13860"/>
                    <a:pt x="20274" y="13680"/>
                  </a:cubicBezTo>
                  <a:cubicBezTo>
                    <a:pt x="20256" y="13664"/>
                    <a:pt x="20233" y="13657"/>
                    <a:pt x="20211" y="13657"/>
                  </a:cubicBezTo>
                  <a:close/>
                  <a:moveTo>
                    <a:pt x="21360" y="14889"/>
                  </a:moveTo>
                  <a:cubicBezTo>
                    <a:pt x="21339" y="14889"/>
                    <a:pt x="21318" y="14895"/>
                    <a:pt x="21299" y="14907"/>
                  </a:cubicBezTo>
                  <a:cubicBezTo>
                    <a:pt x="21249" y="14940"/>
                    <a:pt x="21239" y="15006"/>
                    <a:pt x="21272" y="15056"/>
                  </a:cubicBezTo>
                  <a:cubicBezTo>
                    <a:pt x="21425" y="15286"/>
                    <a:pt x="21562" y="15527"/>
                    <a:pt x="21671" y="15773"/>
                  </a:cubicBezTo>
                  <a:cubicBezTo>
                    <a:pt x="21689" y="15812"/>
                    <a:pt x="21727" y="15839"/>
                    <a:pt x="21770" y="15839"/>
                  </a:cubicBezTo>
                  <a:cubicBezTo>
                    <a:pt x="21781" y="15839"/>
                    <a:pt x="21798" y="15833"/>
                    <a:pt x="21808" y="15828"/>
                  </a:cubicBezTo>
                  <a:cubicBezTo>
                    <a:pt x="21864" y="15806"/>
                    <a:pt x="21886" y="15740"/>
                    <a:pt x="21864" y="15691"/>
                  </a:cubicBezTo>
                  <a:cubicBezTo>
                    <a:pt x="21748" y="15428"/>
                    <a:pt x="21611" y="15176"/>
                    <a:pt x="21447" y="14935"/>
                  </a:cubicBezTo>
                  <a:cubicBezTo>
                    <a:pt x="21426" y="14904"/>
                    <a:pt x="21394" y="14889"/>
                    <a:pt x="21360" y="14889"/>
                  </a:cubicBezTo>
                  <a:close/>
                  <a:moveTo>
                    <a:pt x="22033" y="16427"/>
                  </a:moveTo>
                  <a:cubicBezTo>
                    <a:pt x="22024" y="16427"/>
                    <a:pt x="22015" y="16428"/>
                    <a:pt x="22006" y="16431"/>
                  </a:cubicBezTo>
                  <a:cubicBezTo>
                    <a:pt x="21952" y="16442"/>
                    <a:pt x="21912" y="16496"/>
                    <a:pt x="21929" y="16557"/>
                  </a:cubicBezTo>
                  <a:cubicBezTo>
                    <a:pt x="21985" y="16820"/>
                    <a:pt x="22017" y="17095"/>
                    <a:pt x="22023" y="17374"/>
                  </a:cubicBezTo>
                  <a:cubicBezTo>
                    <a:pt x="22023" y="17429"/>
                    <a:pt x="22071" y="17472"/>
                    <a:pt x="22127" y="17472"/>
                  </a:cubicBezTo>
                  <a:lnTo>
                    <a:pt x="22132" y="17472"/>
                  </a:lnTo>
                  <a:cubicBezTo>
                    <a:pt x="22192" y="17472"/>
                    <a:pt x="22236" y="17424"/>
                    <a:pt x="22236" y="17369"/>
                  </a:cubicBezTo>
                  <a:cubicBezTo>
                    <a:pt x="22231" y="17078"/>
                    <a:pt x="22198" y="16787"/>
                    <a:pt x="22132" y="16508"/>
                  </a:cubicBezTo>
                  <a:cubicBezTo>
                    <a:pt x="22123" y="16462"/>
                    <a:pt x="22082" y="16427"/>
                    <a:pt x="22033" y="16427"/>
                  </a:cubicBezTo>
                  <a:close/>
                  <a:moveTo>
                    <a:pt x="22065" y="18106"/>
                  </a:moveTo>
                  <a:cubicBezTo>
                    <a:pt x="22016" y="18106"/>
                    <a:pt x="21972" y="18142"/>
                    <a:pt x="21962" y="18196"/>
                  </a:cubicBezTo>
                  <a:cubicBezTo>
                    <a:pt x="21919" y="18459"/>
                    <a:pt x="21853" y="18727"/>
                    <a:pt x="21765" y="18996"/>
                  </a:cubicBezTo>
                  <a:cubicBezTo>
                    <a:pt x="21742" y="19051"/>
                    <a:pt x="21775" y="19111"/>
                    <a:pt x="21831" y="19127"/>
                  </a:cubicBezTo>
                  <a:cubicBezTo>
                    <a:pt x="21841" y="19134"/>
                    <a:pt x="21853" y="19134"/>
                    <a:pt x="21864" y="19134"/>
                  </a:cubicBezTo>
                  <a:cubicBezTo>
                    <a:pt x="21907" y="19134"/>
                    <a:pt x="21952" y="19106"/>
                    <a:pt x="21962" y="19061"/>
                  </a:cubicBezTo>
                  <a:cubicBezTo>
                    <a:pt x="22056" y="18783"/>
                    <a:pt x="22127" y="18502"/>
                    <a:pt x="22170" y="18229"/>
                  </a:cubicBezTo>
                  <a:cubicBezTo>
                    <a:pt x="22182" y="18168"/>
                    <a:pt x="22142" y="18114"/>
                    <a:pt x="22083" y="18108"/>
                  </a:cubicBezTo>
                  <a:cubicBezTo>
                    <a:pt x="22077" y="18107"/>
                    <a:pt x="22071" y="18106"/>
                    <a:pt x="22065" y="18106"/>
                  </a:cubicBezTo>
                  <a:close/>
                  <a:moveTo>
                    <a:pt x="21552" y="19706"/>
                  </a:moveTo>
                  <a:cubicBezTo>
                    <a:pt x="21511" y="19706"/>
                    <a:pt x="21472" y="19727"/>
                    <a:pt x="21452" y="19764"/>
                  </a:cubicBezTo>
                  <a:cubicBezTo>
                    <a:pt x="21337" y="20005"/>
                    <a:pt x="21201" y="20252"/>
                    <a:pt x="21052" y="20498"/>
                  </a:cubicBezTo>
                  <a:cubicBezTo>
                    <a:pt x="21024" y="20548"/>
                    <a:pt x="21036" y="20614"/>
                    <a:pt x="21085" y="20640"/>
                  </a:cubicBezTo>
                  <a:cubicBezTo>
                    <a:pt x="21107" y="20652"/>
                    <a:pt x="21123" y="20657"/>
                    <a:pt x="21140" y="20657"/>
                  </a:cubicBezTo>
                  <a:cubicBezTo>
                    <a:pt x="21178" y="20657"/>
                    <a:pt x="21211" y="20640"/>
                    <a:pt x="21233" y="20607"/>
                  </a:cubicBezTo>
                  <a:cubicBezTo>
                    <a:pt x="21386" y="20356"/>
                    <a:pt x="21524" y="20103"/>
                    <a:pt x="21644" y="19857"/>
                  </a:cubicBezTo>
                  <a:cubicBezTo>
                    <a:pt x="21666" y="19802"/>
                    <a:pt x="21644" y="19742"/>
                    <a:pt x="21595" y="19714"/>
                  </a:cubicBezTo>
                  <a:cubicBezTo>
                    <a:pt x="21581" y="19708"/>
                    <a:pt x="21566" y="19706"/>
                    <a:pt x="21552" y="19706"/>
                  </a:cubicBezTo>
                  <a:close/>
                  <a:moveTo>
                    <a:pt x="20672" y="21147"/>
                  </a:moveTo>
                  <a:cubicBezTo>
                    <a:pt x="20639" y="21147"/>
                    <a:pt x="20606" y="21162"/>
                    <a:pt x="20586" y="21188"/>
                  </a:cubicBezTo>
                  <a:cubicBezTo>
                    <a:pt x="20427" y="21408"/>
                    <a:pt x="20252" y="21626"/>
                    <a:pt x="20065" y="21846"/>
                  </a:cubicBezTo>
                  <a:cubicBezTo>
                    <a:pt x="20027" y="21890"/>
                    <a:pt x="20032" y="21955"/>
                    <a:pt x="20077" y="21995"/>
                  </a:cubicBezTo>
                  <a:cubicBezTo>
                    <a:pt x="20098" y="22011"/>
                    <a:pt x="20121" y="22021"/>
                    <a:pt x="20148" y="22021"/>
                  </a:cubicBezTo>
                  <a:cubicBezTo>
                    <a:pt x="20176" y="22021"/>
                    <a:pt x="20209" y="22005"/>
                    <a:pt x="20225" y="21983"/>
                  </a:cubicBezTo>
                  <a:cubicBezTo>
                    <a:pt x="20417" y="21758"/>
                    <a:pt x="20592" y="21534"/>
                    <a:pt x="20756" y="21315"/>
                  </a:cubicBezTo>
                  <a:cubicBezTo>
                    <a:pt x="20789" y="21271"/>
                    <a:pt x="20778" y="21199"/>
                    <a:pt x="20735" y="21166"/>
                  </a:cubicBezTo>
                  <a:cubicBezTo>
                    <a:pt x="20715" y="21153"/>
                    <a:pt x="20693" y="21147"/>
                    <a:pt x="20672" y="21147"/>
                  </a:cubicBezTo>
                  <a:close/>
                  <a:moveTo>
                    <a:pt x="19581" y="22438"/>
                  </a:moveTo>
                  <a:cubicBezTo>
                    <a:pt x="19553" y="22438"/>
                    <a:pt x="19526" y="22449"/>
                    <a:pt x="19506" y="22471"/>
                  </a:cubicBezTo>
                  <a:cubicBezTo>
                    <a:pt x="19321" y="22668"/>
                    <a:pt x="19117" y="22866"/>
                    <a:pt x="18909" y="23063"/>
                  </a:cubicBezTo>
                  <a:cubicBezTo>
                    <a:pt x="18871" y="23106"/>
                    <a:pt x="18866" y="23172"/>
                    <a:pt x="18909" y="23217"/>
                  </a:cubicBezTo>
                  <a:cubicBezTo>
                    <a:pt x="18931" y="23233"/>
                    <a:pt x="18959" y="23244"/>
                    <a:pt x="18985" y="23244"/>
                  </a:cubicBezTo>
                  <a:cubicBezTo>
                    <a:pt x="19013" y="23244"/>
                    <a:pt x="19035" y="23238"/>
                    <a:pt x="19058" y="23217"/>
                  </a:cubicBezTo>
                  <a:cubicBezTo>
                    <a:pt x="19266" y="23019"/>
                    <a:pt x="19468" y="22817"/>
                    <a:pt x="19660" y="22613"/>
                  </a:cubicBezTo>
                  <a:cubicBezTo>
                    <a:pt x="19698" y="22575"/>
                    <a:pt x="19698" y="22509"/>
                    <a:pt x="19655" y="22466"/>
                  </a:cubicBezTo>
                  <a:cubicBezTo>
                    <a:pt x="19633" y="22447"/>
                    <a:pt x="19607" y="22438"/>
                    <a:pt x="19581" y="22438"/>
                  </a:cubicBezTo>
                  <a:close/>
                  <a:moveTo>
                    <a:pt x="18360" y="23607"/>
                  </a:moveTo>
                  <a:cubicBezTo>
                    <a:pt x="18335" y="23607"/>
                    <a:pt x="18310" y="23615"/>
                    <a:pt x="18290" y="23632"/>
                  </a:cubicBezTo>
                  <a:cubicBezTo>
                    <a:pt x="18087" y="23809"/>
                    <a:pt x="17874" y="23994"/>
                    <a:pt x="17649" y="24176"/>
                  </a:cubicBezTo>
                  <a:cubicBezTo>
                    <a:pt x="17604" y="24214"/>
                    <a:pt x="17599" y="24280"/>
                    <a:pt x="17637" y="24323"/>
                  </a:cubicBezTo>
                  <a:cubicBezTo>
                    <a:pt x="17654" y="24351"/>
                    <a:pt x="17687" y="24363"/>
                    <a:pt x="17720" y="24363"/>
                  </a:cubicBezTo>
                  <a:cubicBezTo>
                    <a:pt x="17742" y="24363"/>
                    <a:pt x="17763" y="24356"/>
                    <a:pt x="17786" y="24340"/>
                  </a:cubicBezTo>
                  <a:cubicBezTo>
                    <a:pt x="18011" y="24153"/>
                    <a:pt x="18224" y="23973"/>
                    <a:pt x="18433" y="23792"/>
                  </a:cubicBezTo>
                  <a:cubicBezTo>
                    <a:pt x="18476" y="23753"/>
                    <a:pt x="18482" y="23688"/>
                    <a:pt x="18443" y="23644"/>
                  </a:cubicBezTo>
                  <a:cubicBezTo>
                    <a:pt x="18422" y="23620"/>
                    <a:pt x="18391" y="23607"/>
                    <a:pt x="18360" y="23607"/>
                  </a:cubicBezTo>
                  <a:close/>
                  <a:moveTo>
                    <a:pt x="17052" y="24677"/>
                  </a:moveTo>
                  <a:cubicBezTo>
                    <a:pt x="17030" y="24677"/>
                    <a:pt x="17009" y="24684"/>
                    <a:pt x="16991" y="24697"/>
                  </a:cubicBezTo>
                  <a:cubicBezTo>
                    <a:pt x="16772" y="24866"/>
                    <a:pt x="16547" y="25031"/>
                    <a:pt x="16316" y="25200"/>
                  </a:cubicBezTo>
                  <a:cubicBezTo>
                    <a:pt x="16268" y="25239"/>
                    <a:pt x="16256" y="25304"/>
                    <a:pt x="16295" y="25349"/>
                  </a:cubicBezTo>
                  <a:cubicBezTo>
                    <a:pt x="16311" y="25375"/>
                    <a:pt x="16344" y="25392"/>
                    <a:pt x="16377" y="25392"/>
                  </a:cubicBezTo>
                  <a:cubicBezTo>
                    <a:pt x="16399" y="25392"/>
                    <a:pt x="16420" y="25387"/>
                    <a:pt x="16437" y="25375"/>
                  </a:cubicBezTo>
                  <a:cubicBezTo>
                    <a:pt x="16673" y="25200"/>
                    <a:pt x="16903" y="25036"/>
                    <a:pt x="17118" y="24866"/>
                  </a:cubicBezTo>
                  <a:cubicBezTo>
                    <a:pt x="17166" y="24833"/>
                    <a:pt x="17171" y="24762"/>
                    <a:pt x="17139" y="24718"/>
                  </a:cubicBezTo>
                  <a:cubicBezTo>
                    <a:pt x="17119" y="24692"/>
                    <a:pt x="17085" y="24677"/>
                    <a:pt x="17052" y="24677"/>
                  </a:cubicBezTo>
                  <a:close/>
                  <a:moveTo>
                    <a:pt x="15688" y="25670"/>
                  </a:moveTo>
                  <a:cubicBezTo>
                    <a:pt x="15667" y="25670"/>
                    <a:pt x="15645" y="25676"/>
                    <a:pt x="15626" y="25688"/>
                  </a:cubicBezTo>
                  <a:cubicBezTo>
                    <a:pt x="15401" y="25842"/>
                    <a:pt x="15171" y="26000"/>
                    <a:pt x="14930" y="26159"/>
                  </a:cubicBezTo>
                  <a:cubicBezTo>
                    <a:pt x="14881" y="26192"/>
                    <a:pt x="14864" y="26258"/>
                    <a:pt x="14897" y="26308"/>
                  </a:cubicBezTo>
                  <a:cubicBezTo>
                    <a:pt x="14919" y="26336"/>
                    <a:pt x="14952" y="26351"/>
                    <a:pt x="14985" y="26351"/>
                  </a:cubicBezTo>
                  <a:cubicBezTo>
                    <a:pt x="15006" y="26351"/>
                    <a:pt x="15029" y="26346"/>
                    <a:pt x="15046" y="26336"/>
                  </a:cubicBezTo>
                  <a:cubicBezTo>
                    <a:pt x="15286" y="26176"/>
                    <a:pt x="15522" y="26017"/>
                    <a:pt x="15747" y="25863"/>
                  </a:cubicBezTo>
                  <a:cubicBezTo>
                    <a:pt x="15796" y="25831"/>
                    <a:pt x="15807" y="25765"/>
                    <a:pt x="15774" y="25716"/>
                  </a:cubicBezTo>
                  <a:cubicBezTo>
                    <a:pt x="15754" y="25685"/>
                    <a:pt x="15722" y="25670"/>
                    <a:pt x="15688" y="25670"/>
                  </a:cubicBezTo>
                  <a:close/>
                  <a:moveTo>
                    <a:pt x="14274" y="26598"/>
                  </a:moveTo>
                  <a:cubicBezTo>
                    <a:pt x="14254" y="26598"/>
                    <a:pt x="14235" y="26603"/>
                    <a:pt x="14217" y="26614"/>
                  </a:cubicBezTo>
                  <a:cubicBezTo>
                    <a:pt x="13987" y="26763"/>
                    <a:pt x="13746" y="26910"/>
                    <a:pt x="13505" y="27059"/>
                  </a:cubicBezTo>
                  <a:cubicBezTo>
                    <a:pt x="13450" y="27085"/>
                    <a:pt x="13434" y="27151"/>
                    <a:pt x="13467" y="27201"/>
                  </a:cubicBezTo>
                  <a:cubicBezTo>
                    <a:pt x="13488" y="27234"/>
                    <a:pt x="13521" y="27256"/>
                    <a:pt x="13559" y="27256"/>
                  </a:cubicBezTo>
                  <a:cubicBezTo>
                    <a:pt x="13576" y="27256"/>
                    <a:pt x="13592" y="27250"/>
                    <a:pt x="13609" y="27239"/>
                  </a:cubicBezTo>
                  <a:cubicBezTo>
                    <a:pt x="13855" y="27092"/>
                    <a:pt x="14097" y="26943"/>
                    <a:pt x="14333" y="26796"/>
                  </a:cubicBezTo>
                  <a:cubicBezTo>
                    <a:pt x="14381" y="26763"/>
                    <a:pt x="14399" y="26697"/>
                    <a:pt x="14366" y="26647"/>
                  </a:cubicBezTo>
                  <a:cubicBezTo>
                    <a:pt x="14344" y="26616"/>
                    <a:pt x="14309" y="26598"/>
                    <a:pt x="14274" y="26598"/>
                  </a:cubicBezTo>
                  <a:close/>
                  <a:moveTo>
                    <a:pt x="12829" y="27478"/>
                  </a:moveTo>
                  <a:cubicBezTo>
                    <a:pt x="12811" y="27478"/>
                    <a:pt x="12793" y="27483"/>
                    <a:pt x="12777" y="27492"/>
                  </a:cubicBezTo>
                  <a:cubicBezTo>
                    <a:pt x="12535" y="27639"/>
                    <a:pt x="12294" y="27788"/>
                    <a:pt x="12058" y="27935"/>
                  </a:cubicBezTo>
                  <a:cubicBezTo>
                    <a:pt x="12008" y="27968"/>
                    <a:pt x="11993" y="28029"/>
                    <a:pt x="12020" y="28084"/>
                  </a:cubicBezTo>
                  <a:cubicBezTo>
                    <a:pt x="12041" y="28111"/>
                    <a:pt x="12074" y="28132"/>
                    <a:pt x="12112" y="28132"/>
                  </a:cubicBezTo>
                  <a:cubicBezTo>
                    <a:pt x="12129" y="28132"/>
                    <a:pt x="12152" y="28127"/>
                    <a:pt x="12168" y="28117"/>
                  </a:cubicBezTo>
                  <a:cubicBezTo>
                    <a:pt x="12403" y="27968"/>
                    <a:pt x="12645" y="27821"/>
                    <a:pt x="12886" y="27672"/>
                  </a:cubicBezTo>
                  <a:cubicBezTo>
                    <a:pt x="12935" y="27644"/>
                    <a:pt x="12952" y="27579"/>
                    <a:pt x="12924" y="27530"/>
                  </a:cubicBezTo>
                  <a:cubicBezTo>
                    <a:pt x="12902" y="27497"/>
                    <a:pt x="12865" y="27478"/>
                    <a:pt x="12829" y="27478"/>
                  </a:cubicBezTo>
                  <a:close/>
                  <a:moveTo>
                    <a:pt x="11397" y="28370"/>
                  </a:moveTo>
                  <a:cubicBezTo>
                    <a:pt x="11377" y="28370"/>
                    <a:pt x="11358" y="28375"/>
                    <a:pt x="11340" y="28385"/>
                  </a:cubicBezTo>
                  <a:cubicBezTo>
                    <a:pt x="11100" y="28544"/>
                    <a:pt x="10863" y="28697"/>
                    <a:pt x="10633" y="28851"/>
                  </a:cubicBezTo>
                  <a:cubicBezTo>
                    <a:pt x="10584" y="28878"/>
                    <a:pt x="10567" y="28944"/>
                    <a:pt x="10600" y="28993"/>
                  </a:cubicBezTo>
                  <a:cubicBezTo>
                    <a:pt x="10622" y="29026"/>
                    <a:pt x="10655" y="29043"/>
                    <a:pt x="10688" y="29043"/>
                  </a:cubicBezTo>
                  <a:cubicBezTo>
                    <a:pt x="10710" y="29043"/>
                    <a:pt x="10731" y="29037"/>
                    <a:pt x="10748" y="29026"/>
                  </a:cubicBezTo>
                  <a:cubicBezTo>
                    <a:pt x="10979" y="28873"/>
                    <a:pt x="11214" y="28719"/>
                    <a:pt x="11455" y="28565"/>
                  </a:cubicBezTo>
                  <a:cubicBezTo>
                    <a:pt x="11505" y="28532"/>
                    <a:pt x="11515" y="28467"/>
                    <a:pt x="11488" y="28418"/>
                  </a:cubicBezTo>
                  <a:cubicBezTo>
                    <a:pt x="11467" y="28386"/>
                    <a:pt x="11432" y="28370"/>
                    <a:pt x="11397" y="28370"/>
                  </a:cubicBezTo>
                  <a:close/>
                  <a:moveTo>
                    <a:pt x="9986" y="29303"/>
                  </a:moveTo>
                  <a:cubicBezTo>
                    <a:pt x="9966" y="29303"/>
                    <a:pt x="9945" y="29309"/>
                    <a:pt x="9926" y="29322"/>
                  </a:cubicBezTo>
                  <a:cubicBezTo>
                    <a:pt x="9691" y="29481"/>
                    <a:pt x="9461" y="29645"/>
                    <a:pt x="9230" y="29804"/>
                  </a:cubicBezTo>
                  <a:cubicBezTo>
                    <a:pt x="9186" y="29837"/>
                    <a:pt x="9175" y="29903"/>
                    <a:pt x="9208" y="29953"/>
                  </a:cubicBezTo>
                  <a:cubicBezTo>
                    <a:pt x="9230" y="29979"/>
                    <a:pt x="9263" y="29996"/>
                    <a:pt x="9296" y="29996"/>
                  </a:cubicBezTo>
                  <a:cubicBezTo>
                    <a:pt x="9312" y="29996"/>
                    <a:pt x="9334" y="29991"/>
                    <a:pt x="9357" y="29974"/>
                  </a:cubicBezTo>
                  <a:cubicBezTo>
                    <a:pt x="9580" y="29815"/>
                    <a:pt x="9810" y="29657"/>
                    <a:pt x="10047" y="29493"/>
                  </a:cubicBezTo>
                  <a:cubicBezTo>
                    <a:pt x="10096" y="29460"/>
                    <a:pt x="10106" y="29394"/>
                    <a:pt x="10074" y="29349"/>
                  </a:cubicBezTo>
                  <a:cubicBezTo>
                    <a:pt x="10053" y="29319"/>
                    <a:pt x="10020" y="29303"/>
                    <a:pt x="9986" y="29303"/>
                  </a:cubicBezTo>
                  <a:close/>
                  <a:moveTo>
                    <a:pt x="8611" y="30277"/>
                  </a:moveTo>
                  <a:cubicBezTo>
                    <a:pt x="8588" y="30277"/>
                    <a:pt x="8565" y="30284"/>
                    <a:pt x="8545" y="30298"/>
                  </a:cubicBezTo>
                  <a:cubicBezTo>
                    <a:pt x="8315" y="30467"/>
                    <a:pt x="8085" y="30637"/>
                    <a:pt x="7865" y="30801"/>
                  </a:cubicBezTo>
                  <a:cubicBezTo>
                    <a:pt x="7822" y="30841"/>
                    <a:pt x="7811" y="30907"/>
                    <a:pt x="7849" y="30950"/>
                  </a:cubicBezTo>
                  <a:cubicBezTo>
                    <a:pt x="7865" y="30978"/>
                    <a:pt x="7898" y="30993"/>
                    <a:pt x="7931" y="30993"/>
                  </a:cubicBezTo>
                  <a:cubicBezTo>
                    <a:pt x="7953" y="30993"/>
                    <a:pt x="7975" y="30988"/>
                    <a:pt x="7996" y="30972"/>
                  </a:cubicBezTo>
                  <a:cubicBezTo>
                    <a:pt x="8216" y="30808"/>
                    <a:pt x="8441" y="30637"/>
                    <a:pt x="8671" y="30467"/>
                  </a:cubicBezTo>
                  <a:cubicBezTo>
                    <a:pt x="8715" y="30434"/>
                    <a:pt x="8725" y="30369"/>
                    <a:pt x="8692" y="30320"/>
                  </a:cubicBezTo>
                  <a:cubicBezTo>
                    <a:pt x="8673" y="30291"/>
                    <a:pt x="8643" y="30277"/>
                    <a:pt x="8611" y="30277"/>
                  </a:cubicBezTo>
                  <a:close/>
                  <a:moveTo>
                    <a:pt x="7265" y="31301"/>
                  </a:moveTo>
                  <a:cubicBezTo>
                    <a:pt x="7241" y="31301"/>
                    <a:pt x="7218" y="31308"/>
                    <a:pt x="7197" y="31322"/>
                  </a:cubicBezTo>
                  <a:cubicBezTo>
                    <a:pt x="6972" y="31504"/>
                    <a:pt x="6752" y="31684"/>
                    <a:pt x="6539" y="31860"/>
                  </a:cubicBezTo>
                  <a:cubicBezTo>
                    <a:pt x="6496" y="31898"/>
                    <a:pt x="6489" y="31964"/>
                    <a:pt x="6528" y="32008"/>
                  </a:cubicBezTo>
                  <a:cubicBezTo>
                    <a:pt x="6550" y="32035"/>
                    <a:pt x="6577" y="32046"/>
                    <a:pt x="6610" y="32046"/>
                  </a:cubicBezTo>
                  <a:cubicBezTo>
                    <a:pt x="6632" y="32046"/>
                    <a:pt x="6653" y="32035"/>
                    <a:pt x="6676" y="32018"/>
                  </a:cubicBezTo>
                  <a:cubicBezTo>
                    <a:pt x="6890" y="31843"/>
                    <a:pt x="7103" y="31668"/>
                    <a:pt x="7328" y="31492"/>
                  </a:cubicBezTo>
                  <a:cubicBezTo>
                    <a:pt x="7377" y="31454"/>
                    <a:pt x="7383" y="31388"/>
                    <a:pt x="7344" y="31339"/>
                  </a:cubicBezTo>
                  <a:cubicBezTo>
                    <a:pt x="7325" y="31314"/>
                    <a:pt x="7296" y="31301"/>
                    <a:pt x="7265" y="31301"/>
                  </a:cubicBezTo>
                  <a:close/>
                  <a:moveTo>
                    <a:pt x="5966" y="32382"/>
                  </a:moveTo>
                  <a:cubicBezTo>
                    <a:pt x="5941" y="32382"/>
                    <a:pt x="5917" y="32390"/>
                    <a:pt x="5897" y="32408"/>
                  </a:cubicBezTo>
                  <a:cubicBezTo>
                    <a:pt x="5679" y="32600"/>
                    <a:pt x="5470" y="32786"/>
                    <a:pt x="5267" y="32972"/>
                  </a:cubicBezTo>
                  <a:cubicBezTo>
                    <a:pt x="5224" y="33011"/>
                    <a:pt x="5218" y="33082"/>
                    <a:pt x="5256" y="33126"/>
                  </a:cubicBezTo>
                  <a:cubicBezTo>
                    <a:pt x="5279" y="33148"/>
                    <a:pt x="5305" y="33159"/>
                    <a:pt x="5338" y="33159"/>
                  </a:cubicBezTo>
                  <a:cubicBezTo>
                    <a:pt x="5360" y="33159"/>
                    <a:pt x="5388" y="33148"/>
                    <a:pt x="5410" y="33131"/>
                  </a:cubicBezTo>
                  <a:cubicBezTo>
                    <a:pt x="5608" y="32946"/>
                    <a:pt x="5821" y="32759"/>
                    <a:pt x="6035" y="32567"/>
                  </a:cubicBezTo>
                  <a:cubicBezTo>
                    <a:pt x="6079" y="32529"/>
                    <a:pt x="6084" y="32463"/>
                    <a:pt x="6046" y="32419"/>
                  </a:cubicBezTo>
                  <a:cubicBezTo>
                    <a:pt x="6025" y="32395"/>
                    <a:pt x="5995" y="32382"/>
                    <a:pt x="5966" y="32382"/>
                  </a:cubicBezTo>
                  <a:close/>
                  <a:moveTo>
                    <a:pt x="4725" y="33526"/>
                  </a:moveTo>
                  <a:cubicBezTo>
                    <a:pt x="4697" y="33526"/>
                    <a:pt x="4670" y="33537"/>
                    <a:pt x="4647" y="33559"/>
                  </a:cubicBezTo>
                  <a:cubicBezTo>
                    <a:pt x="4440" y="33761"/>
                    <a:pt x="4242" y="33958"/>
                    <a:pt x="4050" y="34156"/>
                  </a:cubicBezTo>
                  <a:cubicBezTo>
                    <a:pt x="4012" y="34200"/>
                    <a:pt x="4012" y="34266"/>
                    <a:pt x="4056" y="34310"/>
                  </a:cubicBezTo>
                  <a:cubicBezTo>
                    <a:pt x="4078" y="34327"/>
                    <a:pt x="4100" y="34337"/>
                    <a:pt x="4128" y="34337"/>
                  </a:cubicBezTo>
                  <a:cubicBezTo>
                    <a:pt x="4154" y="34337"/>
                    <a:pt x="4182" y="34327"/>
                    <a:pt x="4204" y="34304"/>
                  </a:cubicBezTo>
                  <a:cubicBezTo>
                    <a:pt x="4396" y="34107"/>
                    <a:pt x="4594" y="33910"/>
                    <a:pt x="4796" y="33707"/>
                  </a:cubicBezTo>
                  <a:cubicBezTo>
                    <a:pt x="4839" y="33669"/>
                    <a:pt x="4839" y="33603"/>
                    <a:pt x="4801" y="33559"/>
                  </a:cubicBezTo>
                  <a:cubicBezTo>
                    <a:pt x="4780" y="33537"/>
                    <a:pt x="4752" y="33526"/>
                    <a:pt x="4725" y="33526"/>
                  </a:cubicBezTo>
                  <a:close/>
                  <a:moveTo>
                    <a:pt x="3555" y="34744"/>
                  </a:moveTo>
                  <a:cubicBezTo>
                    <a:pt x="3526" y="34744"/>
                    <a:pt x="3496" y="34757"/>
                    <a:pt x="3475" y="34781"/>
                  </a:cubicBezTo>
                  <a:cubicBezTo>
                    <a:pt x="3283" y="34995"/>
                    <a:pt x="3097" y="35208"/>
                    <a:pt x="2922" y="35422"/>
                  </a:cubicBezTo>
                  <a:cubicBezTo>
                    <a:pt x="2883" y="35471"/>
                    <a:pt x="2889" y="35537"/>
                    <a:pt x="2937" y="35576"/>
                  </a:cubicBezTo>
                  <a:cubicBezTo>
                    <a:pt x="2955" y="35587"/>
                    <a:pt x="2982" y="35597"/>
                    <a:pt x="3003" y="35597"/>
                  </a:cubicBezTo>
                  <a:cubicBezTo>
                    <a:pt x="3031" y="35597"/>
                    <a:pt x="3064" y="35587"/>
                    <a:pt x="3086" y="35559"/>
                  </a:cubicBezTo>
                  <a:cubicBezTo>
                    <a:pt x="3261" y="35346"/>
                    <a:pt x="3443" y="35132"/>
                    <a:pt x="3635" y="34924"/>
                  </a:cubicBezTo>
                  <a:cubicBezTo>
                    <a:pt x="3673" y="34879"/>
                    <a:pt x="3667" y="34813"/>
                    <a:pt x="3623" y="34770"/>
                  </a:cubicBezTo>
                  <a:cubicBezTo>
                    <a:pt x="3603" y="34753"/>
                    <a:pt x="3579" y="34744"/>
                    <a:pt x="3555" y="34744"/>
                  </a:cubicBezTo>
                  <a:close/>
                  <a:moveTo>
                    <a:pt x="2482" y="36050"/>
                  </a:moveTo>
                  <a:cubicBezTo>
                    <a:pt x="2449" y="36050"/>
                    <a:pt x="2415" y="36065"/>
                    <a:pt x="2395" y="36091"/>
                  </a:cubicBezTo>
                  <a:cubicBezTo>
                    <a:pt x="2226" y="36321"/>
                    <a:pt x="2056" y="36551"/>
                    <a:pt x="1902" y="36781"/>
                  </a:cubicBezTo>
                  <a:cubicBezTo>
                    <a:pt x="1869" y="36831"/>
                    <a:pt x="1880" y="36897"/>
                    <a:pt x="1930" y="36930"/>
                  </a:cubicBezTo>
                  <a:cubicBezTo>
                    <a:pt x="1946" y="36940"/>
                    <a:pt x="1968" y="36946"/>
                    <a:pt x="1990" y="36946"/>
                  </a:cubicBezTo>
                  <a:cubicBezTo>
                    <a:pt x="2023" y="36946"/>
                    <a:pt x="2056" y="36930"/>
                    <a:pt x="2077" y="36902"/>
                  </a:cubicBezTo>
                  <a:cubicBezTo>
                    <a:pt x="2231" y="36677"/>
                    <a:pt x="2395" y="36447"/>
                    <a:pt x="2565" y="36217"/>
                  </a:cubicBezTo>
                  <a:cubicBezTo>
                    <a:pt x="2598" y="36174"/>
                    <a:pt x="2593" y="36108"/>
                    <a:pt x="2543" y="36070"/>
                  </a:cubicBezTo>
                  <a:cubicBezTo>
                    <a:pt x="2526" y="36057"/>
                    <a:pt x="2504" y="36050"/>
                    <a:pt x="2482" y="36050"/>
                  </a:cubicBezTo>
                  <a:close/>
                  <a:moveTo>
                    <a:pt x="1534" y="37450"/>
                  </a:moveTo>
                  <a:cubicBezTo>
                    <a:pt x="1499" y="37450"/>
                    <a:pt x="1465" y="37468"/>
                    <a:pt x="1447" y="37499"/>
                  </a:cubicBezTo>
                  <a:cubicBezTo>
                    <a:pt x="1300" y="37747"/>
                    <a:pt x="1162" y="37998"/>
                    <a:pt x="1037" y="38245"/>
                  </a:cubicBezTo>
                  <a:cubicBezTo>
                    <a:pt x="1009" y="38299"/>
                    <a:pt x="1030" y="38360"/>
                    <a:pt x="1080" y="38387"/>
                  </a:cubicBezTo>
                  <a:cubicBezTo>
                    <a:pt x="1096" y="38398"/>
                    <a:pt x="1113" y="38398"/>
                    <a:pt x="1129" y="38398"/>
                  </a:cubicBezTo>
                  <a:cubicBezTo>
                    <a:pt x="1168" y="38398"/>
                    <a:pt x="1206" y="38377"/>
                    <a:pt x="1222" y="38344"/>
                  </a:cubicBezTo>
                  <a:cubicBezTo>
                    <a:pt x="1348" y="38097"/>
                    <a:pt x="1485" y="37851"/>
                    <a:pt x="1629" y="37609"/>
                  </a:cubicBezTo>
                  <a:cubicBezTo>
                    <a:pt x="1655" y="37560"/>
                    <a:pt x="1639" y="37494"/>
                    <a:pt x="1589" y="37467"/>
                  </a:cubicBezTo>
                  <a:cubicBezTo>
                    <a:pt x="1572" y="37455"/>
                    <a:pt x="1553" y="37450"/>
                    <a:pt x="1534" y="37450"/>
                  </a:cubicBezTo>
                  <a:close/>
                  <a:moveTo>
                    <a:pt x="774" y="38955"/>
                  </a:moveTo>
                  <a:cubicBezTo>
                    <a:pt x="733" y="38955"/>
                    <a:pt x="694" y="38978"/>
                    <a:pt x="675" y="39017"/>
                  </a:cubicBezTo>
                  <a:cubicBezTo>
                    <a:pt x="564" y="39286"/>
                    <a:pt x="466" y="39555"/>
                    <a:pt x="384" y="39819"/>
                  </a:cubicBezTo>
                  <a:cubicBezTo>
                    <a:pt x="362" y="39878"/>
                    <a:pt x="395" y="39933"/>
                    <a:pt x="450" y="39955"/>
                  </a:cubicBezTo>
                  <a:cubicBezTo>
                    <a:pt x="461" y="39955"/>
                    <a:pt x="471" y="39961"/>
                    <a:pt x="483" y="39961"/>
                  </a:cubicBezTo>
                  <a:cubicBezTo>
                    <a:pt x="526" y="39961"/>
                    <a:pt x="570" y="39928"/>
                    <a:pt x="582" y="39884"/>
                  </a:cubicBezTo>
                  <a:cubicBezTo>
                    <a:pt x="663" y="39626"/>
                    <a:pt x="762" y="39363"/>
                    <a:pt x="872" y="39100"/>
                  </a:cubicBezTo>
                  <a:cubicBezTo>
                    <a:pt x="893" y="39045"/>
                    <a:pt x="866" y="38985"/>
                    <a:pt x="817" y="38964"/>
                  </a:cubicBezTo>
                  <a:cubicBezTo>
                    <a:pt x="803" y="38958"/>
                    <a:pt x="788" y="38955"/>
                    <a:pt x="774" y="38955"/>
                  </a:cubicBezTo>
                  <a:close/>
                  <a:moveTo>
                    <a:pt x="267" y="40561"/>
                  </a:moveTo>
                  <a:cubicBezTo>
                    <a:pt x="218" y="40561"/>
                    <a:pt x="173" y="40597"/>
                    <a:pt x="159" y="40646"/>
                  </a:cubicBezTo>
                  <a:cubicBezTo>
                    <a:pt x="99" y="40930"/>
                    <a:pt x="55" y="41215"/>
                    <a:pt x="28" y="41489"/>
                  </a:cubicBezTo>
                  <a:cubicBezTo>
                    <a:pt x="22" y="41550"/>
                    <a:pt x="66" y="41600"/>
                    <a:pt x="126" y="41610"/>
                  </a:cubicBezTo>
                  <a:lnTo>
                    <a:pt x="137" y="41610"/>
                  </a:lnTo>
                  <a:cubicBezTo>
                    <a:pt x="187" y="41610"/>
                    <a:pt x="236" y="41567"/>
                    <a:pt x="241" y="41511"/>
                  </a:cubicBezTo>
                  <a:cubicBezTo>
                    <a:pt x="268" y="41243"/>
                    <a:pt x="307" y="40963"/>
                    <a:pt x="367" y="40689"/>
                  </a:cubicBezTo>
                  <a:cubicBezTo>
                    <a:pt x="379" y="40634"/>
                    <a:pt x="346" y="40575"/>
                    <a:pt x="286" y="40563"/>
                  </a:cubicBezTo>
                  <a:cubicBezTo>
                    <a:pt x="279" y="40562"/>
                    <a:pt x="273" y="40561"/>
                    <a:pt x="267" y="40561"/>
                  </a:cubicBezTo>
                  <a:close/>
                  <a:moveTo>
                    <a:pt x="104" y="42240"/>
                  </a:moveTo>
                  <a:cubicBezTo>
                    <a:pt x="44" y="42240"/>
                    <a:pt x="0" y="42290"/>
                    <a:pt x="0" y="42351"/>
                  </a:cubicBezTo>
                  <a:cubicBezTo>
                    <a:pt x="11" y="42640"/>
                    <a:pt x="38" y="42931"/>
                    <a:pt x="88" y="43206"/>
                  </a:cubicBezTo>
                  <a:cubicBezTo>
                    <a:pt x="99" y="43254"/>
                    <a:pt x="142" y="43292"/>
                    <a:pt x="192" y="43292"/>
                  </a:cubicBezTo>
                  <a:lnTo>
                    <a:pt x="208" y="43292"/>
                  </a:lnTo>
                  <a:cubicBezTo>
                    <a:pt x="268" y="43282"/>
                    <a:pt x="307" y="43227"/>
                    <a:pt x="296" y="43166"/>
                  </a:cubicBezTo>
                  <a:cubicBezTo>
                    <a:pt x="247" y="42903"/>
                    <a:pt x="220" y="42624"/>
                    <a:pt x="215" y="42344"/>
                  </a:cubicBezTo>
                  <a:cubicBezTo>
                    <a:pt x="208" y="42285"/>
                    <a:pt x="159" y="42240"/>
                    <a:pt x="104" y="42240"/>
                  </a:cubicBezTo>
                  <a:close/>
                  <a:moveTo>
                    <a:pt x="407" y="43899"/>
                  </a:moveTo>
                  <a:cubicBezTo>
                    <a:pt x="393" y="43899"/>
                    <a:pt x="380" y="43902"/>
                    <a:pt x="367" y="43907"/>
                  </a:cubicBezTo>
                  <a:cubicBezTo>
                    <a:pt x="313" y="43923"/>
                    <a:pt x="286" y="43983"/>
                    <a:pt x="301" y="44038"/>
                  </a:cubicBezTo>
                  <a:cubicBezTo>
                    <a:pt x="307" y="44049"/>
                    <a:pt x="597" y="44843"/>
                    <a:pt x="751" y="44843"/>
                  </a:cubicBezTo>
                  <a:cubicBezTo>
                    <a:pt x="812" y="44843"/>
                    <a:pt x="860" y="44800"/>
                    <a:pt x="860" y="44739"/>
                  </a:cubicBezTo>
                  <a:cubicBezTo>
                    <a:pt x="860" y="44718"/>
                    <a:pt x="850" y="44696"/>
                    <a:pt x="839" y="44679"/>
                  </a:cubicBezTo>
                  <a:cubicBezTo>
                    <a:pt x="828" y="44663"/>
                    <a:pt x="663" y="44416"/>
                    <a:pt x="504" y="43967"/>
                  </a:cubicBezTo>
                  <a:cubicBezTo>
                    <a:pt x="488" y="43925"/>
                    <a:pt x="449" y="43899"/>
                    <a:pt x="407" y="43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27" name="Google Shape;4227;p65"/>
          <p:cNvGrpSpPr/>
          <p:nvPr/>
        </p:nvGrpSpPr>
        <p:grpSpPr>
          <a:xfrm rot="536064" flipH="1">
            <a:off x="6686108" y="902440"/>
            <a:ext cx="1765351" cy="1991753"/>
            <a:chOff x="1917725" y="3910125"/>
            <a:chExt cx="1279950" cy="1444100"/>
          </a:xfrm>
        </p:grpSpPr>
        <p:sp>
          <p:nvSpPr>
            <p:cNvPr id="4228" name="Google Shape;4228;p65"/>
            <p:cNvSpPr/>
            <p:nvPr/>
          </p:nvSpPr>
          <p:spPr>
            <a:xfrm>
              <a:off x="2465000" y="4571425"/>
              <a:ext cx="170475" cy="105500"/>
            </a:xfrm>
            <a:custGeom>
              <a:avLst/>
              <a:gdLst/>
              <a:ahLst/>
              <a:cxnLst/>
              <a:rect l="l" t="t" r="r" b="b"/>
              <a:pathLst>
                <a:path w="6819" h="4220" extrusionOk="0">
                  <a:moveTo>
                    <a:pt x="4217" y="1"/>
                  </a:moveTo>
                  <a:cubicBezTo>
                    <a:pt x="2787" y="1"/>
                    <a:pt x="1088" y="846"/>
                    <a:pt x="0" y="4219"/>
                  </a:cubicBezTo>
                  <a:cubicBezTo>
                    <a:pt x="0" y="4219"/>
                    <a:pt x="6034" y="2641"/>
                    <a:pt x="6818" y="854"/>
                  </a:cubicBezTo>
                  <a:cubicBezTo>
                    <a:pt x="6818" y="854"/>
                    <a:pt x="5653" y="1"/>
                    <a:pt x="42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9" name="Google Shape;4229;p65"/>
            <p:cNvSpPr/>
            <p:nvPr/>
          </p:nvSpPr>
          <p:spPr>
            <a:xfrm>
              <a:off x="2815350" y="4351000"/>
              <a:ext cx="382325" cy="392250"/>
            </a:xfrm>
            <a:custGeom>
              <a:avLst/>
              <a:gdLst/>
              <a:ahLst/>
              <a:cxnLst/>
              <a:rect l="l" t="t" r="r" b="b"/>
              <a:pathLst>
                <a:path w="15293" h="15690" extrusionOk="0">
                  <a:moveTo>
                    <a:pt x="13299" y="0"/>
                  </a:moveTo>
                  <a:cubicBezTo>
                    <a:pt x="13002" y="0"/>
                    <a:pt x="12447" y="2525"/>
                    <a:pt x="12447" y="2525"/>
                  </a:cubicBezTo>
                  <a:cubicBezTo>
                    <a:pt x="12447" y="2525"/>
                    <a:pt x="12163" y="408"/>
                    <a:pt x="11724" y="387"/>
                  </a:cubicBezTo>
                  <a:cubicBezTo>
                    <a:pt x="11722" y="387"/>
                    <a:pt x="11720" y="387"/>
                    <a:pt x="11719" y="387"/>
                  </a:cubicBezTo>
                  <a:cubicBezTo>
                    <a:pt x="11292" y="387"/>
                    <a:pt x="11473" y="3314"/>
                    <a:pt x="11473" y="3314"/>
                  </a:cubicBezTo>
                  <a:cubicBezTo>
                    <a:pt x="11473" y="3314"/>
                    <a:pt x="10651" y="1910"/>
                    <a:pt x="10365" y="1910"/>
                  </a:cubicBezTo>
                  <a:cubicBezTo>
                    <a:pt x="10351" y="1910"/>
                    <a:pt x="10338" y="1914"/>
                    <a:pt x="10327" y="1921"/>
                  </a:cubicBezTo>
                  <a:cubicBezTo>
                    <a:pt x="10091" y="2080"/>
                    <a:pt x="10891" y="4091"/>
                    <a:pt x="10891" y="4091"/>
                  </a:cubicBezTo>
                  <a:cubicBezTo>
                    <a:pt x="9849" y="8827"/>
                    <a:pt x="1" y="10088"/>
                    <a:pt x="1" y="10088"/>
                  </a:cubicBezTo>
                  <a:lnTo>
                    <a:pt x="1623" y="15689"/>
                  </a:lnTo>
                  <a:cubicBezTo>
                    <a:pt x="13709" y="13908"/>
                    <a:pt x="13226" y="4794"/>
                    <a:pt x="13226" y="4794"/>
                  </a:cubicBezTo>
                  <a:cubicBezTo>
                    <a:pt x="13226" y="4794"/>
                    <a:pt x="15292" y="3314"/>
                    <a:pt x="14936" y="2902"/>
                  </a:cubicBezTo>
                  <a:cubicBezTo>
                    <a:pt x="14878" y="2833"/>
                    <a:pt x="14802" y="2804"/>
                    <a:pt x="14717" y="2804"/>
                  </a:cubicBezTo>
                  <a:cubicBezTo>
                    <a:pt x="14290" y="2804"/>
                    <a:pt x="13621" y="3527"/>
                    <a:pt x="13621" y="3527"/>
                  </a:cubicBezTo>
                  <a:cubicBezTo>
                    <a:pt x="13621" y="3527"/>
                    <a:pt x="15194" y="1445"/>
                    <a:pt x="14683" y="1050"/>
                  </a:cubicBezTo>
                  <a:cubicBezTo>
                    <a:pt x="14639" y="1016"/>
                    <a:pt x="14592" y="1001"/>
                    <a:pt x="14544" y="1001"/>
                  </a:cubicBezTo>
                  <a:cubicBezTo>
                    <a:pt x="14042" y="1001"/>
                    <a:pt x="13385" y="2689"/>
                    <a:pt x="13385" y="2689"/>
                  </a:cubicBezTo>
                  <a:cubicBezTo>
                    <a:pt x="13385" y="2689"/>
                    <a:pt x="13626" y="349"/>
                    <a:pt x="13347" y="26"/>
                  </a:cubicBezTo>
                  <a:cubicBezTo>
                    <a:pt x="13332" y="8"/>
                    <a:pt x="13316" y="0"/>
                    <a:pt x="13299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0" name="Google Shape;4230;p65"/>
            <p:cNvSpPr/>
            <p:nvPr/>
          </p:nvSpPr>
          <p:spPr>
            <a:xfrm>
              <a:off x="3099125" y="4431150"/>
              <a:ext cx="23725" cy="26550"/>
            </a:xfrm>
            <a:custGeom>
              <a:avLst/>
              <a:gdLst/>
              <a:ahLst/>
              <a:cxnLst/>
              <a:rect l="l" t="t" r="r" b="b"/>
              <a:pathLst>
                <a:path w="949" h="1062" extrusionOk="0">
                  <a:moveTo>
                    <a:pt x="127" y="1"/>
                  </a:moveTo>
                  <a:cubicBezTo>
                    <a:pt x="87" y="1"/>
                    <a:pt x="49" y="23"/>
                    <a:pt x="28" y="63"/>
                  </a:cubicBezTo>
                  <a:cubicBezTo>
                    <a:pt x="0" y="113"/>
                    <a:pt x="28" y="179"/>
                    <a:pt x="77" y="201"/>
                  </a:cubicBezTo>
                  <a:cubicBezTo>
                    <a:pt x="708" y="503"/>
                    <a:pt x="653" y="918"/>
                    <a:pt x="653" y="941"/>
                  </a:cubicBezTo>
                  <a:cubicBezTo>
                    <a:pt x="642" y="996"/>
                    <a:pt x="681" y="1050"/>
                    <a:pt x="741" y="1062"/>
                  </a:cubicBezTo>
                  <a:lnTo>
                    <a:pt x="757" y="1062"/>
                  </a:lnTo>
                  <a:cubicBezTo>
                    <a:pt x="807" y="1062"/>
                    <a:pt x="850" y="1024"/>
                    <a:pt x="861" y="974"/>
                  </a:cubicBezTo>
                  <a:cubicBezTo>
                    <a:pt x="866" y="951"/>
                    <a:pt x="949" y="382"/>
                    <a:pt x="170" y="9"/>
                  </a:cubicBezTo>
                  <a:cubicBezTo>
                    <a:pt x="156" y="4"/>
                    <a:pt x="142" y="1"/>
                    <a:pt x="1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1" name="Google Shape;4231;p65"/>
            <p:cNvSpPr/>
            <p:nvPr/>
          </p:nvSpPr>
          <p:spPr>
            <a:xfrm>
              <a:off x="1933575" y="4790075"/>
              <a:ext cx="452100" cy="290525"/>
            </a:xfrm>
            <a:custGeom>
              <a:avLst/>
              <a:gdLst/>
              <a:ahLst/>
              <a:cxnLst/>
              <a:rect l="l" t="t" r="r" b="b"/>
              <a:pathLst>
                <a:path w="18084" h="11621" extrusionOk="0">
                  <a:moveTo>
                    <a:pt x="4633" y="1"/>
                  </a:moveTo>
                  <a:cubicBezTo>
                    <a:pt x="4633" y="1"/>
                    <a:pt x="671" y="1097"/>
                    <a:pt x="95" y="1645"/>
                  </a:cubicBezTo>
                  <a:cubicBezTo>
                    <a:pt x="2" y="1735"/>
                    <a:pt x="1" y="1772"/>
                    <a:pt x="63" y="1772"/>
                  </a:cubicBezTo>
                  <a:cubicBezTo>
                    <a:pt x="388" y="1772"/>
                    <a:pt x="2442" y="762"/>
                    <a:pt x="2442" y="762"/>
                  </a:cubicBezTo>
                  <a:cubicBezTo>
                    <a:pt x="2442" y="762"/>
                    <a:pt x="3652" y="6259"/>
                    <a:pt x="7615" y="9729"/>
                  </a:cubicBezTo>
                  <a:cubicBezTo>
                    <a:pt x="9237" y="11150"/>
                    <a:pt x="10956" y="11620"/>
                    <a:pt x="12522" y="11620"/>
                  </a:cubicBezTo>
                  <a:cubicBezTo>
                    <a:pt x="15598" y="11620"/>
                    <a:pt x="18083" y="9806"/>
                    <a:pt x="18083" y="9806"/>
                  </a:cubicBezTo>
                  <a:lnTo>
                    <a:pt x="15063" y="4463"/>
                  </a:lnTo>
                  <a:cubicBezTo>
                    <a:pt x="14009" y="5007"/>
                    <a:pt x="13009" y="5233"/>
                    <a:pt x="12076" y="5233"/>
                  </a:cubicBezTo>
                  <a:cubicBezTo>
                    <a:pt x="7580" y="5233"/>
                    <a:pt x="4633" y="1"/>
                    <a:pt x="463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2" name="Google Shape;4232;p65"/>
            <p:cNvSpPr/>
            <p:nvPr/>
          </p:nvSpPr>
          <p:spPr>
            <a:xfrm>
              <a:off x="1917725" y="4765025"/>
              <a:ext cx="147875" cy="88000"/>
            </a:xfrm>
            <a:custGeom>
              <a:avLst/>
              <a:gdLst/>
              <a:ahLst/>
              <a:cxnLst/>
              <a:rect l="l" t="t" r="r" b="b"/>
              <a:pathLst>
                <a:path w="5915" h="3520" extrusionOk="0">
                  <a:moveTo>
                    <a:pt x="4610" y="0"/>
                  </a:moveTo>
                  <a:lnTo>
                    <a:pt x="0" y="2861"/>
                  </a:lnTo>
                  <a:cubicBezTo>
                    <a:pt x="283" y="3143"/>
                    <a:pt x="744" y="3233"/>
                    <a:pt x="1220" y="3233"/>
                  </a:cubicBezTo>
                  <a:cubicBezTo>
                    <a:pt x="2066" y="3233"/>
                    <a:pt x="2955" y="2948"/>
                    <a:pt x="2955" y="2948"/>
                  </a:cubicBezTo>
                  <a:lnTo>
                    <a:pt x="3278" y="3519"/>
                  </a:lnTo>
                  <a:lnTo>
                    <a:pt x="5915" y="1984"/>
                  </a:lnTo>
                  <a:lnTo>
                    <a:pt x="46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3" name="Google Shape;4233;p65"/>
            <p:cNvSpPr/>
            <p:nvPr/>
          </p:nvSpPr>
          <p:spPr>
            <a:xfrm>
              <a:off x="1991850" y="4825775"/>
              <a:ext cx="19625" cy="24600"/>
            </a:xfrm>
            <a:custGeom>
              <a:avLst/>
              <a:gdLst/>
              <a:ahLst/>
              <a:cxnLst/>
              <a:rect l="l" t="t" r="r" b="b"/>
              <a:pathLst>
                <a:path w="785" h="984" extrusionOk="0">
                  <a:moveTo>
                    <a:pt x="667" y="1"/>
                  </a:moveTo>
                  <a:cubicBezTo>
                    <a:pt x="634" y="1"/>
                    <a:pt x="600" y="17"/>
                    <a:pt x="577" y="47"/>
                  </a:cubicBezTo>
                  <a:lnTo>
                    <a:pt x="39" y="819"/>
                  </a:lnTo>
                  <a:cubicBezTo>
                    <a:pt x="0" y="869"/>
                    <a:pt x="17" y="935"/>
                    <a:pt x="61" y="968"/>
                  </a:cubicBezTo>
                  <a:cubicBezTo>
                    <a:pt x="83" y="979"/>
                    <a:pt x="99" y="984"/>
                    <a:pt x="121" y="984"/>
                  </a:cubicBezTo>
                  <a:cubicBezTo>
                    <a:pt x="154" y="984"/>
                    <a:pt x="187" y="968"/>
                    <a:pt x="210" y="941"/>
                  </a:cubicBezTo>
                  <a:lnTo>
                    <a:pt x="751" y="168"/>
                  </a:lnTo>
                  <a:cubicBezTo>
                    <a:pt x="784" y="118"/>
                    <a:pt x="774" y="53"/>
                    <a:pt x="724" y="20"/>
                  </a:cubicBezTo>
                  <a:cubicBezTo>
                    <a:pt x="707" y="7"/>
                    <a:pt x="687" y="1"/>
                    <a:pt x="6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4" name="Google Shape;4234;p65"/>
            <p:cNvSpPr/>
            <p:nvPr/>
          </p:nvSpPr>
          <p:spPr>
            <a:xfrm>
              <a:off x="1983100" y="4817025"/>
              <a:ext cx="15075" cy="29425"/>
            </a:xfrm>
            <a:custGeom>
              <a:avLst/>
              <a:gdLst/>
              <a:ahLst/>
              <a:cxnLst/>
              <a:rect l="l" t="t" r="r" b="b"/>
              <a:pathLst>
                <a:path w="603" h="1177" extrusionOk="0">
                  <a:moveTo>
                    <a:pt x="481" y="0"/>
                  </a:moveTo>
                  <a:cubicBezTo>
                    <a:pt x="440" y="0"/>
                    <a:pt x="400" y="26"/>
                    <a:pt x="383" y="68"/>
                  </a:cubicBezTo>
                  <a:lnTo>
                    <a:pt x="22" y="1033"/>
                  </a:lnTo>
                  <a:cubicBezTo>
                    <a:pt x="0" y="1088"/>
                    <a:pt x="27" y="1148"/>
                    <a:pt x="82" y="1164"/>
                  </a:cubicBezTo>
                  <a:cubicBezTo>
                    <a:pt x="93" y="1169"/>
                    <a:pt x="104" y="1176"/>
                    <a:pt x="120" y="1176"/>
                  </a:cubicBezTo>
                  <a:cubicBezTo>
                    <a:pt x="158" y="1176"/>
                    <a:pt x="203" y="1148"/>
                    <a:pt x="219" y="1104"/>
                  </a:cubicBezTo>
                  <a:lnTo>
                    <a:pt x="581" y="145"/>
                  </a:lnTo>
                  <a:cubicBezTo>
                    <a:pt x="603" y="91"/>
                    <a:pt x="575" y="30"/>
                    <a:pt x="520" y="8"/>
                  </a:cubicBezTo>
                  <a:cubicBezTo>
                    <a:pt x="507" y="3"/>
                    <a:pt x="494" y="0"/>
                    <a:pt x="4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5" name="Google Shape;4235;p65"/>
            <p:cNvSpPr/>
            <p:nvPr/>
          </p:nvSpPr>
          <p:spPr>
            <a:xfrm>
              <a:off x="2153125" y="5074400"/>
              <a:ext cx="432325" cy="265100"/>
            </a:xfrm>
            <a:custGeom>
              <a:avLst/>
              <a:gdLst/>
              <a:ahLst/>
              <a:cxnLst/>
              <a:rect l="l" t="t" r="r" b="b"/>
              <a:pathLst>
                <a:path w="17293" h="10604" extrusionOk="0">
                  <a:moveTo>
                    <a:pt x="11165" y="1"/>
                  </a:moveTo>
                  <a:cubicBezTo>
                    <a:pt x="10367" y="5287"/>
                    <a:pt x="4966" y="5882"/>
                    <a:pt x="2574" y="5882"/>
                  </a:cubicBezTo>
                  <a:cubicBezTo>
                    <a:pt x="1878" y="5882"/>
                    <a:pt x="1437" y="5832"/>
                    <a:pt x="1437" y="5832"/>
                  </a:cubicBezTo>
                  <a:cubicBezTo>
                    <a:pt x="1437" y="5832"/>
                    <a:pt x="0" y="9691"/>
                    <a:pt x="111" y="10481"/>
                  </a:cubicBezTo>
                  <a:cubicBezTo>
                    <a:pt x="123" y="10566"/>
                    <a:pt x="140" y="10604"/>
                    <a:pt x="161" y="10604"/>
                  </a:cubicBezTo>
                  <a:cubicBezTo>
                    <a:pt x="333" y="10604"/>
                    <a:pt x="768" y="8063"/>
                    <a:pt x="768" y="8063"/>
                  </a:cubicBezTo>
                  <a:cubicBezTo>
                    <a:pt x="768" y="8063"/>
                    <a:pt x="4002" y="9464"/>
                    <a:pt x="7897" y="9464"/>
                  </a:cubicBezTo>
                  <a:cubicBezTo>
                    <a:pt x="8923" y="9464"/>
                    <a:pt x="9996" y="9366"/>
                    <a:pt x="11067" y="9120"/>
                  </a:cubicBezTo>
                  <a:cubicBezTo>
                    <a:pt x="17293" y="7696"/>
                    <a:pt x="17265" y="686"/>
                    <a:pt x="17265" y="686"/>
                  </a:cubicBezTo>
                  <a:lnTo>
                    <a:pt x="11165" y="1"/>
                  </a:ln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6" name="Google Shape;4236;p65"/>
            <p:cNvSpPr/>
            <p:nvPr/>
          </p:nvSpPr>
          <p:spPr>
            <a:xfrm>
              <a:off x="2149425" y="5218975"/>
              <a:ext cx="68950" cy="135250"/>
            </a:xfrm>
            <a:custGeom>
              <a:avLst/>
              <a:gdLst/>
              <a:ahLst/>
              <a:cxnLst/>
              <a:rect l="l" t="t" r="r" b="b"/>
              <a:pathLst>
                <a:path w="2758" h="5410" extrusionOk="0">
                  <a:moveTo>
                    <a:pt x="385" y="0"/>
                  </a:moveTo>
                  <a:lnTo>
                    <a:pt x="1" y="5409"/>
                  </a:lnTo>
                  <a:cubicBezTo>
                    <a:pt x="1102" y="5234"/>
                    <a:pt x="1804" y="3064"/>
                    <a:pt x="1804" y="3064"/>
                  </a:cubicBezTo>
                  <a:lnTo>
                    <a:pt x="2457" y="3140"/>
                  </a:lnTo>
                  <a:lnTo>
                    <a:pt x="2758" y="104"/>
                  </a:lnTo>
                  <a:lnTo>
                    <a:pt x="3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7" name="Google Shape;4237;p65"/>
            <p:cNvSpPr/>
            <p:nvPr/>
          </p:nvSpPr>
          <p:spPr>
            <a:xfrm>
              <a:off x="2193150" y="5273225"/>
              <a:ext cx="13725" cy="27675"/>
            </a:xfrm>
            <a:custGeom>
              <a:avLst/>
              <a:gdLst/>
              <a:ahLst/>
              <a:cxnLst/>
              <a:rect l="l" t="t" r="r" b="b"/>
              <a:pathLst>
                <a:path w="549" h="1107" extrusionOk="0">
                  <a:moveTo>
                    <a:pt x="115" y="1"/>
                  </a:moveTo>
                  <a:cubicBezTo>
                    <a:pt x="105" y="1"/>
                    <a:pt x="94" y="3"/>
                    <a:pt x="83" y="6"/>
                  </a:cubicBezTo>
                  <a:cubicBezTo>
                    <a:pt x="28" y="28"/>
                    <a:pt x="0" y="87"/>
                    <a:pt x="17" y="143"/>
                  </a:cubicBezTo>
                  <a:lnTo>
                    <a:pt x="329" y="1036"/>
                  </a:lnTo>
                  <a:cubicBezTo>
                    <a:pt x="346" y="1081"/>
                    <a:pt x="384" y="1107"/>
                    <a:pt x="428" y="1107"/>
                  </a:cubicBezTo>
                  <a:cubicBezTo>
                    <a:pt x="438" y="1107"/>
                    <a:pt x="450" y="1107"/>
                    <a:pt x="460" y="1102"/>
                  </a:cubicBezTo>
                  <a:cubicBezTo>
                    <a:pt x="516" y="1081"/>
                    <a:pt x="549" y="1020"/>
                    <a:pt x="526" y="965"/>
                  </a:cubicBezTo>
                  <a:lnTo>
                    <a:pt x="220" y="72"/>
                  </a:lnTo>
                  <a:cubicBezTo>
                    <a:pt x="202" y="27"/>
                    <a:pt x="159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8" name="Google Shape;4238;p65"/>
            <p:cNvSpPr/>
            <p:nvPr/>
          </p:nvSpPr>
          <p:spPr>
            <a:xfrm>
              <a:off x="2178200" y="5278950"/>
              <a:ext cx="20150" cy="26750"/>
            </a:xfrm>
            <a:custGeom>
              <a:avLst/>
              <a:gdLst/>
              <a:ahLst/>
              <a:cxnLst/>
              <a:rect l="l" t="t" r="r" b="b"/>
              <a:pathLst>
                <a:path w="806" h="1070" extrusionOk="0">
                  <a:moveTo>
                    <a:pt x="118" y="0"/>
                  </a:moveTo>
                  <a:cubicBezTo>
                    <a:pt x="99" y="0"/>
                    <a:pt x="79" y="6"/>
                    <a:pt x="61" y="18"/>
                  </a:cubicBezTo>
                  <a:cubicBezTo>
                    <a:pt x="17" y="51"/>
                    <a:pt x="1" y="116"/>
                    <a:pt x="34" y="166"/>
                  </a:cubicBezTo>
                  <a:lnTo>
                    <a:pt x="598" y="1027"/>
                  </a:lnTo>
                  <a:cubicBezTo>
                    <a:pt x="620" y="1054"/>
                    <a:pt x="653" y="1070"/>
                    <a:pt x="686" y="1070"/>
                  </a:cubicBezTo>
                  <a:cubicBezTo>
                    <a:pt x="707" y="1070"/>
                    <a:pt x="724" y="1065"/>
                    <a:pt x="747" y="1054"/>
                  </a:cubicBezTo>
                  <a:cubicBezTo>
                    <a:pt x="795" y="1021"/>
                    <a:pt x="806" y="956"/>
                    <a:pt x="773" y="906"/>
                  </a:cubicBezTo>
                  <a:lnTo>
                    <a:pt x="209" y="45"/>
                  </a:lnTo>
                  <a:cubicBezTo>
                    <a:pt x="188" y="17"/>
                    <a:pt x="153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9" name="Google Shape;4239;p65"/>
            <p:cNvSpPr/>
            <p:nvPr/>
          </p:nvSpPr>
          <p:spPr>
            <a:xfrm>
              <a:off x="2168900" y="5297100"/>
              <a:ext cx="21525" cy="18775"/>
            </a:xfrm>
            <a:custGeom>
              <a:avLst/>
              <a:gdLst/>
              <a:ahLst/>
              <a:cxnLst/>
              <a:rect l="l" t="t" r="r" b="b"/>
              <a:pathLst>
                <a:path w="861" h="751" extrusionOk="0">
                  <a:moveTo>
                    <a:pt x="116" y="1"/>
                  </a:moveTo>
                  <a:cubicBezTo>
                    <a:pt x="85" y="1"/>
                    <a:pt x="54" y="14"/>
                    <a:pt x="33" y="37"/>
                  </a:cubicBezTo>
                  <a:cubicBezTo>
                    <a:pt x="1" y="81"/>
                    <a:pt x="1" y="147"/>
                    <a:pt x="49" y="185"/>
                  </a:cubicBezTo>
                  <a:lnTo>
                    <a:pt x="674" y="723"/>
                  </a:lnTo>
                  <a:cubicBezTo>
                    <a:pt x="691" y="739"/>
                    <a:pt x="717" y="750"/>
                    <a:pt x="740" y="750"/>
                  </a:cubicBezTo>
                  <a:cubicBezTo>
                    <a:pt x="773" y="750"/>
                    <a:pt x="800" y="733"/>
                    <a:pt x="823" y="711"/>
                  </a:cubicBezTo>
                  <a:cubicBezTo>
                    <a:pt x="861" y="668"/>
                    <a:pt x="856" y="602"/>
                    <a:pt x="811" y="564"/>
                  </a:cubicBezTo>
                  <a:lnTo>
                    <a:pt x="186" y="27"/>
                  </a:lnTo>
                  <a:cubicBezTo>
                    <a:pt x="167" y="9"/>
                    <a:pt x="142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0" name="Google Shape;4240;p65"/>
            <p:cNvSpPr/>
            <p:nvPr/>
          </p:nvSpPr>
          <p:spPr>
            <a:xfrm>
              <a:off x="2215475" y="4847750"/>
              <a:ext cx="444275" cy="439350"/>
            </a:xfrm>
            <a:custGeom>
              <a:avLst/>
              <a:gdLst/>
              <a:ahLst/>
              <a:cxnLst/>
              <a:rect l="l" t="t" r="r" b="b"/>
              <a:pathLst>
                <a:path w="17771" h="17574" extrusionOk="0">
                  <a:moveTo>
                    <a:pt x="5153" y="1"/>
                  </a:moveTo>
                  <a:cubicBezTo>
                    <a:pt x="3787" y="2156"/>
                    <a:pt x="111" y="2369"/>
                    <a:pt x="111" y="2369"/>
                  </a:cubicBezTo>
                  <a:cubicBezTo>
                    <a:pt x="0" y="3229"/>
                    <a:pt x="1174" y="10157"/>
                    <a:pt x="1174" y="10157"/>
                  </a:cubicBezTo>
                  <a:cubicBezTo>
                    <a:pt x="1617" y="10218"/>
                    <a:pt x="2097" y="10243"/>
                    <a:pt x="2582" y="10243"/>
                  </a:cubicBezTo>
                  <a:cubicBezTo>
                    <a:pt x="4640" y="10243"/>
                    <a:pt x="6807" y="9801"/>
                    <a:pt x="6807" y="9801"/>
                  </a:cubicBezTo>
                  <a:lnTo>
                    <a:pt x="6807" y="9801"/>
                  </a:lnTo>
                  <a:cubicBezTo>
                    <a:pt x="6807" y="11369"/>
                    <a:pt x="5186" y="13221"/>
                    <a:pt x="5186" y="13221"/>
                  </a:cubicBezTo>
                  <a:cubicBezTo>
                    <a:pt x="5925" y="14701"/>
                    <a:pt x="10321" y="17573"/>
                    <a:pt x="10321" y="17573"/>
                  </a:cubicBezTo>
                  <a:cubicBezTo>
                    <a:pt x="15144" y="14739"/>
                    <a:pt x="17770" y="9313"/>
                    <a:pt x="17770" y="9313"/>
                  </a:cubicBezTo>
                  <a:lnTo>
                    <a:pt x="515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1" name="Google Shape;4241;p65"/>
            <p:cNvSpPr/>
            <p:nvPr/>
          </p:nvSpPr>
          <p:spPr>
            <a:xfrm>
              <a:off x="2303575" y="4587175"/>
              <a:ext cx="660350" cy="594950"/>
            </a:xfrm>
            <a:custGeom>
              <a:avLst/>
              <a:gdLst/>
              <a:ahLst/>
              <a:cxnLst/>
              <a:rect l="l" t="t" r="r" b="b"/>
              <a:pathLst>
                <a:path w="26414" h="23798" extrusionOk="0">
                  <a:moveTo>
                    <a:pt x="20916" y="0"/>
                  </a:moveTo>
                  <a:cubicBezTo>
                    <a:pt x="16975" y="0"/>
                    <a:pt x="8211" y="460"/>
                    <a:pt x="8211" y="460"/>
                  </a:cubicBezTo>
                  <a:cubicBezTo>
                    <a:pt x="5904" y="3305"/>
                    <a:pt x="0" y="11646"/>
                    <a:pt x="0" y="11646"/>
                  </a:cubicBezTo>
                  <a:cubicBezTo>
                    <a:pt x="4111" y="17330"/>
                    <a:pt x="12010" y="23798"/>
                    <a:pt x="12010" y="23798"/>
                  </a:cubicBezTo>
                  <a:cubicBezTo>
                    <a:pt x="26414" y="13171"/>
                    <a:pt x="22286" y="32"/>
                    <a:pt x="22286" y="32"/>
                  </a:cubicBezTo>
                  <a:cubicBezTo>
                    <a:pt x="21959" y="10"/>
                    <a:pt x="21488" y="0"/>
                    <a:pt x="209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2" name="Google Shape;4242;p65"/>
            <p:cNvSpPr/>
            <p:nvPr/>
          </p:nvSpPr>
          <p:spPr>
            <a:xfrm>
              <a:off x="2602975" y="4736250"/>
              <a:ext cx="457975" cy="315500"/>
            </a:xfrm>
            <a:custGeom>
              <a:avLst/>
              <a:gdLst/>
              <a:ahLst/>
              <a:cxnLst/>
              <a:rect l="l" t="t" r="r" b="b"/>
              <a:pathLst>
                <a:path w="18319" h="12620" extrusionOk="0">
                  <a:moveTo>
                    <a:pt x="4982" y="0"/>
                  </a:moveTo>
                  <a:lnTo>
                    <a:pt x="1" y="3036"/>
                  </a:lnTo>
                  <a:cubicBezTo>
                    <a:pt x="3237" y="10457"/>
                    <a:pt x="8137" y="11708"/>
                    <a:pt x="11074" y="11708"/>
                  </a:cubicBezTo>
                  <a:cubicBezTo>
                    <a:pt x="12568" y="11708"/>
                    <a:pt x="13555" y="11384"/>
                    <a:pt x="13555" y="11384"/>
                  </a:cubicBezTo>
                  <a:cubicBezTo>
                    <a:pt x="13555" y="11384"/>
                    <a:pt x="15069" y="12620"/>
                    <a:pt x="15648" y="12620"/>
                  </a:cubicBezTo>
                  <a:cubicBezTo>
                    <a:pt x="15729" y="12620"/>
                    <a:pt x="15792" y="12595"/>
                    <a:pt x="15829" y="12540"/>
                  </a:cubicBezTo>
                  <a:cubicBezTo>
                    <a:pt x="16136" y="12090"/>
                    <a:pt x="14881" y="11433"/>
                    <a:pt x="14881" y="11433"/>
                  </a:cubicBezTo>
                  <a:lnTo>
                    <a:pt x="14881" y="11433"/>
                  </a:lnTo>
                  <a:cubicBezTo>
                    <a:pt x="14881" y="11433"/>
                    <a:pt x="16304" y="12003"/>
                    <a:pt x="17080" y="12003"/>
                  </a:cubicBezTo>
                  <a:cubicBezTo>
                    <a:pt x="17316" y="12003"/>
                    <a:pt x="17492" y="11950"/>
                    <a:pt x="17550" y="11811"/>
                  </a:cubicBezTo>
                  <a:cubicBezTo>
                    <a:pt x="17792" y="11214"/>
                    <a:pt x="15627" y="10984"/>
                    <a:pt x="15627" y="10984"/>
                  </a:cubicBezTo>
                  <a:cubicBezTo>
                    <a:pt x="15627" y="10984"/>
                    <a:pt x="17950" y="10605"/>
                    <a:pt x="18186" y="10249"/>
                  </a:cubicBezTo>
                  <a:cubicBezTo>
                    <a:pt x="18319" y="10052"/>
                    <a:pt x="17469" y="10009"/>
                    <a:pt x="16697" y="10009"/>
                  </a:cubicBezTo>
                  <a:cubicBezTo>
                    <a:pt x="16094" y="10009"/>
                    <a:pt x="15539" y="10036"/>
                    <a:pt x="15539" y="10036"/>
                  </a:cubicBezTo>
                  <a:cubicBezTo>
                    <a:pt x="15539" y="10036"/>
                    <a:pt x="17506" y="9208"/>
                    <a:pt x="17413" y="8781"/>
                  </a:cubicBezTo>
                  <a:cubicBezTo>
                    <a:pt x="17397" y="8703"/>
                    <a:pt x="17290" y="8671"/>
                    <a:pt x="17126" y="8671"/>
                  </a:cubicBezTo>
                  <a:cubicBezTo>
                    <a:pt x="16393" y="8671"/>
                    <a:pt x="14524" y="9307"/>
                    <a:pt x="14524" y="9307"/>
                  </a:cubicBezTo>
                  <a:cubicBezTo>
                    <a:pt x="14524" y="9307"/>
                    <a:pt x="15779" y="8024"/>
                    <a:pt x="15566" y="7832"/>
                  </a:cubicBezTo>
                  <a:cubicBezTo>
                    <a:pt x="15552" y="7820"/>
                    <a:pt x="15531" y="7814"/>
                    <a:pt x="15504" y="7814"/>
                  </a:cubicBezTo>
                  <a:cubicBezTo>
                    <a:pt x="15127" y="7814"/>
                    <a:pt x="13621" y="8945"/>
                    <a:pt x="13621" y="8945"/>
                  </a:cubicBezTo>
                  <a:cubicBezTo>
                    <a:pt x="13559" y="8948"/>
                    <a:pt x="13498" y="8950"/>
                    <a:pt x="13437" y="8950"/>
                  </a:cubicBezTo>
                  <a:cubicBezTo>
                    <a:pt x="8686" y="8950"/>
                    <a:pt x="4982" y="0"/>
                    <a:pt x="49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3" name="Google Shape;4243;p65"/>
            <p:cNvSpPr/>
            <p:nvPr/>
          </p:nvSpPr>
          <p:spPr>
            <a:xfrm>
              <a:off x="2602975" y="4458500"/>
              <a:ext cx="182200" cy="179600"/>
            </a:xfrm>
            <a:custGeom>
              <a:avLst/>
              <a:gdLst/>
              <a:ahLst/>
              <a:cxnLst/>
              <a:rect l="l" t="t" r="r" b="b"/>
              <a:pathLst>
                <a:path w="7288" h="7184" extrusionOk="0">
                  <a:moveTo>
                    <a:pt x="1645" y="1"/>
                  </a:moveTo>
                  <a:lnTo>
                    <a:pt x="1130" y="4873"/>
                  </a:lnTo>
                  <a:lnTo>
                    <a:pt x="1" y="4724"/>
                  </a:lnTo>
                  <a:lnTo>
                    <a:pt x="1" y="4724"/>
                  </a:lnTo>
                  <a:cubicBezTo>
                    <a:pt x="1" y="4724"/>
                    <a:pt x="1415" y="6895"/>
                    <a:pt x="4467" y="7164"/>
                  </a:cubicBezTo>
                  <a:cubicBezTo>
                    <a:pt x="4620" y="7178"/>
                    <a:pt x="4763" y="7184"/>
                    <a:pt x="4897" y="7184"/>
                  </a:cubicBezTo>
                  <a:cubicBezTo>
                    <a:pt x="7288" y="7184"/>
                    <a:pt x="6791" y="5179"/>
                    <a:pt x="6791" y="5179"/>
                  </a:cubicBezTo>
                  <a:lnTo>
                    <a:pt x="5519" y="5043"/>
                  </a:lnTo>
                  <a:lnTo>
                    <a:pt x="4736" y="762"/>
                  </a:lnTo>
                  <a:lnTo>
                    <a:pt x="1645" y="1"/>
                  </a:ln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4" name="Google Shape;4244;p65"/>
            <p:cNvSpPr/>
            <p:nvPr/>
          </p:nvSpPr>
          <p:spPr>
            <a:xfrm>
              <a:off x="2458125" y="4067700"/>
              <a:ext cx="561550" cy="472775"/>
            </a:xfrm>
            <a:custGeom>
              <a:avLst/>
              <a:gdLst/>
              <a:ahLst/>
              <a:cxnLst/>
              <a:rect l="l" t="t" r="r" b="b"/>
              <a:pathLst>
                <a:path w="22462" h="18911" extrusionOk="0">
                  <a:moveTo>
                    <a:pt x="10263" y="1"/>
                  </a:moveTo>
                  <a:cubicBezTo>
                    <a:pt x="2867" y="1"/>
                    <a:pt x="977" y="7609"/>
                    <a:pt x="977" y="7609"/>
                  </a:cubicBezTo>
                  <a:cubicBezTo>
                    <a:pt x="0" y="13297"/>
                    <a:pt x="5591" y="18910"/>
                    <a:pt x="11328" y="18910"/>
                  </a:cubicBezTo>
                  <a:cubicBezTo>
                    <a:pt x="13319" y="18910"/>
                    <a:pt x="15327" y="18235"/>
                    <a:pt x="17085" y="16652"/>
                  </a:cubicBezTo>
                  <a:cubicBezTo>
                    <a:pt x="22461" y="11806"/>
                    <a:pt x="18274" y="1224"/>
                    <a:pt x="12372" y="192"/>
                  </a:cubicBezTo>
                  <a:cubicBezTo>
                    <a:pt x="11624" y="61"/>
                    <a:pt x="10922" y="1"/>
                    <a:pt x="1026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5" name="Google Shape;4245;p65"/>
            <p:cNvSpPr/>
            <p:nvPr/>
          </p:nvSpPr>
          <p:spPr>
            <a:xfrm>
              <a:off x="2634050" y="4515750"/>
              <a:ext cx="105150" cy="58825"/>
            </a:xfrm>
            <a:custGeom>
              <a:avLst/>
              <a:gdLst/>
              <a:ahLst/>
              <a:cxnLst/>
              <a:rect l="l" t="t" r="r" b="b"/>
              <a:pathLst>
                <a:path w="4206" h="2353" extrusionOk="0">
                  <a:moveTo>
                    <a:pt x="160" y="1"/>
                  </a:moveTo>
                  <a:lnTo>
                    <a:pt x="1" y="1761"/>
                  </a:lnTo>
                  <a:lnTo>
                    <a:pt x="4205" y="2353"/>
                  </a:lnTo>
                  <a:lnTo>
                    <a:pt x="3954" y="987"/>
                  </a:lnTo>
                  <a:cubicBezTo>
                    <a:pt x="3954" y="987"/>
                    <a:pt x="3835" y="998"/>
                    <a:pt x="3630" y="998"/>
                  </a:cubicBezTo>
                  <a:cubicBezTo>
                    <a:pt x="2988" y="998"/>
                    <a:pt x="1495" y="891"/>
                    <a:pt x="160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6" name="Google Shape;4246;p65"/>
            <p:cNvSpPr/>
            <p:nvPr/>
          </p:nvSpPr>
          <p:spPr>
            <a:xfrm>
              <a:off x="2519525" y="4645750"/>
              <a:ext cx="395325" cy="390500"/>
            </a:xfrm>
            <a:custGeom>
              <a:avLst/>
              <a:gdLst/>
              <a:ahLst/>
              <a:cxnLst/>
              <a:rect l="l" t="t" r="r" b="b"/>
              <a:pathLst>
                <a:path w="15813" h="15620" extrusionOk="0">
                  <a:moveTo>
                    <a:pt x="4580" y="1"/>
                  </a:moveTo>
                  <a:cubicBezTo>
                    <a:pt x="2543" y="1"/>
                    <a:pt x="0" y="732"/>
                    <a:pt x="0" y="732"/>
                  </a:cubicBezTo>
                  <a:cubicBezTo>
                    <a:pt x="0" y="732"/>
                    <a:pt x="532" y="6535"/>
                    <a:pt x="3826" y="10153"/>
                  </a:cubicBezTo>
                  <a:cubicBezTo>
                    <a:pt x="7281" y="13957"/>
                    <a:pt x="11687" y="15620"/>
                    <a:pt x="13300" y="15620"/>
                  </a:cubicBezTo>
                  <a:cubicBezTo>
                    <a:pt x="13437" y="15620"/>
                    <a:pt x="13553" y="15608"/>
                    <a:pt x="13648" y="15584"/>
                  </a:cubicBezTo>
                  <a:cubicBezTo>
                    <a:pt x="14854" y="15283"/>
                    <a:pt x="15813" y="12000"/>
                    <a:pt x="15599" y="11579"/>
                  </a:cubicBezTo>
                  <a:cubicBezTo>
                    <a:pt x="15385" y="11156"/>
                    <a:pt x="7290" y="3828"/>
                    <a:pt x="7076" y="1296"/>
                  </a:cubicBezTo>
                  <a:cubicBezTo>
                    <a:pt x="6993" y="303"/>
                    <a:pt x="5891" y="1"/>
                    <a:pt x="458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7" name="Google Shape;4247;p65"/>
            <p:cNvSpPr/>
            <p:nvPr/>
          </p:nvSpPr>
          <p:spPr>
            <a:xfrm>
              <a:off x="2492650" y="4703650"/>
              <a:ext cx="272325" cy="302125"/>
            </a:xfrm>
            <a:custGeom>
              <a:avLst/>
              <a:gdLst/>
              <a:ahLst/>
              <a:cxnLst/>
              <a:rect l="l" t="t" r="r" b="b"/>
              <a:pathLst>
                <a:path w="10893" h="12085" extrusionOk="0">
                  <a:moveTo>
                    <a:pt x="121" y="0"/>
                  </a:moveTo>
                  <a:cubicBezTo>
                    <a:pt x="110" y="0"/>
                    <a:pt x="100" y="2"/>
                    <a:pt x="89" y="5"/>
                  </a:cubicBezTo>
                  <a:cubicBezTo>
                    <a:pt x="34" y="22"/>
                    <a:pt x="1" y="81"/>
                    <a:pt x="23" y="136"/>
                  </a:cubicBezTo>
                  <a:cubicBezTo>
                    <a:pt x="51" y="230"/>
                    <a:pt x="3185" y="9317"/>
                    <a:pt x="10738" y="12079"/>
                  </a:cubicBezTo>
                  <a:cubicBezTo>
                    <a:pt x="10749" y="12084"/>
                    <a:pt x="10761" y="12084"/>
                    <a:pt x="10777" y="12084"/>
                  </a:cubicBezTo>
                  <a:cubicBezTo>
                    <a:pt x="10815" y="12084"/>
                    <a:pt x="10859" y="12058"/>
                    <a:pt x="10875" y="12013"/>
                  </a:cubicBezTo>
                  <a:cubicBezTo>
                    <a:pt x="10892" y="11959"/>
                    <a:pt x="10865" y="11899"/>
                    <a:pt x="10809" y="11882"/>
                  </a:cubicBezTo>
                  <a:cubicBezTo>
                    <a:pt x="3355" y="9152"/>
                    <a:pt x="253" y="164"/>
                    <a:pt x="220" y="71"/>
                  </a:cubicBezTo>
                  <a:cubicBezTo>
                    <a:pt x="208" y="26"/>
                    <a:pt x="166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8" name="Google Shape;4248;p65"/>
            <p:cNvSpPr/>
            <p:nvPr/>
          </p:nvSpPr>
          <p:spPr>
            <a:xfrm>
              <a:off x="2684900" y="4675475"/>
              <a:ext cx="156375" cy="185475"/>
            </a:xfrm>
            <a:custGeom>
              <a:avLst/>
              <a:gdLst/>
              <a:ahLst/>
              <a:cxnLst/>
              <a:rect l="l" t="t" r="r" b="b"/>
              <a:pathLst>
                <a:path w="6255" h="7419" extrusionOk="0">
                  <a:moveTo>
                    <a:pt x="122" y="0"/>
                  </a:moveTo>
                  <a:cubicBezTo>
                    <a:pt x="101" y="0"/>
                    <a:pt x="80" y="7"/>
                    <a:pt x="61" y="19"/>
                  </a:cubicBezTo>
                  <a:cubicBezTo>
                    <a:pt x="12" y="47"/>
                    <a:pt x="1" y="112"/>
                    <a:pt x="28" y="162"/>
                  </a:cubicBezTo>
                  <a:cubicBezTo>
                    <a:pt x="193" y="408"/>
                    <a:pt x="4078" y="6234"/>
                    <a:pt x="6079" y="7408"/>
                  </a:cubicBezTo>
                  <a:cubicBezTo>
                    <a:pt x="6096" y="7413"/>
                    <a:pt x="6117" y="7418"/>
                    <a:pt x="6134" y="7418"/>
                  </a:cubicBezTo>
                  <a:cubicBezTo>
                    <a:pt x="6173" y="7418"/>
                    <a:pt x="6205" y="7402"/>
                    <a:pt x="6228" y="7369"/>
                  </a:cubicBezTo>
                  <a:cubicBezTo>
                    <a:pt x="6254" y="7320"/>
                    <a:pt x="6238" y="7254"/>
                    <a:pt x="6188" y="7221"/>
                  </a:cubicBezTo>
                  <a:cubicBezTo>
                    <a:pt x="4227" y="6075"/>
                    <a:pt x="248" y="107"/>
                    <a:pt x="210" y="47"/>
                  </a:cubicBezTo>
                  <a:cubicBezTo>
                    <a:pt x="189" y="16"/>
                    <a:pt x="156" y="0"/>
                    <a:pt x="1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9" name="Google Shape;4249;p65"/>
            <p:cNvSpPr/>
            <p:nvPr/>
          </p:nvSpPr>
          <p:spPr>
            <a:xfrm>
              <a:off x="2833575" y="4511650"/>
              <a:ext cx="292150" cy="247775"/>
            </a:xfrm>
            <a:custGeom>
              <a:avLst/>
              <a:gdLst/>
              <a:ahLst/>
              <a:cxnLst/>
              <a:rect l="l" t="t" r="r" b="b"/>
              <a:pathLst>
                <a:path w="11686" h="9911" extrusionOk="0">
                  <a:moveTo>
                    <a:pt x="8533" y="1"/>
                  </a:moveTo>
                  <a:cubicBezTo>
                    <a:pt x="8327" y="1"/>
                    <a:pt x="8125" y="51"/>
                    <a:pt x="7931" y="165"/>
                  </a:cubicBezTo>
                  <a:cubicBezTo>
                    <a:pt x="3919" y="2517"/>
                    <a:pt x="1" y="3020"/>
                    <a:pt x="1" y="3020"/>
                  </a:cubicBezTo>
                  <a:lnTo>
                    <a:pt x="1086" y="9911"/>
                  </a:lnTo>
                  <a:cubicBezTo>
                    <a:pt x="9411" y="8984"/>
                    <a:pt x="11685" y="4090"/>
                    <a:pt x="11384" y="2856"/>
                  </a:cubicBezTo>
                  <a:cubicBezTo>
                    <a:pt x="11122" y="1805"/>
                    <a:pt x="9765" y="1"/>
                    <a:pt x="85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0" name="Google Shape;4250;p65"/>
            <p:cNvSpPr/>
            <p:nvPr/>
          </p:nvSpPr>
          <p:spPr>
            <a:xfrm>
              <a:off x="2825350" y="4596025"/>
              <a:ext cx="53600" cy="142975"/>
            </a:xfrm>
            <a:custGeom>
              <a:avLst/>
              <a:gdLst/>
              <a:ahLst/>
              <a:cxnLst/>
              <a:rect l="l" t="t" r="r" b="b"/>
              <a:pathLst>
                <a:path w="2144" h="5719" extrusionOk="0">
                  <a:moveTo>
                    <a:pt x="118" y="1"/>
                  </a:moveTo>
                  <a:cubicBezTo>
                    <a:pt x="87" y="1"/>
                    <a:pt x="56" y="15"/>
                    <a:pt x="34" y="40"/>
                  </a:cubicBezTo>
                  <a:cubicBezTo>
                    <a:pt x="1" y="85"/>
                    <a:pt x="6" y="151"/>
                    <a:pt x="51" y="189"/>
                  </a:cubicBezTo>
                  <a:cubicBezTo>
                    <a:pt x="1913" y="1674"/>
                    <a:pt x="1316" y="5554"/>
                    <a:pt x="1311" y="5592"/>
                  </a:cubicBezTo>
                  <a:cubicBezTo>
                    <a:pt x="1300" y="5653"/>
                    <a:pt x="1338" y="5708"/>
                    <a:pt x="1399" y="5713"/>
                  </a:cubicBezTo>
                  <a:cubicBezTo>
                    <a:pt x="1404" y="5719"/>
                    <a:pt x="1410" y="5719"/>
                    <a:pt x="1415" y="5719"/>
                  </a:cubicBezTo>
                  <a:cubicBezTo>
                    <a:pt x="1465" y="5719"/>
                    <a:pt x="1508" y="5680"/>
                    <a:pt x="1519" y="5625"/>
                  </a:cubicBezTo>
                  <a:cubicBezTo>
                    <a:pt x="1546" y="5461"/>
                    <a:pt x="2144" y="1586"/>
                    <a:pt x="182" y="24"/>
                  </a:cubicBezTo>
                  <a:cubicBezTo>
                    <a:pt x="163" y="8"/>
                    <a:pt x="141" y="1"/>
                    <a:pt x="1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1" name="Google Shape;4251;p65"/>
            <p:cNvSpPr/>
            <p:nvPr/>
          </p:nvSpPr>
          <p:spPr>
            <a:xfrm>
              <a:off x="2600100" y="4596000"/>
              <a:ext cx="196375" cy="75150"/>
            </a:xfrm>
            <a:custGeom>
              <a:avLst/>
              <a:gdLst/>
              <a:ahLst/>
              <a:cxnLst/>
              <a:rect l="l" t="t" r="r" b="b"/>
              <a:pathLst>
                <a:path w="7855" h="3006" extrusionOk="0">
                  <a:moveTo>
                    <a:pt x="7491" y="1"/>
                  </a:moveTo>
                  <a:cubicBezTo>
                    <a:pt x="7484" y="1"/>
                    <a:pt x="7477" y="2"/>
                    <a:pt x="7470" y="3"/>
                  </a:cubicBezTo>
                  <a:cubicBezTo>
                    <a:pt x="7416" y="20"/>
                    <a:pt x="7377" y="74"/>
                    <a:pt x="7394" y="129"/>
                  </a:cubicBezTo>
                  <a:cubicBezTo>
                    <a:pt x="7394" y="140"/>
                    <a:pt x="7624" y="1159"/>
                    <a:pt x="7126" y="1933"/>
                  </a:cubicBezTo>
                  <a:cubicBezTo>
                    <a:pt x="6846" y="2360"/>
                    <a:pt x="6385" y="2639"/>
                    <a:pt x="5760" y="2755"/>
                  </a:cubicBezTo>
                  <a:cubicBezTo>
                    <a:pt x="5624" y="2780"/>
                    <a:pt x="5484" y="2792"/>
                    <a:pt x="5340" y="2792"/>
                  </a:cubicBezTo>
                  <a:cubicBezTo>
                    <a:pt x="3166" y="2792"/>
                    <a:pt x="218" y="61"/>
                    <a:pt x="187" y="31"/>
                  </a:cubicBezTo>
                  <a:cubicBezTo>
                    <a:pt x="165" y="12"/>
                    <a:pt x="139" y="3"/>
                    <a:pt x="113" y="3"/>
                  </a:cubicBezTo>
                  <a:cubicBezTo>
                    <a:pt x="85" y="3"/>
                    <a:pt x="58" y="13"/>
                    <a:pt x="38" y="36"/>
                  </a:cubicBezTo>
                  <a:cubicBezTo>
                    <a:pt x="0" y="79"/>
                    <a:pt x="0" y="145"/>
                    <a:pt x="44" y="184"/>
                  </a:cubicBezTo>
                  <a:cubicBezTo>
                    <a:pt x="175" y="304"/>
                    <a:pt x="3086" y="3006"/>
                    <a:pt x="5338" y="3006"/>
                  </a:cubicBezTo>
                  <a:cubicBezTo>
                    <a:pt x="5497" y="3006"/>
                    <a:pt x="5651" y="2990"/>
                    <a:pt x="5798" y="2963"/>
                  </a:cubicBezTo>
                  <a:cubicBezTo>
                    <a:pt x="6484" y="2836"/>
                    <a:pt x="6989" y="2525"/>
                    <a:pt x="7301" y="2042"/>
                  </a:cubicBezTo>
                  <a:cubicBezTo>
                    <a:pt x="7854" y="1197"/>
                    <a:pt x="7607" y="129"/>
                    <a:pt x="7597" y="86"/>
                  </a:cubicBezTo>
                  <a:cubicBezTo>
                    <a:pt x="7587" y="33"/>
                    <a:pt x="7540" y="1"/>
                    <a:pt x="74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2" name="Google Shape;4252;p65"/>
            <p:cNvSpPr/>
            <p:nvPr/>
          </p:nvSpPr>
          <p:spPr>
            <a:xfrm>
              <a:off x="2390875" y="5033625"/>
              <a:ext cx="51000" cy="54100"/>
            </a:xfrm>
            <a:custGeom>
              <a:avLst/>
              <a:gdLst/>
              <a:ahLst/>
              <a:cxnLst/>
              <a:rect l="l" t="t" r="r" b="b"/>
              <a:pathLst>
                <a:path w="2040" h="2164" extrusionOk="0">
                  <a:moveTo>
                    <a:pt x="1658" y="0"/>
                  </a:moveTo>
                  <a:cubicBezTo>
                    <a:pt x="1629" y="0"/>
                    <a:pt x="1600" y="12"/>
                    <a:pt x="1579" y="36"/>
                  </a:cubicBezTo>
                  <a:lnTo>
                    <a:pt x="27" y="1812"/>
                  </a:lnTo>
                  <a:cubicBezTo>
                    <a:pt x="11" y="1834"/>
                    <a:pt x="1" y="1862"/>
                    <a:pt x="1" y="1890"/>
                  </a:cubicBezTo>
                  <a:cubicBezTo>
                    <a:pt x="6" y="1917"/>
                    <a:pt x="16" y="1944"/>
                    <a:pt x="39" y="1961"/>
                  </a:cubicBezTo>
                  <a:cubicBezTo>
                    <a:pt x="54" y="1971"/>
                    <a:pt x="297" y="2163"/>
                    <a:pt x="664" y="2163"/>
                  </a:cubicBezTo>
                  <a:cubicBezTo>
                    <a:pt x="717" y="2163"/>
                    <a:pt x="778" y="2158"/>
                    <a:pt x="844" y="2147"/>
                  </a:cubicBezTo>
                  <a:cubicBezTo>
                    <a:pt x="1266" y="2075"/>
                    <a:pt x="1661" y="1746"/>
                    <a:pt x="2007" y="1171"/>
                  </a:cubicBezTo>
                  <a:cubicBezTo>
                    <a:pt x="2039" y="1121"/>
                    <a:pt x="2022" y="1056"/>
                    <a:pt x="1974" y="1023"/>
                  </a:cubicBezTo>
                  <a:cubicBezTo>
                    <a:pt x="1958" y="1014"/>
                    <a:pt x="1940" y="1010"/>
                    <a:pt x="1922" y="1010"/>
                  </a:cubicBezTo>
                  <a:cubicBezTo>
                    <a:pt x="1885" y="1010"/>
                    <a:pt x="1847" y="1028"/>
                    <a:pt x="1825" y="1062"/>
                  </a:cubicBezTo>
                  <a:cubicBezTo>
                    <a:pt x="1513" y="1577"/>
                    <a:pt x="1173" y="1872"/>
                    <a:pt x="811" y="1938"/>
                  </a:cubicBezTo>
                  <a:cubicBezTo>
                    <a:pt x="758" y="1948"/>
                    <a:pt x="708" y="1952"/>
                    <a:pt x="660" y="1952"/>
                  </a:cubicBezTo>
                  <a:cubicBezTo>
                    <a:pt x="490" y="1952"/>
                    <a:pt x="354" y="1899"/>
                    <a:pt x="269" y="1857"/>
                  </a:cubicBezTo>
                  <a:lnTo>
                    <a:pt x="1737" y="174"/>
                  </a:lnTo>
                  <a:cubicBezTo>
                    <a:pt x="1776" y="130"/>
                    <a:pt x="1770" y="64"/>
                    <a:pt x="1726" y="26"/>
                  </a:cubicBezTo>
                  <a:cubicBezTo>
                    <a:pt x="1707" y="8"/>
                    <a:pt x="1683" y="0"/>
                    <a:pt x="1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3" name="Google Shape;4253;p65"/>
            <p:cNvSpPr/>
            <p:nvPr/>
          </p:nvSpPr>
          <p:spPr>
            <a:xfrm>
              <a:off x="2458675" y="4743225"/>
              <a:ext cx="280525" cy="301375"/>
            </a:xfrm>
            <a:custGeom>
              <a:avLst/>
              <a:gdLst/>
              <a:ahLst/>
              <a:cxnLst/>
              <a:rect l="l" t="t" r="r" b="b"/>
              <a:pathLst>
                <a:path w="11221" h="12055" extrusionOk="0">
                  <a:moveTo>
                    <a:pt x="1689" y="0"/>
                  </a:moveTo>
                  <a:cubicBezTo>
                    <a:pt x="1689" y="0"/>
                    <a:pt x="1" y="2254"/>
                    <a:pt x="281" y="4457"/>
                  </a:cubicBezTo>
                  <a:cubicBezTo>
                    <a:pt x="559" y="6617"/>
                    <a:pt x="5768" y="12055"/>
                    <a:pt x="7904" y="12055"/>
                  </a:cubicBezTo>
                  <a:cubicBezTo>
                    <a:pt x="7951" y="12055"/>
                    <a:pt x="7998" y="12052"/>
                    <a:pt x="8042" y="12047"/>
                  </a:cubicBezTo>
                  <a:cubicBezTo>
                    <a:pt x="10074" y="11790"/>
                    <a:pt x="11220" y="10639"/>
                    <a:pt x="11220" y="10639"/>
                  </a:cubicBezTo>
                  <a:cubicBezTo>
                    <a:pt x="5389" y="8808"/>
                    <a:pt x="1689" y="0"/>
                    <a:pt x="16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4" name="Google Shape;4254;p65"/>
            <p:cNvSpPr/>
            <p:nvPr/>
          </p:nvSpPr>
          <p:spPr>
            <a:xfrm>
              <a:off x="2258900" y="3910125"/>
              <a:ext cx="663225" cy="517725"/>
            </a:xfrm>
            <a:custGeom>
              <a:avLst/>
              <a:gdLst/>
              <a:ahLst/>
              <a:cxnLst/>
              <a:rect l="l" t="t" r="r" b="b"/>
              <a:pathLst>
                <a:path w="26529" h="20709" extrusionOk="0">
                  <a:moveTo>
                    <a:pt x="16662" y="1"/>
                  </a:moveTo>
                  <a:cubicBezTo>
                    <a:pt x="15985" y="1"/>
                    <a:pt x="15188" y="119"/>
                    <a:pt x="14251" y="396"/>
                  </a:cubicBezTo>
                  <a:cubicBezTo>
                    <a:pt x="10831" y="1403"/>
                    <a:pt x="12651" y="4391"/>
                    <a:pt x="9987" y="4863"/>
                  </a:cubicBezTo>
                  <a:cubicBezTo>
                    <a:pt x="1" y="6644"/>
                    <a:pt x="5383" y="15708"/>
                    <a:pt x="5383" y="15708"/>
                  </a:cubicBezTo>
                  <a:cubicBezTo>
                    <a:pt x="4629" y="19881"/>
                    <a:pt x="6563" y="20708"/>
                    <a:pt x="8469" y="20708"/>
                  </a:cubicBezTo>
                  <a:cubicBezTo>
                    <a:pt x="9720" y="20708"/>
                    <a:pt x="10959" y="20352"/>
                    <a:pt x="11417" y="20352"/>
                  </a:cubicBezTo>
                  <a:cubicBezTo>
                    <a:pt x="12580" y="20352"/>
                    <a:pt x="11002" y="16750"/>
                    <a:pt x="11002" y="16750"/>
                  </a:cubicBezTo>
                  <a:cubicBezTo>
                    <a:pt x="14799" y="16328"/>
                    <a:pt x="12163" y="12371"/>
                    <a:pt x="14799" y="9379"/>
                  </a:cubicBezTo>
                  <a:cubicBezTo>
                    <a:pt x="16589" y="7345"/>
                    <a:pt x="18217" y="6663"/>
                    <a:pt x="19597" y="6663"/>
                  </a:cubicBezTo>
                  <a:cubicBezTo>
                    <a:pt x="22399" y="6663"/>
                    <a:pt x="24171" y="9477"/>
                    <a:pt x="24171" y="9477"/>
                  </a:cubicBezTo>
                  <a:cubicBezTo>
                    <a:pt x="24171" y="9477"/>
                    <a:pt x="24969" y="10501"/>
                    <a:pt x="25590" y="10501"/>
                  </a:cubicBezTo>
                  <a:cubicBezTo>
                    <a:pt x="25765" y="10501"/>
                    <a:pt x="25926" y="10420"/>
                    <a:pt x="26051" y="10211"/>
                  </a:cubicBezTo>
                  <a:cubicBezTo>
                    <a:pt x="26529" y="9422"/>
                    <a:pt x="25745" y="4725"/>
                    <a:pt x="23405" y="3355"/>
                  </a:cubicBezTo>
                  <a:cubicBezTo>
                    <a:pt x="22758" y="2975"/>
                    <a:pt x="22246" y="2837"/>
                    <a:pt x="21842" y="2837"/>
                  </a:cubicBezTo>
                  <a:cubicBezTo>
                    <a:pt x="20787" y="2837"/>
                    <a:pt x="20478" y="3778"/>
                    <a:pt x="20478" y="3778"/>
                  </a:cubicBezTo>
                  <a:cubicBezTo>
                    <a:pt x="20478" y="3778"/>
                    <a:pt x="20493" y="1"/>
                    <a:pt x="166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5" name="Google Shape;4255;p65"/>
            <p:cNvSpPr/>
            <p:nvPr/>
          </p:nvSpPr>
          <p:spPr>
            <a:xfrm>
              <a:off x="2440550" y="4354700"/>
              <a:ext cx="155325" cy="120950"/>
            </a:xfrm>
            <a:custGeom>
              <a:avLst/>
              <a:gdLst/>
              <a:ahLst/>
              <a:cxnLst/>
              <a:rect l="l" t="t" r="r" b="b"/>
              <a:pathLst>
                <a:path w="6213" h="4838" extrusionOk="0">
                  <a:moveTo>
                    <a:pt x="2490" y="0"/>
                  </a:moveTo>
                  <a:cubicBezTo>
                    <a:pt x="2051" y="0"/>
                    <a:pt x="1624" y="275"/>
                    <a:pt x="1280" y="1034"/>
                  </a:cubicBezTo>
                  <a:cubicBezTo>
                    <a:pt x="1" y="3846"/>
                    <a:pt x="2167" y="4838"/>
                    <a:pt x="3798" y="4838"/>
                  </a:cubicBezTo>
                  <a:cubicBezTo>
                    <a:pt x="4145" y="4838"/>
                    <a:pt x="4467" y="4793"/>
                    <a:pt x="4727" y="4712"/>
                  </a:cubicBezTo>
                  <a:cubicBezTo>
                    <a:pt x="6212" y="4239"/>
                    <a:pt x="4864" y="1883"/>
                    <a:pt x="4864" y="1883"/>
                  </a:cubicBezTo>
                  <a:cubicBezTo>
                    <a:pt x="4864" y="1883"/>
                    <a:pt x="3639" y="0"/>
                    <a:pt x="2490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6" name="Google Shape;4256;p65"/>
            <p:cNvSpPr/>
            <p:nvPr/>
          </p:nvSpPr>
          <p:spPr>
            <a:xfrm>
              <a:off x="2492650" y="4398075"/>
              <a:ext cx="57575" cy="49075"/>
            </a:xfrm>
            <a:custGeom>
              <a:avLst/>
              <a:gdLst/>
              <a:ahLst/>
              <a:cxnLst/>
              <a:rect l="l" t="t" r="r" b="b"/>
              <a:pathLst>
                <a:path w="2303" h="1963" extrusionOk="0">
                  <a:moveTo>
                    <a:pt x="620" y="1"/>
                  </a:moveTo>
                  <a:cubicBezTo>
                    <a:pt x="287" y="1"/>
                    <a:pt x="65" y="172"/>
                    <a:pt x="56" y="181"/>
                  </a:cubicBezTo>
                  <a:cubicBezTo>
                    <a:pt x="13" y="220"/>
                    <a:pt x="1" y="285"/>
                    <a:pt x="40" y="334"/>
                  </a:cubicBezTo>
                  <a:cubicBezTo>
                    <a:pt x="61" y="359"/>
                    <a:pt x="91" y="371"/>
                    <a:pt x="120" y="371"/>
                  </a:cubicBezTo>
                  <a:cubicBezTo>
                    <a:pt x="144" y="371"/>
                    <a:pt x="168" y="363"/>
                    <a:pt x="188" y="346"/>
                  </a:cubicBezTo>
                  <a:cubicBezTo>
                    <a:pt x="188" y="346"/>
                    <a:pt x="358" y="215"/>
                    <a:pt x="612" y="215"/>
                  </a:cubicBezTo>
                  <a:cubicBezTo>
                    <a:pt x="674" y="215"/>
                    <a:pt x="742" y="223"/>
                    <a:pt x="812" y="242"/>
                  </a:cubicBezTo>
                  <a:cubicBezTo>
                    <a:pt x="1141" y="329"/>
                    <a:pt x="1624" y="685"/>
                    <a:pt x="2084" y="1891"/>
                  </a:cubicBezTo>
                  <a:cubicBezTo>
                    <a:pt x="2100" y="1935"/>
                    <a:pt x="2145" y="1962"/>
                    <a:pt x="2183" y="1962"/>
                  </a:cubicBezTo>
                  <a:cubicBezTo>
                    <a:pt x="2199" y="1962"/>
                    <a:pt x="2211" y="1957"/>
                    <a:pt x="2221" y="1952"/>
                  </a:cubicBezTo>
                  <a:cubicBezTo>
                    <a:pt x="2276" y="1935"/>
                    <a:pt x="2303" y="1869"/>
                    <a:pt x="2282" y="1814"/>
                  </a:cubicBezTo>
                  <a:cubicBezTo>
                    <a:pt x="1887" y="784"/>
                    <a:pt x="1410" y="181"/>
                    <a:pt x="868" y="33"/>
                  </a:cubicBezTo>
                  <a:cubicBezTo>
                    <a:pt x="780" y="10"/>
                    <a:pt x="697" y="1"/>
                    <a:pt x="6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7" name="Google Shape;4257;p65"/>
            <p:cNvSpPr/>
            <p:nvPr/>
          </p:nvSpPr>
          <p:spPr>
            <a:xfrm>
              <a:off x="2749450" y="4347900"/>
              <a:ext cx="92800" cy="67450"/>
            </a:xfrm>
            <a:custGeom>
              <a:avLst/>
              <a:gdLst/>
              <a:ahLst/>
              <a:cxnLst/>
              <a:rect l="l" t="t" r="r" b="b"/>
              <a:pathLst>
                <a:path w="3712" h="2698" extrusionOk="0">
                  <a:moveTo>
                    <a:pt x="3371" y="0"/>
                  </a:moveTo>
                  <a:cubicBezTo>
                    <a:pt x="3367" y="0"/>
                    <a:pt x="3364" y="1"/>
                    <a:pt x="3360" y="1"/>
                  </a:cubicBezTo>
                  <a:cubicBezTo>
                    <a:pt x="3300" y="13"/>
                    <a:pt x="3262" y="61"/>
                    <a:pt x="3267" y="122"/>
                  </a:cubicBezTo>
                  <a:cubicBezTo>
                    <a:pt x="3272" y="138"/>
                    <a:pt x="3481" y="1657"/>
                    <a:pt x="2429" y="2341"/>
                  </a:cubicBezTo>
                  <a:cubicBezTo>
                    <a:pt x="2279" y="2435"/>
                    <a:pt x="2126" y="2485"/>
                    <a:pt x="1963" y="2485"/>
                  </a:cubicBezTo>
                  <a:cubicBezTo>
                    <a:pt x="1899" y="2485"/>
                    <a:pt x="1833" y="2478"/>
                    <a:pt x="1765" y="2462"/>
                  </a:cubicBezTo>
                  <a:cubicBezTo>
                    <a:pt x="954" y="2275"/>
                    <a:pt x="219" y="1091"/>
                    <a:pt x="209" y="1081"/>
                  </a:cubicBezTo>
                  <a:cubicBezTo>
                    <a:pt x="191" y="1049"/>
                    <a:pt x="157" y="1031"/>
                    <a:pt x="122" y="1031"/>
                  </a:cubicBezTo>
                  <a:cubicBezTo>
                    <a:pt x="103" y="1031"/>
                    <a:pt x="84" y="1036"/>
                    <a:pt x="67" y="1048"/>
                  </a:cubicBezTo>
                  <a:cubicBezTo>
                    <a:pt x="17" y="1076"/>
                    <a:pt x="1" y="1141"/>
                    <a:pt x="28" y="1190"/>
                  </a:cubicBezTo>
                  <a:cubicBezTo>
                    <a:pt x="61" y="1245"/>
                    <a:pt x="818" y="2462"/>
                    <a:pt x="1716" y="2665"/>
                  </a:cubicBezTo>
                  <a:cubicBezTo>
                    <a:pt x="1804" y="2687"/>
                    <a:pt x="1886" y="2697"/>
                    <a:pt x="1969" y="2697"/>
                  </a:cubicBezTo>
                  <a:cubicBezTo>
                    <a:pt x="2171" y="2697"/>
                    <a:pt x="2363" y="2637"/>
                    <a:pt x="2543" y="2517"/>
                  </a:cubicBezTo>
                  <a:cubicBezTo>
                    <a:pt x="3712" y="1761"/>
                    <a:pt x="3487" y="160"/>
                    <a:pt x="3481" y="89"/>
                  </a:cubicBezTo>
                  <a:cubicBezTo>
                    <a:pt x="3470" y="37"/>
                    <a:pt x="3422" y="0"/>
                    <a:pt x="33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8" name="Google Shape;4258;p65"/>
            <p:cNvSpPr/>
            <p:nvPr/>
          </p:nvSpPr>
          <p:spPr>
            <a:xfrm>
              <a:off x="2612025" y="4366025"/>
              <a:ext cx="105525" cy="93950"/>
            </a:xfrm>
            <a:custGeom>
              <a:avLst/>
              <a:gdLst/>
              <a:ahLst/>
              <a:cxnLst/>
              <a:rect l="l" t="t" r="r" b="b"/>
              <a:pathLst>
                <a:path w="4221" h="3758" extrusionOk="0">
                  <a:moveTo>
                    <a:pt x="2110" y="0"/>
                  </a:moveTo>
                  <a:cubicBezTo>
                    <a:pt x="1690" y="0"/>
                    <a:pt x="1267" y="140"/>
                    <a:pt x="915" y="427"/>
                  </a:cubicBezTo>
                  <a:cubicBezTo>
                    <a:pt x="115" y="1085"/>
                    <a:pt x="1" y="2268"/>
                    <a:pt x="658" y="3069"/>
                  </a:cubicBezTo>
                  <a:cubicBezTo>
                    <a:pt x="1030" y="3522"/>
                    <a:pt x="1571" y="3757"/>
                    <a:pt x="2115" y="3757"/>
                  </a:cubicBezTo>
                  <a:cubicBezTo>
                    <a:pt x="2532" y="3757"/>
                    <a:pt x="2952" y="3618"/>
                    <a:pt x="3300" y="3333"/>
                  </a:cubicBezTo>
                  <a:cubicBezTo>
                    <a:pt x="4099" y="2675"/>
                    <a:pt x="4220" y="1491"/>
                    <a:pt x="3563" y="685"/>
                  </a:cubicBezTo>
                  <a:cubicBezTo>
                    <a:pt x="3192" y="234"/>
                    <a:pt x="2654" y="0"/>
                    <a:pt x="2110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9" name="Google Shape;4259;p65"/>
            <p:cNvSpPr/>
            <p:nvPr/>
          </p:nvSpPr>
          <p:spPr>
            <a:xfrm>
              <a:off x="2835225" y="4274650"/>
              <a:ext cx="105375" cy="93950"/>
            </a:xfrm>
            <a:custGeom>
              <a:avLst/>
              <a:gdLst/>
              <a:ahLst/>
              <a:cxnLst/>
              <a:rect l="l" t="t" r="r" b="b"/>
              <a:pathLst>
                <a:path w="4215" h="3758" extrusionOk="0">
                  <a:moveTo>
                    <a:pt x="2104" y="0"/>
                  </a:moveTo>
                  <a:cubicBezTo>
                    <a:pt x="1685" y="0"/>
                    <a:pt x="1264" y="140"/>
                    <a:pt x="916" y="426"/>
                  </a:cubicBezTo>
                  <a:cubicBezTo>
                    <a:pt x="116" y="1084"/>
                    <a:pt x="0" y="2268"/>
                    <a:pt x="658" y="3068"/>
                  </a:cubicBezTo>
                  <a:cubicBezTo>
                    <a:pt x="1029" y="3523"/>
                    <a:pt x="1568" y="3757"/>
                    <a:pt x="2110" y="3757"/>
                  </a:cubicBezTo>
                  <a:cubicBezTo>
                    <a:pt x="2529" y="3757"/>
                    <a:pt x="2951" y="3617"/>
                    <a:pt x="3299" y="3331"/>
                  </a:cubicBezTo>
                  <a:cubicBezTo>
                    <a:pt x="4100" y="2673"/>
                    <a:pt x="4215" y="1489"/>
                    <a:pt x="3557" y="689"/>
                  </a:cubicBezTo>
                  <a:cubicBezTo>
                    <a:pt x="3186" y="235"/>
                    <a:pt x="2647" y="0"/>
                    <a:pt x="2104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0" name="Google Shape;4260;p65"/>
            <p:cNvSpPr/>
            <p:nvPr/>
          </p:nvSpPr>
          <p:spPr>
            <a:xfrm>
              <a:off x="2656950" y="4301525"/>
              <a:ext cx="53475" cy="47575"/>
            </a:xfrm>
            <a:custGeom>
              <a:avLst/>
              <a:gdLst/>
              <a:ahLst/>
              <a:cxnLst/>
              <a:rect l="l" t="t" r="r" b="b"/>
              <a:pathLst>
                <a:path w="2139" h="1903" extrusionOk="0">
                  <a:moveTo>
                    <a:pt x="1070" y="1"/>
                  </a:moveTo>
                  <a:cubicBezTo>
                    <a:pt x="857" y="1"/>
                    <a:pt x="643" y="71"/>
                    <a:pt x="466" y="217"/>
                  </a:cubicBezTo>
                  <a:cubicBezTo>
                    <a:pt x="61" y="552"/>
                    <a:pt x="1" y="1149"/>
                    <a:pt x="335" y="1555"/>
                  </a:cubicBezTo>
                  <a:cubicBezTo>
                    <a:pt x="524" y="1783"/>
                    <a:pt x="797" y="1902"/>
                    <a:pt x="1072" y="1902"/>
                  </a:cubicBezTo>
                  <a:cubicBezTo>
                    <a:pt x="1283" y="1902"/>
                    <a:pt x="1496" y="1832"/>
                    <a:pt x="1672" y="1686"/>
                  </a:cubicBezTo>
                  <a:cubicBezTo>
                    <a:pt x="2078" y="1352"/>
                    <a:pt x="2138" y="755"/>
                    <a:pt x="1804" y="348"/>
                  </a:cubicBezTo>
                  <a:cubicBezTo>
                    <a:pt x="1618" y="120"/>
                    <a:pt x="1345" y="1"/>
                    <a:pt x="10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1" name="Google Shape;4261;p65"/>
            <p:cNvSpPr/>
            <p:nvPr/>
          </p:nvSpPr>
          <p:spPr>
            <a:xfrm>
              <a:off x="2809350" y="4234550"/>
              <a:ext cx="53450" cy="47625"/>
            </a:xfrm>
            <a:custGeom>
              <a:avLst/>
              <a:gdLst/>
              <a:ahLst/>
              <a:cxnLst/>
              <a:rect l="l" t="t" r="r" b="b"/>
              <a:pathLst>
                <a:path w="2138" h="1905" extrusionOk="0">
                  <a:moveTo>
                    <a:pt x="1067" y="0"/>
                  </a:moveTo>
                  <a:cubicBezTo>
                    <a:pt x="855" y="0"/>
                    <a:pt x="642" y="71"/>
                    <a:pt x="466" y="216"/>
                  </a:cubicBezTo>
                  <a:cubicBezTo>
                    <a:pt x="59" y="551"/>
                    <a:pt x="0" y="1148"/>
                    <a:pt x="334" y="1554"/>
                  </a:cubicBezTo>
                  <a:cubicBezTo>
                    <a:pt x="520" y="1786"/>
                    <a:pt x="793" y="1904"/>
                    <a:pt x="1068" y="1904"/>
                  </a:cubicBezTo>
                  <a:cubicBezTo>
                    <a:pt x="1281" y="1904"/>
                    <a:pt x="1494" y="1834"/>
                    <a:pt x="1671" y="1691"/>
                  </a:cubicBezTo>
                  <a:cubicBezTo>
                    <a:pt x="2077" y="1357"/>
                    <a:pt x="2138" y="753"/>
                    <a:pt x="1802" y="348"/>
                  </a:cubicBezTo>
                  <a:cubicBezTo>
                    <a:pt x="1614" y="119"/>
                    <a:pt x="1341" y="0"/>
                    <a:pt x="10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2" name="Google Shape;4262;p65"/>
            <p:cNvSpPr/>
            <p:nvPr/>
          </p:nvSpPr>
          <p:spPr>
            <a:xfrm>
              <a:off x="2759200" y="4292250"/>
              <a:ext cx="61500" cy="71175"/>
            </a:xfrm>
            <a:custGeom>
              <a:avLst/>
              <a:gdLst/>
              <a:ahLst/>
              <a:cxnLst/>
              <a:rect l="l" t="t" r="r" b="b"/>
              <a:pathLst>
                <a:path w="2460" h="2847" extrusionOk="0">
                  <a:moveTo>
                    <a:pt x="121" y="0"/>
                  </a:moveTo>
                  <a:cubicBezTo>
                    <a:pt x="104" y="0"/>
                    <a:pt x="87" y="4"/>
                    <a:pt x="71" y="13"/>
                  </a:cubicBezTo>
                  <a:cubicBezTo>
                    <a:pt x="21" y="41"/>
                    <a:pt x="0" y="106"/>
                    <a:pt x="26" y="155"/>
                  </a:cubicBezTo>
                  <a:lnTo>
                    <a:pt x="904" y="1756"/>
                  </a:lnTo>
                  <a:cubicBezTo>
                    <a:pt x="914" y="1784"/>
                    <a:pt x="942" y="1799"/>
                    <a:pt x="970" y="1805"/>
                  </a:cubicBezTo>
                  <a:cubicBezTo>
                    <a:pt x="980" y="1809"/>
                    <a:pt x="991" y="1811"/>
                    <a:pt x="1001" y="1811"/>
                  </a:cubicBezTo>
                  <a:cubicBezTo>
                    <a:pt x="1020" y="1811"/>
                    <a:pt x="1038" y="1805"/>
                    <a:pt x="1052" y="1794"/>
                  </a:cubicBezTo>
                  <a:lnTo>
                    <a:pt x="2138" y="1088"/>
                  </a:lnTo>
                  <a:lnTo>
                    <a:pt x="1551" y="2704"/>
                  </a:lnTo>
                  <a:cubicBezTo>
                    <a:pt x="1529" y="2758"/>
                    <a:pt x="1556" y="2819"/>
                    <a:pt x="1611" y="2841"/>
                  </a:cubicBezTo>
                  <a:cubicBezTo>
                    <a:pt x="1627" y="2841"/>
                    <a:pt x="1638" y="2846"/>
                    <a:pt x="1650" y="2846"/>
                  </a:cubicBezTo>
                  <a:cubicBezTo>
                    <a:pt x="1693" y="2846"/>
                    <a:pt x="1731" y="2819"/>
                    <a:pt x="1748" y="2775"/>
                  </a:cubicBezTo>
                  <a:lnTo>
                    <a:pt x="2444" y="863"/>
                  </a:lnTo>
                  <a:cubicBezTo>
                    <a:pt x="2460" y="818"/>
                    <a:pt x="2449" y="769"/>
                    <a:pt x="2411" y="742"/>
                  </a:cubicBezTo>
                  <a:cubicBezTo>
                    <a:pt x="2393" y="727"/>
                    <a:pt x="2370" y="718"/>
                    <a:pt x="2347" y="718"/>
                  </a:cubicBezTo>
                  <a:cubicBezTo>
                    <a:pt x="2327" y="718"/>
                    <a:pt x="2308" y="724"/>
                    <a:pt x="2290" y="737"/>
                  </a:cubicBezTo>
                  <a:lnTo>
                    <a:pt x="1035" y="1553"/>
                  </a:lnTo>
                  <a:lnTo>
                    <a:pt x="213" y="56"/>
                  </a:lnTo>
                  <a:cubicBezTo>
                    <a:pt x="194" y="20"/>
                    <a:pt x="158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3" name="Google Shape;4263;p65"/>
            <p:cNvSpPr/>
            <p:nvPr/>
          </p:nvSpPr>
          <p:spPr>
            <a:xfrm>
              <a:off x="2243275" y="4905400"/>
              <a:ext cx="28675" cy="182325"/>
            </a:xfrm>
            <a:custGeom>
              <a:avLst/>
              <a:gdLst/>
              <a:ahLst/>
              <a:cxnLst/>
              <a:rect l="l" t="t" r="r" b="b"/>
              <a:pathLst>
                <a:path w="1147" h="7293" extrusionOk="0">
                  <a:moveTo>
                    <a:pt x="116" y="1"/>
                  </a:moveTo>
                  <a:cubicBezTo>
                    <a:pt x="111" y="1"/>
                    <a:pt x="105" y="1"/>
                    <a:pt x="100" y="2"/>
                  </a:cubicBezTo>
                  <a:cubicBezTo>
                    <a:pt x="44" y="2"/>
                    <a:pt x="1" y="57"/>
                    <a:pt x="6" y="113"/>
                  </a:cubicBezTo>
                  <a:cubicBezTo>
                    <a:pt x="23" y="338"/>
                    <a:pt x="439" y="5632"/>
                    <a:pt x="927" y="7221"/>
                  </a:cubicBezTo>
                  <a:cubicBezTo>
                    <a:pt x="944" y="7265"/>
                    <a:pt x="982" y="7292"/>
                    <a:pt x="1026" y="7292"/>
                  </a:cubicBezTo>
                  <a:cubicBezTo>
                    <a:pt x="1038" y="7292"/>
                    <a:pt x="1048" y="7292"/>
                    <a:pt x="1059" y="7287"/>
                  </a:cubicBezTo>
                  <a:cubicBezTo>
                    <a:pt x="1114" y="7270"/>
                    <a:pt x="1147" y="7216"/>
                    <a:pt x="1130" y="7155"/>
                  </a:cubicBezTo>
                  <a:cubicBezTo>
                    <a:pt x="648" y="5587"/>
                    <a:pt x="221" y="151"/>
                    <a:pt x="215" y="96"/>
                  </a:cubicBezTo>
                  <a:cubicBezTo>
                    <a:pt x="209" y="47"/>
                    <a:pt x="169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4" name="Google Shape;4264;p65"/>
            <p:cNvSpPr/>
            <p:nvPr/>
          </p:nvSpPr>
          <p:spPr>
            <a:xfrm>
              <a:off x="2217675" y="4905400"/>
              <a:ext cx="111575" cy="37350"/>
            </a:xfrm>
            <a:custGeom>
              <a:avLst/>
              <a:gdLst/>
              <a:ahLst/>
              <a:cxnLst/>
              <a:rect l="l" t="t" r="r" b="b"/>
              <a:pathLst>
                <a:path w="4463" h="1494" extrusionOk="0">
                  <a:moveTo>
                    <a:pt x="4339" y="1"/>
                  </a:moveTo>
                  <a:cubicBezTo>
                    <a:pt x="4321" y="1"/>
                    <a:pt x="4302" y="5"/>
                    <a:pt x="4286" y="14"/>
                  </a:cubicBezTo>
                  <a:cubicBezTo>
                    <a:pt x="2325" y="1170"/>
                    <a:pt x="127" y="1279"/>
                    <a:pt x="104" y="1279"/>
                  </a:cubicBezTo>
                  <a:cubicBezTo>
                    <a:pt x="49" y="1285"/>
                    <a:pt x="0" y="1335"/>
                    <a:pt x="6" y="1390"/>
                  </a:cubicBezTo>
                  <a:cubicBezTo>
                    <a:pt x="6" y="1449"/>
                    <a:pt x="56" y="1494"/>
                    <a:pt x="109" y="1494"/>
                  </a:cubicBezTo>
                  <a:lnTo>
                    <a:pt x="115" y="1494"/>
                  </a:lnTo>
                  <a:cubicBezTo>
                    <a:pt x="137" y="1494"/>
                    <a:pt x="2384" y="1378"/>
                    <a:pt x="4396" y="194"/>
                  </a:cubicBezTo>
                  <a:cubicBezTo>
                    <a:pt x="4445" y="167"/>
                    <a:pt x="4462" y="101"/>
                    <a:pt x="4435" y="52"/>
                  </a:cubicBezTo>
                  <a:cubicBezTo>
                    <a:pt x="4412" y="19"/>
                    <a:pt x="4376" y="1"/>
                    <a:pt x="43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5" name="Google Shape;4265;p65"/>
            <p:cNvSpPr/>
            <p:nvPr/>
          </p:nvSpPr>
          <p:spPr>
            <a:xfrm>
              <a:off x="2371675" y="5169900"/>
              <a:ext cx="118700" cy="100075"/>
            </a:xfrm>
            <a:custGeom>
              <a:avLst/>
              <a:gdLst/>
              <a:ahLst/>
              <a:cxnLst/>
              <a:rect l="l" t="t" r="r" b="b"/>
              <a:pathLst>
                <a:path w="4748" h="4003" extrusionOk="0">
                  <a:moveTo>
                    <a:pt x="117" y="0"/>
                  </a:moveTo>
                  <a:cubicBezTo>
                    <a:pt x="88" y="0"/>
                    <a:pt x="59" y="11"/>
                    <a:pt x="38" y="34"/>
                  </a:cubicBezTo>
                  <a:cubicBezTo>
                    <a:pt x="0" y="77"/>
                    <a:pt x="6" y="143"/>
                    <a:pt x="50" y="187"/>
                  </a:cubicBezTo>
                  <a:cubicBezTo>
                    <a:pt x="187" y="314"/>
                    <a:pt x="3519" y="3339"/>
                    <a:pt x="4571" y="3985"/>
                  </a:cubicBezTo>
                  <a:cubicBezTo>
                    <a:pt x="4588" y="3997"/>
                    <a:pt x="4610" y="4002"/>
                    <a:pt x="4627" y="4002"/>
                  </a:cubicBezTo>
                  <a:cubicBezTo>
                    <a:pt x="4665" y="4002"/>
                    <a:pt x="4698" y="3985"/>
                    <a:pt x="4715" y="3952"/>
                  </a:cubicBezTo>
                  <a:cubicBezTo>
                    <a:pt x="4748" y="3903"/>
                    <a:pt x="4731" y="3838"/>
                    <a:pt x="4682" y="3805"/>
                  </a:cubicBezTo>
                  <a:cubicBezTo>
                    <a:pt x="3645" y="3168"/>
                    <a:pt x="225" y="61"/>
                    <a:pt x="192" y="28"/>
                  </a:cubicBezTo>
                  <a:cubicBezTo>
                    <a:pt x="171" y="10"/>
                    <a:pt x="144" y="0"/>
                    <a:pt x="1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66" name="Google Shape;4266;p65"/>
          <p:cNvSpPr/>
          <p:nvPr/>
        </p:nvSpPr>
        <p:spPr>
          <a:xfrm flipH="1">
            <a:off x="6944874" y="4153100"/>
            <a:ext cx="193500" cy="183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67" name="Google Shape;4267;p65"/>
          <p:cNvSpPr/>
          <p:nvPr/>
        </p:nvSpPr>
        <p:spPr>
          <a:xfrm flipH="1">
            <a:off x="4489261" y="677100"/>
            <a:ext cx="193500" cy="183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68" name="Google Shape;4268;p65"/>
          <p:cNvGrpSpPr/>
          <p:nvPr/>
        </p:nvGrpSpPr>
        <p:grpSpPr>
          <a:xfrm>
            <a:off x="1140337" y="588160"/>
            <a:ext cx="7010543" cy="3564252"/>
            <a:chOff x="1140337" y="588160"/>
            <a:chExt cx="7010543" cy="3564252"/>
          </a:xfrm>
        </p:grpSpPr>
        <p:sp>
          <p:nvSpPr>
            <p:cNvPr id="4269" name="Google Shape;4269;p65"/>
            <p:cNvSpPr/>
            <p:nvPr/>
          </p:nvSpPr>
          <p:spPr>
            <a:xfrm>
              <a:off x="1334137" y="3840160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270" name="Google Shape;4270;p65"/>
            <p:cNvGrpSpPr/>
            <p:nvPr/>
          </p:nvGrpSpPr>
          <p:grpSpPr>
            <a:xfrm>
              <a:off x="1140337" y="588160"/>
              <a:ext cx="7010543" cy="3120252"/>
              <a:chOff x="1140337" y="588160"/>
              <a:chExt cx="7010543" cy="3120252"/>
            </a:xfrm>
          </p:grpSpPr>
          <p:sp>
            <p:nvSpPr>
              <p:cNvPr id="4271" name="Google Shape;4271;p65"/>
              <p:cNvSpPr/>
              <p:nvPr/>
            </p:nvSpPr>
            <p:spPr>
              <a:xfrm>
                <a:off x="6046837" y="588160"/>
                <a:ext cx="929243" cy="312252"/>
              </a:xfrm>
              <a:custGeom>
                <a:avLst/>
                <a:gdLst/>
                <a:ahLst/>
                <a:cxnLst/>
                <a:rect l="l" t="t" r="r" b="b"/>
                <a:pathLst>
                  <a:path w="24364" h="8187" extrusionOk="0">
                    <a:moveTo>
                      <a:pt x="10354" y="0"/>
                    </a:moveTo>
                    <a:cubicBezTo>
                      <a:pt x="10246" y="0"/>
                      <a:pt x="10134" y="4"/>
                      <a:pt x="10020" y="14"/>
                    </a:cubicBezTo>
                    <a:cubicBezTo>
                      <a:pt x="6112" y="327"/>
                      <a:pt x="6299" y="5588"/>
                      <a:pt x="6299" y="5588"/>
                    </a:cubicBezTo>
                    <a:cubicBezTo>
                      <a:pt x="5019" y="4453"/>
                      <a:pt x="3990" y="4023"/>
                      <a:pt x="3164" y="4023"/>
                    </a:cubicBezTo>
                    <a:cubicBezTo>
                      <a:pt x="594" y="4023"/>
                      <a:pt x="1" y="8186"/>
                      <a:pt x="1" y="8186"/>
                    </a:cubicBezTo>
                    <a:lnTo>
                      <a:pt x="24363" y="8186"/>
                    </a:lnTo>
                    <a:cubicBezTo>
                      <a:pt x="24363" y="8186"/>
                      <a:pt x="24046" y="6641"/>
                      <a:pt x="21803" y="5895"/>
                    </a:cubicBezTo>
                    <a:cubicBezTo>
                      <a:pt x="21531" y="5805"/>
                      <a:pt x="21290" y="5768"/>
                      <a:pt x="21077" y="5768"/>
                    </a:cubicBezTo>
                    <a:cubicBezTo>
                      <a:pt x="20194" y="5768"/>
                      <a:pt x="19820" y="6399"/>
                      <a:pt x="19820" y="6399"/>
                    </a:cubicBezTo>
                    <a:cubicBezTo>
                      <a:pt x="19820" y="6399"/>
                      <a:pt x="19870" y="3127"/>
                      <a:pt x="17589" y="2804"/>
                    </a:cubicBezTo>
                    <a:cubicBezTo>
                      <a:pt x="17444" y="2783"/>
                      <a:pt x="17304" y="2773"/>
                      <a:pt x="17170" y="2773"/>
                    </a:cubicBezTo>
                    <a:cubicBezTo>
                      <a:pt x="15187" y="2773"/>
                      <a:pt x="14312" y="4865"/>
                      <a:pt x="14312" y="4865"/>
                    </a:cubicBezTo>
                    <a:cubicBezTo>
                      <a:pt x="14312" y="4865"/>
                      <a:pt x="13945" y="0"/>
                      <a:pt x="1035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2" name="Google Shape;4272;p65"/>
              <p:cNvSpPr/>
              <p:nvPr/>
            </p:nvSpPr>
            <p:spPr>
              <a:xfrm>
                <a:off x="5939437" y="1800160"/>
                <a:ext cx="929243" cy="312252"/>
              </a:xfrm>
              <a:custGeom>
                <a:avLst/>
                <a:gdLst/>
                <a:ahLst/>
                <a:cxnLst/>
                <a:rect l="l" t="t" r="r" b="b"/>
                <a:pathLst>
                  <a:path w="24364" h="8187" extrusionOk="0">
                    <a:moveTo>
                      <a:pt x="10354" y="0"/>
                    </a:moveTo>
                    <a:cubicBezTo>
                      <a:pt x="10246" y="0"/>
                      <a:pt x="10134" y="4"/>
                      <a:pt x="10020" y="14"/>
                    </a:cubicBezTo>
                    <a:cubicBezTo>
                      <a:pt x="6112" y="327"/>
                      <a:pt x="6299" y="5588"/>
                      <a:pt x="6299" y="5588"/>
                    </a:cubicBezTo>
                    <a:cubicBezTo>
                      <a:pt x="5019" y="4453"/>
                      <a:pt x="3990" y="4023"/>
                      <a:pt x="3164" y="4023"/>
                    </a:cubicBezTo>
                    <a:cubicBezTo>
                      <a:pt x="594" y="4023"/>
                      <a:pt x="1" y="8186"/>
                      <a:pt x="1" y="8186"/>
                    </a:cubicBezTo>
                    <a:lnTo>
                      <a:pt x="24363" y="8186"/>
                    </a:lnTo>
                    <a:cubicBezTo>
                      <a:pt x="24363" y="8186"/>
                      <a:pt x="24046" y="6641"/>
                      <a:pt x="21803" y="5895"/>
                    </a:cubicBezTo>
                    <a:cubicBezTo>
                      <a:pt x="21531" y="5805"/>
                      <a:pt x="21290" y="5768"/>
                      <a:pt x="21077" y="5768"/>
                    </a:cubicBezTo>
                    <a:cubicBezTo>
                      <a:pt x="20194" y="5768"/>
                      <a:pt x="19820" y="6399"/>
                      <a:pt x="19820" y="6399"/>
                    </a:cubicBezTo>
                    <a:cubicBezTo>
                      <a:pt x="19820" y="6399"/>
                      <a:pt x="19870" y="3127"/>
                      <a:pt x="17589" y="2804"/>
                    </a:cubicBezTo>
                    <a:cubicBezTo>
                      <a:pt x="17444" y="2783"/>
                      <a:pt x="17304" y="2773"/>
                      <a:pt x="17170" y="2773"/>
                    </a:cubicBezTo>
                    <a:cubicBezTo>
                      <a:pt x="15187" y="2773"/>
                      <a:pt x="14312" y="4865"/>
                      <a:pt x="14312" y="4865"/>
                    </a:cubicBezTo>
                    <a:cubicBezTo>
                      <a:pt x="14312" y="4865"/>
                      <a:pt x="13945" y="0"/>
                      <a:pt x="1035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3" name="Google Shape;4273;p65"/>
              <p:cNvSpPr/>
              <p:nvPr/>
            </p:nvSpPr>
            <p:spPr>
              <a:xfrm>
                <a:off x="7221637" y="3396160"/>
                <a:ext cx="929243" cy="312252"/>
              </a:xfrm>
              <a:custGeom>
                <a:avLst/>
                <a:gdLst/>
                <a:ahLst/>
                <a:cxnLst/>
                <a:rect l="l" t="t" r="r" b="b"/>
                <a:pathLst>
                  <a:path w="24364" h="8187" extrusionOk="0">
                    <a:moveTo>
                      <a:pt x="10354" y="0"/>
                    </a:moveTo>
                    <a:cubicBezTo>
                      <a:pt x="10246" y="0"/>
                      <a:pt x="10134" y="4"/>
                      <a:pt x="10020" y="14"/>
                    </a:cubicBezTo>
                    <a:cubicBezTo>
                      <a:pt x="6112" y="327"/>
                      <a:pt x="6299" y="5588"/>
                      <a:pt x="6299" y="5588"/>
                    </a:cubicBezTo>
                    <a:cubicBezTo>
                      <a:pt x="5019" y="4453"/>
                      <a:pt x="3990" y="4023"/>
                      <a:pt x="3164" y="4023"/>
                    </a:cubicBezTo>
                    <a:cubicBezTo>
                      <a:pt x="594" y="4023"/>
                      <a:pt x="1" y="8186"/>
                      <a:pt x="1" y="8186"/>
                    </a:cubicBezTo>
                    <a:lnTo>
                      <a:pt x="24363" y="8186"/>
                    </a:lnTo>
                    <a:cubicBezTo>
                      <a:pt x="24363" y="8186"/>
                      <a:pt x="24046" y="6641"/>
                      <a:pt x="21803" y="5895"/>
                    </a:cubicBezTo>
                    <a:cubicBezTo>
                      <a:pt x="21531" y="5805"/>
                      <a:pt x="21290" y="5768"/>
                      <a:pt x="21077" y="5768"/>
                    </a:cubicBezTo>
                    <a:cubicBezTo>
                      <a:pt x="20194" y="5768"/>
                      <a:pt x="19820" y="6399"/>
                      <a:pt x="19820" y="6399"/>
                    </a:cubicBezTo>
                    <a:cubicBezTo>
                      <a:pt x="19820" y="6399"/>
                      <a:pt x="19870" y="3127"/>
                      <a:pt x="17589" y="2804"/>
                    </a:cubicBezTo>
                    <a:cubicBezTo>
                      <a:pt x="17444" y="2783"/>
                      <a:pt x="17304" y="2773"/>
                      <a:pt x="17170" y="2773"/>
                    </a:cubicBezTo>
                    <a:cubicBezTo>
                      <a:pt x="15187" y="2773"/>
                      <a:pt x="14312" y="4865"/>
                      <a:pt x="14312" y="4865"/>
                    </a:cubicBezTo>
                    <a:cubicBezTo>
                      <a:pt x="14312" y="4865"/>
                      <a:pt x="13945" y="0"/>
                      <a:pt x="103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4" name="Google Shape;4274;p65"/>
              <p:cNvSpPr/>
              <p:nvPr/>
            </p:nvSpPr>
            <p:spPr>
              <a:xfrm>
                <a:off x="1140337" y="1096760"/>
                <a:ext cx="929243" cy="312252"/>
              </a:xfrm>
              <a:custGeom>
                <a:avLst/>
                <a:gdLst/>
                <a:ahLst/>
                <a:cxnLst/>
                <a:rect l="l" t="t" r="r" b="b"/>
                <a:pathLst>
                  <a:path w="24364" h="8187" extrusionOk="0">
                    <a:moveTo>
                      <a:pt x="10354" y="0"/>
                    </a:moveTo>
                    <a:cubicBezTo>
                      <a:pt x="10246" y="0"/>
                      <a:pt x="10134" y="4"/>
                      <a:pt x="10020" y="14"/>
                    </a:cubicBezTo>
                    <a:cubicBezTo>
                      <a:pt x="6112" y="327"/>
                      <a:pt x="6299" y="5588"/>
                      <a:pt x="6299" y="5588"/>
                    </a:cubicBezTo>
                    <a:cubicBezTo>
                      <a:pt x="5019" y="4453"/>
                      <a:pt x="3990" y="4023"/>
                      <a:pt x="3164" y="4023"/>
                    </a:cubicBezTo>
                    <a:cubicBezTo>
                      <a:pt x="594" y="4023"/>
                      <a:pt x="1" y="8186"/>
                      <a:pt x="1" y="8186"/>
                    </a:cubicBezTo>
                    <a:lnTo>
                      <a:pt x="24363" y="8186"/>
                    </a:lnTo>
                    <a:cubicBezTo>
                      <a:pt x="24363" y="8186"/>
                      <a:pt x="24046" y="6641"/>
                      <a:pt x="21803" y="5895"/>
                    </a:cubicBezTo>
                    <a:cubicBezTo>
                      <a:pt x="21531" y="5805"/>
                      <a:pt x="21290" y="5768"/>
                      <a:pt x="21077" y="5768"/>
                    </a:cubicBezTo>
                    <a:cubicBezTo>
                      <a:pt x="20194" y="5768"/>
                      <a:pt x="19820" y="6399"/>
                      <a:pt x="19820" y="6399"/>
                    </a:cubicBezTo>
                    <a:cubicBezTo>
                      <a:pt x="19820" y="6399"/>
                      <a:pt x="19870" y="3127"/>
                      <a:pt x="17589" y="2804"/>
                    </a:cubicBezTo>
                    <a:cubicBezTo>
                      <a:pt x="17444" y="2783"/>
                      <a:pt x="17304" y="2773"/>
                      <a:pt x="17170" y="2773"/>
                    </a:cubicBezTo>
                    <a:cubicBezTo>
                      <a:pt x="15187" y="2773"/>
                      <a:pt x="14312" y="4865"/>
                      <a:pt x="14312" y="4865"/>
                    </a:cubicBezTo>
                    <a:cubicBezTo>
                      <a:pt x="14312" y="4865"/>
                      <a:pt x="13945" y="0"/>
                      <a:pt x="1035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275" name="Google Shape;4275;p65"/>
          <p:cNvSpPr/>
          <p:nvPr/>
        </p:nvSpPr>
        <p:spPr>
          <a:xfrm flipH="1">
            <a:off x="2309824" y="3680575"/>
            <a:ext cx="193500" cy="183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"/>
          <p:cNvSpPr/>
          <p:nvPr/>
        </p:nvSpPr>
        <p:spPr>
          <a:xfrm rot="-1800227">
            <a:off x="7220529" y="4943780"/>
            <a:ext cx="111961" cy="39507"/>
          </a:xfrm>
          <a:custGeom>
            <a:avLst/>
            <a:gdLst/>
            <a:ahLst/>
            <a:cxnLst/>
            <a:rect l="l" t="t" r="r" b="b"/>
            <a:pathLst>
              <a:path w="10392" h="3667" extrusionOk="0">
                <a:moveTo>
                  <a:pt x="10392" y="3667"/>
                </a:moveTo>
                <a:lnTo>
                  <a:pt x="2067" y="3580"/>
                </a:lnTo>
                <a:lnTo>
                  <a:pt x="0" y="0"/>
                </a:lnTo>
                <a:lnTo>
                  <a:pt x="1031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155" name="Google Shape;155;p3"/>
          <p:cNvSpPr/>
          <p:nvPr/>
        </p:nvSpPr>
        <p:spPr>
          <a:xfrm rot="-5400000" flipH="1">
            <a:off x="5563802" y="4940944"/>
            <a:ext cx="108687" cy="45169"/>
          </a:xfrm>
          <a:custGeom>
            <a:avLst/>
            <a:gdLst/>
            <a:ahLst/>
            <a:cxnLst/>
            <a:rect l="l" t="t" r="r" b="b"/>
            <a:pathLst>
              <a:path w="10087" h="4192" extrusionOk="0">
                <a:moveTo>
                  <a:pt x="9402" y="4192"/>
                </a:moveTo>
                <a:lnTo>
                  <a:pt x="0" y="3668"/>
                </a:lnTo>
                <a:lnTo>
                  <a:pt x="611" y="612"/>
                </a:lnTo>
                <a:lnTo>
                  <a:pt x="10087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56" name="Google Shape;156;p3"/>
          <p:cNvSpPr/>
          <p:nvPr/>
        </p:nvSpPr>
        <p:spPr>
          <a:xfrm rot="5400000">
            <a:off x="6062609" y="4914136"/>
            <a:ext cx="108687" cy="45169"/>
          </a:xfrm>
          <a:custGeom>
            <a:avLst/>
            <a:gdLst/>
            <a:ahLst/>
            <a:cxnLst/>
            <a:rect l="l" t="t" r="r" b="b"/>
            <a:pathLst>
              <a:path w="10087" h="4192" extrusionOk="0">
                <a:moveTo>
                  <a:pt x="9402" y="4192"/>
                </a:moveTo>
                <a:lnTo>
                  <a:pt x="0" y="3668"/>
                </a:lnTo>
                <a:lnTo>
                  <a:pt x="611" y="612"/>
                </a:lnTo>
                <a:lnTo>
                  <a:pt x="1008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157" name="Google Shape;157;p3"/>
          <p:cNvSpPr/>
          <p:nvPr/>
        </p:nvSpPr>
        <p:spPr>
          <a:xfrm rot="-4499594">
            <a:off x="6803400" y="4940946"/>
            <a:ext cx="108687" cy="45169"/>
          </a:xfrm>
          <a:custGeom>
            <a:avLst/>
            <a:gdLst/>
            <a:ahLst/>
            <a:cxnLst/>
            <a:rect l="l" t="t" r="r" b="b"/>
            <a:pathLst>
              <a:path w="10087" h="4192" extrusionOk="0">
                <a:moveTo>
                  <a:pt x="9402" y="4192"/>
                </a:moveTo>
                <a:lnTo>
                  <a:pt x="0" y="3668"/>
                </a:lnTo>
                <a:lnTo>
                  <a:pt x="611" y="612"/>
                </a:lnTo>
                <a:lnTo>
                  <a:pt x="10087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grpSp>
        <p:nvGrpSpPr>
          <p:cNvPr id="158" name="Google Shape;158;p3"/>
          <p:cNvGrpSpPr/>
          <p:nvPr/>
        </p:nvGrpSpPr>
        <p:grpSpPr>
          <a:xfrm>
            <a:off x="122308" y="68542"/>
            <a:ext cx="8966083" cy="5041129"/>
            <a:chOff x="122308" y="68542"/>
            <a:chExt cx="8966083" cy="5041129"/>
          </a:xfrm>
        </p:grpSpPr>
        <p:grpSp>
          <p:nvGrpSpPr>
            <p:cNvPr id="159" name="Google Shape;159;p3"/>
            <p:cNvGrpSpPr/>
            <p:nvPr/>
          </p:nvGrpSpPr>
          <p:grpSpPr>
            <a:xfrm>
              <a:off x="122308" y="68542"/>
              <a:ext cx="8966083" cy="5041129"/>
              <a:chOff x="122308" y="68542"/>
              <a:chExt cx="8966083" cy="5041129"/>
            </a:xfrm>
          </p:grpSpPr>
          <p:grpSp>
            <p:nvGrpSpPr>
              <p:cNvPr id="160" name="Google Shape;160;p3"/>
              <p:cNvGrpSpPr/>
              <p:nvPr/>
            </p:nvGrpSpPr>
            <p:grpSpPr>
              <a:xfrm rot="10800000">
                <a:off x="7818592" y="988275"/>
                <a:ext cx="507013" cy="2359987"/>
                <a:chOff x="8524342" y="1674075"/>
                <a:chExt cx="507013" cy="2359987"/>
              </a:xfrm>
            </p:grpSpPr>
            <p:sp>
              <p:nvSpPr>
                <p:cNvPr id="161" name="Google Shape;161;p3"/>
                <p:cNvSpPr/>
                <p:nvPr/>
              </p:nvSpPr>
              <p:spPr>
                <a:xfrm>
                  <a:off x="8824189" y="1674075"/>
                  <a:ext cx="111187" cy="38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9" h="3580" extrusionOk="0">
                      <a:moveTo>
                        <a:pt x="1528" y="0"/>
                      </a:moveTo>
                      <a:lnTo>
                        <a:pt x="8252" y="0"/>
                      </a:lnTo>
                      <a:lnTo>
                        <a:pt x="10319" y="3580"/>
                      </a:lnTo>
                      <a:lnTo>
                        <a:pt x="0" y="358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162" name="Google Shape;162;p3"/>
                <p:cNvSpPr/>
                <p:nvPr/>
              </p:nvSpPr>
              <p:spPr>
                <a:xfrm>
                  <a:off x="8870114" y="2464000"/>
                  <a:ext cx="111187" cy="38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9" h="3580" extrusionOk="0">
                      <a:moveTo>
                        <a:pt x="1528" y="0"/>
                      </a:moveTo>
                      <a:lnTo>
                        <a:pt x="8252" y="0"/>
                      </a:lnTo>
                      <a:lnTo>
                        <a:pt x="10319" y="3580"/>
                      </a:lnTo>
                      <a:lnTo>
                        <a:pt x="0" y="35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</p:sp>
            <p:sp>
              <p:nvSpPr>
                <p:cNvPr id="163" name="Google Shape;163;p3"/>
                <p:cNvSpPr/>
                <p:nvPr/>
              </p:nvSpPr>
              <p:spPr>
                <a:xfrm rot="2700000">
                  <a:off x="8521914" y="2867729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</p:sp>
            <p:sp>
              <p:nvSpPr>
                <p:cNvPr id="164" name="Google Shape;164;p3"/>
                <p:cNvSpPr/>
                <p:nvPr/>
              </p:nvSpPr>
              <p:spPr>
                <a:xfrm rot="-5400000">
                  <a:off x="8954428" y="294680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165" name="Google Shape;165;p3"/>
                <p:cNvSpPr/>
                <p:nvPr/>
              </p:nvSpPr>
              <p:spPr>
                <a:xfrm rot="-5400000">
                  <a:off x="8568653" y="3957134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</p:sp>
          </p:grpSp>
          <p:grpSp>
            <p:nvGrpSpPr>
              <p:cNvPr id="166" name="Google Shape;166;p3"/>
              <p:cNvGrpSpPr/>
              <p:nvPr/>
            </p:nvGrpSpPr>
            <p:grpSpPr>
              <a:xfrm>
                <a:off x="122308" y="68542"/>
                <a:ext cx="8966083" cy="5041129"/>
                <a:chOff x="122308" y="68542"/>
                <a:chExt cx="8966083" cy="5041129"/>
              </a:xfrm>
            </p:grpSpPr>
            <p:grpSp>
              <p:nvGrpSpPr>
                <p:cNvPr id="167" name="Google Shape;167;p3"/>
                <p:cNvGrpSpPr/>
                <p:nvPr/>
              </p:nvGrpSpPr>
              <p:grpSpPr>
                <a:xfrm>
                  <a:off x="122308" y="68542"/>
                  <a:ext cx="8966083" cy="5041129"/>
                  <a:chOff x="122308" y="68542"/>
                  <a:chExt cx="8966083" cy="5041129"/>
                </a:xfrm>
              </p:grpSpPr>
              <p:sp>
                <p:nvSpPr>
                  <p:cNvPr id="168" name="Google Shape;168;p3"/>
                  <p:cNvSpPr/>
                  <p:nvPr/>
                </p:nvSpPr>
                <p:spPr>
                  <a:xfrm rot="2700000">
                    <a:off x="243591" y="287061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69" name="Google Shape;169;p3"/>
                  <p:cNvSpPr/>
                  <p:nvPr/>
                </p:nvSpPr>
                <p:spPr>
                  <a:xfrm>
                    <a:off x="960208" y="347900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70" name="Google Shape;170;p3"/>
                  <p:cNvSpPr/>
                  <p:nvPr/>
                </p:nvSpPr>
                <p:spPr>
                  <a:xfrm rot="6300406">
                    <a:off x="127712" y="839859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71" name="Google Shape;171;p3"/>
                  <p:cNvSpPr/>
                  <p:nvPr/>
                </p:nvSpPr>
                <p:spPr>
                  <a:xfrm rot="8999773">
                    <a:off x="1520397" y="1949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72" name="Google Shape;172;p3"/>
                  <p:cNvSpPr/>
                  <p:nvPr/>
                </p:nvSpPr>
                <p:spPr>
                  <a:xfrm rot="6300406">
                    <a:off x="144695" y="233204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73" name="Google Shape;173;p3"/>
                  <p:cNvSpPr/>
                  <p:nvPr/>
                </p:nvSpPr>
                <p:spPr>
                  <a:xfrm rot="-2700000">
                    <a:off x="515840" y="236038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74" name="Google Shape;174;p3"/>
                  <p:cNvSpPr/>
                  <p:nvPr/>
                </p:nvSpPr>
                <p:spPr>
                  <a:xfrm>
                    <a:off x="3809289" y="13102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75" name="Google Shape;175;p3"/>
                  <p:cNvSpPr/>
                  <p:nvPr/>
                </p:nvSpPr>
                <p:spPr>
                  <a:xfrm rot="2700000">
                    <a:off x="5444989" y="19495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76" name="Google Shape;176;p3"/>
                  <p:cNvSpPr/>
                  <p:nvPr/>
                </p:nvSpPr>
                <p:spPr>
                  <a:xfrm rot="5400000" flipH="1">
                    <a:off x="3671335" y="349901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77" name="Google Shape;177;p3"/>
                  <p:cNvSpPr/>
                  <p:nvPr/>
                </p:nvSpPr>
                <p:spPr>
                  <a:xfrm rot="-900406" flipH="1">
                    <a:off x="5078610" y="405077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78" name="Google Shape;178;p3"/>
                  <p:cNvSpPr/>
                  <p:nvPr/>
                </p:nvSpPr>
                <p:spPr>
                  <a:xfrm rot="8100000" flipH="1">
                    <a:off x="4509194" y="2360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79" name="Google Shape;179;p3"/>
                  <p:cNvSpPr/>
                  <p:nvPr/>
                </p:nvSpPr>
                <p:spPr>
                  <a:xfrm rot="-5400000">
                    <a:off x="3039403" y="2189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80" name="Google Shape;180;p3"/>
                  <p:cNvSpPr/>
                  <p:nvPr/>
                </p:nvSpPr>
                <p:spPr>
                  <a:xfrm>
                    <a:off x="1878594" y="353194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81" name="Google Shape;181;p3"/>
                  <p:cNvSpPr/>
                  <p:nvPr/>
                </p:nvSpPr>
                <p:spPr>
                  <a:xfrm rot="6300406">
                    <a:off x="2605974" y="347912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82" name="Google Shape;182;p3"/>
                  <p:cNvSpPr/>
                  <p:nvPr/>
                </p:nvSpPr>
                <p:spPr>
                  <a:xfrm rot="-5400000">
                    <a:off x="245215" y="1885043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83" name="Google Shape;183;p3"/>
                  <p:cNvSpPr/>
                  <p:nvPr/>
                </p:nvSpPr>
                <p:spPr>
                  <a:xfrm rot="2700000">
                    <a:off x="515841" y="231336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84" name="Google Shape;184;p3"/>
                  <p:cNvSpPr/>
                  <p:nvPr/>
                </p:nvSpPr>
                <p:spPr>
                  <a:xfrm rot="-5400000">
                    <a:off x="2177229" y="4959035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85" name="Google Shape;185;p3"/>
                  <p:cNvSpPr/>
                  <p:nvPr/>
                </p:nvSpPr>
                <p:spPr>
                  <a:xfrm rot="8999773">
                    <a:off x="143059" y="23133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86" name="Google Shape;186;p3"/>
                  <p:cNvSpPr/>
                  <p:nvPr/>
                </p:nvSpPr>
                <p:spPr>
                  <a:xfrm rot="6300406">
                    <a:off x="466170" y="88532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187" name="Google Shape;187;p3"/>
                  <p:cNvSpPr/>
                  <p:nvPr/>
                </p:nvSpPr>
                <p:spPr>
                  <a:xfrm>
                    <a:off x="5986089" y="36065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88" name="Google Shape;188;p3"/>
                  <p:cNvSpPr/>
                  <p:nvPr/>
                </p:nvSpPr>
                <p:spPr>
                  <a:xfrm rot="8999773">
                    <a:off x="6232222" y="9388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189" name="Google Shape;189;p3"/>
                  <p:cNvSpPr/>
                  <p:nvPr/>
                </p:nvSpPr>
                <p:spPr>
                  <a:xfrm rot="8100000" flipH="1">
                    <a:off x="7273844" y="2911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90" name="Google Shape;190;p3"/>
                  <p:cNvSpPr/>
                  <p:nvPr/>
                </p:nvSpPr>
                <p:spPr>
                  <a:xfrm rot="8100000" flipH="1">
                    <a:off x="8532169" y="14419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91" name="Google Shape;191;p3"/>
                  <p:cNvSpPr/>
                  <p:nvPr/>
                </p:nvSpPr>
                <p:spPr>
                  <a:xfrm rot="-10594826" flipH="1">
                    <a:off x="8826068" y="520771"/>
                    <a:ext cx="111939" cy="395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92" name="Google Shape;192;p3"/>
                  <p:cNvSpPr/>
                  <p:nvPr/>
                </p:nvSpPr>
                <p:spPr>
                  <a:xfrm>
                    <a:off x="8631314" y="819900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93" name="Google Shape;193;p3"/>
                  <p:cNvSpPr/>
                  <p:nvPr/>
                </p:nvSpPr>
                <p:spPr>
                  <a:xfrm>
                    <a:off x="8824189" y="167407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194" name="Google Shape;194;p3"/>
                  <p:cNvSpPr/>
                  <p:nvPr/>
                </p:nvSpPr>
                <p:spPr>
                  <a:xfrm rot="8999773">
                    <a:off x="124684" y="3479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95" name="Google Shape;195;p3"/>
                  <p:cNvSpPr/>
                  <p:nvPr/>
                </p:nvSpPr>
                <p:spPr>
                  <a:xfrm rot="2700000">
                    <a:off x="258666" y="404009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96" name="Google Shape;196;p3"/>
                  <p:cNvSpPr/>
                  <p:nvPr/>
                </p:nvSpPr>
                <p:spPr>
                  <a:xfrm rot="2700000">
                    <a:off x="133366" y="454224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97" name="Google Shape;197;p3"/>
                  <p:cNvSpPr/>
                  <p:nvPr/>
                </p:nvSpPr>
                <p:spPr>
                  <a:xfrm rot="6300406">
                    <a:off x="512095" y="46786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198" name="Google Shape;198;p3"/>
                  <p:cNvSpPr/>
                  <p:nvPr/>
                </p:nvSpPr>
                <p:spPr>
                  <a:xfrm rot="-2700000">
                    <a:off x="1498615" y="4947863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99" name="Google Shape;199;p3"/>
                  <p:cNvSpPr/>
                  <p:nvPr/>
                </p:nvSpPr>
                <p:spPr>
                  <a:xfrm rot="8999773">
                    <a:off x="197772" y="49618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200" name="Google Shape;200;p3"/>
                  <p:cNvSpPr/>
                  <p:nvPr/>
                </p:nvSpPr>
                <p:spPr>
                  <a:xfrm>
                    <a:off x="8870114" y="246400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201" name="Google Shape;201;p3"/>
                  <p:cNvSpPr/>
                  <p:nvPr/>
                </p:nvSpPr>
                <p:spPr>
                  <a:xfrm rot="8100000" flipH="1">
                    <a:off x="8978869" y="34798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202" name="Google Shape;202;p3"/>
                  <p:cNvSpPr/>
                  <p:nvPr/>
                </p:nvSpPr>
                <p:spPr>
                  <a:xfrm rot="2700000">
                    <a:off x="8521914" y="286772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203" name="Google Shape;203;p3"/>
                  <p:cNvSpPr/>
                  <p:nvPr/>
                </p:nvSpPr>
                <p:spPr>
                  <a:xfrm rot="-5400000">
                    <a:off x="8954428" y="29468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204" name="Google Shape;204;p3"/>
                  <p:cNvSpPr/>
                  <p:nvPr/>
                </p:nvSpPr>
                <p:spPr>
                  <a:xfrm>
                    <a:off x="3005139" y="4778487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205" name="Google Shape;205;p3"/>
                  <p:cNvSpPr/>
                  <p:nvPr/>
                </p:nvSpPr>
                <p:spPr>
                  <a:xfrm rot="2700000">
                    <a:off x="4401664" y="484107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206" name="Google Shape;206;p3"/>
                  <p:cNvSpPr/>
                  <p:nvPr/>
                </p:nvSpPr>
                <p:spPr>
                  <a:xfrm rot="5400000" flipH="1">
                    <a:off x="2628010" y="4996026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207" name="Google Shape;207;p3"/>
                  <p:cNvSpPr/>
                  <p:nvPr/>
                </p:nvSpPr>
                <p:spPr>
                  <a:xfrm rot="-900406" flipH="1">
                    <a:off x="4035285" y="5051202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208" name="Google Shape;208;p3"/>
                  <p:cNvSpPr/>
                  <p:nvPr/>
                </p:nvSpPr>
                <p:spPr>
                  <a:xfrm rot="8100000" flipH="1">
                    <a:off x="3465869" y="488216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209" name="Google Shape;209;p3"/>
                  <p:cNvSpPr/>
                  <p:nvPr/>
                </p:nvSpPr>
                <p:spPr>
                  <a:xfrm>
                    <a:off x="4942764" y="500677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210" name="Google Shape;210;p3"/>
                  <p:cNvSpPr/>
                  <p:nvPr/>
                </p:nvSpPr>
                <p:spPr>
                  <a:xfrm rot="8999773">
                    <a:off x="5188897" y="474001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211" name="Google Shape;211;p3"/>
                  <p:cNvSpPr/>
                  <p:nvPr/>
                </p:nvSpPr>
                <p:spPr>
                  <a:xfrm rot="2700000">
                    <a:off x="7544564" y="472305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212" name="Google Shape;212;p3"/>
                  <p:cNvSpPr/>
                  <p:nvPr/>
                </p:nvSpPr>
                <p:spPr>
                  <a:xfrm rot="8999773">
                    <a:off x="7894672" y="4978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213" name="Google Shape;213;p3"/>
                  <p:cNvSpPr/>
                  <p:nvPr/>
                </p:nvSpPr>
                <p:spPr>
                  <a:xfrm>
                    <a:off x="8420039" y="488877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214" name="Google Shape;214;p3"/>
                  <p:cNvSpPr/>
                  <p:nvPr/>
                </p:nvSpPr>
                <p:spPr>
                  <a:xfrm rot="8100000" flipH="1">
                    <a:off x="8841094" y="496776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215" name="Google Shape;215;p3"/>
                  <p:cNvSpPr/>
                  <p:nvPr/>
                </p:nvSpPr>
                <p:spPr>
                  <a:xfrm rot="-900406" flipH="1">
                    <a:off x="8623960" y="4437227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216" name="Google Shape;216;p3"/>
                  <p:cNvSpPr/>
                  <p:nvPr/>
                </p:nvSpPr>
                <p:spPr>
                  <a:xfrm rot="-5400000">
                    <a:off x="8568653" y="3957134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217" name="Google Shape;217;p3"/>
                  <p:cNvSpPr/>
                  <p:nvPr/>
                </p:nvSpPr>
                <p:spPr>
                  <a:xfrm rot="6300406">
                    <a:off x="8934570" y="40081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</p:grpSp>
            <p:grpSp>
              <p:nvGrpSpPr>
                <p:cNvPr id="218" name="Google Shape;218;p3"/>
                <p:cNvGrpSpPr/>
                <p:nvPr/>
              </p:nvGrpSpPr>
              <p:grpSpPr>
                <a:xfrm rot="10800000">
                  <a:off x="661073" y="1376836"/>
                  <a:ext cx="647001" cy="2151381"/>
                  <a:chOff x="122308" y="2608221"/>
                  <a:chExt cx="647001" cy="2151381"/>
                </a:xfrm>
              </p:grpSpPr>
              <p:sp>
                <p:nvSpPr>
                  <p:cNvPr id="219" name="Google Shape;219;p3"/>
                  <p:cNvSpPr/>
                  <p:nvPr/>
                </p:nvSpPr>
                <p:spPr>
                  <a:xfrm rot="2700000">
                    <a:off x="395991" y="264201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220" name="Google Shape;220;p3"/>
                  <p:cNvSpPr/>
                  <p:nvPr/>
                </p:nvSpPr>
                <p:spPr>
                  <a:xfrm rot="8999773">
                    <a:off x="124684" y="3479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221" name="Google Shape;221;p3"/>
                  <p:cNvSpPr/>
                  <p:nvPr/>
                </p:nvSpPr>
                <p:spPr>
                  <a:xfrm rot="2700000">
                    <a:off x="258666" y="404009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222" name="Google Shape;222;p3"/>
                  <p:cNvSpPr/>
                  <p:nvPr/>
                </p:nvSpPr>
                <p:spPr>
                  <a:xfrm rot="2700000">
                    <a:off x="133366" y="454224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223" name="Google Shape;223;p3"/>
                  <p:cNvSpPr/>
                  <p:nvPr/>
                </p:nvSpPr>
                <p:spPr>
                  <a:xfrm rot="6300406">
                    <a:off x="512095" y="46786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224" name="Google Shape;224;p3"/>
                  <p:cNvSpPr/>
                  <p:nvPr/>
                </p:nvSpPr>
                <p:spPr>
                  <a:xfrm rot="8999773">
                    <a:off x="654972" y="29044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</p:grpSp>
          </p:grpSp>
        </p:grpSp>
        <p:sp>
          <p:nvSpPr>
            <p:cNvPr id="225" name="Google Shape;225;p3"/>
            <p:cNvSpPr/>
            <p:nvPr/>
          </p:nvSpPr>
          <p:spPr>
            <a:xfrm>
              <a:off x="623250" y="40716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3"/>
            <p:cNvSpPr/>
            <p:nvPr/>
          </p:nvSpPr>
          <p:spPr>
            <a:xfrm>
              <a:off x="7818600" y="40716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7" name="Google Shape;227;p3"/>
          <p:cNvSpPr/>
          <p:nvPr/>
        </p:nvSpPr>
        <p:spPr>
          <a:xfrm>
            <a:off x="711425" y="540000"/>
            <a:ext cx="77211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3"/>
          <p:cNvSpPr txBox="1">
            <a:spLocks noGrp="1"/>
          </p:cNvSpPr>
          <p:nvPr>
            <p:ph type="title"/>
          </p:nvPr>
        </p:nvSpPr>
        <p:spPr>
          <a:xfrm>
            <a:off x="1605325" y="2207688"/>
            <a:ext cx="5933400" cy="13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29" name="Google Shape;229;p3"/>
          <p:cNvSpPr txBox="1">
            <a:spLocks noGrp="1"/>
          </p:cNvSpPr>
          <p:nvPr>
            <p:ph type="title" idx="2" hasCustomPrompt="1"/>
          </p:nvPr>
        </p:nvSpPr>
        <p:spPr>
          <a:xfrm>
            <a:off x="4107438" y="1270325"/>
            <a:ext cx="929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30" name="Google Shape;230;p3"/>
          <p:cNvSpPr txBox="1">
            <a:spLocks noGrp="1"/>
          </p:cNvSpPr>
          <p:nvPr>
            <p:ph type="subTitle" idx="1"/>
          </p:nvPr>
        </p:nvSpPr>
        <p:spPr>
          <a:xfrm>
            <a:off x="1605400" y="3540888"/>
            <a:ext cx="5933400" cy="42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5"/>
          <p:cNvSpPr/>
          <p:nvPr/>
        </p:nvSpPr>
        <p:spPr>
          <a:xfrm>
            <a:off x="726275" y="540000"/>
            <a:ext cx="76914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4" name="Google Shape;294;p5"/>
          <p:cNvGrpSpPr/>
          <p:nvPr/>
        </p:nvGrpSpPr>
        <p:grpSpPr>
          <a:xfrm flipH="1">
            <a:off x="122308" y="68542"/>
            <a:ext cx="8966083" cy="5041129"/>
            <a:chOff x="122308" y="68542"/>
            <a:chExt cx="8966083" cy="5041129"/>
          </a:xfrm>
        </p:grpSpPr>
        <p:sp>
          <p:nvSpPr>
            <p:cNvPr id="295" name="Google Shape;295;p5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96" name="Google Shape;296;p5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97" name="Google Shape;297;p5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98" name="Google Shape;298;p5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99" name="Google Shape;299;p5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00" name="Google Shape;300;p5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01" name="Google Shape;301;p5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5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03" name="Google Shape;303;p5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04" name="Google Shape;304;p5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05" name="Google Shape;305;p5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06" name="Google Shape;306;p5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07" name="Google Shape;307;p5"/>
            <p:cNvSpPr/>
            <p:nvPr/>
          </p:nvSpPr>
          <p:spPr>
            <a:xfrm>
              <a:off x="362900" y="318190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5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09" name="Google Shape;309;p5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10" name="Google Shape;310;p5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11" name="Google Shape;311;p5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12" name="Google Shape;312;p5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13" name="Google Shape;313;p5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14" name="Google Shape;314;p5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15" name="Google Shape;315;p5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16" name="Google Shape;316;p5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17" name="Google Shape;317;p5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18" name="Google Shape;318;p5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19" name="Google Shape;319;p5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20" name="Google Shape;320;p5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21" name="Google Shape;321;p5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22" name="Google Shape;322;p5"/>
            <p:cNvSpPr/>
            <p:nvPr/>
          </p:nvSpPr>
          <p:spPr>
            <a:xfrm>
              <a:off x="8824189" y="167407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23" name="Google Shape;323;p5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24" name="Google Shape;324;p5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25" name="Google Shape;325;p5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26" name="Google Shape;326;p5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27" name="Google Shape;327;p5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28" name="Google Shape;328;p5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29" name="Google Shape;329;p5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30" name="Google Shape;330;p5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31" name="Google Shape;331;p5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32" name="Google Shape;332;p5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33" name="Google Shape;333;p5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34" name="Google Shape;334;p5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35" name="Google Shape;335;p5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36" name="Google Shape;336;p5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37" name="Google Shape;337;p5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38" name="Google Shape;338;p5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39" name="Google Shape;339;p5"/>
            <p:cNvSpPr/>
            <p:nvPr/>
          </p:nvSpPr>
          <p:spPr>
            <a:xfrm rot="8999773">
              <a:off x="6712897" y="48162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40" name="Google Shape;340;p5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41" name="Google Shape;341;p5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42" name="Google Shape;342;p5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43" name="Google Shape;343;p5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44" name="Google Shape;344;p5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45" name="Google Shape;345;p5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46" name="Google Shape;346;p5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47" name="Google Shape;347;p5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348" name="Google Shape;348;p5"/>
          <p:cNvSpPr/>
          <p:nvPr/>
        </p:nvSpPr>
        <p:spPr>
          <a:xfrm>
            <a:off x="713800" y="540000"/>
            <a:ext cx="7704000" cy="668400"/>
          </a:xfrm>
          <a:prstGeom prst="roundRect">
            <a:avLst>
              <a:gd name="adj" fmla="val 27596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5"/>
          <p:cNvSpPr txBox="1">
            <a:spLocks noGrp="1"/>
          </p:cNvSpPr>
          <p:nvPr>
            <p:ph type="subTitle" idx="1"/>
          </p:nvPr>
        </p:nvSpPr>
        <p:spPr>
          <a:xfrm>
            <a:off x="1266975" y="2502013"/>
            <a:ext cx="3091500" cy="6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7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50" name="Google Shape;350;p5"/>
          <p:cNvSpPr txBox="1">
            <a:spLocks noGrp="1"/>
          </p:cNvSpPr>
          <p:nvPr>
            <p:ph type="subTitle" idx="2"/>
          </p:nvPr>
        </p:nvSpPr>
        <p:spPr>
          <a:xfrm>
            <a:off x="4785511" y="2502013"/>
            <a:ext cx="3091500" cy="6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7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51" name="Google Shape;351;p5"/>
          <p:cNvSpPr txBox="1">
            <a:spLocks noGrp="1"/>
          </p:cNvSpPr>
          <p:nvPr>
            <p:ph type="subTitle" idx="3"/>
          </p:nvPr>
        </p:nvSpPr>
        <p:spPr>
          <a:xfrm>
            <a:off x="1266975" y="3116038"/>
            <a:ext cx="3091500" cy="71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5"/>
          <p:cNvSpPr txBox="1">
            <a:spLocks noGrp="1"/>
          </p:cNvSpPr>
          <p:nvPr>
            <p:ph type="subTitle" idx="4"/>
          </p:nvPr>
        </p:nvSpPr>
        <p:spPr>
          <a:xfrm>
            <a:off x="4785511" y="3116038"/>
            <a:ext cx="3091500" cy="71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3" name="Google Shape;353;p5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3" name="Google Shape;533;p8"/>
          <p:cNvGrpSpPr/>
          <p:nvPr/>
        </p:nvGrpSpPr>
        <p:grpSpPr>
          <a:xfrm>
            <a:off x="122308" y="68542"/>
            <a:ext cx="8909048" cy="4975150"/>
            <a:chOff x="122308" y="68542"/>
            <a:chExt cx="8909048" cy="4975150"/>
          </a:xfrm>
        </p:grpSpPr>
        <p:grpSp>
          <p:nvGrpSpPr>
            <p:cNvPr id="534" name="Google Shape;534;p8"/>
            <p:cNvGrpSpPr/>
            <p:nvPr/>
          </p:nvGrpSpPr>
          <p:grpSpPr>
            <a:xfrm>
              <a:off x="122308" y="68542"/>
              <a:ext cx="8909048" cy="4975150"/>
              <a:chOff x="122308" y="68542"/>
              <a:chExt cx="8909048" cy="4975150"/>
            </a:xfrm>
          </p:grpSpPr>
          <p:grpSp>
            <p:nvGrpSpPr>
              <p:cNvPr id="535" name="Google Shape;535;p8"/>
              <p:cNvGrpSpPr/>
              <p:nvPr/>
            </p:nvGrpSpPr>
            <p:grpSpPr>
              <a:xfrm>
                <a:off x="122308" y="68542"/>
                <a:ext cx="8909048" cy="4975150"/>
                <a:chOff x="122308" y="68542"/>
                <a:chExt cx="8909048" cy="4975150"/>
              </a:xfrm>
            </p:grpSpPr>
            <p:grpSp>
              <p:nvGrpSpPr>
                <p:cNvPr id="536" name="Google Shape;536;p8"/>
                <p:cNvGrpSpPr/>
                <p:nvPr/>
              </p:nvGrpSpPr>
              <p:grpSpPr>
                <a:xfrm rot="10800000">
                  <a:off x="7868647" y="1236600"/>
                  <a:ext cx="456959" cy="2111662"/>
                  <a:chOff x="8524342" y="1674075"/>
                  <a:chExt cx="456959" cy="2111662"/>
                </a:xfrm>
              </p:grpSpPr>
              <p:sp>
                <p:nvSpPr>
                  <p:cNvPr id="537" name="Google Shape;537;p8"/>
                  <p:cNvSpPr/>
                  <p:nvPr/>
                </p:nvSpPr>
                <p:spPr>
                  <a:xfrm>
                    <a:off x="8824189" y="167407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538" name="Google Shape;538;p8"/>
                  <p:cNvSpPr/>
                  <p:nvPr/>
                </p:nvSpPr>
                <p:spPr>
                  <a:xfrm>
                    <a:off x="8870114" y="246400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539" name="Google Shape;539;p8"/>
                  <p:cNvSpPr/>
                  <p:nvPr/>
                </p:nvSpPr>
                <p:spPr>
                  <a:xfrm rot="2700000">
                    <a:off x="8521914" y="286772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540" name="Google Shape;540;p8"/>
                  <p:cNvSpPr/>
                  <p:nvPr/>
                </p:nvSpPr>
                <p:spPr>
                  <a:xfrm rot="-5400000">
                    <a:off x="8649628" y="37088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</p:grpSp>
            <p:grpSp>
              <p:nvGrpSpPr>
                <p:cNvPr id="541" name="Google Shape;541;p8"/>
                <p:cNvGrpSpPr/>
                <p:nvPr/>
              </p:nvGrpSpPr>
              <p:grpSpPr>
                <a:xfrm>
                  <a:off x="122308" y="68542"/>
                  <a:ext cx="8909048" cy="4975150"/>
                  <a:chOff x="122308" y="68542"/>
                  <a:chExt cx="8909048" cy="4975150"/>
                </a:xfrm>
              </p:grpSpPr>
              <p:grpSp>
                <p:nvGrpSpPr>
                  <p:cNvPr id="542" name="Google Shape;542;p8"/>
                  <p:cNvGrpSpPr/>
                  <p:nvPr/>
                </p:nvGrpSpPr>
                <p:grpSpPr>
                  <a:xfrm>
                    <a:off x="122308" y="68542"/>
                    <a:ext cx="8909048" cy="4975150"/>
                    <a:chOff x="122308" y="68542"/>
                    <a:chExt cx="8909048" cy="4975150"/>
                  </a:xfrm>
                </p:grpSpPr>
                <p:sp>
                  <p:nvSpPr>
                    <p:cNvPr id="543" name="Google Shape;543;p8"/>
                    <p:cNvSpPr/>
                    <p:nvPr/>
                  </p:nvSpPr>
                  <p:spPr>
                    <a:xfrm rot="2700000">
                      <a:off x="243591" y="2870616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44" name="Google Shape;544;p8"/>
                    <p:cNvSpPr/>
                    <p:nvPr/>
                  </p:nvSpPr>
                  <p:spPr>
                    <a:xfrm>
                      <a:off x="960208" y="347900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45" name="Google Shape;545;p8"/>
                    <p:cNvSpPr/>
                    <p:nvPr/>
                  </p:nvSpPr>
                  <p:spPr>
                    <a:xfrm rot="6300406">
                      <a:off x="127712" y="839859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46" name="Google Shape;546;p8"/>
                    <p:cNvSpPr/>
                    <p:nvPr/>
                  </p:nvSpPr>
                  <p:spPr>
                    <a:xfrm rot="8999773">
                      <a:off x="1520397" y="1949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47" name="Google Shape;547;p8"/>
                    <p:cNvSpPr/>
                    <p:nvPr/>
                  </p:nvSpPr>
                  <p:spPr>
                    <a:xfrm rot="6300406">
                      <a:off x="144695" y="233204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48" name="Google Shape;548;p8"/>
                    <p:cNvSpPr/>
                    <p:nvPr/>
                  </p:nvSpPr>
                  <p:spPr>
                    <a:xfrm rot="-2700000">
                      <a:off x="515840" y="236038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49" name="Google Shape;549;p8"/>
                    <p:cNvSpPr/>
                    <p:nvPr/>
                  </p:nvSpPr>
                  <p:spPr>
                    <a:xfrm>
                      <a:off x="3809289" y="13102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50" name="Google Shape;550;p8"/>
                    <p:cNvSpPr/>
                    <p:nvPr/>
                  </p:nvSpPr>
                  <p:spPr>
                    <a:xfrm rot="2700000">
                      <a:off x="5444989" y="19495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51" name="Google Shape;551;p8"/>
                    <p:cNvSpPr/>
                    <p:nvPr/>
                  </p:nvSpPr>
                  <p:spPr>
                    <a:xfrm rot="5400000" flipH="1">
                      <a:off x="1080535" y="959501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52" name="Google Shape;552;p8"/>
                    <p:cNvSpPr/>
                    <p:nvPr/>
                  </p:nvSpPr>
                  <p:spPr>
                    <a:xfrm rot="-900406" flipH="1">
                      <a:off x="5078610" y="405077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53" name="Google Shape;553;p8"/>
                    <p:cNvSpPr/>
                    <p:nvPr/>
                  </p:nvSpPr>
                  <p:spPr>
                    <a:xfrm rot="8100000" flipH="1">
                      <a:off x="1537394" y="11504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54" name="Google Shape;554;p8"/>
                    <p:cNvSpPr/>
                    <p:nvPr/>
                  </p:nvSpPr>
                  <p:spPr>
                    <a:xfrm rot="-5400000">
                      <a:off x="3039403" y="21890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55" name="Google Shape;555;p8"/>
                    <p:cNvSpPr/>
                    <p:nvPr/>
                  </p:nvSpPr>
                  <p:spPr>
                    <a:xfrm>
                      <a:off x="1878594" y="353194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56" name="Google Shape;556;p8"/>
                    <p:cNvSpPr/>
                    <p:nvPr/>
                  </p:nvSpPr>
                  <p:spPr>
                    <a:xfrm rot="6300406">
                      <a:off x="2605974" y="347912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57" name="Google Shape;557;p8"/>
                    <p:cNvSpPr/>
                    <p:nvPr/>
                  </p:nvSpPr>
                  <p:spPr>
                    <a:xfrm rot="-5400000">
                      <a:off x="245215" y="1885043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58" name="Google Shape;558;p8"/>
                    <p:cNvSpPr/>
                    <p:nvPr/>
                  </p:nvSpPr>
                  <p:spPr>
                    <a:xfrm rot="2700000">
                      <a:off x="515841" y="2313366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59" name="Google Shape;559;p8"/>
                    <p:cNvSpPr/>
                    <p:nvPr/>
                  </p:nvSpPr>
                  <p:spPr>
                    <a:xfrm rot="-5400000">
                      <a:off x="2177229" y="4959035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60" name="Google Shape;560;p8"/>
                    <p:cNvSpPr/>
                    <p:nvPr/>
                  </p:nvSpPr>
                  <p:spPr>
                    <a:xfrm rot="8999773">
                      <a:off x="143059" y="231336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61" name="Google Shape;561;p8"/>
                    <p:cNvSpPr/>
                    <p:nvPr/>
                  </p:nvSpPr>
                  <p:spPr>
                    <a:xfrm rot="6300406">
                      <a:off x="466170" y="88532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562" name="Google Shape;562;p8"/>
                    <p:cNvSpPr/>
                    <p:nvPr/>
                  </p:nvSpPr>
                  <p:spPr>
                    <a:xfrm>
                      <a:off x="5986089" y="360650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63" name="Google Shape;563;p8"/>
                    <p:cNvSpPr/>
                    <p:nvPr/>
                  </p:nvSpPr>
                  <p:spPr>
                    <a:xfrm rot="8999773">
                      <a:off x="6232222" y="9388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564" name="Google Shape;564;p8"/>
                    <p:cNvSpPr/>
                    <p:nvPr/>
                  </p:nvSpPr>
                  <p:spPr>
                    <a:xfrm rot="8100000" flipH="1">
                      <a:off x="7273844" y="2911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65" name="Google Shape;565;p8"/>
                    <p:cNvSpPr/>
                    <p:nvPr/>
                  </p:nvSpPr>
                  <p:spPr>
                    <a:xfrm rot="8100000" flipH="1">
                      <a:off x="8532169" y="14419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66" name="Google Shape;566;p8"/>
                    <p:cNvSpPr/>
                    <p:nvPr/>
                  </p:nvSpPr>
                  <p:spPr>
                    <a:xfrm rot="-10594826" flipH="1">
                      <a:off x="8826068" y="520771"/>
                      <a:ext cx="111939" cy="395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67" name="Google Shape;567;p8"/>
                    <p:cNvSpPr/>
                    <p:nvPr/>
                  </p:nvSpPr>
                  <p:spPr>
                    <a:xfrm>
                      <a:off x="8631314" y="819900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68" name="Google Shape;568;p8"/>
                    <p:cNvSpPr/>
                    <p:nvPr/>
                  </p:nvSpPr>
                  <p:spPr>
                    <a:xfrm>
                      <a:off x="8824189" y="167407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569" name="Google Shape;569;p8"/>
                    <p:cNvSpPr/>
                    <p:nvPr/>
                  </p:nvSpPr>
                  <p:spPr>
                    <a:xfrm rot="8999773">
                      <a:off x="124684" y="34798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70" name="Google Shape;570;p8"/>
                    <p:cNvSpPr/>
                    <p:nvPr/>
                  </p:nvSpPr>
                  <p:spPr>
                    <a:xfrm rot="2700000">
                      <a:off x="258666" y="404009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71" name="Google Shape;571;p8"/>
                    <p:cNvSpPr/>
                    <p:nvPr/>
                  </p:nvSpPr>
                  <p:spPr>
                    <a:xfrm rot="2700000">
                      <a:off x="133366" y="454224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72" name="Google Shape;572;p8"/>
                    <p:cNvSpPr/>
                    <p:nvPr/>
                  </p:nvSpPr>
                  <p:spPr>
                    <a:xfrm rot="6300406">
                      <a:off x="512095" y="467867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573" name="Google Shape;573;p8"/>
                    <p:cNvSpPr/>
                    <p:nvPr/>
                  </p:nvSpPr>
                  <p:spPr>
                    <a:xfrm rot="-2700000">
                      <a:off x="1498615" y="4947863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74" name="Google Shape;574;p8"/>
                    <p:cNvSpPr/>
                    <p:nvPr/>
                  </p:nvSpPr>
                  <p:spPr>
                    <a:xfrm rot="8999773">
                      <a:off x="197772" y="496186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75" name="Google Shape;575;p8"/>
                    <p:cNvSpPr/>
                    <p:nvPr/>
                  </p:nvSpPr>
                  <p:spPr>
                    <a:xfrm>
                      <a:off x="8870114" y="2464000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76" name="Google Shape;576;p8"/>
                    <p:cNvSpPr/>
                    <p:nvPr/>
                  </p:nvSpPr>
                  <p:spPr>
                    <a:xfrm rot="8100000" flipH="1">
                      <a:off x="8826469" y="35560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77" name="Google Shape;577;p8"/>
                    <p:cNvSpPr/>
                    <p:nvPr/>
                  </p:nvSpPr>
                  <p:spPr>
                    <a:xfrm rot="2700000">
                      <a:off x="8521914" y="286772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78" name="Google Shape;578;p8"/>
                    <p:cNvSpPr/>
                    <p:nvPr/>
                  </p:nvSpPr>
                  <p:spPr>
                    <a:xfrm rot="-5400000">
                      <a:off x="8954428" y="294680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579" name="Google Shape;579;p8"/>
                    <p:cNvSpPr/>
                    <p:nvPr/>
                  </p:nvSpPr>
                  <p:spPr>
                    <a:xfrm>
                      <a:off x="3005139" y="4778487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80" name="Google Shape;580;p8"/>
                    <p:cNvSpPr/>
                    <p:nvPr/>
                  </p:nvSpPr>
                  <p:spPr>
                    <a:xfrm rot="2700000">
                      <a:off x="4401664" y="484107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81" name="Google Shape;581;p8"/>
                    <p:cNvSpPr/>
                    <p:nvPr/>
                  </p:nvSpPr>
                  <p:spPr>
                    <a:xfrm rot="5400000" flipH="1">
                      <a:off x="1027810" y="4691226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82" name="Google Shape;582;p8"/>
                    <p:cNvSpPr/>
                    <p:nvPr/>
                  </p:nvSpPr>
                  <p:spPr>
                    <a:xfrm rot="-900406" flipH="1">
                      <a:off x="7311885" y="3527202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83" name="Google Shape;583;p8"/>
                    <p:cNvSpPr/>
                    <p:nvPr/>
                  </p:nvSpPr>
                  <p:spPr>
                    <a:xfrm rot="8100000" flipH="1">
                      <a:off x="3465869" y="488216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84" name="Google Shape;584;p8"/>
                    <p:cNvSpPr/>
                    <p:nvPr/>
                  </p:nvSpPr>
                  <p:spPr>
                    <a:xfrm>
                      <a:off x="6923964" y="4930575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85" name="Google Shape;585;p8"/>
                    <p:cNvSpPr/>
                    <p:nvPr/>
                  </p:nvSpPr>
                  <p:spPr>
                    <a:xfrm rot="8999773">
                      <a:off x="5188897" y="474001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586" name="Google Shape;586;p8"/>
                    <p:cNvSpPr/>
                    <p:nvPr/>
                  </p:nvSpPr>
                  <p:spPr>
                    <a:xfrm>
                      <a:off x="6015314" y="4916350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87" name="Google Shape;587;p8"/>
                    <p:cNvSpPr/>
                    <p:nvPr/>
                  </p:nvSpPr>
                  <p:spPr>
                    <a:xfrm rot="2700000">
                      <a:off x="7468364" y="472305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88" name="Google Shape;588;p8"/>
                    <p:cNvSpPr/>
                    <p:nvPr/>
                  </p:nvSpPr>
                  <p:spPr>
                    <a:xfrm rot="8999773">
                      <a:off x="7742272" y="49788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589" name="Google Shape;589;p8"/>
                    <p:cNvSpPr/>
                    <p:nvPr/>
                  </p:nvSpPr>
                  <p:spPr>
                    <a:xfrm>
                      <a:off x="8420039" y="4888775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90" name="Google Shape;590;p8"/>
                    <p:cNvSpPr/>
                    <p:nvPr/>
                  </p:nvSpPr>
                  <p:spPr>
                    <a:xfrm rot="8100000" flipH="1">
                      <a:off x="8841094" y="496776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91" name="Google Shape;591;p8"/>
                    <p:cNvSpPr/>
                    <p:nvPr/>
                  </p:nvSpPr>
                  <p:spPr>
                    <a:xfrm rot="-900406" flipH="1">
                      <a:off x="8623960" y="4437227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92" name="Google Shape;592;p8"/>
                    <p:cNvSpPr/>
                    <p:nvPr/>
                  </p:nvSpPr>
                  <p:spPr>
                    <a:xfrm rot="-5400000">
                      <a:off x="8568653" y="3957134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</p:grpSp>
              <p:grpSp>
                <p:nvGrpSpPr>
                  <p:cNvPr id="593" name="Google Shape;593;p8"/>
                  <p:cNvGrpSpPr/>
                  <p:nvPr/>
                </p:nvGrpSpPr>
                <p:grpSpPr>
                  <a:xfrm rot="10800000">
                    <a:off x="828058" y="1376836"/>
                    <a:ext cx="480016" cy="1076509"/>
                    <a:chOff x="122308" y="3683092"/>
                    <a:chExt cx="480016" cy="1076509"/>
                  </a:xfrm>
                </p:grpSpPr>
                <p:sp>
                  <p:nvSpPr>
                    <p:cNvPr id="594" name="Google Shape;594;p8"/>
                    <p:cNvSpPr/>
                    <p:nvPr/>
                  </p:nvSpPr>
                  <p:spPr>
                    <a:xfrm rot="8999773">
                      <a:off x="124684" y="37084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95" name="Google Shape;595;p8"/>
                    <p:cNvSpPr/>
                    <p:nvPr/>
                  </p:nvSpPr>
                  <p:spPr>
                    <a:xfrm rot="2700000">
                      <a:off x="133366" y="454224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96" name="Google Shape;596;p8"/>
                    <p:cNvSpPr/>
                    <p:nvPr/>
                  </p:nvSpPr>
                  <p:spPr>
                    <a:xfrm rot="6300406">
                      <a:off x="512095" y="467867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</p:grpSp>
            </p:grpSp>
          </p:grpSp>
          <p:sp>
            <p:nvSpPr>
              <p:cNvPr id="597" name="Google Shape;597;p8"/>
              <p:cNvSpPr/>
              <p:nvPr/>
            </p:nvSpPr>
            <p:spPr>
              <a:xfrm>
                <a:off x="394650" y="4224075"/>
                <a:ext cx="193500" cy="183900"/>
              </a:xfrm>
              <a:prstGeom prst="star5">
                <a:avLst>
                  <a:gd name="adj" fmla="val 19098"/>
                  <a:gd name="hf" fmla="val 105146"/>
                  <a:gd name="vf" fmla="val 110557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8" name="Google Shape;598;p8"/>
              <p:cNvSpPr/>
              <p:nvPr/>
            </p:nvSpPr>
            <p:spPr>
              <a:xfrm>
                <a:off x="8047200" y="4224075"/>
                <a:ext cx="193500" cy="183900"/>
              </a:xfrm>
              <a:prstGeom prst="star5">
                <a:avLst>
                  <a:gd name="adj" fmla="val 19098"/>
                  <a:gd name="hf" fmla="val 105146"/>
                  <a:gd name="vf" fmla="val 110557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99" name="Google Shape;599;p8"/>
            <p:cNvSpPr/>
            <p:nvPr/>
          </p:nvSpPr>
          <p:spPr>
            <a:xfrm rot="-2700000">
              <a:off x="1932765" y="34039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600" name="Google Shape;600;p8"/>
            <p:cNvSpPr/>
            <p:nvPr/>
          </p:nvSpPr>
          <p:spPr>
            <a:xfrm rot="6300406">
              <a:off x="1121095" y="443425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601" name="Google Shape;601;p8"/>
            <p:cNvSpPr/>
            <p:nvPr/>
          </p:nvSpPr>
          <p:spPr>
            <a:xfrm rot="6300406">
              <a:off x="7609637" y="152693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602" name="Google Shape;602;p8"/>
            <p:cNvSpPr/>
            <p:nvPr/>
          </p:nvSpPr>
          <p:spPr>
            <a:xfrm rot="-2700000">
              <a:off x="7522690" y="92311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603" name="Google Shape;603;p8"/>
            <p:cNvSpPr/>
            <p:nvPr/>
          </p:nvSpPr>
          <p:spPr>
            <a:xfrm rot="6300406">
              <a:off x="7996995" y="4195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604" name="Google Shape;604;p8"/>
            <p:cNvSpPr/>
            <p:nvPr/>
          </p:nvSpPr>
          <p:spPr>
            <a:xfrm rot="-4499594">
              <a:off x="1270787" y="29359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605" name="Google Shape;605;p8"/>
            <p:cNvSpPr/>
            <p:nvPr/>
          </p:nvSpPr>
          <p:spPr>
            <a:xfrm rot="-4499594">
              <a:off x="1580237" y="19870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606" name="Google Shape;606;p8"/>
            <p:cNvSpPr/>
            <p:nvPr/>
          </p:nvSpPr>
          <p:spPr>
            <a:xfrm rot="8100000">
              <a:off x="7448940" y="292411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607" name="Google Shape;607;p8"/>
            <p:cNvSpPr/>
            <p:nvPr/>
          </p:nvSpPr>
          <p:spPr>
            <a:xfrm rot="-4499594">
              <a:off x="7303937" y="20272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608" name="Google Shape;608;p8"/>
          <p:cNvSpPr/>
          <p:nvPr/>
        </p:nvSpPr>
        <p:spPr>
          <a:xfrm>
            <a:off x="721050" y="553925"/>
            <a:ext cx="7701600" cy="40356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9" name="Google Shape;609;p8"/>
          <p:cNvGrpSpPr/>
          <p:nvPr/>
        </p:nvGrpSpPr>
        <p:grpSpPr>
          <a:xfrm rot="1799965" flipH="1">
            <a:off x="372879" y="2694432"/>
            <a:ext cx="1792663" cy="1738763"/>
            <a:chOff x="6997200" y="3219600"/>
            <a:chExt cx="1426800" cy="1383900"/>
          </a:xfrm>
        </p:grpSpPr>
        <p:sp>
          <p:nvSpPr>
            <p:cNvPr id="610" name="Google Shape;610;p8"/>
            <p:cNvSpPr/>
            <p:nvPr/>
          </p:nvSpPr>
          <p:spPr>
            <a:xfrm>
              <a:off x="7226125" y="4200625"/>
              <a:ext cx="413050" cy="393250"/>
            </a:xfrm>
            <a:custGeom>
              <a:avLst/>
              <a:gdLst/>
              <a:ahLst/>
              <a:cxnLst/>
              <a:rect l="l" t="t" r="r" b="b"/>
              <a:pathLst>
                <a:path w="16522" h="15730" extrusionOk="0">
                  <a:moveTo>
                    <a:pt x="16521" y="0"/>
                  </a:moveTo>
                  <a:lnTo>
                    <a:pt x="16521" y="0"/>
                  </a:lnTo>
                  <a:cubicBezTo>
                    <a:pt x="16521" y="0"/>
                    <a:pt x="12378" y="746"/>
                    <a:pt x="8432" y="4232"/>
                  </a:cubicBezTo>
                  <a:cubicBezTo>
                    <a:pt x="4480" y="7723"/>
                    <a:pt x="2310" y="14184"/>
                    <a:pt x="2310" y="14184"/>
                  </a:cubicBezTo>
                  <a:cubicBezTo>
                    <a:pt x="2310" y="14184"/>
                    <a:pt x="327" y="12910"/>
                    <a:pt x="49" y="12910"/>
                  </a:cubicBezTo>
                  <a:cubicBezTo>
                    <a:pt x="0" y="12910"/>
                    <a:pt x="4" y="12949"/>
                    <a:pt x="79" y="13040"/>
                  </a:cubicBezTo>
                  <a:cubicBezTo>
                    <a:pt x="588" y="13653"/>
                    <a:pt x="3269" y="15730"/>
                    <a:pt x="3269" y="15730"/>
                  </a:cubicBezTo>
                  <a:cubicBezTo>
                    <a:pt x="3269" y="15730"/>
                    <a:pt x="12044" y="7273"/>
                    <a:pt x="15775" y="6555"/>
                  </a:cubicBezTo>
                  <a:lnTo>
                    <a:pt x="16521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8"/>
            <p:cNvSpPr/>
            <p:nvPr/>
          </p:nvSpPr>
          <p:spPr>
            <a:xfrm>
              <a:off x="7210525" y="4512200"/>
              <a:ext cx="144450" cy="91300"/>
            </a:xfrm>
            <a:custGeom>
              <a:avLst/>
              <a:gdLst/>
              <a:ahLst/>
              <a:cxnLst/>
              <a:rect l="l" t="t" r="r" b="b"/>
              <a:pathLst>
                <a:path w="5778" h="3652" extrusionOk="0">
                  <a:moveTo>
                    <a:pt x="3334" y="1"/>
                  </a:moveTo>
                  <a:lnTo>
                    <a:pt x="2949" y="532"/>
                  </a:lnTo>
                  <a:cubicBezTo>
                    <a:pt x="2949" y="532"/>
                    <a:pt x="1841" y="32"/>
                    <a:pt x="903" y="32"/>
                  </a:cubicBezTo>
                  <a:cubicBezTo>
                    <a:pt x="558" y="32"/>
                    <a:pt x="235" y="100"/>
                    <a:pt x="0" y="286"/>
                  </a:cubicBezTo>
                  <a:lnTo>
                    <a:pt x="4260" y="3651"/>
                  </a:lnTo>
                  <a:lnTo>
                    <a:pt x="5778" y="1827"/>
                  </a:lnTo>
                  <a:lnTo>
                    <a:pt x="333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8"/>
            <p:cNvSpPr/>
            <p:nvPr/>
          </p:nvSpPr>
          <p:spPr>
            <a:xfrm>
              <a:off x="7263125" y="4516325"/>
              <a:ext cx="6075" cy="25925"/>
            </a:xfrm>
            <a:custGeom>
              <a:avLst/>
              <a:gdLst/>
              <a:ahLst/>
              <a:cxnLst/>
              <a:rect l="l" t="t" r="r" b="b"/>
              <a:pathLst>
                <a:path w="243" h="1037" extrusionOk="0">
                  <a:moveTo>
                    <a:pt x="139" y="0"/>
                  </a:moveTo>
                  <a:cubicBezTo>
                    <a:pt x="79" y="0"/>
                    <a:pt x="29" y="44"/>
                    <a:pt x="29" y="104"/>
                  </a:cubicBezTo>
                  <a:lnTo>
                    <a:pt x="1" y="926"/>
                  </a:lnTo>
                  <a:cubicBezTo>
                    <a:pt x="1" y="981"/>
                    <a:pt x="46" y="1030"/>
                    <a:pt x="106" y="1037"/>
                  </a:cubicBezTo>
                  <a:lnTo>
                    <a:pt x="111" y="1037"/>
                  </a:lnTo>
                  <a:cubicBezTo>
                    <a:pt x="165" y="1037"/>
                    <a:pt x="215" y="992"/>
                    <a:pt x="215" y="932"/>
                  </a:cubicBezTo>
                  <a:lnTo>
                    <a:pt x="243" y="109"/>
                  </a:lnTo>
                  <a:cubicBezTo>
                    <a:pt x="243" y="50"/>
                    <a:pt x="198" y="0"/>
                    <a:pt x="1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8"/>
            <p:cNvSpPr/>
            <p:nvPr/>
          </p:nvSpPr>
          <p:spPr>
            <a:xfrm>
              <a:off x="7006225" y="4047525"/>
              <a:ext cx="524675" cy="161200"/>
            </a:xfrm>
            <a:custGeom>
              <a:avLst/>
              <a:gdLst/>
              <a:ahLst/>
              <a:cxnLst/>
              <a:rect l="l" t="t" r="r" b="b"/>
              <a:pathLst>
                <a:path w="20987" h="6448" extrusionOk="0">
                  <a:moveTo>
                    <a:pt x="12871" y="0"/>
                  </a:moveTo>
                  <a:cubicBezTo>
                    <a:pt x="12597" y="0"/>
                    <a:pt x="12319" y="6"/>
                    <a:pt x="12037" y="18"/>
                  </a:cubicBezTo>
                  <a:cubicBezTo>
                    <a:pt x="6770" y="243"/>
                    <a:pt x="1020" y="3899"/>
                    <a:pt x="1020" y="3899"/>
                  </a:cubicBezTo>
                  <a:cubicBezTo>
                    <a:pt x="1020" y="3899"/>
                    <a:pt x="217" y="1481"/>
                    <a:pt x="37" y="1481"/>
                  </a:cubicBezTo>
                  <a:cubicBezTo>
                    <a:pt x="13" y="1481"/>
                    <a:pt x="0" y="1522"/>
                    <a:pt x="1" y="1614"/>
                  </a:cubicBezTo>
                  <a:cubicBezTo>
                    <a:pt x="11" y="2408"/>
                    <a:pt x="790" y="5707"/>
                    <a:pt x="790" y="5707"/>
                  </a:cubicBezTo>
                  <a:cubicBezTo>
                    <a:pt x="790" y="5707"/>
                    <a:pt x="4330" y="5401"/>
                    <a:pt x="8115" y="5401"/>
                  </a:cubicBezTo>
                  <a:cubicBezTo>
                    <a:pt x="11339" y="5401"/>
                    <a:pt x="14741" y="5623"/>
                    <a:pt x="16284" y="6448"/>
                  </a:cubicBezTo>
                  <a:lnTo>
                    <a:pt x="20987" y="1816"/>
                  </a:lnTo>
                  <a:cubicBezTo>
                    <a:pt x="20987" y="1816"/>
                    <a:pt x="17684" y="0"/>
                    <a:pt x="1287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8"/>
            <p:cNvSpPr/>
            <p:nvPr/>
          </p:nvSpPr>
          <p:spPr>
            <a:xfrm>
              <a:off x="6997200" y="4071000"/>
              <a:ext cx="88125" cy="132375"/>
            </a:xfrm>
            <a:custGeom>
              <a:avLst/>
              <a:gdLst/>
              <a:ahLst/>
              <a:cxnLst/>
              <a:rect l="l" t="t" r="r" b="b"/>
              <a:pathLst>
                <a:path w="3525" h="5295" extrusionOk="0">
                  <a:moveTo>
                    <a:pt x="0" y="0"/>
                  </a:moveTo>
                  <a:lnTo>
                    <a:pt x="1195" y="5295"/>
                  </a:lnTo>
                  <a:lnTo>
                    <a:pt x="3524" y="4834"/>
                  </a:lnTo>
                  <a:lnTo>
                    <a:pt x="2768" y="1881"/>
                  </a:lnTo>
                  <a:lnTo>
                    <a:pt x="2138" y="2051"/>
                  </a:lnTo>
                  <a:cubicBezTo>
                    <a:pt x="2138" y="2051"/>
                    <a:pt x="1113" y="12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8"/>
            <p:cNvSpPr/>
            <p:nvPr/>
          </p:nvSpPr>
          <p:spPr>
            <a:xfrm>
              <a:off x="7290125" y="4013025"/>
              <a:ext cx="506750" cy="403700"/>
            </a:xfrm>
            <a:custGeom>
              <a:avLst/>
              <a:gdLst/>
              <a:ahLst/>
              <a:cxnLst/>
              <a:rect l="l" t="t" r="r" b="b"/>
              <a:pathLst>
                <a:path w="20270" h="16148" extrusionOk="0">
                  <a:moveTo>
                    <a:pt x="6092" y="1"/>
                  </a:moveTo>
                  <a:cubicBezTo>
                    <a:pt x="3985" y="1"/>
                    <a:pt x="549" y="834"/>
                    <a:pt x="549" y="834"/>
                  </a:cubicBezTo>
                  <a:cubicBezTo>
                    <a:pt x="1" y="3224"/>
                    <a:pt x="1782" y="8711"/>
                    <a:pt x="1782" y="8711"/>
                  </a:cubicBezTo>
                  <a:cubicBezTo>
                    <a:pt x="4567" y="7876"/>
                    <a:pt x="7167" y="7542"/>
                    <a:pt x="7491" y="7542"/>
                  </a:cubicBezTo>
                  <a:cubicBezTo>
                    <a:pt x="7546" y="7542"/>
                    <a:pt x="7536" y="7552"/>
                    <a:pt x="7450" y="7570"/>
                  </a:cubicBezTo>
                  <a:cubicBezTo>
                    <a:pt x="6090" y="8529"/>
                    <a:pt x="4650" y="10941"/>
                    <a:pt x="4650" y="10941"/>
                  </a:cubicBezTo>
                  <a:cubicBezTo>
                    <a:pt x="6096" y="12842"/>
                    <a:pt x="10678" y="16148"/>
                    <a:pt x="10678" y="16148"/>
                  </a:cubicBezTo>
                  <a:cubicBezTo>
                    <a:pt x="15753" y="15249"/>
                    <a:pt x="20270" y="9692"/>
                    <a:pt x="20270" y="9692"/>
                  </a:cubicBezTo>
                  <a:cubicBezTo>
                    <a:pt x="17792" y="9028"/>
                    <a:pt x="7296" y="160"/>
                    <a:pt x="7296" y="160"/>
                  </a:cubicBezTo>
                  <a:cubicBezTo>
                    <a:pt x="7009" y="47"/>
                    <a:pt x="6587" y="1"/>
                    <a:pt x="609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8"/>
            <p:cNvSpPr/>
            <p:nvPr/>
          </p:nvSpPr>
          <p:spPr>
            <a:xfrm>
              <a:off x="7489775" y="4145275"/>
              <a:ext cx="45125" cy="47700"/>
            </a:xfrm>
            <a:custGeom>
              <a:avLst/>
              <a:gdLst/>
              <a:ahLst/>
              <a:cxnLst/>
              <a:rect l="l" t="t" r="r" b="b"/>
              <a:pathLst>
                <a:path w="1805" h="1908" extrusionOk="0">
                  <a:moveTo>
                    <a:pt x="1108" y="0"/>
                  </a:moveTo>
                  <a:cubicBezTo>
                    <a:pt x="1094" y="0"/>
                    <a:pt x="1078" y="4"/>
                    <a:pt x="1064" y="11"/>
                  </a:cubicBezTo>
                  <a:cubicBezTo>
                    <a:pt x="105" y="444"/>
                    <a:pt x="11" y="1738"/>
                    <a:pt x="6" y="1792"/>
                  </a:cubicBezTo>
                  <a:cubicBezTo>
                    <a:pt x="1" y="1842"/>
                    <a:pt x="34" y="1885"/>
                    <a:pt x="77" y="1903"/>
                  </a:cubicBezTo>
                  <a:cubicBezTo>
                    <a:pt x="89" y="1903"/>
                    <a:pt x="99" y="1908"/>
                    <a:pt x="110" y="1908"/>
                  </a:cubicBezTo>
                  <a:cubicBezTo>
                    <a:pt x="149" y="1908"/>
                    <a:pt x="182" y="1885"/>
                    <a:pt x="203" y="1853"/>
                  </a:cubicBezTo>
                  <a:cubicBezTo>
                    <a:pt x="412" y="1508"/>
                    <a:pt x="1371" y="1080"/>
                    <a:pt x="1721" y="942"/>
                  </a:cubicBezTo>
                  <a:cubicBezTo>
                    <a:pt x="1777" y="921"/>
                    <a:pt x="1804" y="861"/>
                    <a:pt x="1782" y="806"/>
                  </a:cubicBezTo>
                  <a:cubicBezTo>
                    <a:pt x="1770" y="764"/>
                    <a:pt x="1728" y="738"/>
                    <a:pt x="1684" y="738"/>
                  </a:cubicBezTo>
                  <a:cubicBezTo>
                    <a:pt x="1671" y="738"/>
                    <a:pt x="1658" y="740"/>
                    <a:pt x="1645" y="745"/>
                  </a:cubicBezTo>
                  <a:cubicBezTo>
                    <a:pt x="1602" y="762"/>
                    <a:pt x="741" y="1096"/>
                    <a:pt x="269" y="1480"/>
                  </a:cubicBezTo>
                  <a:cubicBezTo>
                    <a:pt x="357" y="1091"/>
                    <a:pt x="582" y="461"/>
                    <a:pt x="1152" y="203"/>
                  </a:cubicBezTo>
                  <a:cubicBezTo>
                    <a:pt x="1207" y="181"/>
                    <a:pt x="1228" y="115"/>
                    <a:pt x="1207" y="66"/>
                  </a:cubicBezTo>
                  <a:cubicBezTo>
                    <a:pt x="1187" y="26"/>
                    <a:pt x="1149" y="0"/>
                    <a:pt x="1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8"/>
            <p:cNvSpPr/>
            <p:nvPr/>
          </p:nvSpPr>
          <p:spPr>
            <a:xfrm>
              <a:off x="7291650" y="4034750"/>
              <a:ext cx="67050" cy="182350"/>
            </a:xfrm>
            <a:custGeom>
              <a:avLst/>
              <a:gdLst/>
              <a:ahLst/>
              <a:cxnLst/>
              <a:rect l="l" t="t" r="r" b="b"/>
              <a:pathLst>
                <a:path w="2682" h="7294" extrusionOk="0">
                  <a:moveTo>
                    <a:pt x="1637" y="0"/>
                  </a:moveTo>
                  <a:cubicBezTo>
                    <a:pt x="1608" y="0"/>
                    <a:pt x="1580" y="11"/>
                    <a:pt x="1557" y="31"/>
                  </a:cubicBezTo>
                  <a:cubicBezTo>
                    <a:pt x="1491" y="102"/>
                    <a:pt x="0" y="1735"/>
                    <a:pt x="2462" y="7233"/>
                  </a:cubicBezTo>
                  <a:cubicBezTo>
                    <a:pt x="2477" y="7271"/>
                    <a:pt x="2517" y="7293"/>
                    <a:pt x="2560" y="7293"/>
                  </a:cubicBezTo>
                  <a:cubicBezTo>
                    <a:pt x="2571" y="7293"/>
                    <a:pt x="2588" y="7293"/>
                    <a:pt x="2604" y="7288"/>
                  </a:cubicBezTo>
                  <a:cubicBezTo>
                    <a:pt x="2654" y="7260"/>
                    <a:pt x="2681" y="7200"/>
                    <a:pt x="2654" y="7146"/>
                  </a:cubicBezTo>
                  <a:cubicBezTo>
                    <a:pt x="263" y="1812"/>
                    <a:pt x="1695" y="195"/>
                    <a:pt x="1710" y="179"/>
                  </a:cubicBezTo>
                  <a:cubicBezTo>
                    <a:pt x="1749" y="135"/>
                    <a:pt x="1749" y="69"/>
                    <a:pt x="1710" y="31"/>
                  </a:cubicBezTo>
                  <a:cubicBezTo>
                    <a:pt x="1689" y="10"/>
                    <a:pt x="1663" y="0"/>
                    <a:pt x="16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8"/>
            <p:cNvSpPr/>
            <p:nvPr/>
          </p:nvSpPr>
          <p:spPr>
            <a:xfrm>
              <a:off x="7421400" y="4275450"/>
              <a:ext cx="154475" cy="128400"/>
            </a:xfrm>
            <a:custGeom>
              <a:avLst/>
              <a:gdLst/>
              <a:ahLst/>
              <a:cxnLst/>
              <a:rect l="l" t="t" r="r" b="b"/>
              <a:pathLst>
                <a:path w="6179" h="5136" extrusionOk="0">
                  <a:moveTo>
                    <a:pt x="121" y="1"/>
                  </a:moveTo>
                  <a:cubicBezTo>
                    <a:pt x="98" y="1"/>
                    <a:pt x="75" y="8"/>
                    <a:pt x="56" y="22"/>
                  </a:cubicBezTo>
                  <a:cubicBezTo>
                    <a:pt x="6" y="60"/>
                    <a:pt x="1" y="126"/>
                    <a:pt x="39" y="170"/>
                  </a:cubicBezTo>
                  <a:cubicBezTo>
                    <a:pt x="67" y="208"/>
                    <a:pt x="3065" y="3891"/>
                    <a:pt x="6019" y="5130"/>
                  </a:cubicBezTo>
                  <a:cubicBezTo>
                    <a:pt x="6030" y="5135"/>
                    <a:pt x="6047" y="5135"/>
                    <a:pt x="6057" y="5135"/>
                  </a:cubicBezTo>
                  <a:cubicBezTo>
                    <a:pt x="6101" y="5135"/>
                    <a:pt x="6140" y="5114"/>
                    <a:pt x="6156" y="5069"/>
                  </a:cubicBezTo>
                  <a:cubicBezTo>
                    <a:pt x="6178" y="5021"/>
                    <a:pt x="6151" y="4955"/>
                    <a:pt x="6101" y="4933"/>
                  </a:cubicBezTo>
                  <a:cubicBezTo>
                    <a:pt x="3196" y="3716"/>
                    <a:pt x="231" y="76"/>
                    <a:pt x="204" y="38"/>
                  </a:cubicBezTo>
                  <a:cubicBezTo>
                    <a:pt x="182" y="13"/>
                    <a:pt x="15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8"/>
            <p:cNvSpPr/>
            <p:nvPr/>
          </p:nvSpPr>
          <p:spPr>
            <a:xfrm>
              <a:off x="7536075" y="4278825"/>
              <a:ext cx="183100" cy="127350"/>
            </a:xfrm>
            <a:custGeom>
              <a:avLst/>
              <a:gdLst/>
              <a:ahLst/>
              <a:cxnLst/>
              <a:rect l="l" t="t" r="r" b="b"/>
              <a:pathLst>
                <a:path w="7324" h="5094" extrusionOk="0">
                  <a:moveTo>
                    <a:pt x="7206" y="1"/>
                  </a:moveTo>
                  <a:cubicBezTo>
                    <a:pt x="7175" y="1"/>
                    <a:pt x="7143" y="15"/>
                    <a:pt x="7121" y="40"/>
                  </a:cubicBezTo>
                  <a:cubicBezTo>
                    <a:pt x="4731" y="3164"/>
                    <a:pt x="132" y="4869"/>
                    <a:pt x="84" y="4886"/>
                  </a:cubicBezTo>
                  <a:cubicBezTo>
                    <a:pt x="28" y="4907"/>
                    <a:pt x="1" y="4967"/>
                    <a:pt x="23" y="5023"/>
                  </a:cubicBezTo>
                  <a:cubicBezTo>
                    <a:pt x="40" y="5066"/>
                    <a:pt x="78" y="5094"/>
                    <a:pt x="122" y="5094"/>
                  </a:cubicBezTo>
                  <a:cubicBezTo>
                    <a:pt x="132" y="5094"/>
                    <a:pt x="144" y="5088"/>
                    <a:pt x="155" y="5088"/>
                  </a:cubicBezTo>
                  <a:cubicBezTo>
                    <a:pt x="205" y="5066"/>
                    <a:pt x="4863" y="3340"/>
                    <a:pt x="7291" y="171"/>
                  </a:cubicBezTo>
                  <a:cubicBezTo>
                    <a:pt x="7324" y="123"/>
                    <a:pt x="7318" y="57"/>
                    <a:pt x="7268" y="24"/>
                  </a:cubicBezTo>
                  <a:cubicBezTo>
                    <a:pt x="7250" y="8"/>
                    <a:pt x="7228" y="1"/>
                    <a:pt x="72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8"/>
            <p:cNvSpPr/>
            <p:nvPr/>
          </p:nvSpPr>
          <p:spPr>
            <a:xfrm>
              <a:off x="7581725" y="4247675"/>
              <a:ext cx="49475" cy="109050"/>
            </a:xfrm>
            <a:custGeom>
              <a:avLst/>
              <a:gdLst/>
              <a:ahLst/>
              <a:cxnLst/>
              <a:rect l="l" t="t" r="r" b="b"/>
              <a:pathLst>
                <a:path w="1979" h="4362" extrusionOk="0">
                  <a:moveTo>
                    <a:pt x="1374" y="0"/>
                  </a:moveTo>
                  <a:cubicBezTo>
                    <a:pt x="1339" y="0"/>
                    <a:pt x="1306" y="16"/>
                    <a:pt x="1288" y="48"/>
                  </a:cubicBezTo>
                  <a:cubicBezTo>
                    <a:pt x="1273" y="69"/>
                    <a:pt x="1" y="2087"/>
                    <a:pt x="1776" y="4323"/>
                  </a:cubicBezTo>
                  <a:cubicBezTo>
                    <a:pt x="1799" y="4351"/>
                    <a:pt x="1832" y="4361"/>
                    <a:pt x="1858" y="4361"/>
                  </a:cubicBezTo>
                  <a:cubicBezTo>
                    <a:pt x="1880" y="4361"/>
                    <a:pt x="1908" y="4356"/>
                    <a:pt x="1924" y="4339"/>
                  </a:cubicBezTo>
                  <a:cubicBezTo>
                    <a:pt x="1974" y="4301"/>
                    <a:pt x="1979" y="4235"/>
                    <a:pt x="1941" y="4192"/>
                  </a:cubicBezTo>
                  <a:cubicBezTo>
                    <a:pt x="264" y="2075"/>
                    <a:pt x="1415" y="240"/>
                    <a:pt x="1463" y="162"/>
                  </a:cubicBezTo>
                  <a:cubicBezTo>
                    <a:pt x="1496" y="114"/>
                    <a:pt x="1480" y="48"/>
                    <a:pt x="1430" y="15"/>
                  </a:cubicBezTo>
                  <a:cubicBezTo>
                    <a:pt x="1413" y="5"/>
                    <a:pt x="1393" y="0"/>
                    <a:pt x="13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8"/>
            <p:cNvSpPr/>
            <p:nvPr/>
          </p:nvSpPr>
          <p:spPr>
            <a:xfrm>
              <a:off x="7607075" y="3219600"/>
              <a:ext cx="668675" cy="538650"/>
            </a:xfrm>
            <a:custGeom>
              <a:avLst/>
              <a:gdLst/>
              <a:ahLst/>
              <a:cxnLst/>
              <a:rect l="l" t="t" r="r" b="b"/>
              <a:pathLst>
                <a:path w="26747" h="21546" extrusionOk="0">
                  <a:moveTo>
                    <a:pt x="13552" y="1"/>
                  </a:moveTo>
                  <a:cubicBezTo>
                    <a:pt x="7681" y="1"/>
                    <a:pt x="5394" y="4734"/>
                    <a:pt x="5394" y="4734"/>
                  </a:cubicBezTo>
                  <a:cubicBezTo>
                    <a:pt x="5394" y="4734"/>
                    <a:pt x="1" y="12835"/>
                    <a:pt x="6057" y="17987"/>
                  </a:cubicBezTo>
                  <a:cubicBezTo>
                    <a:pt x="8775" y="20299"/>
                    <a:pt x="11904" y="21545"/>
                    <a:pt x="14852" y="21545"/>
                  </a:cubicBezTo>
                  <a:cubicBezTo>
                    <a:pt x="18474" y="21545"/>
                    <a:pt x="21822" y="19664"/>
                    <a:pt x="23798" y="15564"/>
                  </a:cubicBezTo>
                  <a:cubicBezTo>
                    <a:pt x="26747" y="9447"/>
                    <a:pt x="25350" y="2749"/>
                    <a:pt x="16947" y="480"/>
                  </a:cubicBezTo>
                  <a:cubicBezTo>
                    <a:pt x="15702" y="144"/>
                    <a:pt x="14573" y="1"/>
                    <a:pt x="135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8"/>
            <p:cNvSpPr/>
            <p:nvPr/>
          </p:nvSpPr>
          <p:spPr>
            <a:xfrm>
              <a:off x="7415800" y="3715425"/>
              <a:ext cx="626900" cy="627575"/>
            </a:xfrm>
            <a:custGeom>
              <a:avLst/>
              <a:gdLst/>
              <a:ahLst/>
              <a:cxnLst/>
              <a:rect l="l" t="t" r="r" b="b"/>
              <a:pathLst>
                <a:path w="25076" h="25103" extrusionOk="0">
                  <a:moveTo>
                    <a:pt x="9800" y="1"/>
                  </a:moveTo>
                  <a:cubicBezTo>
                    <a:pt x="7712" y="3009"/>
                    <a:pt x="0" y="11883"/>
                    <a:pt x="0" y="11883"/>
                  </a:cubicBezTo>
                  <a:cubicBezTo>
                    <a:pt x="1721" y="17523"/>
                    <a:pt x="12881" y="25103"/>
                    <a:pt x="12881" y="25103"/>
                  </a:cubicBezTo>
                  <a:cubicBezTo>
                    <a:pt x="25076" y="15912"/>
                    <a:pt x="23650" y="4846"/>
                    <a:pt x="23650" y="4846"/>
                  </a:cubicBezTo>
                  <a:cubicBezTo>
                    <a:pt x="19025" y="3634"/>
                    <a:pt x="9800" y="1"/>
                    <a:pt x="980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8"/>
            <p:cNvSpPr/>
            <p:nvPr/>
          </p:nvSpPr>
          <p:spPr>
            <a:xfrm>
              <a:off x="7297150" y="3351150"/>
              <a:ext cx="352575" cy="476125"/>
            </a:xfrm>
            <a:custGeom>
              <a:avLst/>
              <a:gdLst/>
              <a:ahLst/>
              <a:cxnLst/>
              <a:rect l="l" t="t" r="r" b="b"/>
              <a:pathLst>
                <a:path w="14103" h="19045" extrusionOk="0">
                  <a:moveTo>
                    <a:pt x="5897" y="1"/>
                  </a:moveTo>
                  <a:cubicBezTo>
                    <a:pt x="5887" y="1"/>
                    <a:pt x="5876" y="3"/>
                    <a:pt x="5864" y="9"/>
                  </a:cubicBezTo>
                  <a:cubicBezTo>
                    <a:pt x="5480" y="191"/>
                    <a:pt x="4768" y="2432"/>
                    <a:pt x="4768" y="2432"/>
                  </a:cubicBezTo>
                  <a:cubicBezTo>
                    <a:pt x="4768" y="2432"/>
                    <a:pt x="4845" y="407"/>
                    <a:pt x="4286" y="407"/>
                  </a:cubicBezTo>
                  <a:cubicBezTo>
                    <a:pt x="4267" y="407"/>
                    <a:pt x="4246" y="409"/>
                    <a:pt x="4225" y="414"/>
                  </a:cubicBezTo>
                  <a:cubicBezTo>
                    <a:pt x="3606" y="573"/>
                    <a:pt x="4220" y="3111"/>
                    <a:pt x="4220" y="3111"/>
                  </a:cubicBezTo>
                  <a:cubicBezTo>
                    <a:pt x="4220" y="3111"/>
                    <a:pt x="3824" y="1986"/>
                    <a:pt x="3381" y="1986"/>
                  </a:cubicBezTo>
                  <a:cubicBezTo>
                    <a:pt x="3341" y="1986"/>
                    <a:pt x="3301" y="1995"/>
                    <a:pt x="3261" y="2015"/>
                  </a:cubicBezTo>
                  <a:cubicBezTo>
                    <a:pt x="2773" y="2250"/>
                    <a:pt x="4078" y="4426"/>
                    <a:pt x="4078" y="4426"/>
                  </a:cubicBezTo>
                  <a:cubicBezTo>
                    <a:pt x="4078" y="4426"/>
                    <a:pt x="0" y="12599"/>
                    <a:pt x="10380" y="19044"/>
                  </a:cubicBezTo>
                  <a:lnTo>
                    <a:pt x="14103" y="14555"/>
                  </a:lnTo>
                  <a:cubicBezTo>
                    <a:pt x="14103" y="14555"/>
                    <a:pt x="5568" y="9475"/>
                    <a:pt x="6494" y="4712"/>
                  </a:cubicBezTo>
                  <a:cubicBezTo>
                    <a:pt x="6494" y="4712"/>
                    <a:pt x="8035" y="3188"/>
                    <a:pt x="7875" y="2953"/>
                  </a:cubicBezTo>
                  <a:cubicBezTo>
                    <a:pt x="7860" y="2928"/>
                    <a:pt x="7830" y="2917"/>
                    <a:pt x="7790" y="2917"/>
                  </a:cubicBezTo>
                  <a:cubicBezTo>
                    <a:pt x="7440" y="2917"/>
                    <a:pt x="6269" y="3768"/>
                    <a:pt x="6269" y="3768"/>
                  </a:cubicBezTo>
                  <a:cubicBezTo>
                    <a:pt x="6269" y="3768"/>
                    <a:pt x="7612" y="1138"/>
                    <a:pt x="7207" y="985"/>
                  </a:cubicBezTo>
                  <a:cubicBezTo>
                    <a:pt x="7191" y="979"/>
                    <a:pt x="7173" y="976"/>
                    <a:pt x="7154" y="976"/>
                  </a:cubicBezTo>
                  <a:cubicBezTo>
                    <a:pt x="6708" y="976"/>
                    <a:pt x="5694" y="2657"/>
                    <a:pt x="5694" y="2657"/>
                  </a:cubicBezTo>
                  <a:cubicBezTo>
                    <a:pt x="5694" y="2657"/>
                    <a:pt x="6215" y="1"/>
                    <a:pt x="5897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8"/>
            <p:cNvSpPr/>
            <p:nvPr/>
          </p:nvSpPr>
          <p:spPr>
            <a:xfrm>
              <a:off x="7428000" y="3442750"/>
              <a:ext cx="28650" cy="18400"/>
            </a:xfrm>
            <a:custGeom>
              <a:avLst/>
              <a:gdLst/>
              <a:ahLst/>
              <a:cxnLst/>
              <a:rect l="l" t="t" r="r" b="b"/>
              <a:pathLst>
                <a:path w="1146" h="736" extrusionOk="0">
                  <a:moveTo>
                    <a:pt x="1035" y="1"/>
                  </a:moveTo>
                  <a:cubicBezTo>
                    <a:pt x="170" y="28"/>
                    <a:pt x="22" y="582"/>
                    <a:pt x="16" y="610"/>
                  </a:cubicBezTo>
                  <a:cubicBezTo>
                    <a:pt x="0" y="664"/>
                    <a:pt x="38" y="719"/>
                    <a:pt x="93" y="736"/>
                  </a:cubicBezTo>
                  <a:lnTo>
                    <a:pt x="121" y="736"/>
                  </a:lnTo>
                  <a:cubicBezTo>
                    <a:pt x="165" y="736"/>
                    <a:pt x="208" y="708"/>
                    <a:pt x="220" y="658"/>
                  </a:cubicBezTo>
                  <a:cubicBezTo>
                    <a:pt x="225" y="642"/>
                    <a:pt x="345" y="231"/>
                    <a:pt x="1042" y="210"/>
                  </a:cubicBezTo>
                  <a:cubicBezTo>
                    <a:pt x="1101" y="210"/>
                    <a:pt x="1146" y="160"/>
                    <a:pt x="1146" y="99"/>
                  </a:cubicBezTo>
                  <a:cubicBezTo>
                    <a:pt x="1141" y="45"/>
                    <a:pt x="1101" y="1"/>
                    <a:pt x="10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8"/>
            <p:cNvSpPr/>
            <p:nvPr/>
          </p:nvSpPr>
          <p:spPr>
            <a:xfrm>
              <a:off x="7961950" y="3861900"/>
              <a:ext cx="355350" cy="446275"/>
            </a:xfrm>
            <a:custGeom>
              <a:avLst/>
              <a:gdLst/>
              <a:ahLst/>
              <a:cxnLst/>
              <a:rect l="l" t="t" r="r" b="b"/>
              <a:pathLst>
                <a:path w="14214" h="17851" extrusionOk="0">
                  <a:moveTo>
                    <a:pt x="2802" y="1"/>
                  </a:moveTo>
                  <a:lnTo>
                    <a:pt x="0" y="5115"/>
                  </a:lnTo>
                  <a:cubicBezTo>
                    <a:pt x="0" y="5115"/>
                    <a:pt x="9340" y="8490"/>
                    <a:pt x="9329" y="13336"/>
                  </a:cubicBezTo>
                  <a:cubicBezTo>
                    <a:pt x="9329" y="13336"/>
                    <a:pt x="8112" y="15128"/>
                    <a:pt x="8310" y="15330"/>
                  </a:cubicBezTo>
                  <a:cubicBezTo>
                    <a:pt x="8324" y="15345"/>
                    <a:pt x="8343" y="15352"/>
                    <a:pt x="8367" y="15352"/>
                  </a:cubicBezTo>
                  <a:cubicBezTo>
                    <a:pt x="8676" y="15352"/>
                    <a:pt x="9729" y="14224"/>
                    <a:pt x="9729" y="14224"/>
                  </a:cubicBezTo>
                  <a:lnTo>
                    <a:pt x="9729" y="14224"/>
                  </a:lnTo>
                  <a:cubicBezTo>
                    <a:pt x="9729" y="14224"/>
                    <a:pt x="8912" y="17063"/>
                    <a:pt x="9340" y="17134"/>
                  </a:cubicBezTo>
                  <a:cubicBezTo>
                    <a:pt x="9347" y="17135"/>
                    <a:pt x="9355" y="17136"/>
                    <a:pt x="9363" y="17136"/>
                  </a:cubicBezTo>
                  <a:cubicBezTo>
                    <a:pt x="9799" y="17136"/>
                    <a:pt x="10508" y="15204"/>
                    <a:pt x="10508" y="15204"/>
                  </a:cubicBezTo>
                  <a:lnTo>
                    <a:pt x="10508" y="15204"/>
                  </a:lnTo>
                  <a:cubicBezTo>
                    <a:pt x="10508" y="15205"/>
                    <a:pt x="10503" y="17851"/>
                    <a:pt x="10801" y="17851"/>
                  </a:cubicBezTo>
                  <a:cubicBezTo>
                    <a:pt x="10814" y="17851"/>
                    <a:pt x="10828" y="17846"/>
                    <a:pt x="10842" y="17835"/>
                  </a:cubicBezTo>
                  <a:cubicBezTo>
                    <a:pt x="11188" y="17584"/>
                    <a:pt x="11462" y="15249"/>
                    <a:pt x="11462" y="15249"/>
                  </a:cubicBezTo>
                  <a:cubicBezTo>
                    <a:pt x="11462" y="15249"/>
                    <a:pt x="11753" y="17152"/>
                    <a:pt x="12272" y="17152"/>
                  </a:cubicBezTo>
                  <a:cubicBezTo>
                    <a:pt x="12304" y="17152"/>
                    <a:pt x="12338" y="17144"/>
                    <a:pt x="12372" y="17129"/>
                  </a:cubicBezTo>
                  <a:cubicBezTo>
                    <a:pt x="12952" y="16855"/>
                    <a:pt x="11872" y="14481"/>
                    <a:pt x="11872" y="14481"/>
                  </a:cubicBezTo>
                  <a:lnTo>
                    <a:pt x="11872" y="14481"/>
                  </a:lnTo>
                  <a:cubicBezTo>
                    <a:pt x="11872" y="14481"/>
                    <a:pt x="12426" y="15431"/>
                    <a:pt x="12857" y="15431"/>
                  </a:cubicBezTo>
                  <a:cubicBezTo>
                    <a:pt x="12915" y="15431"/>
                    <a:pt x="12971" y="15414"/>
                    <a:pt x="13023" y="15375"/>
                  </a:cubicBezTo>
                  <a:cubicBezTo>
                    <a:pt x="13457" y="15052"/>
                    <a:pt x="11763" y="13160"/>
                    <a:pt x="11763" y="13160"/>
                  </a:cubicBezTo>
                  <a:cubicBezTo>
                    <a:pt x="11763" y="13160"/>
                    <a:pt x="14213" y="4364"/>
                    <a:pt x="2802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8"/>
            <p:cNvSpPr/>
            <p:nvPr/>
          </p:nvSpPr>
          <p:spPr>
            <a:xfrm>
              <a:off x="7613775" y="3292925"/>
              <a:ext cx="570050" cy="449950"/>
            </a:xfrm>
            <a:custGeom>
              <a:avLst/>
              <a:gdLst/>
              <a:ahLst/>
              <a:cxnLst/>
              <a:rect l="l" t="t" r="r" b="b"/>
              <a:pathLst>
                <a:path w="22802" h="17998" extrusionOk="0">
                  <a:moveTo>
                    <a:pt x="12211" y="0"/>
                  </a:moveTo>
                  <a:cubicBezTo>
                    <a:pt x="6594" y="0"/>
                    <a:pt x="1" y="6510"/>
                    <a:pt x="4128" y="13908"/>
                  </a:cubicBezTo>
                  <a:cubicBezTo>
                    <a:pt x="5670" y="16665"/>
                    <a:pt x="8779" y="17998"/>
                    <a:pt x="11946" y="17998"/>
                  </a:cubicBezTo>
                  <a:cubicBezTo>
                    <a:pt x="16040" y="17998"/>
                    <a:pt x="20232" y="15771"/>
                    <a:pt x="21267" y="11513"/>
                  </a:cubicBezTo>
                  <a:cubicBezTo>
                    <a:pt x="21267" y="11513"/>
                    <a:pt x="22801" y="2343"/>
                    <a:pt x="13763" y="178"/>
                  </a:cubicBezTo>
                  <a:cubicBezTo>
                    <a:pt x="13261" y="58"/>
                    <a:pt x="12740" y="0"/>
                    <a:pt x="1221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8"/>
            <p:cNvSpPr/>
            <p:nvPr/>
          </p:nvSpPr>
          <p:spPr>
            <a:xfrm>
              <a:off x="7730275" y="3687225"/>
              <a:ext cx="187300" cy="159650"/>
            </a:xfrm>
            <a:custGeom>
              <a:avLst/>
              <a:gdLst/>
              <a:ahLst/>
              <a:cxnLst/>
              <a:rect l="l" t="t" r="r" b="b"/>
              <a:pathLst>
                <a:path w="7492" h="6386" extrusionOk="0">
                  <a:moveTo>
                    <a:pt x="4352" y="0"/>
                  </a:moveTo>
                  <a:lnTo>
                    <a:pt x="2269" y="3047"/>
                  </a:lnTo>
                  <a:lnTo>
                    <a:pt x="1030" y="2586"/>
                  </a:lnTo>
                  <a:lnTo>
                    <a:pt x="1030" y="2586"/>
                  </a:lnTo>
                  <a:cubicBezTo>
                    <a:pt x="1030" y="2586"/>
                    <a:pt x="0" y="3743"/>
                    <a:pt x="2017" y="5518"/>
                  </a:cubicBezTo>
                  <a:cubicBezTo>
                    <a:pt x="2742" y="6157"/>
                    <a:pt x="3494" y="6385"/>
                    <a:pt x="4199" y="6385"/>
                  </a:cubicBezTo>
                  <a:cubicBezTo>
                    <a:pt x="5970" y="6385"/>
                    <a:pt x="7443" y="4944"/>
                    <a:pt x="7443" y="4944"/>
                  </a:cubicBezTo>
                  <a:lnTo>
                    <a:pt x="6133" y="4357"/>
                  </a:lnTo>
                  <a:lnTo>
                    <a:pt x="7492" y="532"/>
                  </a:lnTo>
                  <a:lnTo>
                    <a:pt x="4352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8"/>
            <p:cNvSpPr/>
            <p:nvPr/>
          </p:nvSpPr>
          <p:spPr>
            <a:xfrm>
              <a:off x="7767100" y="3535225"/>
              <a:ext cx="93350" cy="76075"/>
            </a:xfrm>
            <a:custGeom>
              <a:avLst/>
              <a:gdLst/>
              <a:ahLst/>
              <a:cxnLst/>
              <a:rect l="l" t="t" r="r" b="b"/>
              <a:pathLst>
                <a:path w="3734" h="3043" extrusionOk="0">
                  <a:moveTo>
                    <a:pt x="808" y="0"/>
                  </a:moveTo>
                  <a:cubicBezTo>
                    <a:pt x="769" y="0"/>
                    <a:pt x="733" y="23"/>
                    <a:pt x="714" y="62"/>
                  </a:cubicBezTo>
                  <a:cubicBezTo>
                    <a:pt x="686" y="121"/>
                    <a:pt x="1" y="1586"/>
                    <a:pt x="895" y="2654"/>
                  </a:cubicBezTo>
                  <a:cubicBezTo>
                    <a:pt x="1086" y="2890"/>
                    <a:pt x="1338" y="3015"/>
                    <a:pt x="1640" y="3038"/>
                  </a:cubicBezTo>
                  <a:cubicBezTo>
                    <a:pt x="1672" y="3043"/>
                    <a:pt x="1705" y="3043"/>
                    <a:pt x="1738" y="3043"/>
                  </a:cubicBezTo>
                  <a:cubicBezTo>
                    <a:pt x="2631" y="3043"/>
                    <a:pt x="3640" y="2167"/>
                    <a:pt x="3684" y="2127"/>
                  </a:cubicBezTo>
                  <a:cubicBezTo>
                    <a:pt x="3728" y="2089"/>
                    <a:pt x="3734" y="2024"/>
                    <a:pt x="3696" y="1980"/>
                  </a:cubicBezTo>
                  <a:cubicBezTo>
                    <a:pt x="3675" y="1956"/>
                    <a:pt x="3645" y="1943"/>
                    <a:pt x="3615" y="1943"/>
                  </a:cubicBezTo>
                  <a:cubicBezTo>
                    <a:pt x="3591" y="1943"/>
                    <a:pt x="3567" y="1952"/>
                    <a:pt x="3547" y="1970"/>
                  </a:cubicBezTo>
                  <a:cubicBezTo>
                    <a:pt x="3537" y="1980"/>
                    <a:pt x="2551" y="2833"/>
                    <a:pt x="1737" y="2833"/>
                  </a:cubicBezTo>
                  <a:cubicBezTo>
                    <a:pt x="1710" y="2833"/>
                    <a:pt x="1683" y="2832"/>
                    <a:pt x="1657" y="2830"/>
                  </a:cubicBezTo>
                  <a:cubicBezTo>
                    <a:pt x="1409" y="2808"/>
                    <a:pt x="1212" y="2709"/>
                    <a:pt x="1053" y="2522"/>
                  </a:cubicBezTo>
                  <a:cubicBezTo>
                    <a:pt x="253" y="1558"/>
                    <a:pt x="900" y="166"/>
                    <a:pt x="906" y="149"/>
                  </a:cubicBezTo>
                  <a:cubicBezTo>
                    <a:pt x="928" y="100"/>
                    <a:pt x="906" y="35"/>
                    <a:pt x="856" y="12"/>
                  </a:cubicBezTo>
                  <a:cubicBezTo>
                    <a:pt x="840" y="4"/>
                    <a:pt x="824" y="0"/>
                    <a:pt x="8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8"/>
            <p:cNvSpPr/>
            <p:nvPr/>
          </p:nvSpPr>
          <p:spPr>
            <a:xfrm>
              <a:off x="7877000" y="3600300"/>
              <a:ext cx="107025" cy="93975"/>
            </a:xfrm>
            <a:custGeom>
              <a:avLst/>
              <a:gdLst/>
              <a:ahLst/>
              <a:cxnLst/>
              <a:rect l="l" t="t" r="r" b="b"/>
              <a:pathLst>
                <a:path w="4281" h="3759" extrusionOk="0">
                  <a:moveTo>
                    <a:pt x="2138" y="1"/>
                  </a:moveTo>
                  <a:cubicBezTo>
                    <a:pt x="1782" y="1"/>
                    <a:pt x="1422" y="102"/>
                    <a:pt x="1103" y="314"/>
                  </a:cubicBezTo>
                  <a:cubicBezTo>
                    <a:pt x="236" y="885"/>
                    <a:pt x="1" y="2051"/>
                    <a:pt x="577" y="2918"/>
                  </a:cubicBezTo>
                  <a:cubicBezTo>
                    <a:pt x="936" y="3464"/>
                    <a:pt x="1532" y="3759"/>
                    <a:pt x="2140" y="3759"/>
                  </a:cubicBezTo>
                  <a:cubicBezTo>
                    <a:pt x="2498" y="3759"/>
                    <a:pt x="2859" y="3657"/>
                    <a:pt x="3180" y="3444"/>
                  </a:cubicBezTo>
                  <a:cubicBezTo>
                    <a:pt x="4040" y="2873"/>
                    <a:pt x="4281" y="1707"/>
                    <a:pt x="3706" y="840"/>
                  </a:cubicBezTo>
                  <a:cubicBezTo>
                    <a:pt x="3346" y="297"/>
                    <a:pt x="2748" y="1"/>
                    <a:pt x="2138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8"/>
            <p:cNvSpPr/>
            <p:nvPr/>
          </p:nvSpPr>
          <p:spPr>
            <a:xfrm>
              <a:off x="7690650" y="3447325"/>
              <a:ext cx="106900" cy="93900"/>
            </a:xfrm>
            <a:custGeom>
              <a:avLst/>
              <a:gdLst/>
              <a:ahLst/>
              <a:cxnLst/>
              <a:rect l="l" t="t" r="r" b="b"/>
              <a:pathLst>
                <a:path w="4276" h="3756" extrusionOk="0">
                  <a:moveTo>
                    <a:pt x="2136" y="0"/>
                  </a:moveTo>
                  <a:cubicBezTo>
                    <a:pt x="1781" y="0"/>
                    <a:pt x="1422" y="101"/>
                    <a:pt x="1103" y="311"/>
                  </a:cubicBezTo>
                  <a:cubicBezTo>
                    <a:pt x="237" y="887"/>
                    <a:pt x="0" y="2048"/>
                    <a:pt x="571" y="2914"/>
                  </a:cubicBezTo>
                  <a:cubicBezTo>
                    <a:pt x="933" y="3460"/>
                    <a:pt x="1528" y="3755"/>
                    <a:pt x="2136" y="3755"/>
                  </a:cubicBezTo>
                  <a:cubicBezTo>
                    <a:pt x="2493" y="3755"/>
                    <a:pt x="2854" y="3653"/>
                    <a:pt x="3174" y="3440"/>
                  </a:cubicBezTo>
                  <a:cubicBezTo>
                    <a:pt x="4040" y="2871"/>
                    <a:pt x="4275" y="1704"/>
                    <a:pt x="3706" y="842"/>
                  </a:cubicBezTo>
                  <a:cubicBezTo>
                    <a:pt x="3343" y="296"/>
                    <a:pt x="2745" y="0"/>
                    <a:pt x="2136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8"/>
            <p:cNvSpPr/>
            <p:nvPr/>
          </p:nvSpPr>
          <p:spPr>
            <a:xfrm>
              <a:off x="7911150" y="3534075"/>
              <a:ext cx="54100" cy="47625"/>
            </a:xfrm>
            <a:custGeom>
              <a:avLst/>
              <a:gdLst/>
              <a:ahLst/>
              <a:cxnLst/>
              <a:rect l="l" t="t" r="r" b="b"/>
              <a:pathLst>
                <a:path w="2164" h="1905" extrusionOk="0">
                  <a:moveTo>
                    <a:pt x="1079" y="1"/>
                  </a:moveTo>
                  <a:cubicBezTo>
                    <a:pt x="898" y="1"/>
                    <a:pt x="715" y="52"/>
                    <a:pt x="553" y="157"/>
                  </a:cubicBezTo>
                  <a:cubicBezTo>
                    <a:pt x="120" y="448"/>
                    <a:pt x="0" y="1040"/>
                    <a:pt x="289" y="1478"/>
                  </a:cubicBezTo>
                  <a:cubicBezTo>
                    <a:pt x="473" y="1755"/>
                    <a:pt x="774" y="1905"/>
                    <a:pt x="1081" y="1905"/>
                  </a:cubicBezTo>
                  <a:cubicBezTo>
                    <a:pt x="1261" y="1905"/>
                    <a:pt x="1443" y="1853"/>
                    <a:pt x="1605" y="1746"/>
                  </a:cubicBezTo>
                  <a:cubicBezTo>
                    <a:pt x="2044" y="1457"/>
                    <a:pt x="2164" y="865"/>
                    <a:pt x="1875" y="425"/>
                  </a:cubicBezTo>
                  <a:cubicBezTo>
                    <a:pt x="1691" y="149"/>
                    <a:pt x="1388" y="1"/>
                    <a:pt x="10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8"/>
            <p:cNvSpPr/>
            <p:nvPr/>
          </p:nvSpPr>
          <p:spPr>
            <a:xfrm>
              <a:off x="7785200" y="3425300"/>
              <a:ext cx="54150" cy="47600"/>
            </a:xfrm>
            <a:custGeom>
              <a:avLst/>
              <a:gdLst/>
              <a:ahLst/>
              <a:cxnLst/>
              <a:rect l="l" t="t" r="r" b="b"/>
              <a:pathLst>
                <a:path w="2166" h="1904" extrusionOk="0">
                  <a:moveTo>
                    <a:pt x="1085" y="1"/>
                  </a:moveTo>
                  <a:cubicBezTo>
                    <a:pt x="904" y="1"/>
                    <a:pt x="721" y="51"/>
                    <a:pt x="559" y="157"/>
                  </a:cubicBezTo>
                  <a:cubicBezTo>
                    <a:pt x="121" y="447"/>
                    <a:pt x="0" y="1039"/>
                    <a:pt x="291" y="1477"/>
                  </a:cubicBezTo>
                  <a:cubicBezTo>
                    <a:pt x="474" y="1754"/>
                    <a:pt x="778" y="1904"/>
                    <a:pt x="1087" y="1904"/>
                  </a:cubicBezTo>
                  <a:cubicBezTo>
                    <a:pt x="1268" y="1904"/>
                    <a:pt x="1450" y="1853"/>
                    <a:pt x="1611" y="1746"/>
                  </a:cubicBezTo>
                  <a:cubicBezTo>
                    <a:pt x="2051" y="1455"/>
                    <a:pt x="2165" y="863"/>
                    <a:pt x="1881" y="425"/>
                  </a:cubicBezTo>
                  <a:cubicBezTo>
                    <a:pt x="1698" y="149"/>
                    <a:pt x="1394" y="1"/>
                    <a:pt x="10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8"/>
            <p:cNvSpPr/>
            <p:nvPr/>
          </p:nvSpPr>
          <p:spPr>
            <a:xfrm>
              <a:off x="7799725" y="3724225"/>
              <a:ext cx="104700" cy="53150"/>
            </a:xfrm>
            <a:custGeom>
              <a:avLst/>
              <a:gdLst/>
              <a:ahLst/>
              <a:cxnLst/>
              <a:rect l="l" t="t" r="r" b="b"/>
              <a:pathLst>
                <a:path w="4188" h="2126" extrusionOk="0">
                  <a:moveTo>
                    <a:pt x="582" y="0"/>
                  </a:moveTo>
                  <a:lnTo>
                    <a:pt x="0" y="871"/>
                  </a:lnTo>
                  <a:lnTo>
                    <a:pt x="3607" y="2126"/>
                  </a:lnTo>
                  <a:lnTo>
                    <a:pt x="4187" y="739"/>
                  </a:lnTo>
                  <a:lnTo>
                    <a:pt x="4187" y="739"/>
                  </a:lnTo>
                  <a:cubicBezTo>
                    <a:pt x="3993" y="756"/>
                    <a:pt x="3804" y="764"/>
                    <a:pt x="3621" y="764"/>
                  </a:cubicBezTo>
                  <a:cubicBezTo>
                    <a:pt x="1807" y="764"/>
                    <a:pt x="582" y="0"/>
                    <a:pt x="5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8"/>
            <p:cNvSpPr/>
            <p:nvPr/>
          </p:nvSpPr>
          <p:spPr>
            <a:xfrm>
              <a:off x="7961000" y="3659025"/>
              <a:ext cx="145950" cy="108800"/>
            </a:xfrm>
            <a:custGeom>
              <a:avLst/>
              <a:gdLst/>
              <a:ahLst/>
              <a:cxnLst/>
              <a:rect l="l" t="t" r="r" b="b"/>
              <a:pathLst>
                <a:path w="5838" h="4352" extrusionOk="0">
                  <a:moveTo>
                    <a:pt x="4556" y="0"/>
                  </a:moveTo>
                  <a:cubicBezTo>
                    <a:pt x="3505" y="0"/>
                    <a:pt x="2171" y="886"/>
                    <a:pt x="2171" y="886"/>
                  </a:cubicBezTo>
                  <a:cubicBezTo>
                    <a:pt x="2171" y="886"/>
                    <a:pt x="0" y="2509"/>
                    <a:pt x="1174" y="3534"/>
                  </a:cubicBezTo>
                  <a:cubicBezTo>
                    <a:pt x="1678" y="3971"/>
                    <a:pt x="2611" y="4352"/>
                    <a:pt x="3507" y="4352"/>
                  </a:cubicBezTo>
                  <a:cubicBezTo>
                    <a:pt x="4704" y="4352"/>
                    <a:pt x="5837" y="3671"/>
                    <a:pt x="5800" y="1533"/>
                  </a:cubicBezTo>
                  <a:cubicBezTo>
                    <a:pt x="5778" y="359"/>
                    <a:pt x="5225" y="0"/>
                    <a:pt x="455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8"/>
            <p:cNvSpPr/>
            <p:nvPr/>
          </p:nvSpPr>
          <p:spPr>
            <a:xfrm>
              <a:off x="8010750" y="3693650"/>
              <a:ext cx="81275" cy="39900"/>
            </a:xfrm>
            <a:custGeom>
              <a:avLst/>
              <a:gdLst/>
              <a:ahLst/>
              <a:cxnLst/>
              <a:rect l="l" t="t" r="r" b="b"/>
              <a:pathLst>
                <a:path w="3251" h="1596" extrusionOk="0">
                  <a:moveTo>
                    <a:pt x="2481" y="1"/>
                  </a:moveTo>
                  <a:cubicBezTo>
                    <a:pt x="1868" y="1"/>
                    <a:pt x="1049" y="476"/>
                    <a:pt x="44" y="1409"/>
                  </a:cubicBezTo>
                  <a:cubicBezTo>
                    <a:pt x="0" y="1453"/>
                    <a:pt x="0" y="1519"/>
                    <a:pt x="39" y="1562"/>
                  </a:cubicBezTo>
                  <a:cubicBezTo>
                    <a:pt x="61" y="1585"/>
                    <a:pt x="87" y="1595"/>
                    <a:pt x="115" y="1595"/>
                  </a:cubicBezTo>
                  <a:cubicBezTo>
                    <a:pt x="142" y="1595"/>
                    <a:pt x="170" y="1585"/>
                    <a:pt x="186" y="1568"/>
                  </a:cubicBezTo>
                  <a:cubicBezTo>
                    <a:pt x="1355" y="480"/>
                    <a:pt x="2068" y="209"/>
                    <a:pt x="2485" y="209"/>
                  </a:cubicBezTo>
                  <a:cubicBezTo>
                    <a:pt x="2545" y="209"/>
                    <a:pt x="2599" y="215"/>
                    <a:pt x="2647" y="225"/>
                  </a:cubicBezTo>
                  <a:cubicBezTo>
                    <a:pt x="2932" y="280"/>
                    <a:pt x="3031" y="477"/>
                    <a:pt x="3036" y="488"/>
                  </a:cubicBezTo>
                  <a:cubicBezTo>
                    <a:pt x="3053" y="524"/>
                    <a:pt x="3092" y="549"/>
                    <a:pt x="3131" y="549"/>
                  </a:cubicBezTo>
                  <a:cubicBezTo>
                    <a:pt x="3145" y="549"/>
                    <a:pt x="3160" y="545"/>
                    <a:pt x="3173" y="538"/>
                  </a:cubicBezTo>
                  <a:cubicBezTo>
                    <a:pt x="3228" y="515"/>
                    <a:pt x="3251" y="455"/>
                    <a:pt x="3228" y="401"/>
                  </a:cubicBezTo>
                  <a:cubicBezTo>
                    <a:pt x="3223" y="389"/>
                    <a:pt x="3092" y="98"/>
                    <a:pt x="2697" y="22"/>
                  </a:cubicBezTo>
                  <a:cubicBezTo>
                    <a:pt x="2628" y="8"/>
                    <a:pt x="2556" y="1"/>
                    <a:pt x="2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8"/>
            <p:cNvSpPr/>
            <p:nvPr/>
          </p:nvSpPr>
          <p:spPr>
            <a:xfrm>
              <a:off x="7810975" y="3503050"/>
              <a:ext cx="64025" cy="57025"/>
            </a:xfrm>
            <a:custGeom>
              <a:avLst/>
              <a:gdLst/>
              <a:ahLst/>
              <a:cxnLst/>
              <a:rect l="l" t="t" r="r" b="b"/>
              <a:pathLst>
                <a:path w="2561" h="2281" extrusionOk="0">
                  <a:moveTo>
                    <a:pt x="2447" y="0"/>
                  </a:moveTo>
                  <a:cubicBezTo>
                    <a:pt x="2420" y="0"/>
                    <a:pt x="2392" y="12"/>
                    <a:pt x="2373" y="34"/>
                  </a:cubicBezTo>
                  <a:lnTo>
                    <a:pt x="1146" y="1223"/>
                  </a:lnTo>
                  <a:lnTo>
                    <a:pt x="186" y="72"/>
                  </a:lnTo>
                  <a:cubicBezTo>
                    <a:pt x="167" y="45"/>
                    <a:pt x="137" y="32"/>
                    <a:pt x="106" y="32"/>
                  </a:cubicBezTo>
                  <a:cubicBezTo>
                    <a:pt x="93" y="32"/>
                    <a:pt x="79" y="34"/>
                    <a:pt x="66" y="39"/>
                  </a:cubicBezTo>
                  <a:cubicBezTo>
                    <a:pt x="28" y="55"/>
                    <a:pt x="0" y="100"/>
                    <a:pt x="0" y="143"/>
                  </a:cubicBezTo>
                  <a:lnTo>
                    <a:pt x="104" y="2182"/>
                  </a:lnTo>
                  <a:cubicBezTo>
                    <a:pt x="109" y="2237"/>
                    <a:pt x="153" y="2281"/>
                    <a:pt x="208" y="2281"/>
                  </a:cubicBezTo>
                  <a:lnTo>
                    <a:pt x="213" y="2281"/>
                  </a:lnTo>
                  <a:cubicBezTo>
                    <a:pt x="274" y="2275"/>
                    <a:pt x="317" y="2225"/>
                    <a:pt x="317" y="2171"/>
                  </a:cubicBezTo>
                  <a:lnTo>
                    <a:pt x="231" y="450"/>
                  </a:lnTo>
                  <a:lnTo>
                    <a:pt x="231" y="450"/>
                  </a:lnTo>
                  <a:lnTo>
                    <a:pt x="1058" y="1448"/>
                  </a:lnTo>
                  <a:cubicBezTo>
                    <a:pt x="1080" y="1469"/>
                    <a:pt x="1107" y="1481"/>
                    <a:pt x="1134" y="1486"/>
                  </a:cubicBezTo>
                  <a:cubicBezTo>
                    <a:pt x="1162" y="1486"/>
                    <a:pt x="1189" y="1474"/>
                    <a:pt x="1212" y="1453"/>
                  </a:cubicBezTo>
                  <a:lnTo>
                    <a:pt x="2521" y="181"/>
                  </a:lnTo>
                  <a:cubicBezTo>
                    <a:pt x="2560" y="143"/>
                    <a:pt x="2560" y="77"/>
                    <a:pt x="2521" y="34"/>
                  </a:cubicBezTo>
                  <a:cubicBezTo>
                    <a:pt x="2502" y="12"/>
                    <a:pt x="2474" y="0"/>
                    <a:pt x="24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8"/>
            <p:cNvSpPr/>
            <p:nvPr/>
          </p:nvSpPr>
          <p:spPr>
            <a:xfrm>
              <a:off x="7759450" y="3237775"/>
              <a:ext cx="527950" cy="355400"/>
            </a:xfrm>
            <a:custGeom>
              <a:avLst/>
              <a:gdLst/>
              <a:ahLst/>
              <a:cxnLst/>
              <a:rect l="l" t="t" r="r" b="b"/>
              <a:pathLst>
                <a:path w="21118" h="14216" extrusionOk="0">
                  <a:moveTo>
                    <a:pt x="8082" y="0"/>
                  </a:moveTo>
                  <a:cubicBezTo>
                    <a:pt x="3664" y="0"/>
                    <a:pt x="590" y="3053"/>
                    <a:pt x="0" y="3914"/>
                  </a:cubicBezTo>
                  <a:cubicBezTo>
                    <a:pt x="0" y="3914"/>
                    <a:pt x="2710" y="7970"/>
                    <a:pt x="4785" y="7970"/>
                  </a:cubicBezTo>
                  <a:cubicBezTo>
                    <a:pt x="4846" y="7970"/>
                    <a:pt x="4906" y="7966"/>
                    <a:pt x="4966" y="7959"/>
                  </a:cubicBezTo>
                  <a:cubicBezTo>
                    <a:pt x="6101" y="7822"/>
                    <a:pt x="7114" y="6826"/>
                    <a:pt x="7804" y="5943"/>
                  </a:cubicBezTo>
                  <a:lnTo>
                    <a:pt x="7804" y="5943"/>
                  </a:lnTo>
                  <a:cubicBezTo>
                    <a:pt x="7203" y="6981"/>
                    <a:pt x="6580" y="8382"/>
                    <a:pt x="6840" y="9406"/>
                  </a:cubicBezTo>
                  <a:cubicBezTo>
                    <a:pt x="7277" y="11118"/>
                    <a:pt x="11686" y="14216"/>
                    <a:pt x="13533" y="14216"/>
                  </a:cubicBezTo>
                  <a:cubicBezTo>
                    <a:pt x="13654" y="14216"/>
                    <a:pt x="13764" y="14202"/>
                    <a:pt x="13862" y="14174"/>
                  </a:cubicBezTo>
                  <a:cubicBezTo>
                    <a:pt x="15440" y="13719"/>
                    <a:pt x="21118" y="6145"/>
                    <a:pt x="13862" y="1744"/>
                  </a:cubicBezTo>
                  <a:cubicBezTo>
                    <a:pt x="11773" y="474"/>
                    <a:pt x="9823" y="0"/>
                    <a:pt x="80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8"/>
            <p:cNvSpPr/>
            <p:nvPr/>
          </p:nvSpPr>
          <p:spPr>
            <a:xfrm>
              <a:off x="8041975" y="3511725"/>
              <a:ext cx="144750" cy="178750"/>
            </a:xfrm>
            <a:custGeom>
              <a:avLst/>
              <a:gdLst/>
              <a:ahLst/>
              <a:cxnLst/>
              <a:rect l="l" t="t" r="r" b="b"/>
              <a:pathLst>
                <a:path w="5790" h="7150" extrusionOk="0">
                  <a:moveTo>
                    <a:pt x="4182" y="1"/>
                  </a:moveTo>
                  <a:cubicBezTo>
                    <a:pt x="3766" y="1"/>
                    <a:pt x="3237" y="212"/>
                    <a:pt x="2561" y="722"/>
                  </a:cubicBezTo>
                  <a:cubicBezTo>
                    <a:pt x="2561" y="722"/>
                    <a:pt x="2561" y="3972"/>
                    <a:pt x="72" y="7020"/>
                  </a:cubicBezTo>
                  <a:cubicBezTo>
                    <a:pt x="0" y="7109"/>
                    <a:pt x="18" y="7150"/>
                    <a:pt x="106" y="7150"/>
                  </a:cubicBezTo>
                  <a:cubicBezTo>
                    <a:pt x="796" y="7150"/>
                    <a:pt x="5789" y="4636"/>
                    <a:pt x="5668" y="2799"/>
                  </a:cubicBezTo>
                  <a:cubicBezTo>
                    <a:pt x="5576" y="1465"/>
                    <a:pt x="5275" y="1"/>
                    <a:pt x="41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8"/>
            <p:cNvSpPr/>
            <p:nvPr/>
          </p:nvSpPr>
          <p:spPr>
            <a:xfrm>
              <a:off x="8177225" y="3531575"/>
              <a:ext cx="246775" cy="289950"/>
            </a:xfrm>
            <a:custGeom>
              <a:avLst/>
              <a:gdLst/>
              <a:ahLst/>
              <a:cxnLst/>
              <a:rect l="l" t="t" r="r" b="b"/>
              <a:pathLst>
                <a:path w="9871" h="11598" extrusionOk="0">
                  <a:moveTo>
                    <a:pt x="2841" y="1"/>
                  </a:moveTo>
                  <a:cubicBezTo>
                    <a:pt x="1998" y="1"/>
                    <a:pt x="1409" y="93"/>
                    <a:pt x="1409" y="93"/>
                  </a:cubicBezTo>
                  <a:cubicBezTo>
                    <a:pt x="0" y="6894"/>
                    <a:pt x="5504" y="11597"/>
                    <a:pt x="5504" y="11597"/>
                  </a:cubicBezTo>
                  <a:cubicBezTo>
                    <a:pt x="5504" y="11597"/>
                    <a:pt x="9871" y="5968"/>
                    <a:pt x="8315" y="2614"/>
                  </a:cubicBezTo>
                  <a:cubicBezTo>
                    <a:pt x="7275" y="373"/>
                    <a:pt x="4541" y="1"/>
                    <a:pt x="28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8"/>
            <p:cNvSpPr/>
            <p:nvPr/>
          </p:nvSpPr>
          <p:spPr>
            <a:xfrm>
              <a:off x="7416350" y="3624050"/>
              <a:ext cx="331600" cy="251850"/>
            </a:xfrm>
            <a:custGeom>
              <a:avLst/>
              <a:gdLst/>
              <a:ahLst/>
              <a:cxnLst/>
              <a:rect l="l" t="t" r="r" b="b"/>
              <a:pathLst>
                <a:path w="13264" h="10074" extrusionOk="0">
                  <a:moveTo>
                    <a:pt x="4734" y="0"/>
                  </a:moveTo>
                  <a:cubicBezTo>
                    <a:pt x="4707" y="0"/>
                    <a:pt x="4689" y="7"/>
                    <a:pt x="4681" y="21"/>
                  </a:cubicBezTo>
                  <a:cubicBezTo>
                    <a:pt x="4450" y="406"/>
                    <a:pt x="581" y="4007"/>
                    <a:pt x="581" y="4007"/>
                  </a:cubicBezTo>
                  <a:cubicBezTo>
                    <a:pt x="1" y="4550"/>
                    <a:pt x="5085" y="10073"/>
                    <a:pt x="6352" y="10073"/>
                  </a:cubicBezTo>
                  <a:cubicBezTo>
                    <a:pt x="6390" y="10073"/>
                    <a:pt x="6425" y="10068"/>
                    <a:pt x="6456" y="10058"/>
                  </a:cubicBezTo>
                  <a:cubicBezTo>
                    <a:pt x="7514" y="9707"/>
                    <a:pt x="13264" y="5070"/>
                    <a:pt x="13264" y="5070"/>
                  </a:cubicBezTo>
                  <a:cubicBezTo>
                    <a:pt x="12440" y="4727"/>
                    <a:pt x="5448" y="0"/>
                    <a:pt x="473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8"/>
            <p:cNvSpPr/>
            <p:nvPr/>
          </p:nvSpPr>
          <p:spPr>
            <a:xfrm>
              <a:off x="7852075" y="3810800"/>
              <a:ext cx="309975" cy="274350"/>
            </a:xfrm>
            <a:custGeom>
              <a:avLst/>
              <a:gdLst/>
              <a:ahLst/>
              <a:cxnLst/>
              <a:rect l="l" t="t" r="r" b="b"/>
              <a:pathLst>
                <a:path w="12399" h="10974" extrusionOk="0">
                  <a:moveTo>
                    <a:pt x="2571" y="1"/>
                  </a:moveTo>
                  <a:lnTo>
                    <a:pt x="1" y="7871"/>
                  </a:lnTo>
                  <a:cubicBezTo>
                    <a:pt x="55" y="7868"/>
                    <a:pt x="111" y="7866"/>
                    <a:pt x="168" y="7866"/>
                  </a:cubicBezTo>
                  <a:cubicBezTo>
                    <a:pt x="2900" y="7866"/>
                    <a:pt x="9477" y="10974"/>
                    <a:pt x="9477" y="10974"/>
                  </a:cubicBezTo>
                  <a:cubicBezTo>
                    <a:pt x="9833" y="10436"/>
                    <a:pt x="12398" y="4774"/>
                    <a:pt x="12398" y="4774"/>
                  </a:cubicBezTo>
                  <a:cubicBezTo>
                    <a:pt x="8468" y="970"/>
                    <a:pt x="2571" y="1"/>
                    <a:pt x="25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8"/>
            <p:cNvSpPr/>
            <p:nvPr/>
          </p:nvSpPr>
          <p:spPr>
            <a:xfrm>
              <a:off x="7971975" y="3844150"/>
              <a:ext cx="41650" cy="170950"/>
            </a:xfrm>
            <a:custGeom>
              <a:avLst/>
              <a:gdLst/>
              <a:ahLst/>
              <a:cxnLst/>
              <a:rect l="l" t="t" r="r" b="b"/>
              <a:pathLst>
                <a:path w="1666" h="6838" extrusionOk="0">
                  <a:moveTo>
                    <a:pt x="384" y="1"/>
                  </a:moveTo>
                  <a:cubicBezTo>
                    <a:pt x="369" y="1"/>
                    <a:pt x="355" y="4"/>
                    <a:pt x="340" y="10"/>
                  </a:cubicBezTo>
                  <a:cubicBezTo>
                    <a:pt x="285" y="37"/>
                    <a:pt x="264" y="103"/>
                    <a:pt x="290" y="152"/>
                  </a:cubicBezTo>
                  <a:cubicBezTo>
                    <a:pt x="302" y="179"/>
                    <a:pt x="1436" y="2590"/>
                    <a:pt x="22" y="6696"/>
                  </a:cubicBezTo>
                  <a:cubicBezTo>
                    <a:pt x="1" y="6751"/>
                    <a:pt x="33" y="6812"/>
                    <a:pt x="87" y="6833"/>
                  </a:cubicBezTo>
                  <a:cubicBezTo>
                    <a:pt x="99" y="6838"/>
                    <a:pt x="110" y="6838"/>
                    <a:pt x="120" y="6838"/>
                  </a:cubicBezTo>
                  <a:cubicBezTo>
                    <a:pt x="165" y="6838"/>
                    <a:pt x="208" y="6812"/>
                    <a:pt x="219" y="6767"/>
                  </a:cubicBezTo>
                  <a:cubicBezTo>
                    <a:pt x="1666" y="2569"/>
                    <a:pt x="532" y="162"/>
                    <a:pt x="482" y="58"/>
                  </a:cubicBezTo>
                  <a:cubicBezTo>
                    <a:pt x="462" y="22"/>
                    <a:pt x="424" y="1"/>
                    <a:pt x="3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8"/>
            <p:cNvSpPr/>
            <p:nvPr/>
          </p:nvSpPr>
          <p:spPr>
            <a:xfrm>
              <a:off x="7553650" y="3728275"/>
              <a:ext cx="133900" cy="121200"/>
            </a:xfrm>
            <a:custGeom>
              <a:avLst/>
              <a:gdLst/>
              <a:ahLst/>
              <a:cxnLst/>
              <a:rect l="l" t="t" r="r" b="b"/>
              <a:pathLst>
                <a:path w="5356" h="4848" extrusionOk="0">
                  <a:moveTo>
                    <a:pt x="5245" y="0"/>
                  </a:moveTo>
                  <a:cubicBezTo>
                    <a:pt x="5238" y="0"/>
                    <a:pt x="5231" y="1"/>
                    <a:pt x="5224" y="3"/>
                  </a:cubicBezTo>
                  <a:cubicBezTo>
                    <a:pt x="3284" y="342"/>
                    <a:pt x="170" y="4501"/>
                    <a:pt x="38" y="4677"/>
                  </a:cubicBezTo>
                  <a:cubicBezTo>
                    <a:pt x="0" y="4726"/>
                    <a:pt x="11" y="4792"/>
                    <a:pt x="61" y="4825"/>
                  </a:cubicBezTo>
                  <a:cubicBezTo>
                    <a:pt x="77" y="4842"/>
                    <a:pt x="99" y="4847"/>
                    <a:pt x="120" y="4847"/>
                  </a:cubicBezTo>
                  <a:cubicBezTo>
                    <a:pt x="153" y="4847"/>
                    <a:pt x="186" y="4830"/>
                    <a:pt x="208" y="4804"/>
                  </a:cubicBezTo>
                  <a:cubicBezTo>
                    <a:pt x="241" y="4764"/>
                    <a:pt x="3403" y="539"/>
                    <a:pt x="5262" y="210"/>
                  </a:cubicBezTo>
                  <a:cubicBezTo>
                    <a:pt x="5316" y="200"/>
                    <a:pt x="5355" y="145"/>
                    <a:pt x="5343" y="84"/>
                  </a:cubicBezTo>
                  <a:cubicBezTo>
                    <a:pt x="5339" y="36"/>
                    <a:pt x="5296" y="0"/>
                    <a:pt x="52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8"/>
            <p:cNvSpPr/>
            <p:nvPr/>
          </p:nvSpPr>
          <p:spPr>
            <a:xfrm>
              <a:off x="7734900" y="3786175"/>
              <a:ext cx="172550" cy="87400"/>
            </a:xfrm>
            <a:custGeom>
              <a:avLst/>
              <a:gdLst/>
              <a:ahLst/>
              <a:cxnLst/>
              <a:rect l="l" t="t" r="r" b="b"/>
              <a:pathLst>
                <a:path w="6902" h="3496" extrusionOk="0">
                  <a:moveTo>
                    <a:pt x="116" y="1"/>
                  </a:moveTo>
                  <a:cubicBezTo>
                    <a:pt x="107" y="1"/>
                    <a:pt x="98" y="2"/>
                    <a:pt x="89" y="4"/>
                  </a:cubicBezTo>
                  <a:cubicBezTo>
                    <a:pt x="34" y="21"/>
                    <a:pt x="1" y="75"/>
                    <a:pt x="13" y="131"/>
                  </a:cubicBezTo>
                  <a:cubicBezTo>
                    <a:pt x="34" y="207"/>
                    <a:pt x="494" y="2038"/>
                    <a:pt x="2188" y="3118"/>
                  </a:cubicBezTo>
                  <a:cubicBezTo>
                    <a:pt x="2621" y="3391"/>
                    <a:pt x="3120" y="3495"/>
                    <a:pt x="3623" y="3495"/>
                  </a:cubicBezTo>
                  <a:cubicBezTo>
                    <a:pt x="5143" y="3495"/>
                    <a:pt x="6742" y="2569"/>
                    <a:pt x="6830" y="2514"/>
                  </a:cubicBezTo>
                  <a:cubicBezTo>
                    <a:pt x="6886" y="2488"/>
                    <a:pt x="6901" y="2422"/>
                    <a:pt x="6869" y="2372"/>
                  </a:cubicBezTo>
                  <a:cubicBezTo>
                    <a:pt x="6850" y="2339"/>
                    <a:pt x="6814" y="2321"/>
                    <a:pt x="6777" y="2321"/>
                  </a:cubicBezTo>
                  <a:cubicBezTo>
                    <a:pt x="6760" y="2321"/>
                    <a:pt x="6742" y="2325"/>
                    <a:pt x="6726" y="2334"/>
                  </a:cubicBezTo>
                  <a:cubicBezTo>
                    <a:pt x="6705" y="2346"/>
                    <a:pt x="5094" y="3282"/>
                    <a:pt x="3614" y="3282"/>
                  </a:cubicBezTo>
                  <a:cubicBezTo>
                    <a:pt x="3146" y="3282"/>
                    <a:pt x="2690" y="3188"/>
                    <a:pt x="2303" y="2942"/>
                  </a:cubicBezTo>
                  <a:cubicBezTo>
                    <a:pt x="681" y="1906"/>
                    <a:pt x="220" y="98"/>
                    <a:pt x="220" y="81"/>
                  </a:cubicBezTo>
                  <a:cubicBezTo>
                    <a:pt x="206" y="35"/>
                    <a:pt x="165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5" name="Google Shape;645;p8"/>
          <p:cNvGrpSpPr/>
          <p:nvPr/>
        </p:nvGrpSpPr>
        <p:grpSpPr>
          <a:xfrm flipH="1">
            <a:off x="7330376" y="2586447"/>
            <a:ext cx="1315503" cy="1991723"/>
            <a:chOff x="191900" y="2943925"/>
            <a:chExt cx="1080850" cy="1636450"/>
          </a:xfrm>
        </p:grpSpPr>
        <p:sp>
          <p:nvSpPr>
            <p:cNvPr id="646" name="Google Shape;646;p8"/>
            <p:cNvSpPr/>
            <p:nvPr/>
          </p:nvSpPr>
          <p:spPr>
            <a:xfrm>
              <a:off x="469350" y="2943925"/>
              <a:ext cx="742700" cy="528675"/>
            </a:xfrm>
            <a:custGeom>
              <a:avLst/>
              <a:gdLst/>
              <a:ahLst/>
              <a:cxnLst/>
              <a:rect l="l" t="t" r="r" b="b"/>
              <a:pathLst>
                <a:path w="29708" h="21147" extrusionOk="0">
                  <a:moveTo>
                    <a:pt x="14607" y="1"/>
                  </a:moveTo>
                  <a:cubicBezTo>
                    <a:pt x="12241" y="1"/>
                    <a:pt x="11302" y="2619"/>
                    <a:pt x="11302" y="2619"/>
                  </a:cubicBezTo>
                  <a:cubicBezTo>
                    <a:pt x="11302" y="2619"/>
                    <a:pt x="10319" y="1212"/>
                    <a:pt x="8250" y="1212"/>
                  </a:cubicBezTo>
                  <a:cubicBezTo>
                    <a:pt x="7604" y="1212"/>
                    <a:pt x="6853" y="1349"/>
                    <a:pt x="5992" y="1709"/>
                  </a:cubicBezTo>
                  <a:cubicBezTo>
                    <a:pt x="2375" y="3222"/>
                    <a:pt x="4315" y="7535"/>
                    <a:pt x="4315" y="7535"/>
                  </a:cubicBezTo>
                  <a:cubicBezTo>
                    <a:pt x="4315" y="7535"/>
                    <a:pt x="911" y="8374"/>
                    <a:pt x="1328" y="11322"/>
                  </a:cubicBezTo>
                  <a:cubicBezTo>
                    <a:pt x="1629" y="13444"/>
                    <a:pt x="3564" y="13975"/>
                    <a:pt x="3564" y="13975"/>
                  </a:cubicBezTo>
                  <a:cubicBezTo>
                    <a:pt x="3564" y="13975"/>
                    <a:pt x="0" y="16031"/>
                    <a:pt x="3493" y="19128"/>
                  </a:cubicBezTo>
                  <a:cubicBezTo>
                    <a:pt x="4664" y="20167"/>
                    <a:pt x="6435" y="20255"/>
                    <a:pt x="6998" y="20255"/>
                  </a:cubicBezTo>
                  <a:cubicBezTo>
                    <a:pt x="7112" y="20255"/>
                    <a:pt x="7176" y="20251"/>
                    <a:pt x="7176" y="20251"/>
                  </a:cubicBezTo>
                  <a:lnTo>
                    <a:pt x="23520" y="21144"/>
                  </a:lnTo>
                  <a:cubicBezTo>
                    <a:pt x="23520" y="21144"/>
                    <a:pt x="23557" y="21146"/>
                    <a:pt x="23625" y="21146"/>
                  </a:cubicBezTo>
                  <a:cubicBezTo>
                    <a:pt x="24149" y="21146"/>
                    <a:pt x="26512" y="21017"/>
                    <a:pt x="27696" y="18761"/>
                  </a:cubicBezTo>
                  <a:cubicBezTo>
                    <a:pt x="29033" y="16217"/>
                    <a:pt x="27181" y="14605"/>
                    <a:pt x="27181" y="14605"/>
                  </a:cubicBezTo>
                  <a:cubicBezTo>
                    <a:pt x="27181" y="14605"/>
                    <a:pt x="29708" y="13795"/>
                    <a:pt x="29351" y="10566"/>
                  </a:cubicBezTo>
                  <a:cubicBezTo>
                    <a:pt x="29095" y="8244"/>
                    <a:pt x="27399" y="7918"/>
                    <a:pt x="26466" y="7918"/>
                  </a:cubicBezTo>
                  <a:cubicBezTo>
                    <a:pt x="26102" y="7918"/>
                    <a:pt x="25855" y="7968"/>
                    <a:pt x="25855" y="7968"/>
                  </a:cubicBezTo>
                  <a:cubicBezTo>
                    <a:pt x="25855" y="7968"/>
                    <a:pt x="27208" y="4433"/>
                    <a:pt x="23657" y="2114"/>
                  </a:cubicBezTo>
                  <a:cubicBezTo>
                    <a:pt x="23194" y="1813"/>
                    <a:pt x="22748" y="1696"/>
                    <a:pt x="22335" y="1696"/>
                  </a:cubicBezTo>
                  <a:cubicBezTo>
                    <a:pt x="20890" y="1696"/>
                    <a:pt x="19837" y="3123"/>
                    <a:pt x="19837" y="3123"/>
                  </a:cubicBezTo>
                  <a:cubicBezTo>
                    <a:pt x="19837" y="3123"/>
                    <a:pt x="19096" y="1309"/>
                    <a:pt x="15825" y="214"/>
                  </a:cubicBezTo>
                  <a:cubicBezTo>
                    <a:pt x="15382" y="65"/>
                    <a:pt x="14977" y="1"/>
                    <a:pt x="14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8"/>
            <p:cNvSpPr/>
            <p:nvPr/>
          </p:nvSpPr>
          <p:spPr>
            <a:xfrm>
              <a:off x="536925" y="4108275"/>
              <a:ext cx="340800" cy="465100"/>
            </a:xfrm>
            <a:custGeom>
              <a:avLst/>
              <a:gdLst/>
              <a:ahLst/>
              <a:cxnLst/>
              <a:rect l="l" t="t" r="r" b="b"/>
              <a:pathLst>
                <a:path w="13632" h="18604" extrusionOk="0">
                  <a:moveTo>
                    <a:pt x="965" y="1"/>
                  </a:moveTo>
                  <a:lnTo>
                    <a:pt x="1" y="6529"/>
                  </a:lnTo>
                  <a:cubicBezTo>
                    <a:pt x="3431" y="8184"/>
                    <a:pt x="9735" y="18603"/>
                    <a:pt x="9735" y="18603"/>
                  </a:cubicBezTo>
                  <a:cubicBezTo>
                    <a:pt x="9735" y="18603"/>
                    <a:pt x="12859" y="17288"/>
                    <a:pt x="13510" y="16828"/>
                  </a:cubicBezTo>
                  <a:cubicBezTo>
                    <a:pt x="13632" y="16741"/>
                    <a:pt x="13621" y="16706"/>
                    <a:pt x="13523" y="16706"/>
                  </a:cubicBezTo>
                  <a:cubicBezTo>
                    <a:pt x="13100" y="16706"/>
                    <a:pt x="11061" y="17359"/>
                    <a:pt x="11061" y="17359"/>
                  </a:cubicBezTo>
                  <a:cubicBezTo>
                    <a:pt x="11061" y="17359"/>
                    <a:pt x="10623" y="10557"/>
                    <a:pt x="7701" y="6173"/>
                  </a:cubicBezTo>
                  <a:cubicBezTo>
                    <a:pt x="4780" y="1789"/>
                    <a:pt x="965" y="1"/>
                    <a:pt x="965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8"/>
            <p:cNvSpPr/>
            <p:nvPr/>
          </p:nvSpPr>
          <p:spPr>
            <a:xfrm>
              <a:off x="743950" y="4498275"/>
              <a:ext cx="149500" cy="82100"/>
            </a:xfrm>
            <a:custGeom>
              <a:avLst/>
              <a:gdLst/>
              <a:ahLst/>
              <a:cxnLst/>
              <a:rect l="l" t="t" r="r" b="b"/>
              <a:pathLst>
                <a:path w="5980" h="3284" extrusionOk="0">
                  <a:moveTo>
                    <a:pt x="2835" y="0"/>
                  </a:moveTo>
                  <a:lnTo>
                    <a:pt x="0" y="1129"/>
                  </a:lnTo>
                  <a:lnTo>
                    <a:pt x="1004" y="3283"/>
                  </a:lnTo>
                  <a:lnTo>
                    <a:pt x="5980" y="1124"/>
                  </a:lnTo>
                  <a:cubicBezTo>
                    <a:pt x="5619" y="641"/>
                    <a:pt x="4790" y="531"/>
                    <a:pt x="4109" y="531"/>
                  </a:cubicBezTo>
                  <a:cubicBezTo>
                    <a:pt x="3538" y="531"/>
                    <a:pt x="3070" y="608"/>
                    <a:pt x="3070" y="608"/>
                  </a:cubicBezTo>
                  <a:lnTo>
                    <a:pt x="283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8"/>
            <p:cNvSpPr/>
            <p:nvPr/>
          </p:nvSpPr>
          <p:spPr>
            <a:xfrm>
              <a:off x="799575" y="4501400"/>
              <a:ext cx="22100" cy="22500"/>
            </a:xfrm>
            <a:custGeom>
              <a:avLst/>
              <a:gdLst/>
              <a:ahLst/>
              <a:cxnLst/>
              <a:rect l="l" t="t" r="r" b="b"/>
              <a:pathLst>
                <a:path w="884" h="900" extrusionOk="0">
                  <a:moveTo>
                    <a:pt x="766" y="0"/>
                  </a:moveTo>
                  <a:cubicBezTo>
                    <a:pt x="739" y="0"/>
                    <a:pt x="711" y="11"/>
                    <a:pt x="691" y="34"/>
                  </a:cubicBezTo>
                  <a:lnTo>
                    <a:pt x="39" y="718"/>
                  </a:lnTo>
                  <a:cubicBezTo>
                    <a:pt x="1" y="763"/>
                    <a:pt x="1" y="829"/>
                    <a:pt x="44" y="867"/>
                  </a:cubicBezTo>
                  <a:cubicBezTo>
                    <a:pt x="67" y="889"/>
                    <a:pt x="94" y="900"/>
                    <a:pt x="117" y="900"/>
                  </a:cubicBezTo>
                  <a:cubicBezTo>
                    <a:pt x="143" y="900"/>
                    <a:pt x="176" y="889"/>
                    <a:pt x="193" y="867"/>
                  </a:cubicBezTo>
                  <a:lnTo>
                    <a:pt x="845" y="176"/>
                  </a:lnTo>
                  <a:cubicBezTo>
                    <a:pt x="883" y="138"/>
                    <a:pt x="883" y="67"/>
                    <a:pt x="840" y="28"/>
                  </a:cubicBezTo>
                  <a:cubicBezTo>
                    <a:pt x="819" y="10"/>
                    <a:pt x="792" y="0"/>
                    <a:pt x="7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8"/>
            <p:cNvSpPr/>
            <p:nvPr/>
          </p:nvSpPr>
          <p:spPr>
            <a:xfrm>
              <a:off x="811350" y="4506700"/>
              <a:ext cx="18675" cy="27775"/>
            </a:xfrm>
            <a:custGeom>
              <a:avLst/>
              <a:gdLst/>
              <a:ahLst/>
              <a:cxnLst/>
              <a:rect l="l" t="t" r="r" b="b"/>
              <a:pathLst>
                <a:path w="747" h="1111" extrusionOk="0">
                  <a:moveTo>
                    <a:pt x="624" y="1"/>
                  </a:moveTo>
                  <a:cubicBezTo>
                    <a:pt x="587" y="1"/>
                    <a:pt x="551" y="19"/>
                    <a:pt x="533" y="53"/>
                  </a:cubicBezTo>
                  <a:lnTo>
                    <a:pt x="28" y="951"/>
                  </a:lnTo>
                  <a:cubicBezTo>
                    <a:pt x="1" y="1000"/>
                    <a:pt x="18" y="1065"/>
                    <a:pt x="73" y="1093"/>
                  </a:cubicBezTo>
                  <a:cubicBezTo>
                    <a:pt x="89" y="1105"/>
                    <a:pt x="106" y="1110"/>
                    <a:pt x="122" y="1110"/>
                  </a:cubicBezTo>
                  <a:cubicBezTo>
                    <a:pt x="160" y="1110"/>
                    <a:pt x="193" y="1088"/>
                    <a:pt x="215" y="1055"/>
                  </a:cubicBezTo>
                  <a:lnTo>
                    <a:pt x="719" y="157"/>
                  </a:lnTo>
                  <a:cubicBezTo>
                    <a:pt x="747" y="107"/>
                    <a:pt x="724" y="41"/>
                    <a:pt x="676" y="13"/>
                  </a:cubicBezTo>
                  <a:cubicBezTo>
                    <a:pt x="659" y="5"/>
                    <a:pt x="642" y="1"/>
                    <a:pt x="6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8"/>
            <p:cNvSpPr/>
            <p:nvPr/>
          </p:nvSpPr>
          <p:spPr>
            <a:xfrm>
              <a:off x="831900" y="4509050"/>
              <a:ext cx="10600" cy="25425"/>
            </a:xfrm>
            <a:custGeom>
              <a:avLst/>
              <a:gdLst/>
              <a:ahLst/>
              <a:cxnLst/>
              <a:rect l="l" t="t" r="r" b="b"/>
              <a:pathLst>
                <a:path w="424" h="1017" extrusionOk="0">
                  <a:moveTo>
                    <a:pt x="309" y="0"/>
                  </a:moveTo>
                  <a:cubicBezTo>
                    <a:pt x="262" y="0"/>
                    <a:pt x="214" y="32"/>
                    <a:pt x="205" y="84"/>
                  </a:cubicBezTo>
                  <a:lnTo>
                    <a:pt x="18" y="885"/>
                  </a:lnTo>
                  <a:cubicBezTo>
                    <a:pt x="1" y="939"/>
                    <a:pt x="40" y="999"/>
                    <a:pt x="94" y="1011"/>
                  </a:cubicBezTo>
                  <a:cubicBezTo>
                    <a:pt x="106" y="1016"/>
                    <a:pt x="111" y="1016"/>
                    <a:pt x="122" y="1016"/>
                  </a:cubicBezTo>
                  <a:cubicBezTo>
                    <a:pt x="165" y="1016"/>
                    <a:pt x="210" y="983"/>
                    <a:pt x="221" y="933"/>
                  </a:cubicBezTo>
                  <a:lnTo>
                    <a:pt x="407" y="128"/>
                  </a:lnTo>
                  <a:cubicBezTo>
                    <a:pt x="423" y="73"/>
                    <a:pt x="385" y="18"/>
                    <a:pt x="330" y="2"/>
                  </a:cubicBezTo>
                  <a:cubicBezTo>
                    <a:pt x="323" y="1"/>
                    <a:pt x="316" y="0"/>
                    <a:pt x="3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8"/>
            <p:cNvSpPr/>
            <p:nvPr/>
          </p:nvSpPr>
          <p:spPr>
            <a:xfrm>
              <a:off x="731350" y="4042250"/>
              <a:ext cx="404650" cy="401650"/>
            </a:xfrm>
            <a:custGeom>
              <a:avLst/>
              <a:gdLst/>
              <a:ahLst/>
              <a:cxnLst/>
              <a:rect l="l" t="t" r="r" b="b"/>
              <a:pathLst>
                <a:path w="16186" h="16066" extrusionOk="0">
                  <a:moveTo>
                    <a:pt x="0" y="1"/>
                  </a:moveTo>
                  <a:lnTo>
                    <a:pt x="577" y="6572"/>
                  </a:lnTo>
                  <a:cubicBezTo>
                    <a:pt x="4293" y="7389"/>
                    <a:pt x="12843" y="16066"/>
                    <a:pt x="12843" y="16066"/>
                  </a:cubicBezTo>
                  <a:cubicBezTo>
                    <a:pt x="12843" y="16066"/>
                    <a:pt x="15577" y="14060"/>
                    <a:pt x="16104" y="13456"/>
                  </a:cubicBezTo>
                  <a:cubicBezTo>
                    <a:pt x="16182" y="13366"/>
                    <a:pt x="16186" y="13328"/>
                    <a:pt x="16135" y="13328"/>
                  </a:cubicBezTo>
                  <a:cubicBezTo>
                    <a:pt x="15850" y="13328"/>
                    <a:pt x="13845" y="14541"/>
                    <a:pt x="13845" y="14541"/>
                  </a:cubicBezTo>
                  <a:cubicBezTo>
                    <a:pt x="13845" y="14541"/>
                    <a:pt x="11839" y="8030"/>
                    <a:pt x="7981" y="4440"/>
                  </a:cubicBezTo>
                  <a:cubicBezTo>
                    <a:pt x="4122" y="85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8"/>
            <p:cNvSpPr/>
            <p:nvPr/>
          </p:nvSpPr>
          <p:spPr>
            <a:xfrm>
              <a:off x="1006200" y="4362625"/>
              <a:ext cx="145400" cy="90575"/>
            </a:xfrm>
            <a:custGeom>
              <a:avLst/>
              <a:gdLst/>
              <a:ahLst/>
              <a:cxnLst/>
              <a:rect l="l" t="t" r="r" b="b"/>
              <a:pathLst>
                <a:path w="5816" h="3623" extrusionOk="0">
                  <a:moveTo>
                    <a:pt x="2495" y="0"/>
                  </a:moveTo>
                  <a:lnTo>
                    <a:pt x="1" y="1764"/>
                  </a:lnTo>
                  <a:lnTo>
                    <a:pt x="1475" y="3623"/>
                  </a:lnTo>
                  <a:lnTo>
                    <a:pt x="5816" y="367"/>
                  </a:lnTo>
                  <a:cubicBezTo>
                    <a:pt x="5573" y="163"/>
                    <a:pt x="5227" y="90"/>
                    <a:pt x="4857" y="90"/>
                  </a:cubicBezTo>
                  <a:cubicBezTo>
                    <a:pt x="3936" y="90"/>
                    <a:pt x="2868" y="542"/>
                    <a:pt x="2868" y="542"/>
                  </a:cubicBezTo>
                  <a:lnTo>
                    <a:pt x="249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8"/>
            <p:cNvSpPr/>
            <p:nvPr/>
          </p:nvSpPr>
          <p:spPr>
            <a:xfrm>
              <a:off x="1058825" y="4364750"/>
              <a:ext cx="17975" cy="25850"/>
            </a:xfrm>
            <a:custGeom>
              <a:avLst/>
              <a:gdLst/>
              <a:ahLst/>
              <a:cxnLst/>
              <a:rect l="l" t="t" r="r" b="b"/>
              <a:pathLst>
                <a:path w="719" h="1034" extrusionOk="0">
                  <a:moveTo>
                    <a:pt x="596" y="0"/>
                  </a:moveTo>
                  <a:cubicBezTo>
                    <a:pt x="559" y="0"/>
                    <a:pt x="524" y="19"/>
                    <a:pt x="505" y="52"/>
                  </a:cubicBezTo>
                  <a:lnTo>
                    <a:pt x="33" y="874"/>
                  </a:lnTo>
                  <a:cubicBezTo>
                    <a:pt x="0" y="923"/>
                    <a:pt x="23" y="989"/>
                    <a:pt x="73" y="1016"/>
                  </a:cubicBezTo>
                  <a:cubicBezTo>
                    <a:pt x="88" y="1028"/>
                    <a:pt x="105" y="1033"/>
                    <a:pt x="121" y="1033"/>
                  </a:cubicBezTo>
                  <a:cubicBezTo>
                    <a:pt x="159" y="1033"/>
                    <a:pt x="197" y="1011"/>
                    <a:pt x="215" y="978"/>
                  </a:cubicBezTo>
                  <a:lnTo>
                    <a:pt x="686" y="161"/>
                  </a:lnTo>
                  <a:cubicBezTo>
                    <a:pt x="718" y="107"/>
                    <a:pt x="703" y="47"/>
                    <a:pt x="647" y="14"/>
                  </a:cubicBezTo>
                  <a:cubicBezTo>
                    <a:pt x="631" y="5"/>
                    <a:pt x="613" y="0"/>
                    <a:pt x="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8"/>
            <p:cNvSpPr/>
            <p:nvPr/>
          </p:nvSpPr>
          <p:spPr>
            <a:xfrm>
              <a:off x="283975" y="3532400"/>
              <a:ext cx="545800" cy="575900"/>
            </a:xfrm>
            <a:custGeom>
              <a:avLst/>
              <a:gdLst/>
              <a:ahLst/>
              <a:cxnLst/>
              <a:rect l="l" t="t" r="r" b="b"/>
              <a:pathLst>
                <a:path w="21832" h="23036" extrusionOk="0">
                  <a:moveTo>
                    <a:pt x="10699" y="1"/>
                  </a:moveTo>
                  <a:cubicBezTo>
                    <a:pt x="10699" y="1"/>
                    <a:pt x="1" y="5712"/>
                    <a:pt x="4511" y="23036"/>
                  </a:cubicBezTo>
                  <a:cubicBezTo>
                    <a:pt x="4511" y="23036"/>
                    <a:pt x="14645" y="23036"/>
                    <a:pt x="21069" y="21123"/>
                  </a:cubicBezTo>
                  <a:cubicBezTo>
                    <a:pt x="21069" y="21123"/>
                    <a:pt x="21831" y="10342"/>
                    <a:pt x="21831" y="6681"/>
                  </a:cubicBezTo>
                  <a:cubicBezTo>
                    <a:pt x="21831" y="6681"/>
                    <a:pt x="12815" y="1491"/>
                    <a:pt x="1069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8"/>
            <p:cNvSpPr/>
            <p:nvPr/>
          </p:nvSpPr>
          <p:spPr>
            <a:xfrm>
              <a:off x="857825" y="3490950"/>
              <a:ext cx="414925" cy="327950"/>
            </a:xfrm>
            <a:custGeom>
              <a:avLst/>
              <a:gdLst/>
              <a:ahLst/>
              <a:cxnLst/>
              <a:rect l="l" t="t" r="r" b="b"/>
              <a:pathLst>
                <a:path w="16597" h="13118" extrusionOk="0">
                  <a:moveTo>
                    <a:pt x="15013" y="0"/>
                  </a:moveTo>
                  <a:cubicBezTo>
                    <a:pt x="14706" y="0"/>
                    <a:pt x="13691" y="2306"/>
                    <a:pt x="13691" y="2306"/>
                  </a:cubicBezTo>
                  <a:cubicBezTo>
                    <a:pt x="13691" y="2306"/>
                    <a:pt x="13828" y="179"/>
                    <a:pt x="13407" y="70"/>
                  </a:cubicBezTo>
                  <a:cubicBezTo>
                    <a:pt x="13399" y="67"/>
                    <a:pt x="13391" y="66"/>
                    <a:pt x="13384" y="66"/>
                  </a:cubicBezTo>
                  <a:cubicBezTo>
                    <a:pt x="12970" y="66"/>
                    <a:pt x="12585" y="2886"/>
                    <a:pt x="12585" y="2886"/>
                  </a:cubicBezTo>
                  <a:cubicBezTo>
                    <a:pt x="12585" y="2886"/>
                    <a:pt x="12034" y="1297"/>
                    <a:pt x="11761" y="1297"/>
                  </a:cubicBezTo>
                  <a:cubicBezTo>
                    <a:pt x="11752" y="1297"/>
                    <a:pt x="11743" y="1299"/>
                    <a:pt x="11735" y="1302"/>
                  </a:cubicBezTo>
                  <a:cubicBezTo>
                    <a:pt x="11472" y="1406"/>
                    <a:pt x="11861" y="3538"/>
                    <a:pt x="11861" y="3538"/>
                  </a:cubicBezTo>
                  <a:cubicBezTo>
                    <a:pt x="10374" y="6907"/>
                    <a:pt x="4301" y="7312"/>
                    <a:pt x="1468" y="7312"/>
                  </a:cubicBezTo>
                  <a:cubicBezTo>
                    <a:pt x="572" y="7312"/>
                    <a:pt x="0" y="7271"/>
                    <a:pt x="0" y="7271"/>
                  </a:cubicBezTo>
                  <a:lnTo>
                    <a:pt x="0" y="7271"/>
                  </a:lnTo>
                  <a:lnTo>
                    <a:pt x="488" y="13085"/>
                  </a:lnTo>
                  <a:cubicBezTo>
                    <a:pt x="900" y="13107"/>
                    <a:pt x="1300" y="13117"/>
                    <a:pt x="1688" y="13117"/>
                  </a:cubicBezTo>
                  <a:cubicBezTo>
                    <a:pt x="12777" y="13117"/>
                    <a:pt x="14010" y="4684"/>
                    <a:pt x="14010" y="4684"/>
                  </a:cubicBezTo>
                  <a:cubicBezTo>
                    <a:pt x="14010" y="4684"/>
                    <a:pt x="16322" y="3642"/>
                    <a:pt x="16059" y="3166"/>
                  </a:cubicBezTo>
                  <a:cubicBezTo>
                    <a:pt x="16000" y="3060"/>
                    <a:pt x="15898" y="3018"/>
                    <a:pt x="15774" y="3018"/>
                  </a:cubicBezTo>
                  <a:cubicBezTo>
                    <a:pt x="15341" y="3018"/>
                    <a:pt x="14645" y="3522"/>
                    <a:pt x="14645" y="3522"/>
                  </a:cubicBezTo>
                  <a:cubicBezTo>
                    <a:pt x="14645" y="3522"/>
                    <a:pt x="16597" y="1785"/>
                    <a:pt x="16175" y="1302"/>
                  </a:cubicBezTo>
                  <a:cubicBezTo>
                    <a:pt x="16125" y="1246"/>
                    <a:pt x="16066" y="1221"/>
                    <a:pt x="16000" y="1221"/>
                  </a:cubicBezTo>
                  <a:cubicBezTo>
                    <a:pt x="15495" y="1221"/>
                    <a:pt x="14579" y="2650"/>
                    <a:pt x="14579" y="2650"/>
                  </a:cubicBezTo>
                  <a:cubicBezTo>
                    <a:pt x="14579" y="2650"/>
                    <a:pt x="15275" y="404"/>
                    <a:pt x="15067" y="37"/>
                  </a:cubicBezTo>
                  <a:cubicBezTo>
                    <a:pt x="15053" y="12"/>
                    <a:pt x="15035" y="0"/>
                    <a:pt x="15013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8"/>
            <p:cNvSpPr/>
            <p:nvPr/>
          </p:nvSpPr>
          <p:spPr>
            <a:xfrm>
              <a:off x="1169400" y="3560525"/>
              <a:ext cx="21975" cy="29175"/>
            </a:xfrm>
            <a:custGeom>
              <a:avLst/>
              <a:gdLst/>
              <a:ahLst/>
              <a:cxnLst/>
              <a:rect l="l" t="t" r="r" b="b"/>
              <a:pathLst>
                <a:path w="879" h="1167" extrusionOk="0">
                  <a:moveTo>
                    <a:pt x="118" y="0"/>
                  </a:moveTo>
                  <a:cubicBezTo>
                    <a:pt x="87" y="0"/>
                    <a:pt x="56" y="14"/>
                    <a:pt x="34" y="42"/>
                  </a:cubicBezTo>
                  <a:cubicBezTo>
                    <a:pt x="1" y="87"/>
                    <a:pt x="11" y="153"/>
                    <a:pt x="56" y="191"/>
                  </a:cubicBezTo>
                  <a:cubicBezTo>
                    <a:pt x="615" y="608"/>
                    <a:pt x="484" y="1008"/>
                    <a:pt x="477" y="1024"/>
                  </a:cubicBezTo>
                  <a:cubicBezTo>
                    <a:pt x="456" y="1079"/>
                    <a:pt x="484" y="1139"/>
                    <a:pt x="538" y="1160"/>
                  </a:cubicBezTo>
                  <a:cubicBezTo>
                    <a:pt x="549" y="1167"/>
                    <a:pt x="560" y="1167"/>
                    <a:pt x="576" y="1167"/>
                  </a:cubicBezTo>
                  <a:cubicBezTo>
                    <a:pt x="615" y="1167"/>
                    <a:pt x="659" y="1145"/>
                    <a:pt x="674" y="1101"/>
                  </a:cubicBezTo>
                  <a:cubicBezTo>
                    <a:pt x="681" y="1079"/>
                    <a:pt x="878" y="536"/>
                    <a:pt x="181" y="21"/>
                  </a:cubicBezTo>
                  <a:cubicBezTo>
                    <a:pt x="163" y="7"/>
                    <a:pt x="141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8"/>
            <p:cNvSpPr/>
            <p:nvPr/>
          </p:nvSpPr>
          <p:spPr>
            <a:xfrm>
              <a:off x="191900" y="3129525"/>
              <a:ext cx="311600" cy="490050"/>
            </a:xfrm>
            <a:custGeom>
              <a:avLst/>
              <a:gdLst/>
              <a:ahLst/>
              <a:cxnLst/>
              <a:rect l="l" t="t" r="r" b="b"/>
              <a:pathLst>
                <a:path w="12464" h="19602" extrusionOk="0">
                  <a:moveTo>
                    <a:pt x="8282" y="0"/>
                  </a:moveTo>
                  <a:cubicBezTo>
                    <a:pt x="7663" y="0"/>
                    <a:pt x="7334" y="2517"/>
                    <a:pt x="7334" y="2517"/>
                  </a:cubicBezTo>
                  <a:cubicBezTo>
                    <a:pt x="7334" y="2517"/>
                    <a:pt x="7376" y="1146"/>
                    <a:pt x="6863" y="1146"/>
                  </a:cubicBezTo>
                  <a:cubicBezTo>
                    <a:pt x="6854" y="1146"/>
                    <a:pt x="6845" y="1147"/>
                    <a:pt x="6835" y="1148"/>
                  </a:cubicBezTo>
                  <a:cubicBezTo>
                    <a:pt x="6292" y="1196"/>
                    <a:pt x="6731" y="3696"/>
                    <a:pt x="6731" y="3696"/>
                  </a:cubicBezTo>
                  <a:cubicBezTo>
                    <a:pt x="6731" y="3696"/>
                    <a:pt x="0" y="9862"/>
                    <a:pt x="7382" y="19601"/>
                  </a:cubicBezTo>
                  <a:lnTo>
                    <a:pt x="12464" y="16740"/>
                  </a:lnTo>
                  <a:cubicBezTo>
                    <a:pt x="12464" y="16740"/>
                    <a:pt x="6314" y="8941"/>
                    <a:pt x="8890" y="4831"/>
                  </a:cubicBezTo>
                  <a:cubicBezTo>
                    <a:pt x="8890" y="4831"/>
                    <a:pt x="10868" y="3953"/>
                    <a:pt x="10809" y="3674"/>
                  </a:cubicBezTo>
                  <a:cubicBezTo>
                    <a:pt x="10795" y="3612"/>
                    <a:pt x="10695" y="3588"/>
                    <a:pt x="10547" y="3588"/>
                  </a:cubicBezTo>
                  <a:cubicBezTo>
                    <a:pt x="10049" y="3588"/>
                    <a:pt x="9016" y="3865"/>
                    <a:pt x="9016" y="3865"/>
                  </a:cubicBezTo>
                  <a:cubicBezTo>
                    <a:pt x="9016" y="3865"/>
                    <a:pt x="11214" y="1887"/>
                    <a:pt x="10885" y="1603"/>
                  </a:cubicBezTo>
                  <a:cubicBezTo>
                    <a:pt x="10853" y="1574"/>
                    <a:pt x="10807" y="1561"/>
                    <a:pt x="10751" y="1561"/>
                  </a:cubicBezTo>
                  <a:cubicBezTo>
                    <a:pt x="10242" y="1561"/>
                    <a:pt x="8874" y="2622"/>
                    <a:pt x="8874" y="2622"/>
                  </a:cubicBezTo>
                  <a:cubicBezTo>
                    <a:pt x="8874" y="2622"/>
                    <a:pt x="10387" y="209"/>
                    <a:pt x="9989" y="209"/>
                  </a:cubicBezTo>
                  <a:cubicBezTo>
                    <a:pt x="9986" y="209"/>
                    <a:pt x="9983" y="209"/>
                    <a:pt x="9980" y="210"/>
                  </a:cubicBezTo>
                  <a:cubicBezTo>
                    <a:pt x="9559" y="243"/>
                    <a:pt x="8090" y="2079"/>
                    <a:pt x="8090" y="2079"/>
                  </a:cubicBezTo>
                  <a:cubicBezTo>
                    <a:pt x="8090" y="2079"/>
                    <a:pt x="8945" y="78"/>
                    <a:pt x="8310" y="2"/>
                  </a:cubicBezTo>
                  <a:cubicBezTo>
                    <a:pt x="8301" y="1"/>
                    <a:pt x="8291" y="0"/>
                    <a:pt x="8282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8"/>
            <p:cNvSpPr/>
            <p:nvPr/>
          </p:nvSpPr>
          <p:spPr>
            <a:xfrm>
              <a:off x="388125" y="3221375"/>
              <a:ext cx="32225" cy="11525"/>
            </a:xfrm>
            <a:custGeom>
              <a:avLst/>
              <a:gdLst/>
              <a:ahLst/>
              <a:cxnLst/>
              <a:rect l="l" t="t" r="r" b="b"/>
              <a:pathLst>
                <a:path w="1289" h="461" extrusionOk="0">
                  <a:moveTo>
                    <a:pt x="707" y="1"/>
                  </a:moveTo>
                  <a:cubicBezTo>
                    <a:pt x="245" y="1"/>
                    <a:pt x="45" y="279"/>
                    <a:pt x="33" y="296"/>
                  </a:cubicBezTo>
                  <a:cubicBezTo>
                    <a:pt x="0" y="340"/>
                    <a:pt x="11" y="406"/>
                    <a:pt x="60" y="438"/>
                  </a:cubicBezTo>
                  <a:cubicBezTo>
                    <a:pt x="77" y="454"/>
                    <a:pt x="99" y="461"/>
                    <a:pt x="120" y="461"/>
                  </a:cubicBezTo>
                  <a:cubicBezTo>
                    <a:pt x="153" y="461"/>
                    <a:pt x="186" y="444"/>
                    <a:pt x="208" y="416"/>
                  </a:cubicBezTo>
                  <a:cubicBezTo>
                    <a:pt x="216" y="404"/>
                    <a:pt x="360" y="210"/>
                    <a:pt x="710" y="210"/>
                  </a:cubicBezTo>
                  <a:cubicBezTo>
                    <a:pt x="827" y="210"/>
                    <a:pt x="968" y="232"/>
                    <a:pt x="1134" y="290"/>
                  </a:cubicBezTo>
                  <a:cubicBezTo>
                    <a:pt x="1146" y="295"/>
                    <a:pt x="1158" y="297"/>
                    <a:pt x="1170" y="297"/>
                  </a:cubicBezTo>
                  <a:cubicBezTo>
                    <a:pt x="1214" y="297"/>
                    <a:pt x="1253" y="267"/>
                    <a:pt x="1266" y="224"/>
                  </a:cubicBezTo>
                  <a:cubicBezTo>
                    <a:pt x="1288" y="170"/>
                    <a:pt x="1261" y="110"/>
                    <a:pt x="1200" y="93"/>
                  </a:cubicBezTo>
                  <a:cubicBezTo>
                    <a:pt x="1010" y="26"/>
                    <a:pt x="846" y="1"/>
                    <a:pt x="7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8"/>
            <p:cNvSpPr/>
            <p:nvPr/>
          </p:nvSpPr>
          <p:spPr>
            <a:xfrm>
              <a:off x="396750" y="4060475"/>
              <a:ext cx="522200" cy="280375"/>
            </a:xfrm>
            <a:custGeom>
              <a:avLst/>
              <a:gdLst/>
              <a:ahLst/>
              <a:cxnLst/>
              <a:rect l="l" t="t" r="r" b="b"/>
              <a:pathLst>
                <a:path w="20888" h="11215" extrusionOk="0">
                  <a:moveTo>
                    <a:pt x="16230" y="0"/>
                  </a:moveTo>
                  <a:cubicBezTo>
                    <a:pt x="12408" y="1338"/>
                    <a:pt x="0" y="1913"/>
                    <a:pt x="0" y="1913"/>
                  </a:cubicBezTo>
                  <a:cubicBezTo>
                    <a:pt x="2532" y="5158"/>
                    <a:pt x="7668" y="11214"/>
                    <a:pt x="7668" y="11214"/>
                  </a:cubicBezTo>
                  <a:cubicBezTo>
                    <a:pt x="9147" y="10387"/>
                    <a:pt x="14497" y="7816"/>
                    <a:pt x="14497" y="7816"/>
                  </a:cubicBezTo>
                  <a:cubicBezTo>
                    <a:pt x="13938" y="6200"/>
                    <a:pt x="11581" y="3908"/>
                    <a:pt x="11581" y="3908"/>
                  </a:cubicBezTo>
                  <a:lnTo>
                    <a:pt x="11581" y="3908"/>
                  </a:lnTo>
                  <a:cubicBezTo>
                    <a:pt x="13242" y="4999"/>
                    <a:pt x="15236" y="7301"/>
                    <a:pt x="15236" y="7301"/>
                  </a:cubicBezTo>
                  <a:lnTo>
                    <a:pt x="20887" y="3284"/>
                  </a:lnTo>
                  <a:cubicBezTo>
                    <a:pt x="18920" y="1222"/>
                    <a:pt x="16230" y="0"/>
                    <a:pt x="1623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8"/>
            <p:cNvSpPr/>
            <p:nvPr/>
          </p:nvSpPr>
          <p:spPr>
            <a:xfrm>
              <a:off x="430450" y="4119425"/>
              <a:ext cx="180325" cy="197300"/>
            </a:xfrm>
            <a:custGeom>
              <a:avLst/>
              <a:gdLst/>
              <a:ahLst/>
              <a:cxnLst/>
              <a:rect l="l" t="t" r="r" b="b"/>
              <a:pathLst>
                <a:path w="7213" h="7892" extrusionOk="0">
                  <a:moveTo>
                    <a:pt x="121" y="1"/>
                  </a:moveTo>
                  <a:cubicBezTo>
                    <a:pt x="91" y="1"/>
                    <a:pt x="60" y="13"/>
                    <a:pt x="39" y="38"/>
                  </a:cubicBezTo>
                  <a:cubicBezTo>
                    <a:pt x="0" y="88"/>
                    <a:pt x="11" y="153"/>
                    <a:pt x="56" y="192"/>
                  </a:cubicBezTo>
                  <a:cubicBezTo>
                    <a:pt x="110" y="235"/>
                    <a:pt x="5821" y="4856"/>
                    <a:pt x="6994" y="7821"/>
                  </a:cubicBezTo>
                  <a:cubicBezTo>
                    <a:pt x="7010" y="7864"/>
                    <a:pt x="7055" y="7892"/>
                    <a:pt x="7093" y="7892"/>
                  </a:cubicBezTo>
                  <a:cubicBezTo>
                    <a:pt x="7109" y="7892"/>
                    <a:pt x="7121" y="7887"/>
                    <a:pt x="7131" y="7881"/>
                  </a:cubicBezTo>
                  <a:cubicBezTo>
                    <a:pt x="7186" y="7859"/>
                    <a:pt x="7213" y="7799"/>
                    <a:pt x="7192" y="7743"/>
                  </a:cubicBezTo>
                  <a:cubicBezTo>
                    <a:pt x="5996" y="4724"/>
                    <a:pt x="423" y="213"/>
                    <a:pt x="187" y="22"/>
                  </a:cubicBezTo>
                  <a:cubicBezTo>
                    <a:pt x="168" y="8"/>
                    <a:pt x="145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8"/>
            <p:cNvSpPr/>
            <p:nvPr/>
          </p:nvSpPr>
          <p:spPr>
            <a:xfrm>
              <a:off x="627750" y="4085950"/>
              <a:ext cx="61300" cy="59925"/>
            </a:xfrm>
            <a:custGeom>
              <a:avLst/>
              <a:gdLst/>
              <a:ahLst/>
              <a:cxnLst/>
              <a:rect l="l" t="t" r="r" b="b"/>
              <a:pathLst>
                <a:path w="2452" h="2397" extrusionOk="0">
                  <a:moveTo>
                    <a:pt x="1597" y="1"/>
                  </a:moveTo>
                  <a:cubicBezTo>
                    <a:pt x="1578" y="1"/>
                    <a:pt x="1559" y="6"/>
                    <a:pt x="1541" y="18"/>
                  </a:cubicBezTo>
                  <a:cubicBezTo>
                    <a:pt x="1491" y="51"/>
                    <a:pt x="1475" y="116"/>
                    <a:pt x="1508" y="165"/>
                  </a:cubicBezTo>
                  <a:cubicBezTo>
                    <a:pt x="1936" y="835"/>
                    <a:pt x="2123" y="1612"/>
                    <a:pt x="2194" y="2019"/>
                  </a:cubicBezTo>
                  <a:lnTo>
                    <a:pt x="188" y="236"/>
                  </a:lnTo>
                  <a:cubicBezTo>
                    <a:pt x="168" y="219"/>
                    <a:pt x="143" y="211"/>
                    <a:pt x="119" y="211"/>
                  </a:cubicBezTo>
                  <a:cubicBezTo>
                    <a:pt x="89" y="211"/>
                    <a:pt x="60" y="223"/>
                    <a:pt x="39" y="248"/>
                  </a:cubicBezTo>
                  <a:cubicBezTo>
                    <a:pt x="1" y="291"/>
                    <a:pt x="6" y="357"/>
                    <a:pt x="44" y="395"/>
                  </a:cubicBezTo>
                  <a:lnTo>
                    <a:pt x="2270" y="2368"/>
                  </a:lnTo>
                  <a:cubicBezTo>
                    <a:pt x="2292" y="2386"/>
                    <a:pt x="2320" y="2396"/>
                    <a:pt x="2341" y="2396"/>
                  </a:cubicBezTo>
                  <a:cubicBezTo>
                    <a:pt x="2358" y="2396"/>
                    <a:pt x="2374" y="2391"/>
                    <a:pt x="2391" y="2386"/>
                  </a:cubicBezTo>
                  <a:cubicBezTo>
                    <a:pt x="2429" y="2363"/>
                    <a:pt x="2451" y="2325"/>
                    <a:pt x="2445" y="2282"/>
                  </a:cubicBezTo>
                  <a:cubicBezTo>
                    <a:pt x="2440" y="2232"/>
                    <a:pt x="2325" y="1048"/>
                    <a:pt x="1683" y="51"/>
                  </a:cubicBezTo>
                  <a:cubicBezTo>
                    <a:pt x="1665" y="19"/>
                    <a:pt x="1632" y="1"/>
                    <a:pt x="15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8"/>
            <p:cNvSpPr/>
            <p:nvPr/>
          </p:nvSpPr>
          <p:spPr>
            <a:xfrm>
              <a:off x="508000" y="4097150"/>
              <a:ext cx="35800" cy="82150"/>
            </a:xfrm>
            <a:custGeom>
              <a:avLst/>
              <a:gdLst/>
              <a:ahLst/>
              <a:cxnLst/>
              <a:rect l="l" t="t" r="r" b="b"/>
              <a:pathLst>
                <a:path w="1432" h="3286" extrusionOk="0">
                  <a:moveTo>
                    <a:pt x="821" y="1"/>
                  </a:moveTo>
                  <a:cubicBezTo>
                    <a:pt x="815" y="1"/>
                    <a:pt x="808" y="1"/>
                    <a:pt x="801" y="3"/>
                  </a:cubicBezTo>
                  <a:cubicBezTo>
                    <a:pt x="741" y="18"/>
                    <a:pt x="708" y="74"/>
                    <a:pt x="724" y="134"/>
                  </a:cubicBezTo>
                  <a:cubicBezTo>
                    <a:pt x="1196" y="2041"/>
                    <a:pt x="61" y="3094"/>
                    <a:pt x="50" y="3104"/>
                  </a:cubicBezTo>
                  <a:cubicBezTo>
                    <a:pt x="7" y="3142"/>
                    <a:pt x="0" y="3208"/>
                    <a:pt x="40" y="3253"/>
                  </a:cubicBezTo>
                  <a:cubicBezTo>
                    <a:pt x="61" y="3274"/>
                    <a:pt x="88" y="3286"/>
                    <a:pt x="116" y="3286"/>
                  </a:cubicBezTo>
                  <a:cubicBezTo>
                    <a:pt x="143" y="3286"/>
                    <a:pt x="171" y="3281"/>
                    <a:pt x="187" y="3258"/>
                  </a:cubicBezTo>
                  <a:cubicBezTo>
                    <a:pt x="242" y="3215"/>
                    <a:pt x="1431" y="2118"/>
                    <a:pt x="927" y="84"/>
                  </a:cubicBezTo>
                  <a:cubicBezTo>
                    <a:pt x="912" y="32"/>
                    <a:pt x="868" y="1"/>
                    <a:pt x="8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8"/>
            <p:cNvSpPr/>
            <p:nvPr/>
          </p:nvSpPr>
          <p:spPr>
            <a:xfrm>
              <a:off x="760000" y="4070125"/>
              <a:ext cx="95525" cy="36150"/>
            </a:xfrm>
            <a:custGeom>
              <a:avLst/>
              <a:gdLst/>
              <a:ahLst/>
              <a:cxnLst/>
              <a:rect l="l" t="t" r="r" b="b"/>
              <a:pathLst>
                <a:path w="3821" h="1446" extrusionOk="0">
                  <a:moveTo>
                    <a:pt x="118" y="0"/>
                  </a:moveTo>
                  <a:cubicBezTo>
                    <a:pt x="88" y="0"/>
                    <a:pt x="59" y="13"/>
                    <a:pt x="38" y="37"/>
                  </a:cubicBezTo>
                  <a:cubicBezTo>
                    <a:pt x="0" y="80"/>
                    <a:pt x="5" y="146"/>
                    <a:pt x="49" y="185"/>
                  </a:cubicBezTo>
                  <a:cubicBezTo>
                    <a:pt x="115" y="244"/>
                    <a:pt x="1485" y="1445"/>
                    <a:pt x="2904" y="1445"/>
                  </a:cubicBezTo>
                  <a:cubicBezTo>
                    <a:pt x="3185" y="1445"/>
                    <a:pt x="3469" y="1395"/>
                    <a:pt x="3744" y="1286"/>
                  </a:cubicBezTo>
                  <a:cubicBezTo>
                    <a:pt x="3798" y="1264"/>
                    <a:pt x="3820" y="1205"/>
                    <a:pt x="3798" y="1149"/>
                  </a:cubicBezTo>
                  <a:cubicBezTo>
                    <a:pt x="3782" y="1107"/>
                    <a:pt x="3742" y="1081"/>
                    <a:pt x="3700" y="1081"/>
                  </a:cubicBezTo>
                  <a:cubicBezTo>
                    <a:pt x="3687" y="1081"/>
                    <a:pt x="3674" y="1084"/>
                    <a:pt x="3661" y="1089"/>
                  </a:cubicBezTo>
                  <a:cubicBezTo>
                    <a:pt x="3417" y="1188"/>
                    <a:pt x="3165" y="1230"/>
                    <a:pt x="2912" y="1230"/>
                  </a:cubicBezTo>
                  <a:cubicBezTo>
                    <a:pt x="1563" y="1230"/>
                    <a:pt x="205" y="39"/>
                    <a:pt x="187" y="26"/>
                  </a:cubicBezTo>
                  <a:cubicBezTo>
                    <a:pt x="167" y="9"/>
                    <a:pt x="142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8"/>
            <p:cNvSpPr/>
            <p:nvPr/>
          </p:nvSpPr>
          <p:spPr>
            <a:xfrm>
              <a:off x="799575" y="4057825"/>
              <a:ext cx="108425" cy="97225"/>
            </a:xfrm>
            <a:custGeom>
              <a:avLst/>
              <a:gdLst/>
              <a:ahLst/>
              <a:cxnLst/>
              <a:rect l="l" t="t" r="r" b="b"/>
              <a:pathLst>
                <a:path w="4337" h="3889" extrusionOk="0">
                  <a:moveTo>
                    <a:pt x="121" y="0"/>
                  </a:moveTo>
                  <a:cubicBezTo>
                    <a:pt x="87" y="0"/>
                    <a:pt x="54" y="14"/>
                    <a:pt x="34" y="41"/>
                  </a:cubicBezTo>
                  <a:cubicBezTo>
                    <a:pt x="1" y="85"/>
                    <a:pt x="6" y="156"/>
                    <a:pt x="56" y="189"/>
                  </a:cubicBezTo>
                  <a:cubicBezTo>
                    <a:pt x="1688" y="1439"/>
                    <a:pt x="4122" y="3834"/>
                    <a:pt x="4144" y="3860"/>
                  </a:cubicBezTo>
                  <a:cubicBezTo>
                    <a:pt x="4167" y="3883"/>
                    <a:pt x="4194" y="3888"/>
                    <a:pt x="4221" y="3888"/>
                  </a:cubicBezTo>
                  <a:cubicBezTo>
                    <a:pt x="4248" y="3888"/>
                    <a:pt x="4276" y="3878"/>
                    <a:pt x="4293" y="3860"/>
                  </a:cubicBezTo>
                  <a:cubicBezTo>
                    <a:pt x="4336" y="3817"/>
                    <a:pt x="4336" y="3751"/>
                    <a:pt x="4293" y="3708"/>
                  </a:cubicBezTo>
                  <a:cubicBezTo>
                    <a:pt x="4271" y="3686"/>
                    <a:pt x="1832" y="1280"/>
                    <a:pt x="182" y="19"/>
                  </a:cubicBezTo>
                  <a:cubicBezTo>
                    <a:pt x="165" y="6"/>
                    <a:pt x="143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8"/>
            <p:cNvSpPr/>
            <p:nvPr/>
          </p:nvSpPr>
          <p:spPr>
            <a:xfrm>
              <a:off x="273875" y="3434400"/>
              <a:ext cx="315125" cy="300200"/>
            </a:xfrm>
            <a:custGeom>
              <a:avLst/>
              <a:gdLst/>
              <a:ahLst/>
              <a:cxnLst/>
              <a:rect l="l" t="t" r="r" b="b"/>
              <a:pathLst>
                <a:path w="12605" h="12008" extrusionOk="0">
                  <a:moveTo>
                    <a:pt x="7032" y="1"/>
                  </a:moveTo>
                  <a:cubicBezTo>
                    <a:pt x="5754" y="1"/>
                    <a:pt x="1490" y="2780"/>
                    <a:pt x="1490" y="2780"/>
                  </a:cubicBezTo>
                  <a:cubicBezTo>
                    <a:pt x="1" y="3702"/>
                    <a:pt x="3689" y="12008"/>
                    <a:pt x="5626" y="12008"/>
                  </a:cubicBezTo>
                  <a:cubicBezTo>
                    <a:pt x="5693" y="12008"/>
                    <a:pt x="5758" y="11998"/>
                    <a:pt x="5820" y="11977"/>
                  </a:cubicBezTo>
                  <a:cubicBezTo>
                    <a:pt x="7688" y="11363"/>
                    <a:pt x="12605" y="4897"/>
                    <a:pt x="12605" y="4897"/>
                  </a:cubicBezTo>
                  <a:cubicBezTo>
                    <a:pt x="12605" y="4897"/>
                    <a:pt x="8039" y="670"/>
                    <a:pt x="7300" y="73"/>
                  </a:cubicBezTo>
                  <a:cubicBezTo>
                    <a:pt x="7239" y="23"/>
                    <a:pt x="7147" y="1"/>
                    <a:pt x="703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8"/>
            <p:cNvSpPr/>
            <p:nvPr/>
          </p:nvSpPr>
          <p:spPr>
            <a:xfrm>
              <a:off x="728475" y="3654900"/>
              <a:ext cx="251175" cy="213350"/>
            </a:xfrm>
            <a:custGeom>
              <a:avLst/>
              <a:gdLst/>
              <a:ahLst/>
              <a:cxnLst/>
              <a:rect l="l" t="t" r="r" b="b"/>
              <a:pathLst>
                <a:path w="10047" h="8534" extrusionOk="0">
                  <a:moveTo>
                    <a:pt x="981" y="0"/>
                  </a:moveTo>
                  <a:cubicBezTo>
                    <a:pt x="981" y="0"/>
                    <a:pt x="1" y="7592"/>
                    <a:pt x="538" y="8260"/>
                  </a:cubicBezTo>
                  <a:cubicBezTo>
                    <a:pt x="694" y="8455"/>
                    <a:pt x="1480" y="8533"/>
                    <a:pt x="2526" y="8533"/>
                  </a:cubicBezTo>
                  <a:cubicBezTo>
                    <a:pt x="5060" y="8533"/>
                    <a:pt x="9123" y="8073"/>
                    <a:pt x="9472" y="7701"/>
                  </a:cubicBezTo>
                  <a:cubicBezTo>
                    <a:pt x="9964" y="7171"/>
                    <a:pt x="10046" y="504"/>
                    <a:pt x="8538" y="504"/>
                  </a:cubicBezTo>
                  <a:cubicBezTo>
                    <a:pt x="8533" y="504"/>
                    <a:pt x="8528" y="504"/>
                    <a:pt x="8523" y="504"/>
                  </a:cubicBezTo>
                  <a:cubicBezTo>
                    <a:pt x="8471" y="506"/>
                    <a:pt x="8414" y="506"/>
                    <a:pt x="8352" y="506"/>
                  </a:cubicBezTo>
                  <a:cubicBezTo>
                    <a:pt x="6592" y="506"/>
                    <a:pt x="981" y="0"/>
                    <a:pt x="98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8"/>
            <p:cNvSpPr/>
            <p:nvPr/>
          </p:nvSpPr>
          <p:spPr>
            <a:xfrm>
              <a:off x="542875" y="3158850"/>
              <a:ext cx="578175" cy="461250"/>
            </a:xfrm>
            <a:custGeom>
              <a:avLst/>
              <a:gdLst/>
              <a:ahLst/>
              <a:cxnLst/>
              <a:rect l="l" t="t" r="r" b="b"/>
              <a:pathLst>
                <a:path w="23127" h="18450" extrusionOk="0">
                  <a:moveTo>
                    <a:pt x="12196" y="0"/>
                  </a:moveTo>
                  <a:cubicBezTo>
                    <a:pt x="8167" y="0"/>
                    <a:pt x="5144" y="2818"/>
                    <a:pt x="5144" y="2818"/>
                  </a:cubicBezTo>
                  <a:cubicBezTo>
                    <a:pt x="1" y="8380"/>
                    <a:pt x="5123" y="18449"/>
                    <a:pt x="12068" y="18449"/>
                  </a:cubicBezTo>
                  <a:cubicBezTo>
                    <a:pt x="12249" y="18449"/>
                    <a:pt x="12431" y="18442"/>
                    <a:pt x="12614" y="18428"/>
                  </a:cubicBezTo>
                  <a:cubicBezTo>
                    <a:pt x="21855" y="17733"/>
                    <a:pt x="23127" y="6908"/>
                    <a:pt x="18743" y="2818"/>
                  </a:cubicBezTo>
                  <a:cubicBezTo>
                    <a:pt x="16477" y="705"/>
                    <a:pt x="14211" y="0"/>
                    <a:pt x="1219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8"/>
            <p:cNvSpPr/>
            <p:nvPr/>
          </p:nvSpPr>
          <p:spPr>
            <a:xfrm>
              <a:off x="577875" y="3485550"/>
              <a:ext cx="174050" cy="193400"/>
            </a:xfrm>
            <a:custGeom>
              <a:avLst/>
              <a:gdLst/>
              <a:ahLst/>
              <a:cxnLst/>
              <a:rect l="l" t="t" r="r" b="b"/>
              <a:pathLst>
                <a:path w="6962" h="7736" extrusionOk="0">
                  <a:moveTo>
                    <a:pt x="4786" y="0"/>
                  </a:moveTo>
                  <a:lnTo>
                    <a:pt x="1947" y="3771"/>
                  </a:lnTo>
                  <a:lnTo>
                    <a:pt x="680" y="2943"/>
                  </a:lnTo>
                  <a:lnTo>
                    <a:pt x="680" y="2943"/>
                  </a:lnTo>
                  <a:cubicBezTo>
                    <a:pt x="680" y="2943"/>
                    <a:pt x="0" y="6686"/>
                    <a:pt x="3273" y="7569"/>
                  </a:cubicBezTo>
                  <a:cubicBezTo>
                    <a:pt x="3709" y="7687"/>
                    <a:pt x="4092" y="7736"/>
                    <a:pt x="4427" y="7736"/>
                  </a:cubicBezTo>
                  <a:cubicBezTo>
                    <a:pt x="6084" y="7736"/>
                    <a:pt x="6562" y="6534"/>
                    <a:pt x="6562" y="6534"/>
                  </a:cubicBezTo>
                  <a:lnTo>
                    <a:pt x="5509" y="5897"/>
                  </a:lnTo>
                  <a:lnTo>
                    <a:pt x="6961" y="2324"/>
                  </a:lnTo>
                  <a:lnTo>
                    <a:pt x="4786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8"/>
            <p:cNvSpPr/>
            <p:nvPr/>
          </p:nvSpPr>
          <p:spPr>
            <a:xfrm>
              <a:off x="818350" y="3469900"/>
              <a:ext cx="89775" cy="68150"/>
            </a:xfrm>
            <a:custGeom>
              <a:avLst/>
              <a:gdLst/>
              <a:ahLst/>
              <a:cxnLst/>
              <a:rect l="l" t="t" r="r" b="b"/>
              <a:pathLst>
                <a:path w="3591" h="2726" extrusionOk="0">
                  <a:moveTo>
                    <a:pt x="302" y="1"/>
                  </a:moveTo>
                  <a:cubicBezTo>
                    <a:pt x="247" y="1"/>
                    <a:pt x="203" y="38"/>
                    <a:pt x="193" y="95"/>
                  </a:cubicBezTo>
                  <a:cubicBezTo>
                    <a:pt x="188" y="155"/>
                    <a:pt x="1" y="1575"/>
                    <a:pt x="565" y="2303"/>
                  </a:cubicBezTo>
                  <a:cubicBezTo>
                    <a:pt x="752" y="2539"/>
                    <a:pt x="998" y="2681"/>
                    <a:pt x="1294" y="2714"/>
                  </a:cubicBezTo>
                  <a:cubicBezTo>
                    <a:pt x="1365" y="2720"/>
                    <a:pt x="1437" y="2725"/>
                    <a:pt x="1508" y="2725"/>
                  </a:cubicBezTo>
                  <a:cubicBezTo>
                    <a:pt x="2763" y="2725"/>
                    <a:pt x="3525" y="1486"/>
                    <a:pt x="3558" y="1426"/>
                  </a:cubicBezTo>
                  <a:cubicBezTo>
                    <a:pt x="3591" y="1377"/>
                    <a:pt x="3575" y="1317"/>
                    <a:pt x="3525" y="1284"/>
                  </a:cubicBezTo>
                  <a:cubicBezTo>
                    <a:pt x="3508" y="1274"/>
                    <a:pt x="3489" y="1269"/>
                    <a:pt x="3469" y="1269"/>
                  </a:cubicBezTo>
                  <a:cubicBezTo>
                    <a:pt x="3434" y="1269"/>
                    <a:pt x="3399" y="1286"/>
                    <a:pt x="3378" y="1322"/>
                  </a:cubicBezTo>
                  <a:cubicBezTo>
                    <a:pt x="3371" y="1332"/>
                    <a:pt x="2647" y="2511"/>
                    <a:pt x="1506" y="2511"/>
                  </a:cubicBezTo>
                  <a:cubicBezTo>
                    <a:pt x="1444" y="2511"/>
                    <a:pt x="1381" y="2508"/>
                    <a:pt x="1316" y="2501"/>
                  </a:cubicBezTo>
                  <a:cubicBezTo>
                    <a:pt x="1076" y="2473"/>
                    <a:pt x="884" y="2369"/>
                    <a:pt x="730" y="2172"/>
                  </a:cubicBezTo>
                  <a:cubicBezTo>
                    <a:pt x="221" y="1519"/>
                    <a:pt x="401" y="133"/>
                    <a:pt x="406" y="122"/>
                  </a:cubicBezTo>
                  <a:cubicBezTo>
                    <a:pt x="411" y="62"/>
                    <a:pt x="373" y="12"/>
                    <a:pt x="313" y="1"/>
                  </a:cubicBezTo>
                  <a:cubicBezTo>
                    <a:pt x="309" y="1"/>
                    <a:pt x="305" y="1"/>
                    <a:pt x="3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8"/>
            <p:cNvSpPr/>
            <p:nvPr/>
          </p:nvSpPr>
          <p:spPr>
            <a:xfrm>
              <a:off x="687775" y="3398400"/>
              <a:ext cx="93875" cy="93875"/>
            </a:xfrm>
            <a:custGeom>
              <a:avLst/>
              <a:gdLst/>
              <a:ahLst/>
              <a:cxnLst/>
              <a:rect l="l" t="t" r="r" b="b"/>
              <a:pathLst>
                <a:path w="3755" h="3755" extrusionOk="0">
                  <a:moveTo>
                    <a:pt x="1880" y="0"/>
                  </a:moveTo>
                  <a:cubicBezTo>
                    <a:pt x="845" y="0"/>
                    <a:pt x="0" y="838"/>
                    <a:pt x="0" y="1875"/>
                  </a:cubicBezTo>
                  <a:cubicBezTo>
                    <a:pt x="0" y="2910"/>
                    <a:pt x="845" y="3754"/>
                    <a:pt x="1880" y="3754"/>
                  </a:cubicBezTo>
                  <a:cubicBezTo>
                    <a:pt x="2917" y="3754"/>
                    <a:pt x="3755" y="2910"/>
                    <a:pt x="3755" y="1875"/>
                  </a:cubicBezTo>
                  <a:cubicBezTo>
                    <a:pt x="3755" y="838"/>
                    <a:pt x="2917" y="0"/>
                    <a:pt x="1880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8"/>
            <p:cNvSpPr/>
            <p:nvPr/>
          </p:nvSpPr>
          <p:spPr>
            <a:xfrm>
              <a:off x="918225" y="3469225"/>
              <a:ext cx="94050" cy="93875"/>
            </a:xfrm>
            <a:custGeom>
              <a:avLst/>
              <a:gdLst/>
              <a:ahLst/>
              <a:cxnLst/>
              <a:rect l="l" t="t" r="r" b="b"/>
              <a:pathLst>
                <a:path w="3762" h="3755" extrusionOk="0">
                  <a:moveTo>
                    <a:pt x="1882" y="1"/>
                  </a:moveTo>
                  <a:cubicBezTo>
                    <a:pt x="845" y="1"/>
                    <a:pt x="1" y="845"/>
                    <a:pt x="1" y="1880"/>
                  </a:cubicBezTo>
                  <a:cubicBezTo>
                    <a:pt x="1" y="2917"/>
                    <a:pt x="845" y="3755"/>
                    <a:pt x="1882" y="3755"/>
                  </a:cubicBezTo>
                  <a:cubicBezTo>
                    <a:pt x="2917" y="3755"/>
                    <a:pt x="3762" y="2917"/>
                    <a:pt x="3762" y="1880"/>
                  </a:cubicBezTo>
                  <a:cubicBezTo>
                    <a:pt x="3762" y="845"/>
                    <a:pt x="2917" y="1"/>
                    <a:pt x="1882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8"/>
            <p:cNvSpPr/>
            <p:nvPr/>
          </p:nvSpPr>
          <p:spPr>
            <a:xfrm>
              <a:off x="781225" y="3365775"/>
              <a:ext cx="47575" cy="47575"/>
            </a:xfrm>
            <a:custGeom>
              <a:avLst/>
              <a:gdLst/>
              <a:ahLst/>
              <a:cxnLst/>
              <a:rect l="l" t="t" r="r" b="b"/>
              <a:pathLst>
                <a:path w="1903" h="1903" extrusionOk="0">
                  <a:moveTo>
                    <a:pt x="954" y="0"/>
                  </a:moveTo>
                  <a:cubicBezTo>
                    <a:pt x="428" y="0"/>
                    <a:pt x="1" y="428"/>
                    <a:pt x="1" y="949"/>
                  </a:cubicBezTo>
                  <a:cubicBezTo>
                    <a:pt x="1" y="1475"/>
                    <a:pt x="428" y="1902"/>
                    <a:pt x="954" y="1902"/>
                  </a:cubicBezTo>
                  <a:cubicBezTo>
                    <a:pt x="1481" y="1902"/>
                    <a:pt x="1903" y="1475"/>
                    <a:pt x="1903" y="949"/>
                  </a:cubicBezTo>
                  <a:cubicBezTo>
                    <a:pt x="1903" y="428"/>
                    <a:pt x="1481" y="0"/>
                    <a:pt x="9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8"/>
            <p:cNvSpPr/>
            <p:nvPr/>
          </p:nvSpPr>
          <p:spPr>
            <a:xfrm>
              <a:off x="941550" y="3410600"/>
              <a:ext cx="47575" cy="47575"/>
            </a:xfrm>
            <a:custGeom>
              <a:avLst/>
              <a:gdLst/>
              <a:ahLst/>
              <a:cxnLst/>
              <a:rect l="l" t="t" r="r" b="b"/>
              <a:pathLst>
                <a:path w="1903" h="1903" extrusionOk="0">
                  <a:moveTo>
                    <a:pt x="949" y="0"/>
                  </a:moveTo>
                  <a:cubicBezTo>
                    <a:pt x="423" y="0"/>
                    <a:pt x="0" y="428"/>
                    <a:pt x="0" y="954"/>
                  </a:cubicBezTo>
                  <a:cubicBezTo>
                    <a:pt x="0" y="1480"/>
                    <a:pt x="423" y="1902"/>
                    <a:pt x="949" y="1902"/>
                  </a:cubicBezTo>
                  <a:cubicBezTo>
                    <a:pt x="1475" y="1902"/>
                    <a:pt x="1903" y="1480"/>
                    <a:pt x="1903" y="954"/>
                  </a:cubicBezTo>
                  <a:cubicBezTo>
                    <a:pt x="1903" y="428"/>
                    <a:pt x="1475" y="0"/>
                    <a:pt x="9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8"/>
            <p:cNvSpPr/>
            <p:nvPr/>
          </p:nvSpPr>
          <p:spPr>
            <a:xfrm>
              <a:off x="547450" y="3548250"/>
              <a:ext cx="207500" cy="156550"/>
            </a:xfrm>
            <a:custGeom>
              <a:avLst/>
              <a:gdLst/>
              <a:ahLst/>
              <a:cxnLst/>
              <a:rect l="l" t="t" r="r" b="b"/>
              <a:pathLst>
                <a:path w="8300" h="6262" extrusionOk="0">
                  <a:moveTo>
                    <a:pt x="794" y="0"/>
                  </a:moveTo>
                  <a:cubicBezTo>
                    <a:pt x="745" y="0"/>
                    <a:pt x="702" y="36"/>
                    <a:pt x="691" y="90"/>
                  </a:cubicBezTo>
                  <a:cubicBezTo>
                    <a:pt x="686" y="128"/>
                    <a:pt x="1" y="4343"/>
                    <a:pt x="3098" y="5724"/>
                  </a:cubicBezTo>
                  <a:cubicBezTo>
                    <a:pt x="3969" y="6113"/>
                    <a:pt x="4715" y="6262"/>
                    <a:pt x="5345" y="6262"/>
                  </a:cubicBezTo>
                  <a:cubicBezTo>
                    <a:pt x="7417" y="6262"/>
                    <a:pt x="8267" y="4661"/>
                    <a:pt x="8272" y="4639"/>
                  </a:cubicBezTo>
                  <a:cubicBezTo>
                    <a:pt x="8299" y="4585"/>
                    <a:pt x="8277" y="4524"/>
                    <a:pt x="8228" y="4497"/>
                  </a:cubicBezTo>
                  <a:cubicBezTo>
                    <a:pt x="8214" y="4488"/>
                    <a:pt x="8197" y="4485"/>
                    <a:pt x="8181" y="4485"/>
                  </a:cubicBezTo>
                  <a:cubicBezTo>
                    <a:pt x="8143" y="4485"/>
                    <a:pt x="8105" y="4506"/>
                    <a:pt x="8085" y="4540"/>
                  </a:cubicBezTo>
                  <a:cubicBezTo>
                    <a:pt x="8044" y="4624"/>
                    <a:pt x="7283" y="6057"/>
                    <a:pt x="5372" y="6057"/>
                  </a:cubicBezTo>
                  <a:cubicBezTo>
                    <a:pt x="4764" y="6057"/>
                    <a:pt x="4040" y="5912"/>
                    <a:pt x="3185" y="5532"/>
                  </a:cubicBezTo>
                  <a:cubicBezTo>
                    <a:pt x="1953" y="4985"/>
                    <a:pt x="1196" y="3910"/>
                    <a:pt x="928" y="2342"/>
                  </a:cubicBezTo>
                  <a:cubicBezTo>
                    <a:pt x="731" y="1165"/>
                    <a:pt x="900" y="133"/>
                    <a:pt x="900" y="123"/>
                  </a:cubicBezTo>
                  <a:cubicBezTo>
                    <a:pt x="911" y="68"/>
                    <a:pt x="873" y="14"/>
                    <a:pt x="812" y="2"/>
                  </a:cubicBezTo>
                  <a:cubicBezTo>
                    <a:pt x="806" y="1"/>
                    <a:pt x="800" y="0"/>
                    <a:pt x="7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8"/>
            <p:cNvSpPr/>
            <p:nvPr/>
          </p:nvSpPr>
          <p:spPr>
            <a:xfrm>
              <a:off x="814800" y="3696825"/>
              <a:ext cx="17700" cy="157600"/>
            </a:xfrm>
            <a:custGeom>
              <a:avLst/>
              <a:gdLst/>
              <a:ahLst/>
              <a:cxnLst/>
              <a:rect l="l" t="t" r="r" b="b"/>
              <a:pathLst>
                <a:path w="708" h="6304" extrusionOk="0">
                  <a:moveTo>
                    <a:pt x="598" y="0"/>
                  </a:moveTo>
                  <a:cubicBezTo>
                    <a:pt x="547" y="0"/>
                    <a:pt x="499" y="37"/>
                    <a:pt x="494" y="94"/>
                  </a:cubicBezTo>
                  <a:cubicBezTo>
                    <a:pt x="488" y="127"/>
                    <a:pt x="1" y="3684"/>
                    <a:pt x="55" y="6199"/>
                  </a:cubicBezTo>
                  <a:cubicBezTo>
                    <a:pt x="55" y="6254"/>
                    <a:pt x="100" y="6304"/>
                    <a:pt x="159" y="6304"/>
                  </a:cubicBezTo>
                  <a:cubicBezTo>
                    <a:pt x="219" y="6297"/>
                    <a:pt x="264" y="6254"/>
                    <a:pt x="264" y="6193"/>
                  </a:cubicBezTo>
                  <a:cubicBezTo>
                    <a:pt x="209" y="3694"/>
                    <a:pt x="697" y="154"/>
                    <a:pt x="702" y="122"/>
                  </a:cubicBezTo>
                  <a:cubicBezTo>
                    <a:pt x="707" y="61"/>
                    <a:pt x="669" y="11"/>
                    <a:pt x="609" y="1"/>
                  </a:cubicBezTo>
                  <a:cubicBezTo>
                    <a:pt x="605" y="0"/>
                    <a:pt x="602" y="0"/>
                    <a:pt x="5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8"/>
            <p:cNvSpPr/>
            <p:nvPr/>
          </p:nvSpPr>
          <p:spPr>
            <a:xfrm>
              <a:off x="648750" y="3519800"/>
              <a:ext cx="86050" cy="89075"/>
            </a:xfrm>
            <a:custGeom>
              <a:avLst/>
              <a:gdLst/>
              <a:ahLst/>
              <a:cxnLst/>
              <a:rect l="l" t="t" r="r" b="b"/>
              <a:pathLst>
                <a:path w="3442" h="3563" extrusionOk="0">
                  <a:moveTo>
                    <a:pt x="833" y="1"/>
                  </a:moveTo>
                  <a:lnTo>
                    <a:pt x="0" y="1244"/>
                  </a:lnTo>
                  <a:lnTo>
                    <a:pt x="3036" y="3563"/>
                  </a:lnTo>
                  <a:lnTo>
                    <a:pt x="3441" y="2592"/>
                  </a:lnTo>
                  <a:cubicBezTo>
                    <a:pt x="3441" y="2592"/>
                    <a:pt x="1847" y="1869"/>
                    <a:pt x="83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8"/>
            <p:cNvSpPr/>
            <p:nvPr/>
          </p:nvSpPr>
          <p:spPr>
            <a:xfrm>
              <a:off x="544025" y="3064475"/>
              <a:ext cx="618825" cy="325125"/>
            </a:xfrm>
            <a:custGeom>
              <a:avLst/>
              <a:gdLst/>
              <a:ahLst/>
              <a:cxnLst/>
              <a:rect l="l" t="t" r="r" b="b"/>
              <a:pathLst>
                <a:path w="24753" h="13005" extrusionOk="0">
                  <a:moveTo>
                    <a:pt x="10185" y="0"/>
                  </a:moveTo>
                  <a:cubicBezTo>
                    <a:pt x="9256" y="0"/>
                    <a:pt x="8220" y="176"/>
                    <a:pt x="7076" y="608"/>
                  </a:cubicBezTo>
                  <a:cubicBezTo>
                    <a:pt x="1032" y="2905"/>
                    <a:pt x="1" y="8605"/>
                    <a:pt x="1799" y="11801"/>
                  </a:cubicBezTo>
                  <a:cubicBezTo>
                    <a:pt x="1799" y="11801"/>
                    <a:pt x="3000" y="12059"/>
                    <a:pt x="4399" y="12059"/>
                  </a:cubicBezTo>
                  <a:cubicBezTo>
                    <a:pt x="5520" y="12059"/>
                    <a:pt x="6769" y="11894"/>
                    <a:pt x="7630" y="11296"/>
                  </a:cubicBezTo>
                  <a:cubicBezTo>
                    <a:pt x="9560" y="9953"/>
                    <a:pt x="8404" y="5865"/>
                    <a:pt x="11429" y="5136"/>
                  </a:cubicBezTo>
                  <a:cubicBezTo>
                    <a:pt x="11782" y="5051"/>
                    <a:pt x="12101" y="5013"/>
                    <a:pt x="12389" y="5013"/>
                  </a:cubicBezTo>
                  <a:cubicBezTo>
                    <a:pt x="14555" y="5013"/>
                    <a:pt x="14953" y="7153"/>
                    <a:pt x="14953" y="7153"/>
                  </a:cubicBezTo>
                  <a:cubicBezTo>
                    <a:pt x="14953" y="7153"/>
                    <a:pt x="16375" y="6267"/>
                    <a:pt x="17617" y="6267"/>
                  </a:cubicBezTo>
                  <a:cubicBezTo>
                    <a:pt x="18012" y="6267"/>
                    <a:pt x="18389" y="6356"/>
                    <a:pt x="18697" y="6593"/>
                  </a:cubicBezTo>
                  <a:cubicBezTo>
                    <a:pt x="21807" y="8987"/>
                    <a:pt x="17636" y="13004"/>
                    <a:pt x="20954" y="13004"/>
                  </a:cubicBezTo>
                  <a:cubicBezTo>
                    <a:pt x="21009" y="13004"/>
                    <a:pt x="21066" y="13003"/>
                    <a:pt x="21125" y="13001"/>
                  </a:cubicBezTo>
                  <a:cubicBezTo>
                    <a:pt x="24753" y="12864"/>
                    <a:pt x="24194" y="9783"/>
                    <a:pt x="24194" y="9783"/>
                  </a:cubicBezTo>
                  <a:lnTo>
                    <a:pt x="24194" y="9783"/>
                  </a:lnTo>
                  <a:cubicBezTo>
                    <a:pt x="24194" y="9783"/>
                    <a:pt x="24183" y="9784"/>
                    <a:pt x="24164" y="9784"/>
                  </a:cubicBezTo>
                  <a:cubicBezTo>
                    <a:pt x="24028" y="9784"/>
                    <a:pt x="23443" y="9742"/>
                    <a:pt x="22906" y="9055"/>
                  </a:cubicBezTo>
                  <a:cubicBezTo>
                    <a:pt x="22358" y="8361"/>
                    <a:pt x="24191" y="2936"/>
                    <a:pt x="18717" y="2936"/>
                  </a:cubicBezTo>
                  <a:cubicBezTo>
                    <a:pt x="18004" y="2936"/>
                    <a:pt x="17168" y="3028"/>
                    <a:pt x="16186" y="3234"/>
                  </a:cubicBezTo>
                  <a:cubicBezTo>
                    <a:pt x="16186" y="3234"/>
                    <a:pt x="14174" y="0"/>
                    <a:pt x="10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8"/>
            <p:cNvSpPr/>
            <p:nvPr/>
          </p:nvSpPr>
          <p:spPr>
            <a:xfrm>
              <a:off x="517325" y="3317450"/>
              <a:ext cx="142400" cy="134250"/>
            </a:xfrm>
            <a:custGeom>
              <a:avLst/>
              <a:gdLst/>
              <a:ahLst/>
              <a:cxnLst/>
              <a:rect l="l" t="t" r="r" b="b"/>
              <a:pathLst>
                <a:path w="5696" h="5370" extrusionOk="0">
                  <a:moveTo>
                    <a:pt x="4183" y="0"/>
                  </a:moveTo>
                  <a:cubicBezTo>
                    <a:pt x="3897" y="0"/>
                    <a:pt x="3557" y="109"/>
                    <a:pt x="3152" y="367"/>
                  </a:cubicBezTo>
                  <a:cubicBezTo>
                    <a:pt x="1" y="2378"/>
                    <a:pt x="2538" y="4910"/>
                    <a:pt x="4040" y="5326"/>
                  </a:cubicBezTo>
                  <a:cubicBezTo>
                    <a:pt x="4148" y="5356"/>
                    <a:pt x="4248" y="5369"/>
                    <a:pt x="4342" y="5369"/>
                  </a:cubicBezTo>
                  <a:cubicBezTo>
                    <a:pt x="5562" y="5369"/>
                    <a:pt x="5695" y="3036"/>
                    <a:pt x="5695" y="3036"/>
                  </a:cubicBezTo>
                  <a:cubicBezTo>
                    <a:pt x="5695" y="3036"/>
                    <a:pt x="5695" y="0"/>
                    <a:pt x="4183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8"/>
            <p:cNvSpPr/>
            <p:nvPr/>
          </p:nvSpPr>
          <p:spPr>
            <a:xfrm>
              <a:off x="596525" y="3342075"/>
              <a:ext cx="31675" cy="82650"/>
            </a:xfrm>
            <a:custGeom>
              <a:avLst/>
              <a:gdLst/>
              <a:ahLst/>
              <a:cxnLst/>
              <a:rect l="l" t="t" r="r" b="b"/>
              <a:pathLst>
                <a:path w="1267" h="3306" extrusionOk="0">
                  <a:moveTo>
                    <a:pt x="164" y="0"/>
                  </a:moveTo>
                  <a:cubicBezTo>
                    <a:pt x="123" y="0"/>
                    <a:pt x="98" y="5"/>
                    <a:pt x="94" y="7"/>
                  </a:cubicBezTo>
                  <a:cubicBezTo>
                    <a:pt x="38" y="17"/>
                    <a:pt x="0" y="66"/>
                    <a:pt x="11" y="126"/>
                  </a:cubicBezTo>
                  <a:cubicBezTo>
                    <a:pt x="17" y="178"/>
                    <a:pt x="65" y="215"/>
                    <a:pt x="121" y="215"/>
                  </a:cubicBezTo>
                  <a:cubicBezTo>
                    <a:pt x="124" y="215"/>
                    <a:pt x="128" y="215"/>
                    <a:pt x="132" y="214"/>
                  </a:cubicBezTo>
                  <a:cubicBezTo>
                    <a:pt x="133" y="214"/>
                    <a:pt x="146" y="213"/>
                    <a:pt x="168" y="213"/>
                  </a:cubicBezTo>
                  <a:cubicBezTo>
                    <a:pt x="240" y="213"/>
                    <a:pt x="404" y="232"/>
                    <a:pt x="559" y="395"/>
                  </a:cubicBezTo>
                  <a:cubicBezTo>
                    <a:pt x="839" y="675"/>
                    <a:pt x="1102" y="1388"/>
                    <a:pt x="800" y="3185"/>
                  </a:cubicBezTo>
                  <a:cubicBezTo>
                    <a:pt x="795" y="3240"/>
                    <a:pt x="833" y="3295"/>
                    <a:pt x="888" y="3306"/>
                  </a:cubicBezTo>
                  <a:lnTo>
                    <a:pt x="905" y="3306"/>
                  </a:lnTo>
                  <a:cubicBezTo>
                    <a:pt x="959" y="3306"/>
                    <a:pt x="1004" y="3273"/>
                    <a:pt x="1009" y="3217"/>
                  </a:cubicBezTo>
                  <a:cubicBezTo>
                    <a:pt x="1267" y="1699"/>
                    <a:pt x="1162" y="697"/>
                    <a:pt x="708" y="242"/>
                  </a:cubicBezTo>
                  <a:cubicBezTo>
                    <a:pt x="499" y="33"/>
                    <a:pt x="275" y="0"/>
                    <a:pt x="164" y="0"/>
                  </a:cubicBezTo>
                  <a:close/>
                </a:path>
              </a:pathLst>
            </a:custGeom>
            <a:solidFill>
              <a:srgbClr val="2E25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8"/>
            <p:cNvSpPr/>
            <p:nvPr/>
          </p:nvSpPr>
          <p:spPr>
            <a:xfrm>
              <a:off x="869725" y="3413150"/>
              <a:ext cx="49775" cy="80500"/>
            </a:xfrm>
            <a:custGeom>
              <a:avLst/>
              <a:gdLst/>
              <a:ahLst/>
              <a:cxnLst/>
              <a:rect l="l" t="t" r="r" b="b"/>
              <a:pathLst>
                <a:path w="1991" h="3220" extrusionOk="0">
                  <a:moveTo>
                    <a:pt x="613" y="0"/>
                  </a:moveTo>
                  <a:cubicBezTo>
                    <a:pt x="565" y="0"/>
                    <a:pt x="520" y="36"/>
                    <a:pt x="511" y="84"/>
                  </a:cubicBezTo>
                  <a:lnTo>
                    <a:pt x="172" y="1877"/>
                  </a:lnTo>
                  <a:cubicBezTo>
                    <a:pt x="165" y="1904"/>
                    <a:pt x="172" y="1937"/>
                    <a:pt x="187" y="1958"/>
                  </a:cubicBezTo>
                  <a:cubicBezTo>
                    <a:pt x="210" y="1986"/>
                    <a:pt x="231" y="1998"/>
                    <a:pt x="264" y="2003"/>
                  </a:cubicBezTo>
                  <a:lnTo>
                    <a:pt x="1553" y="2145"/>
                  </a:lnTo>
                  <a:lnTo>
                    <a:pt x="73" y="3022"/>
                  </a:lnTo>
                  <a:cubicBezTo>
                    <a:pt x="18" y="3050"/>
                    <a:pt x="1" y="3116"/>
                    <a:pt x="33" y="3164"/>
                  </a:cubicBezTo>
                  <a:cubicBezTo>
                    <a:pt x="51" y="3197"/>
                    <a:pt x="89" y="3220"/>
                    <a:pt x="122" y="3220"/>
                  </a:cubicBezTo>
                  <a:cubicBezTo>
                    <a:pt x="144" y="3220"/>
                    <a:pt x="160" y="3214"/>
                    <a:pt x="177" y="3203"/>
                  </a:cubicBezTo>
                  <a:lnTo>
                    <a:pt x="1930" y="2167"/>
                  </a:lnTo>
                  <a:cubicBezTo>
                    <a:pt x="1968" y="2140"/>
                    <a:pt x="1991" y="2096"/>
                    <a:pt x="1980" y="2052"/>
                  </a:cubicBezTo>
                  <a:cubicBezTo>
                    <a:pt x="1974" y="2008"/>
                    <a:pt x="1936" y="1975"/>
                    <a:pt x="1892" y="1970"/>
                  </a:cubicBezTo>
                  <a:lnTo>
                    <a:pt x="402" y="1806"/>
                  </a:lnTo>
                  <a:lnTo>
                    <a:pt x="719" y="128"/>
                  </a:lnTo>
                  <a:cubicBezTo>
                    <a:pt x="731" y="68"/>
                    <a:pt x="691" y="13"/>
                    <a:pt x="632" y="2"/>
                  </a:cubicBezTo>
                  <a:cubicBezTo>
                    <a:pt x="626" y="1"/>
                    <a:pt x="620" y="0"/>
                    <a:pt x="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8"/>
            <p:cNvSpPr/>
            <p:nvPr/>
          </p:nvSpPr>
          <p:spPr>
            <a:xfrm>
              <a:off x="414425" y="3545400"/>
              <a:ext cx="91950" cy="159550"/>
            </a:xfrm>
            <a:custGeom>
              <a:avLst/>
              <a:gdLst/>
              <a:ahLst/>
              <a:cxnLst/>
              <a:rect l="l" t="t" r="r" b="b"/>
              <a:pathLst>
                <a:path w="3678" h="6382" extrusionOk="0">
                  <a:moveTo>
                    <a:pt x="3560" y="0"/>
                  </a:moveTo>
                  <a:cubicBezTo>
                    <a:pt x="3534" y="0"/>
                    <a:pt x="3508" y="10"/>
                    <a:pt x="3487" y="29"/>
                  </a:cubicBezTo>
                  <a:cubicBezTo>
                    <a:pt x="872" y="2555"/>
                    <a:pt x="22" y="6211"/>
                    <a:pt x="11" y="6250"/>
                  </a:cubicBezTo>
                  <a:cubicBezTo>
                    <a:pt x="1" y="6304"/>
                    <a:pt x="39" y="6364"/>
                    <a:pt x="93" y="6376"/>
                  </a:cubicBezTo>
                  <a:cubicBezTo>
                    <a:pt x="99" y="6376"/>
                    <a:pt x="110" y="6381"/>
                    <a:pt x="115" y="6381"/>
                  </a:cubicBezTo>
                  <a:cubicBezTo>
                    <a:pt x="165" y="6381"/>
                    <a:pt x="209" y="6348"/>
                    <a:pt x="219" y="6298"/>
                  </a:cubicBezTo>
                  <a:cubicBezTo>
                    <a:pt x="224" y="6260"/>
                    <a:pt x="1064" y="2665"/>
                    <a:pt x="3634" y="182"/>
                  </a:cubicBezTo>
                  <a:cubicBezTo>
                    <a:pt x="3677" y="138"/>
                    <a:pt x="3677" y="72"/>
                    <a:pt x="3639" y="34"/>
                  </a:cubicBezTo>
                  <a:cubicBezTo>
                    <a:pt x="3617" y="11"/>
                    <a:pt x="3588" y="0"/>
                    <a:pt x="35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8"/>
            <p:cNvSpPr/>
            <p:nvPr/>
          </p:nvSpPr>
          <p:spPr>
            <a:xfrm>
              <a:off x="1072950" y="4367975"/>
              <a:ext cx="12900" cy="30150"/>
            </a:xfrm>
            <a:custGeom>
              <a:avLst/>
              <a:gdLst/>
              <a:ahLst/>
              <a:cxnLst/>
              <a:rect l="l" t="t" r="r" b="b"/>
              <a:pathLst>
                <a:path w="516" h="1206" extrusionOk="0">
                  <a:moveTo>
                    <a:pt x="400" y="1"/>
                  </a:moveTo>
                  <a:cubicBezTo>
                    <a:pt x="354" y="1"/>
                    <a:pt x="310" y="31"/>
                    <a:pt x="297" y="77"/>
                  </a:cubicBezTo>
                  <a:lnTo>
                    <a:pt x="17" y="1069"/>
                  </a:lnTo>
                  <a:cubicBezTo>
                    <a:pt x="1" y="1123"/>
                    <a:pt x="34" y="1183"/>
                    <a:pt x="93" y="1200"/>
                  </a:cubicBezTo>
                  <a:cubicBezTo>
                    <a:pt x="99" y="1200"/>
                    <a:pt x="110" y="1206"/>
                    <a:pt x="121" y="1206"/>
                  </a:cubicBezTo>
                  <a:cubicBezTo>
                    <a:pt x="165" y="1206"/>
                    <a:pt x="209" y="1173"/>
                    <a:pt x="219" y="1129"/>
                  </a:cubicBezTo>
                  <a:lnTo>
                    <a:pt x="499" y="136"/>
                  </a:lnTo>
                  <a:cubicBezTo>
                    <a:pt x="515" y="82"/>
                    <a:pt x="482" y="22"/>
                    <a:pt x="428" y="5"/>
                  </a:cubicBezTo>
                  <a:cubicBezTo>
                    <a:pt x="419" y="2"/>
                    <a:pt x="409" y="1"/>
                    <a:pt x="4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8"/>
            <p:cNvSpPr/>
            <p:nvPr/>
          </p:nvSpPr>
          <p:spPr>
            <a:xfrm>
              <a:off x="1093075" y="4367425"/>
              <a:ext cx="5400" cy="25900"/>
            </a:xfrm>
            <a:custGeom>
              <a:avLst/>
              <a:gdLst/>
              <a:ahLst/>
              <a:cxnLst/>
              <a:rect l="l" t="t" r="r" b="b"/>
              <a:pathLst>
                <a:path w="216" h="1036" extrusionOk="0">
                  <a:moveTo>
                    <a:pt x="105" y="0"/>
                  </a:moveTo>
                  <a:cubicBezTo>
                    <a:pt x="44" y="0"/>
                    <a:pt x="1" y="49"/>
                    <a:pt x="1" y="104"/>
                  </a:cubicBezTo>
                  <a:lnTo>
                    <a:pt x="6" y="932"/>
                  </a:lnTo>
                  <a:cubicBezTo>
                    <a:pt x="6" y="987"/>
                    <a:pt x="56" y="1035"/>
                    <a:pt x="110" y="1035"/>
                  </a:cubicBezTo>
                  <a:cubicBezTo>
                    <a:pt x="171" y="1035"/>
                    <a:pt x="215" y="987"/>
                    <a:pt x="215" y="932"/>
                  </a:cubicBezTo>
                  <a:lnTo>
                    <a:pt x="209" y="104"/>
                  </a:lnTo>
                  <a:cubicBezTo>
                    <a:pt x="209" y="49"/>
                    <a:pt x="165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5" name="Google Shape;685;p8"/>
          <p:cNvSpPr txBox="1">
            <a:spLocks noGrp="1"/>
          </p:cNvSpPr>
          <p:nvPr>
            <p:ph type="title"/>
          </p:nvPr>
        </p:nvSpPr>
        <p:spPr>
          <a:xfrm>
            <a:off x="2514125" y="1307100"/>
            <a:ext cx="41157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9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7" name="Google Shape;687;p9"/>
          <p:cNvGrpSpPr/>
          <p:nvPr/>
        </p:nvGrpSpPr>
        <p:grpSpPr>
          <a:xfrm rot="10800000">
            <a:off x="122308" y="68542"/>
            <a:ext cx="8966083" cy="5041129"/>
            <a:chOff x="122308" y="68542"/>
            <a:chExt cx="8966083" cy="5041129"/>
          </a:xfrm>
        </p:grpSpPr>
        <p:grpSp>
          <p:nvGrpSpPr>
            <p:cNvPr id="688" name="Google Shape;688;p9"/>
            <p:cNvGrpSpPr/>
            <p:nvPr/>
          </p:nvGrpSpPr>
          <p:grpSpPr>
            <a:xfrm>
              <a:off x="122308" y="68542"/>
              <a:ext cx="8966083" cy="5041129"/>
              <a:chOff x="122308" y="68542"/>
              <a:chExt cx="8966083" cy="5041129"/>
            </a:xfrm>
          </p:grpSpPr>
          <p:grpSp>
            <p:nvGrpSpPr>
              <p:cNvPr id="689" name="Google Shape;689;p9"/>
              <p:cNvGrpSpPr/>
              <p:nvPr/>
            </p:nvGrpSpPr>
            <p:grpSpPr>
              <a:xfrm rot="10800000">
                <a:off x="7894792" y="398400"/>
                <a:ext cx="888013" cy="1790004"/>
                <a:chOff x="8067142" y="2833934"/>
                <a:chExt cx="888013" cy="1790004"/>
              </a:xfrm>
            </p:grpSpPr>
            <p:sp>
              <p:nvSpPr>
                <p:cNvPr id="690" name="Google Shape;690;p9"/>
                <p:cNvSpPr/>
                <p:nvPr/>
              </p:nvSpPr>
              <p:spPr>
                <a:xfrm rot="2700000">
                  <a:off x="8064714" y="2867729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</p:sp>
            <p:sp>
              <p:nvSpPr>
                <p:cNvPr id="691" name="Google Shape;691;p9"/>
                <p:cNvSpPr/>
                <p:nvPr/>
              </p:nvSpPr>
              <p:spPr>
                <a:xfrm rot="-5400000">
                  <a:off x="8878228" y="454700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</p:grpSp>
          <p:grpSp>
            <p:nvGrpSpPr>
              <p:cNvPr id="692" name="Google Shape;692;p9"/>
              <p:cNvGrpSpPr/>
              <p:nvPr/>
            </p:nvGrpSpPr>
            <p:grpSpPr>
              <a:xfrm>
                <a:off x="122308" y="68542"/>
                <a:ext cx="8966083" cy="5041129"/>
                <a:chOff x="122308" y="68542"/>
                <a:chExt cx="8966083" cy="5041129"/>
              </a:xfrm>
            </p:grpSpPr>
            <p:grpSp>
              <p:nvGrpSpPr>
                <p:cNvPr id="693" name="Google Shape;693;p9"/>
                <p:cNvGrpSpPr/>
                <p:nvPr/>
              </p:nvGrpSpPr>
              <p:grpSpPr>
                <a:xfrm>
                  <a:off x="122308" y="68542"/>
                  <a:ext cx="8966083" cy="5041129"/>
                  <a:chOff x="122308" y="68542"/>
                  <a:chExt cx="8966083" cy="5041129"/>
                </a:xfrm>
              </p:grpSpPr>
              <p:sp>
                <p:nvSpPr>
                  <p:cNvPr id="694" name="Google Shape;694;p9"/>
                  <p:cNvSpPr/>
                  <p:nvPr/>
                </p:nvSpPr>
                <p:spPr>
                  <a:xfrm rot="2700000">
                    <a:off x="243591" y="287061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695" name="Google Shape;695;p9"/>
                  <p:cNvSpPr/>
                  <p:nvPr/>
                </p:nvSpPr>
                <p:spPr>
                  <a:xfrm>
                    <a:off x="960208" y="347900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696" name="Google Shape;696;p9"/>
                  <p:cNvSpPr/>
                  <p:nvPr/>
                </p:nvSpPr>
                <p:spPr>
                  <a:xfrm rot="6300406">
                    <a:off x="127712" y="839859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697" name="Google Shape;697;p9"/>
                  <p:cNvSpPr/>
                  <p:nvPr/>
                </p:nvSpPr>
                <p:spPr>
                  <a:xfrm rot="8999773">
                    <a:off x="1520397" y="1949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698" name="Google Shape;698;p9"/>
                  <p:cNvSpPr/>
                  <p:nvPr/>
                </p:nvSpPr>
                <p:spPr>
                  <a:xfrm rot="6300406">
                    <a:off x="144695" y="233204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699" name="Google Shape;699;p9"/>
                  <p:cNvSpPr/>
                  <p:nvPr/>
                </p:nvSpPr>
                <p:spPr>
                  <a:xfrm rot="-2700000">
                    <a:off x="515840" y="236038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00" name="Google Shape;700;p9"/>
                  <p:cNvSpPr/>
                  <p:nvPr/>
                </p:nvSpPr>
                <p:spPr>
                  <a:xfrm>
                    <a:off x="3809289" y="13102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01" name="Google Shape;701;p9"/>
                  <p:cNvSpPr/>
                  <p:nvPr/>
                </p:nvSpPr>
                <p:spPr>
                  <a:xfrm rot="2700000">
                    <a:off x="5444989" y="19495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702" name="Google Shape;702;p9"/>
                  <p:cNvSpPr/>
                  <p:nvPr/>
                </p:nvSpPr>
                <p:spPr>
                  <a:xfrm rot="5400000" flipH="1">
                    <a:off x="3671335" y="349901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703" name="Google Shape;703;p9"/>
                  <p:cNvSpPr/>
                  <p:nvPr/>
                </p:nvSpPr>
                <p:spPr>
                  <a:xfrm rot="-900406" flipH="1">
                    <a:off x="5078610" y="405077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704" name="Google Shape;704;p9"/>
                  <p:cNvSpPr/>
                  <p:nvPr/>
                </p:nvSpPr>
                <p:spPr>
                  <a:xfrm rot="8100000" flipH="1">
                    <a:off x="4509194" y="2360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05" name="Google Shape;705;p9"/>
                  <p:cNvSpPr/>
                  <p:nvPr/>
                </p:nvSpPr>
                <p:spPr>
                  <a:xfrm rot="-5400000">
                    <a:off x="3039403" y="2189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06" name="Google Shape;706;p9"/>
                  <p:cNvSpPr/>
                  <p:nvPr/>
                </p:nvSpPr>
                <p:spPr>
                  <a:xfrm>
                    <a:off x="1878594" y="353194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07" name="Google Shape;707;p9"/>
                  <p:cNvSpPr/>
                  <p:nvPr/>
                </p:nvSpPr>
                <p:spPr>
                  <a:xfrm rot="6300406">
                    <a:off x="2605974" y="347912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708" name="Google Shape;708;p9"/>
                  <p:cNvSpPr/>
                  <p:nvPr/>
                </p:nvSpPr>
                <p:spPr>
                  <a:xfrm rot="-5400000">
                    <a:off x="245215" y="1885043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709" name="Google Shape;709;p9"/>
                  <p:cNvSpPr/>
                  <p:nvPr/>
                </p:nvSpPr>
                <p:spPr>
                  <a:xfrm rot="2700000">
                    <a:off x="515841" y="231336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710" name="Google Shape;710;p9"/>
                  <p:cNvSpPr/>
                  <p:nvPr/>
                </p:nvSpPr>
                <p:spPr>
                  <a:xfrm rot="-5400000">
                    <a:off x="2101029" y="4959035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11" name="Google Shape;711;p9"/>
                  <p:cNvSpPr/>
                  <p:nvPr/>
                </p:nvSpPr>
                <p:spPr>
                  <a:xfrm rot="8999773">
                    <a:off x="143059" y="23133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12" name="Google Shape;712;p9"/>
                  <p:cNvSpPr/>
                  <p:nvPr/>
                </p:nvSpPr>
                <p:spPr>
                  <a:xfrm rot="6300406">
                    <a:off x="466170" y="88532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713" name="Google Shape;713;p9"/>
                  <p:cNvSpPr/>
                  <p:nvPr/>
                </p:nvSpPr>
                <p:spPr>
                  <a:xfrm>
                    <a:off x="5986089" y="36065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14" name="Google Shape;714;p9"/>
                  <p:cNvSpPr/>
                  <p:nvPr/>
                </p:nvSpPr>
                <p:spPr>
                  <a:xfrm rot="8999773">
                    <a:off x="6232222" y="9388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715" name="Google Shape;715;p9"/>
                  <p:cNvSpPr/>
                  <p:nvPr/>
                </p:nvSpPr>
                <p:spPr>
                  <a:xfrm rot="8100000" flipH="1">
                    <a:off x="7273844" y="2911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16" name="Google Shape;716;p9"/>
                  <p:cNvSpPr/>
                  <p:nvPr/>
                </p:nvSpPr>
                <p:spPr>
                  <a:xfrm rot="8100000" flipH="1">
                    <a:off x="8608369" y="14419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17" name="Google Shape;717;p9"/>
                  <p:cNvSpPr/>
                  <p:nvPr/>
                </p:nvSpPr>
                <p:spPr>
                  <a:xfrm rot="-10594826" flipH="1">
                    <a:off x="8902268" y="520771"/>
                    <a:ext cx="111939" cy="395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718" name="Google Shape;718;p9"/>
                  <p:cNvSpPr/>
                  <p:nvPr/>
                </p:nvSpPr>
                <p:spPr>
                  <a:xfrm>
                    <a:off x="8631314" y="972300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19" name="Google Shape;719;p9"/>
                  <p:cNvSpPr/>
                  <p:nvPr/>
                </p:nvSpPr>
                <p:spPr>
                  <a:xfrm>
                    <a:off x="8824189" y="167407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720" name="Google Shape;720;p9"/>
                  <p:cNvSpPr/>
                  <p:nvPr/>
                </p:nvSpPr>
                <p:spPr>
                  <a:xfrm rot="8999773">
                    <a:off x="124684" y="3479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21" name="Google Shape;721;p9"/>
                  <p:cNvSpPr/>
                  <p:nvPr/>
                </p:nvSpPr>
                <p:spPr>
                  <a:xfrm rot="2700000">
                    <a:off x="258666" y="404009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722" name="Google Shape;722;p9"/>
                  <p:cNvSpPr/>
                  <p:nvPr/>
                </p:nvSpPr>
                <p:spPr>
                  <a:xfrm rot="2700000">
                    <a:off x="133366" y="454224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23" name="Google Shape;723;p9"/>
                  <p:cNvSpPr/>
                  <p:nvPr/>
                </p:nvSpPr>
                <p:spPr>
                  <a:xfrm rot="6300406">
                    <a:off x="512095" y="46786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724" name="Google Shape;724;p9"/>
                  <p:cNvSpPr/>
                  <p:nvPr/>
                </p:nvSpPr>
                <p:spPr>
                  <a:xfrm rot="-2700000">
                    <a:off x="1422415" y="4947863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25" name="Google Shape;725;p9"/>
                  <p:cNvSpPr/>
                  <p:nvPr/>
                </p:nvSpPr>
                <p:spPr>
                  <a:xfrm rot="8999773">
                    <a:off x="197772" y="49618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26" name="Google Shape;726;p9"/>
                  <p:cNvSpPr/>
                  <p:nvPr/>
                </p:nvSpPr>
                <p:spPr>
                  <a:xfrm>
                    <a:off x="8870114" y="246400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27" name="Google Shape;727;p9"/>
                  <p:cNvSpPr/>
                  <p:nvPr/>
                </p:nvSpPr>
                <p:spPr>
                  <a:xfrm rot="8100000" flipH="1">
                    <a:off x="8978869" y="34798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28" name="Google Shape;728;p9"/>
                  <p:cNvSpPr/>
                  <p:nvPr/>
                </p:nvSpPr>
                <p:spPr>
                  <a:xfrm rot="2700000">
                    <a:off x="8521914" y="286772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729" name="Google Shape;729;p9"/>
                  <p:cNvSpPr/>
                  <p:nvPr/>
                </p:nvSpPr>
                <p:spPr>
                  <a:xfrm rot="-5400000">
                    <a:off x="8954428" y="29468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730" name="Google Shape;730;p9"/>
                  <p:cNvSpPr/>
                  <p:nvPr/>
                </p:nvSpPr>
                <p:spPr>
                  <a:xfrm>
                    <a:off x="3005139" y="4778487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31" name="Google Shape;731;p9"/>
                  <p:cNvSpPr/>
                  <p:nvPr/>
                </p:nvSpPr>
                <p:spPr>
                  <a:xfrm rot="2700000">
                    <a:off x="4401664" y="484107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732" name="Google Shape;732;p9"/>
                  <p:cNvSpPr/>
                  <p:nvPr/>
                </p:nvSpPr>
                <p:spPr>
                  <a:xfrm rot="5400000" flipH="1">
                    <a:off x="2628010" y="4996026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733" name="Google Shape;733;p9"/>
                  <p:cNvSpPr/>
                  <p:nvPr/>
                </p:nvSpPr>
                <p:spPr>
                  <a:xfrm rot="-900406" flipH="1">
                    <a:off x="4035285" y="5051202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734" name="Google Shape;734;p9"/>
                  <p:cNvSpPr/>
                  <p:nvPr/>
                </p:nvSpPr>
                <p:spPr>
                  <a:xfrm rot="8100000" flipH="1">
                    <a:off x="3465869" y="488216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35" name="Google Shape;735;p9"/>
                  <p:cNvSpPr/>
                  <p:nvPr/>
                </p:nvSpPr>
                <p:spPr>
                  <a:xfrm>
                    <a:off x="4942764" y="500677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36" name="Google Shape;736;p9"/>
                  <p:cNvSpPr/>
                  <p:nvPr/>
                </p:nvSpPr>
                <p:spPr>
                  <a:xfrm rot="8999773">
                    <a:off x="5188897" y="474001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737" name="Google Shape;737;p9"/>
                  <p:cNvSpPr/>
                  <p:nvPr/>
                </p:nvSpPr>
                <p:spPr>
                  <a:xfrm>
                    <a:off x="5710514" y="4916350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38" name="Google Shape;738;p9"/>
                  <p:cNvSpPr/>
                  <p:nvPr/>
                </p:nvSpPr>
                <p:spPr>
                  <a:xfrm rot="2700000">
                    <a:off x="7392164" y="472305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739" name="Google Shape;739;p9"/>
                  <p:cNvSpPr/>
                  <p:nvPr/>
                </p:nvSpPr>
                <p:spPr>
                  <a:xfrm rot="8999773">
                    <a:off x="7742272" y="4978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740" name="Google Shape;740;p9"/>
                  <p:cNvSpPr/>
                  <p:nvPr/>
                </p:nvSpPr>
                <p:spPr>
                  <a:xfrm>
                    <a:off x="8420039" y="488877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41" name="Google Shape;741;p9"/>
                  <p:cNvSpPr/>
                  <p:nvPr/>
                </p:nvSpPr>
                <p:spPr>
                  <a:xfrm rot="8100000" flipH="1">
                    <a:off x="8841094" y="496776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42" name="Google Shape;742;p9"/>
                  <p:cNvSpPr/>
                  <p:nvPr/>
                </p:nvSpPr>
                <p:spPr>
                  <a:xfrm rot="-900406" flipH="1">
                    <a:off x="8623960" y="4437227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743" name="Google Shape;743;p9"/>
                  <p:cNvSpPr/>
                  <p:nvPr/>
                </p:nvSpPr>
                <p:spPr>
                  <a:xfrm rot="-5400000">
                    <a:off x="8568653" y="3957134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44" name="Google Shape;744;p9"/>
                  <p:cNvSpPr/>
                  <p:nvPr/>
                </p:nvSpPr>
                <p:spPr>
                  <a:xfrm rot="6300406">
                    <a:off x="8934570" y="40081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</p:grpSp>
            <p:grpSp>
              <p:nvGrpSpPr>
                <p:cNvPr id="745" name="Google Shape;745;p9"/>
                <p:cNvGrpSpPr/>
                <p:nvPr/>
              </p:nvGrpSpPr>
              <p:grpSpPr>
                <a:xfrm rot="10800000">
                  <a:off x="584873" y="1376836"/>
                  <a:ext cx="6376847" cy="3550539"/>
                  <a:chOff x="-5531338" y="1209062"/>
                  <a:chExt cx="6376847" cy="3550539"/>
                </a:xfrm>
              </p:grpSpPr>
              <p:sp>
                <p:nvSpPr>
                  <p:cNvPr id="746" name="Google Shape;746;p9"/>
                  <p:cNvSpPr/>
                  <p:nvPr/>
                </p:nvSpPr>
                <p:spPr>
                  <a:xfrm rot="2700000">
                    <a:off x="-442209" y="142281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47" name="Google Shape;747;p9"/>
                  <p:cNvSpPr/>
                  <p:nvPr/>
                </p:nvSpPr>
                <p:spPr>
                  <a:xfrm rot="-7200227">
                    <a:off x="253029" y="138657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48" name="Google Shape;748;p9"/>
                  <p:cNvSpPr/>
                  <p:nvPr/>
                </p:nvSpPr>
                <p:spPr>
                  <a:xfrm rot="8100000">
                    <a:off x="-4955417" y="1291957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749" name="Google Shape;749;p9"/>
                  <p:cNvSpPr/>
                  <p:nvPr/>
                </p:nvSpPr>
                <p:spPr>
                  <a:xfrm rot="8100000">
                    <a:off x="-5533766" y="1242858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50" name="Google Shape;750;p9"/>
                  <p:cNvSpPr/>
                  <p:nvPr/>
                </p:nvSpPr>
                <p:spPr>
                  <a:xfrm rot="6300406">
                    <a:off x="664495" y="46786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751" name="Google Shape;751;p9"/>
                  <p:cNvSpPr/>
                  <p:nvPr/>
                </p:nvSpPr>
                <p:spPr>
                  <a:xfrm rot="8999773">
                    <a:off x="731172" y="29044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</p:grpSp>
          </p:grpSp>
        </p:grpSp>
        <p:sp>
          <p:nvSpPr>
            <p:cNvPr id="752" name="Google Shape;752;p9"/>
            <p:cNvSpPr/>
            <p:nvPr/>
          </p:nvSpPr>
          <p:spPr>
            <a:xfrm rot="-2059813">
              <a:off x="385089" y="4201469"/>
              <a:ext cx="193630" cy="183896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9"/>
            <p:cNvSpPr/>
            <p:nvPr/>
          </p:nvSpPr>
          <p:spPr>
            <a:xfrm rot="1827662">
              <a:off x="8404975" y="337459"/>
              <a:ext cx="193509" cy="183835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4" name="Google Shape;754;p9"/>
          <p:cNvSpPr/>
          <p:nvPr/>
        </p:nvSpPr>
        <p:spPr>
          <a:xfrm>
            <a:off x="726275" y="540000"/>
            <a:ext cx="76914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5" name="Google Shape;755;p9"/>
          <p:cNvSpPr txBox="1">
            <a:spLocks noGrp="1"/>
          </p:cNvSpPr>
          <p:nvPr>
            <p:ph type="title"/>
          </p:nvPr>
        </p:nvSpPr>
        <p:spPr>
          <a:xfrm>
            <a:off x="2391900" y="1350250"/>
            <a:ext cx="4360200" cy="111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56" name="Google Shape;756;p9"/>
          <p:cNvSpPr txBox="1">
            <a:spLocks noGrp="1"/>
          </p:cNvSpPr>
          <p:nvPr>
            <p:ph type="subTitle" idx="1"/>
          </p:nvPr>
        </p:nvSpPr>
        <p:spPr>
          <a:xfrm>
            <a:off x="2391925" y="2577050"/>
            <a:ext cx="4360200" cy="121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8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1">
  <p:cSld name="CUSTOM_13">
    <p:spTree>
      <p:nvGrpSpPr>
        <p:cNvPr id="1" name="Shape 9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4" name="Google Shape;904;p14"/>
          <p:cNvGrpSpPr/>
          <p:nvPr/>
        </p:nvGrpSpPr>
        <p:grpSpPr>
          <a:xfrm flipH="1">
            <a:off x="111173" y="68542"/>
            <a:ext cx="8917533" cy="4967421"/>
            <a:chOff x="124958" y="68542"/>
            <a:chExt cx="8917533" cy="4967421"/>
          </a:xfrm>
        </p:grpSpPr>
        <p:grpSp>
          <p:nvGrpSpPr>
            <p:cNvPr id="905" name="Google Shape;905;p14"/>
            <p:cNvGrpSpPr/>
            <p:nvPr/>
          </p:nvGrpSpPr>
          <p:grpSpPr>
            <a:xfrm>
              <a:off x="124958" y="68542"/>
              <a:ext cx="8917533" cy="4967421"/>
              <a:chOff x="124958" y="68542"/>
              <a:chExt cx="8917533" cy="4967421"/>
            </a:xfrm>
          </p:grpSpPr>
          <p:grpSp>
            <p:nvGrpSpPr>
              <p:cNvPr id="906" name="Google Shape;906;p14"/>
              <p:cNvGrpSpPr/>
              <p:nvPr/>
            </p:nvGrpSpPr>
            <p:grpSpPr>
              <a:xfrm>
                <a:off x="124958" y="68542"/>
                <a:ext cx="8917533" cy="4967421"/>
                <a:chOff x="124958" y="68542"/>
                <a:chExt cx="8917533" cy="4967421"/>
              </a:xfrm>
            </p:grpSpPr>
            <p:grpSp>
              <p:nvGrpSpPr>
                <p:cNvPr id="907" name="Google Shape;907;p14"/>
                <p:cNvGrpSpPr/>
                <p:nvPr/>
              </p:nvGrpSpPr>
              <p:grpSpPr>
                <a:xfrm rot="10800000">
                  <a:off x="7132792" y="855600"/>
                  <a:ext cx="1192813" cy="2492662"/>
                  <a:chOff x="8524342" y="1674075"/>
                  <a:chExt cx="1192813" cy="2492662"/>
                </a:xfrm>
              </p:grpSpPr>
              <p:sp>
                <p:nvSpPr>
                  <p:cNvPr id="908" name="Google Shape;908;p14"/>
                  <p:cNvSpPr/>
                  <p:nvPr/>
                </p:nvSpPr>
                <p:spPr>
                  <a:xfrm>
                    <a:off x="8595589" y="167407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909" name="Google Shape;909;p14"/>
                  <p:cNvSpPr/>
                  <p:nvPr/>
                </p:nvSpPr>
                <p:spPr>
                  <a:xfrm>
                    <a:off x="8870114" y="246400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910" name="Google Shape;910;p14"/>
                  <p:cNvSpPr/>
                  <p:nvPr/>
                </p:nvSpPr>
                <p:spPr>
                  <a:xfrm rot="2700000">
                    <a:off x="8521914" y="286772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911" name="Google Shape;911;p14"/>
                  <p:cNvSpPr/>
                  <p:nvPr/>
                </p:nvSpPr>
                <p:spPr>
                  <a:xfrm rot="-5400000">
                    <a:off x="9640228" y="40898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</p:grpSp>
            <p:grpSp>
              <p:nvGrpSpPr>
                <p:cNvPr id="912" name="Google Shape;912;p14"/>
                <p:cNvGrpSpPr/>
                <p:nvPr/>
              </p:nvGrpSpPr>
              <p:grpSpPr>
                <a:xfrm>
                  <a:off x="124958" y="68542"/>
                  <a:ext cx="8917533" cy="4967421"/>
                  <a:chOff x="124958" y="68542"/>
                  <a:chExt cx="8917533" cy="4967421"/>
                </a:xfrm>
              </p:grpSpPr>
              <p:grpSp>
                <p:nvGrpSpPr>
                  <p:cNvPr id="913" name="Google Shape;913;p14"/>
                  <p:cNvGrpSpPr/>
                  <p:nvPr/>
                </p:nvGrpSpPr>
                <p:grpSpPr>
                  <a:xfrm>
                    <a:off x="124958" y="68542"/>
                    <a:ext cx="8917533" cy="4967421"/>
                    <a:chOff x="124958" y="68542"/>
                    <a:chExt cx="8917533" cy="4967421"/>
                  </a:xfrm>
                </p:grpSpPr>
                <p:sp>
                  <p:nvSpPr>
                    <p:cNvPr id="914" name="Google Shape;914;p14"/>
                    <p:cNvSpPr/>
                    <p:nvPr/>
                  </p:nvSpPr>
                  <p:spPr>
                    <a:xfrm>
                      <a:off x="517470" y="217562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915" name="Google Shape;915;p14"/>
                    <p:cNvSpPr/>
                    <p:nvPr/>
                  </p:nvSpPr>
                  <p:spPr>
                    <a:xfrm rot="6300406">
                      <a:off x="127712" y="1220859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16" name="Google Shape;916;p14"/>
                    <p:cNvSpPr/>
                    <p:nvPr/>
                  </p:nvSpPr>
                  <p:spPr>
                    <a:xfrm rot="8999773">
                      <a:off x="1150722" y="20211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17" name="Google Shape;917;p14"/>
                    <p:cNvSpPr/>
                    <p:nvPr/>
                  </p:nvSpPr>
                  <p:spPr>
                    <a:xfrm>
                      <a:off x="3809289" y="13102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918" name="Google Shape;918;p14"/>
                    <p:cNvSpPr/>
                    <p:nvPr/>
                  </p:nvSpPr>
                  <p:spPr>
                    <a:xfrm rot="2700000">
                      <a:off x="5444989" y="19495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919" name="Google Shape;919;p14"/>
                    <p:cNvSpPr/>
                    <p:nvPr/>
                  </p:nvSpPr>
                  <p:spPr>
                    <a:xfrm rot="5400000" flipH="1">
                      <a:off x="470935" y="578501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920" name="Google Shape;920;p14"/>
                    <p:cNvSpPr/>
                    <p:nvPr/>
                  </p:nvSpPr>
                  <p:spPr>
                    <a:xfrm rot="-900406" flipH="1">
                      <a:off x="5002410" y="1014677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921" name="Google Shape;921;p14"/>
                    <p:cNvSpPr/>
                    <p:nvPr/>
                  </p:nvSpPr>
                  <p:spPr>
                    <a:xfrm rot="8100000" flipH="1">
                      <a:off x="4204394" y="8456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22" name="Google Shape;922;p14"/>
                    <p:cNvSpPr/>
                    <p:nvPr/>
                  </p:nvSpPr>
                  <p:spPr>
                    <a:xfrm rot="-5400000">
                      <a:off x="3039403" y="37130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23" name="Google Shape;923;p14"/>
                    <p:cNvSpPr/>
                    <p:nvPr/>
                  </p:nvSpPr>
                  <p:spPr>
                    <a:xfrm>
                      <a:off x="1878594" y="657994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924" name="Google Shape;924;p14"/>
                    <p:cNvSpPr/>
                    <p:nvPr/>
                  </p:nvSpPr>
                  <p:spPr>
                    <a:xfrm rot="6300406">
                      <a:off x="2301174" y="347912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925" name="Google Shape;925;p14"/>
                    <p:cNvSpPr/>
                    <p:nvPr/>
                  </p:nvSpPr>
                  <p:spPr>
                    <a:xfrm rot="-5400000">
                      <a:off x="366315" y="1676043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926" name="Google Shape;926;p14"/>
                    <p:cNvSpPr/>
                    <p:nvPr/>
                  </p:nvSpPr>
                  <p:spPr>
                    <a:xfrm rot="2700000">
                      <a:off x="515841" y="2313366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927" name="Google Shape;927;p14"/>
                    <p:cNvSpPr/>
                    <p:nvPr/>
                  </p:nvSpPr>
                  <p:spPr>
                    <a:xfrm rot="-5400000">
                      <a:off x="2177229" y="4959035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28" name="Google Shape;928;p14"/>
                    <p:cNvSpPr/>
                    <p:nvPr/>
                  </p:nvSpPr>
                  <p:spPr>
                    <a:xfrm rot="8999773">
                      <a:off x="127334" y="274676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29" name="Google Shape;929;p14"/>
                    <p:cNvSpPr/>
                    <p:nvPr/>
                  </p:nvSpPr>
                  <p:spPr>
                    <a:xfrm>
                      <a:off x="5833689" y="589250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930" name="Google Shape;930;p14"/>
                    <p:cNvSpPr/>
                    <p:nvPr/>
                  </p:nvSpPr>
                  <p:spPr>
                    <a:xfrm rot="8999773">
                      <a:off x="6232222" y="9388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931" name="Google Shape;931;p14"/>
                    <p:cNvSpPr/>
                    <p:nvPr/>
                  </p:nvSpPr>
                  <p:spPr>
                    <a:xfrm rot="8100000" flipH="1">
                      <a:off x="7273844" y="2911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32" name="Google Shape;932;p14"/>
                    <p:cNvSpPr/>
                    <p:nvPr/>
                  </p:nvSpPr>
                  <p:spPr>
                    <a:xfrm rot="8100000" flipH="1">
                      <a:off x="8836969" y="22039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933" name="Google Shape;933;p14"/>
                    <p:cNvSpPr/>
                    <p:nvPr/>
                  </p:nvSpPr>
                  <p:spPr>
                    <a:xfrm>
                      <a:off x="8707514" y="896100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34" name="Google Shape;934;p14"/>
                    <p:cNvSpPr/>
                    <p:nvPr/>
                  </p:nvSpPr>
                  <p:spPr>
                    <a:xfrm>
                      <a:off x="8824189" y="167407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935" name="Google Shape;935;p14"/>
                    <p:cNvSpPr/>
                    <p:nvPr/>
                  </p:nvSpPr>
                  <p:spPr>
                    <a:xfrm rot="8999773">
                      <a:off x="200884" y="37084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36" name="Google Shape;936;p14"/>
                    <p:cNvSpPr/>
                    <p:nvPr/>
                  </p:nvSpPr>
                  <p:spPr>
                    <a:xfrm rot="2700000">
                      <a:off x="2087466" y="449729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937" name="Google Shape;937;p14"/>
                    <p:cNvSpPr/>
                    <p:nvPr/>
                  </p:nvSpPr>
                  <p:spPr>
                    <a:xfrm rot="6300406">
                      <a:off x="502095" y="3087604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938" name="Google Shape;938;p14"/>
                    <p:cNvSpPr/>
                    <p:nvPr/>
                  </p:nvSpPr>
                  <p:spPr>
                    <a:xfrm rot="-2700000">
                      <a:off x="1498615" y="4947863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939" name="Google Shape;939;p14"/>
                    <p:cNvSpPr/>
                    <p:nvPr/>
                  </p:nvSpPr>
                  <p:spPr>
                    <a:xfrm rot="8999773">
                      <a:off x="197772" y="496186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40" name="Google Shape;940;p14"/>
                    <p:cNvSpPr/>
                    <p:nvPr/>
                  </p:nvSpPr>
                  <p:spPr>
                    <a:xfrm>
                      <a:off x="8870114" y="2464000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41" name="Google Shape;941;p14"/>
                    <p:cNvSpPr/>
                    <p:nvPr/>
                  </p:nvSpPr>
                  <p:spPr>
                    <a:xfrm rot="8100000" flipH="1">
                      <a:off x="8932969" y="418166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942" name="Google Shape;942;p14"/>
                    <p:cNvSpPr/>
                    <p:nvPr/>
                  </p:nvSpPr>
                  <p:spPr>
                    <a:xfrm rot="2700000">
                      <a:off x="8598114" y="202952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943" name="Google Shape;943;p14"/>
                    <p:cNvSpPr/>
                    <p:nvPr/>
                  </p:nvSpPr>
                  <p:spPr>
                    <a:xfrm rot="-5400000">
                      <a:off x="8871365" y="3029172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944" name="Google Shape;944;p14"/>
                    <p:cNvSpPr/>
                    <p:nvPr/>
                  </p:nvSpPr>
                  <p:spPr>
                    <a:xfrm>
                      <a:off x="3005139" y="4854687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945" name="Google Shape;945;p14"/>
                    <p:cNvSpPr/>
                    <p:nvPr/>
                  </p:nvSpPr>
                  <p:spPr>
                    <a:xfrm rot="2700000">
                      <a:off x="4401664" y="484107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946" name="Google Shape;946;p14"/>
                    <p:cNvSpPr/>
                    <p:nvPr/>
                  </p:nvSpPr>
                  <p:spPr>
                    <a:xfrm rot="5400000" flipH="1">
                      <a:off x="728535" y="4851376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947" name="Google Shape;947;p14"/>
                    <p:cNvSpPr/>
                    <p:nvPr/>
                  </p:nvSpPr>
                  <p:spPr>
                    <a:xfrm rot="-900406" flipH="1">
                      <a:off x="7311885" y="4213002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948" name="Google Shape;948;p14"/>
                    <p:cNvSpPr/>
                    <p:nvPr/>
                  </p:nvSpPr>
                  <p:spPr>
                    <a:xfrm rot="8100000" flipH="1">
                      <a:off x="3618269" y="465356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49" name="Google Shape;949;p14"/>
                    <p:cNvSpPr/>
                    <p:nvPr/>
                  </p:nvSpPr>
                  <p:spPr>
                    <a:xfrm>
                      <a:off x="6923964" y="4930575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950" name="Google Shape;950;p14"/>
                    <p:cNvSpPr/>
                    <p:nvPr/>
                  </p:nvSpPr>
                  <p:spPr>
                    <a:xfrm rot="8999773">
                      <a:off x="6027097" y="405421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951" name="Google Shape;951;p14"/>
                    <p:cNvSpPr/>
                    <p:nvPr/>
                  </p:nvSpPr>
                  <p:spPr>
                    <a:xfrm>
                      <a:off x="6015314" y="4916350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52" name="Google Shape;952;p14"/>
                    <p:cNvSpPr/>
                    <p:nvPr/>
                  </p:nvSpPr>
                  <p:spPr>
                    <a:xfrm rot="2700000">
                      <a:off x="6706364" y="449445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953" name="Google Shape;953;p14"/>
                    <p:cNvSpPr/>
                    <p:nvPr/>
                  </p:nvSpPr>
                  <p:spPr>
                    <a:xfrm rot="8999773">
                      <a:off x="7507722" y="494786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954" name="Google Shape;954;p14"/>
                    <p:cNvSpPr/>
                    <p:nvPr/>
                  </p:nvSpPr>
                  <p:spPr>
                    <a:xfrm>
                      <a:off x="8191439" y="4888775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55" name="Google Shape;955;p14"/>
                    <p:cNvSpPr/>
                    <p:nvPr/>
                  </p:nvSpPr>
                  <p:spPr>
                    <a:xfrm rot="8100000" flipH="1">
                      <a:off x="5488294" y="451056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956" name="Google Shape;956;p14"/>
                    <p:cNvSpPr/>
                    <p:nvPr/>
                  </p:nvSpPr>
                  <p:spPr>
                    <a:xfrm rot="-900406" flipH="1">
                      <a:off x="8776360" y="4742027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957" name="Google Shape;957;p14"/>
                    <p:cNvSpPr/>
                    <p:nvPr/>
                  </p:nvSpPr>
                  <p:spPr>
                    <a:xfrm rot="-5400000">
                      <a:off x="8599740" y="3472672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</p:grpSp>
              <p:grpSp>
                <p:nvGrpSpPr>
                  <p:cNvPr id="958" name="Google Shape;958;p14"/>
                  <p:cNvGrpSpPr/>
                  <p:nvPr/>
                </p:nvGrpSpPr>
                <p:grpSpPr>
                  <a:xfrm rot="10800000">
                    <a:off x="2559093" y="767236"/>
                    <a:ext cx="1160136" cy="251156"/>
                    <a:chOff x="-2288847" y="5118046"/>
                    <a:chExt cx="1160136" cy="251156"/>
                  </a:xfrm>
                </p:grpSpPr>
                <p:sp>
                  <p:nvSpPr>
                    <p:cNvPr id="959" name="Google Shape;959;p14"/>
                    <p:cNvSpPr/>
                    <p:nvPr/>
                  </p:nvSpPr>
                  <p:spPr>
                    <a:xfrm rot="2700000">
                      <a:off x="-1238234" y="515184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960" name="Google Shape;960;p14"/>
                    <p:cNvSpPr/>
                    <p:nvPr/>
                  </p:nvSpPr>
                  <p:spPr>
                    <a:xfrm rot="6300406">
                      <a:off x="-2307305" y="528827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</p:grpSp>
            </p:grpSp>
          </p:grpSp>
          <p:sp>
            <p:nvSpPr>
              <p:cNvPr id="961" name="Google Shape;961;p14"/>
              <p:cNvSpPr/>
              <p:nvPr/>
            </p:nvSpPr>
            <p:spPr>
              <a:xfrm>
                <a:off x="1004250" y="4147875"/>
                <a:ext cx="193500" cy="183900"/>
              </a:xfrm>
              <a:prstGeom prst="star5">
                <a:avLst>
                  <a:gd name="adj" fmla="val 19098"/>
                  <a:gd name="hf" fmla="val 105146"/>
                  <a:gd name="vf" fmla="val 110557"/>
                </a:avLst>
              </a:pr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2" name="Google Shape;962;p14"/>
              <p:cNvSpPr/>
              <p:nvPr/>
            </p:nvSpPr>
            <p:spPr>
              <a:xfrm>
                <a:off x="8047200" y="4224075"/>
                <a:ext cx="193500" cy="183900"/>
              </a:xfrm>
              <a:prstGeom prst="star5">
                <a:avLst>
                  <a:gd name="adj" fmla="val 19098"/>
                  <a:gd name="hf" fmla="val 105146"/>
                  <a:gd name="vf" fmla="val 110557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63" name="Google Shape;963;p14"/>
            <p:cNvSpPr/>
            <p:nvPr/>
          </p:nvSpPr>
          <p:spPr>
            <a:xfrm rot="6300406">
              <a:off x="1578295" y="412945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964" name="Google Shape;964;p14"/>
            <p:cNvSpPr/>
            <p:nvPr/>
          </p:nvSpPr>
          <p:spPr>
            <a:xfrm rot="6300406">
              <a:off x="7533437" y="167933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965" name="Google Shape;965;p14"/>
            <p:cNvSpPr/>
            <p:nvPr/>
          </p:nvSpPr>
          <p:spPr>
            <a:xfrm rot="-2700000">
              <a:off x="7522690" y="115171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966" name="Google Shape;966;p14"/>
            <p:cNvSpPr/>
            <p:nvPr/>
          </p:nvSpPr>
          <p:spPr>
            <a:xfrm rot="6300406">
              <a:off x="7996995" y="267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967" name="Google Shape;967;p14"/>
            <p:cNvSpPr/>
            <p:nvPr/>
          </p:nvSpPr>
          <p:spPr>
            <a:xfrm rot="8100000">
              <a:off x="7448940" y="292411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968" name="Google Shape;968;p14"/>
            <p:cNvSpPr/>
            <p:nvPr/>
          </p:nvSpPr>
          <p:spPr>
            <a:xfrm rot="-4499594">
              <a:off x="6618137" y="7318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969" name="Google Shape;969;p14"/>
          <p:cNvSpPr/>
          <p:nvPr/>
        </p:nvSpPr>
        <p:spPr>
          <a:xfrm>
            <a:off x="726275" y="540000"/>
            <a:ext cx="76914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0" name="Google Shape;970;p14"/>
          <p:cNvSpPr txBox="1">
            <a:spLocks noGrp="1"/>
          </p:cNvSpPr>
          <p:nvPr>
            <p:ph type="title"/>
          </p:nvPr>
        </p:nvSpPr>
        <p:spPr>
          <a:xfrm flipH="1">
            <a:off x="2340888" y="1645354"/>
            <a:ext cx="2336400" cy="48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71" name="Google Shape;971;p14"/>
          <p:cNvSpPr txBox="1">
            <a:spLocks noGrp="1"/>
          </p:cNvSpPr>
          <p:nvPr>
            <p:ph type="title" idx="2" hasCustomPrompt="1"/>
          </p:nvPr>
        </p:nvSpPr>
        <p:spPr>
          <a:xfrm flipH="1">
            <a:off x="1336138" y="1828000"/>
            <a:ext cx="817800" cy="54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972" name="Google Shape;972;p14"/>
          <p:cNvSpPr txBox="1">
            <a:spLocks noGrp="1"/>
          </p:cNvSpPr>
          <p:nvPr>
            <p:ph type="subTitle" idx="1"/>
          </p:nvPr>
        </p:nvSpPr>
        <p:spPr>
          <a:xfrm flipH="1">
            <a:off x="2340888" y="2111187"/>
            <a:ext cx="2336400" cy="4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3" name="Google Shape;973;p14"/>
          <p:cNvSpPr txBox="1">
            <a:spLocks noGrp="1"/>
          </p:cNvSpPr>
          <p:nvPr>
            <p:ph type="title" idx="3"/>
          </p:nvPr>
        </p:nvSpPr>
        <p:spPr>
          <a:xfrm>
            <a:off x="5970713" y="1645354"/>
            <a:ext cx="2336400" cy="48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74" name="Google Shape;974;p14"/>
          <p:cNvSpPr txBox="1">
            <a:spLocks noGrp="1"/>
          </p:cNvSpPr>
          <p:nvPr>
            <p:ph type="title" idx="4" hasCustomPrompt="1"/>
          </p:nvPr>
        </p:nvSpPr>
        <p:spPr>
          <a:xfrm>
            <a:off x="4966013" y="1828000"/>
            <a:ext cx="817800" cy="54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975" name="Google Shape;975;p14"/>
          <p:cNvSpPr txBox="1">
            <a:spLocks noGrp="1"/>
          </p:cNvSpPr>
          <p:nvPr>
            <p:ph type="subTitle" idx="5"/>
          </p:nvPr>
        </p:nvSpPr>
        <p:spPr>
          <a:xfrm>
            <a:off x="5970713" y="2111187"/>
            <a:ext cx="2336400" cy="4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6" name="Google Shape;976;p14"/>
          <p:cNvSpPr txBox="1">
            <a:spLocks noGrp="1"/>
          </p:cNvSpPr>
          <p:nvPr>
            <p:ph type="title" idx="6"/>
          </p:nvPr>
        </p:nvSpPr>
        <p:spPr>
          <a:xfrm flipH="1">
            <a:off x="2340888" y="3045679"/>
            <a:ext cx="2336400" cy="48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77" name="Google Shape;977;p14"/>
          <p:cNvSpPr txBox="1">
            <a:spLocks noGrp="1"/>
          </p:cNvSpPr>
          <p:nvPr>
            <p:ph type="title" idx="7" hasCustomPrompt="1"/>
          </p:nvPr>
        </p:nvSpPr>
        <p:spPr>
          <a:xfrm flipH="1">
            <a:off x="1336200" y="3228349"/>
            <a:ext cx="817800" cy="54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978" name="Google Shape;978;p14"/>
          <p:cNvSpPr txBox="1">
            <a:spLocks noGrp="1"/>
          </p:cNvSpPr>
          <p:nvPr>
            <p:ph type="subTitle" idx="8"/>
          </p:nvPr>
        </p:nvSpPr>
        <p:spPr>
          <a:xfrm flipH="1">
            <a:off x="2340888" y="3511513"/>
            <a:ext cx="2336400" cy="4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9" name="Google Shape;979;p14"/>
          <p:cNvSpPr txBox="1">
            <a:spLocks noGrp="1"/>
          </p:cNvSpPr>
          <p:nvPr>
            <p:ph type="title" idx="9"/>
          </p:nvPr>
        </p:nvSpPr>
        <p:spPr>
          <a:xfrm>
            <a:off x="5970713" y="3045679"/>
            <a:ext cx="2336400" cy="48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80" name="Google Shape;980;p14"/>
          <p:cNvSpPr txBox="1">
            <a:spLocks noGrp="1"/>
          </p:cNvSpPr>
          <p:nvPr>
            <p:ph type="title" idx="13" hasCustomPrompt="1"/>
          </p:nvPr>
        </p:nvSpPr>
        <p:spPr>
          <a:xfrm>
            <a:off x="4966013" y="3221049"/>
            <a:ext cx="817800" cy="54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981" name="Google Shape;981;p14"/>
          <p:cNvSpPr txBox="1">
            <a:spLocks noGrp="1"/>
          </p:cNvSpPr>
          <p:nvPr>
            <p:ph type="subTitle" idx="14"/>
          </p:nvPr>
        </p:nvSpPr>
        <p:spPr>
          <a:xfrm>
            <a:off x="5970713" y="3511513"/>
            <a:ext cx="2336400" cy="4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2" name="Google Shape;982;p14"/>
          <p:cNvSpPr txBox="1">
            <a:spLocks noGrp="1"/>
          </p:cNvSpPr>
          <p:nvPr>
            <p:ph type="title" idx="15"/>
          </p:nvPr>
        </p:nvSpPr>
        <p:spPr>
          <a:xfrm>
            <a:off x="3497925" y="540000"/>
            <a:ext cx="21483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14">
    <p:spTree>
      <p:nvGrpSpPr>
        <p:cNvPr id="1" name="Shape 3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90" name="Google Shape;3590;p56"/>
          <p:cNvGrpSpPr/>
          <p:nvPr/>
        </p:nvGrpSpPr>
        <p:grpSpPr>
          <a:xfrm flipH="1">
            <a:off x="122308" y="68542"/>
            <a:ext cx="8966083" cy="5004412"/>
            <a:chOff x="122308" y="68542"/>
            <a:chExt cx="8966083" cy="5004412"/>
          </a:xfrm>
        </p:grpSpPr>
        <p:sp>
          <p:nvSpPr>
            <p:cNvPr id="3591" name="Google Shape;3591;p56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592" name="Google Shape;3592;p56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593" name="Google Shape;3593;p56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594" name="Google Shape;3594;p56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595" name="Google Shape;3595;p56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596" name="Google Shape;3596;p56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597" name="Google Shape;3597;p56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8" name="Google Shape;3598;p56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599" name="Google Shape;3599;p56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600" name="Google Shape;3600;p56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601" name="Google Shape;3601;p56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602" name="Google Shape;3602;p56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03" name="Google Shape;3603;p56"/>
            <p:cNvSpPr/>
            <p:nvPr/>
          </p:nvSpPr>
          <p:spPr>
            <a:xfrm>
              <a:off x="8745575" y="16693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4" name="Google Shape;3604;p56"/>
            <p:cNvSpPr/>
            <p:nvPr/>
          </p:nvSpPr>
          <p:spPr>
            <a:xfrm rot="8100000" flipH="1">
              <a:off x="7666007" y="3724200"/>
              <a:ext cx="215157" cy="75922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05" name="Google Shape;3605;p56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06" name="Google Shape;3606;p56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07" name="Google Shape;3607;p56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608" name="Google Shape;3608;p56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609" name="Google Shape;3609;p56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610" name="Google Shape;3610;p56"/>
            <p:cNvSpPr/>
            <p:nvPr/>
          </p:nvSpPr>
          <p:spPr>
            <a:xfrm rot="-5400000">
              <a:off x="1958004" y="48102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11" name="Google Shape;3611;p56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12" name="Google Shape;3612;p56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613" name="Google Shape;3613;p56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14" name="Google Shape;3614;p56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615" name="Google Shape;3615;p56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16" name="Google Shape;3616;p56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17" name="Google Shape;3617;p56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618" name="Google Shape;3618;p56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19" name="Google Shape;3619;p56"/>
            <p:cNvSpPr/>
            <p:nvPr/>
          </p:nvSpPr>
          <p:spPr>
            <a:xfrm>
              <a:off x="8826439" y="12317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620" name="Google Shape;3620;p56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21" name="Google Shape;3621;p56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622" name="Google Shape;3622;p56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23" name="Google Shape;3623;p56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624" name="Google Shape;3624;p56"/>
            <p:cNvSpPr/>
            <p:nvPr/>
          </p:nvSpPr>
          <p:spPr>
            <a:xfrm rot="-2700000">
              <a:off x="1136415" y="485027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25" name="Google Shape;3625;p56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26" name="Google Shape;3626;p56"/>
            <p:cNvSpPr/>
            <p:nvPr/>
          </p:nvSpPr>
          <p:spPr>
            <a:xfrm>
              <a:off x="8786727" y="2313837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27" name="Google Shape;3627;p56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28" name="Google Shape;3628;p56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629" name="Google Shape;3629;p56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630" name="Google Shape;3630;p56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31" name="Google Shape;3631;p56"/>
            <p:cNvSpPr/>
            <p:nvPr/>
          </p:nvSpPr>
          <p:spPr>
            <a:xfrm rot="2700000">
              <a:off x="5251239" y="49225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632" name="Google Shape;3632;p56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633" name="Google Shape;3633;p56"/>
            <p:cNvSpPr/>
            <p:nvPr/>
          </p:nvSpPr>
          <p:spPr>
            <a:xfrm rot="-900406" flipH="1">
              <a:off x="4506035" y="484745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634" name="Google Shape;3634;p56"/>
            <p:cNvSpPr/>
            <p:nvPr/>
          </p:nvSpPr>
          <p:spPr>
            <a:xfrm rot="8100000" flipH="1">
              <a:off x="3923331" y="4888307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35" name="Google Shape;3635;p56"/>
            <p:cNvSpPr/>
            <p:nvPr/>
          </p:nvSpPr>
          <p:spPr>
            <a:xfrm>
              <a:off x="5554514" y="4723512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36" name="Google Shape;3636;p56"/>
            <p:cNvSpPr/>
            <p:nvPr/>
          </p:nvSpPr>
          <p:spPr>
            <a:xfrm rot="8999773">
              <a:off x="6729972" y="4778001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637" name="Google Shape;3637;p56"/>
            <p:cNvSpPr/>
            <p:nvPr/>
          </p:nvSpPr>
          <p:spPr>
            <a:xfrm>
              <a:off x="6184714" y="49847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38" name="Google Shape;3638;p56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639" name="Google Shape;3639;p56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640" name="Google Shape;3640;p56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41" name="Google Shape;3641;p56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42" name="Google Shape;3642;p56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643" name="Google Shape;3643;p56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44" name="Google Shape;3644;p56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3645" name="Google Shape;3645;p56"/>
          <p:cNvSpPr/>
          <p:nvPr/>
        </p:nvSpPr>
        <p:spPr>
          <a:xfrm>
            <a:off x="711425" y="540000"/>
            <a:ext cx="77211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6" name="Google Shape;3646;p56"/>
          <p:cNvSpPr txBox="1">
            <a:spLocks noGrp="1"/>
          </p:cNvSpPr>
          <p:nvPr>
            <p:ph type="title"/>
          </p:nvPr>
        </p:nvSpPr>
        <p:spPr>
          <a:xfrm>
            <a:off x="3174075" y="2085300"/>
            <a:ext cx="4517400" cy="13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647" name="Google Shape;3647;p56"/>
          <p:cNvSpPr txBox="1">
            <a:spLocks noGrp="1"/>
          </p:cNvSpPr>
          <p:nvPr>
            <p:ph type="title" idx="2" hasCustomPrompt="1"/>
          </p:nvPr>
        </p:nvSpPr>
        <p:spPr>
          <a:xfrm>
            <a:off x="6710713" y="1147925"/>
            <a:ext cx="929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3648" name="Google Shape;3648;p56"/>
          <p:cNvSpPr txBox="1">
            <a:spLocks noGrp="1"/>
          </p:cNvSpPr>
          <p:nvPr>
            <p:ph type="subTitle" idx="1"/>
          </p:nvPr>
        </p:nvSpPr>
        <p:spPr>
          <a:xfrm>
            <a:off x="3295175" y="3418500"/>
            <a:ext cx="4396500" cy="67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CUSTOM_14_1">
    <p:spTree>
      <p:nvGrpSpPr>
        <p:cNvPr id="1" name="Shape 3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50" name="Google Shape;3650;p57"/>
          <p:cNvGrpSpPr/>
          <p:nvPr/>
        </p:nvGrpSpPr>
        <p:grpSpPr>
          <a:xfrm flipH="1">
            <a:off x="122308" y="68542"/>
            <a:ext cx="8966083" cy="5004412"/>
            <a:chOff x="122308" y="68542"/>
            <a:chExt cx="8966083" cy="5004412"/>
          </a:xfrm>
        </p:grpSpPr>
        <p:sp>
          <p:nvSpPr>
            <p:cNvPr id="3651" name="Google Shape;3651;p57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52" name="Google Shape;3652;p57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653" name="Google Shape;3653;p57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54" name="Google Shape;3654;p57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55" name="Google Shape;3655;p57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656" name="Google Shape;3656;p57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57" name="Google Shape;3657;p57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8" name="Google Shape;3658;p57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59" name="Google Shape;3659;p57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660" name="Google Shape;3660;p57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661" name="Google Shape;3661;p57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662" name="Google Shape;3662;p57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63" name="Google Shape;3663;p57"/>
            <p:cNvSpPr/>
            <p:nvPr/>
          </p:nvSpPr>
          <p:spPr>
            <a:xfrm>
              <a:off x="8745575" y="16693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4" name="Google Shape;3664;p57"/>
            <p:cNvSpPr/>
            <p:nvPr/>
          </p:nvSpPr>
          <p:spPr>
            <a:xfrm rot="8100000" flipH="1">
              <a:off x="7666007" y="3724200"/>
              <a:ext cx="215157" cy="75922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65" name="Google Shape;3665;p57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66" name="Google Shape;3666;p57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67" name="Google Shape;3667;p57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668" name="Google Shape;3668;p57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669" name="Google Shape;3669;p57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670" name="Google Shape;3670;p57"/>
            <p:cNvSpPr/>
            <p:nvPr/>
          </p:nvSpPr>
          <p:spPr>
            <a:xfrm rot="-5400000">
              <a:off x="1958004" y="48102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71" name="Google Shape;3671;p57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72" name="Google Shape;3672;p57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673" name="Google Shape;3673;p57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74" name="Google Shape;3674;p57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675" name="Google Shape;3675;p57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76" name="Google Shape;3676;p57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77" name="Google Shape;3677;p57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678" name="Google Shape;3678;p57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79" name="Google Shape;3679;p57"/>
            <p:cNvSpPr/>
            <p:nvPr/>
          </p:nvSpPr>
          <p:spPr>
            <a:xfrm>
              <a:off x="8826439" y="12317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680" name="Google Shape;3680;p57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81" name="Google Shape;3681;p57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682" name="Google Shape;3682;p57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83" name="Google Shape;3683;p57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684" name="Google Shape;3684;p57"/>
            <p:cNvSpPr/>
            <p:nvPr/>
          </p:nvSpPr>
          <p:spPr>
            <a:xfrm rot="-2700000">
              <a:off x="1136415" y="485027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85" name="Google Shape;3685;p57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86" name="Google Shape;3686;p57"/>
            <p:cNvSpPr/>
            <p:nvPr/>
          </p:nvSpPr>
          <p:spPr>
            <a:xfrm>
              <a:off x="8786727" y="2313837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87" name="Google Shape;3687;p57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88" name="Google Shape;3688;p57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689" name="Google Shape;3689;p57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690" name="Google Shape;3690;p57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91" name="Google Shape;3691;p57"/>
            <p:cNvSpPr/>
            <p:nvPr/>
          </p:nvSpPr>
          <p:spPr>
            <a:xfrm rot="2700000">
              <a:off x="5251239" y="49225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692" name="Google Shape;3692;p57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693" name="Google Shape;3693;p57"/>
            <p:cNvSpPr/>
            <p:nvPr/>
          </p:nvSpPr>
          <p:spPr>
            <a:xfrm rot="-900406" flipH="1">
              <a:off x="4506035" y="484745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694" name="Google Shape;3694;p57"/>
            <p:cNvSpPr/>
            <p:nvPr/>
          </p:nvSpPr>
          <p:spPr>
            <a:xfrm rot="8100000" flipH="1">
              <a:off x="3923331" y="4888307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95" name="Google Shape;3695;p57"/>
            <p:cNvSpPr/>
            <p:nvPr/>
          </p:nvSpPr>
          <p:spPr>
            <a:xfrm>
              <a:off x="5554514" y="4723512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96" name="Google Shape;3696;p57"/>
            <p:cNvSpPr/>
            <p:nvPr/>
          </p:nvSpPr>
          <p:spPr>
            <a:xfrm rot="8999773">
              <a:off x="6729972" y="4778001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697" name="Google Shape;3697;p57"/>
            <p:cNvSpPr/>
            <p:nvPr/>
          </p:nvSpPr>
          <p:spPr>
            <a:xfrm>
              <a:off x="6184714" y="49847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98" name="Google Shape;3698;p57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699" name="Google Shape;3699;p57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700" name="Google Shape;3700;p57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701" name="Google Shape;3701;p57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702" name="Google Shape;3702;p57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703" name="Google Shape;3703;p57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704" name="Google Shape;3704;p57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3705" name="Google Shape;3705;p57"/>
          <p:cNvSpPr/>
          <p:nvPr/>
        </p:nvSpPr>
        <p:spPr>
          <a:xfrm>
            <a:off x="711425" y="540000"/>
            <a:ext cx="77211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6" name="Google Shape;3706;p57"/>
          <p:cNvSpPr txBox="1">
            <a:spLocks noGrp="1"/>
          </p:cNvSpPr>
          <p:nvPr>
            <p:ph type="title"/>
          </p:nvPr>
        </p:nvSpPr>
        <p:spPr>
          <a:xfrm flipH="1">
            <a:off x="1447175" y="2133300"/>
            <a:ext cx="4517400" cy="13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707" name="Google Shape;3707;p57"/>
          <p:cNvSpPr txBox="1">
            <a:spLocks noGrp="1"/>
          </p:cNvSpPr>
          <p:nvPr>
            <p:ph type="title" idx="2" hasCustomPrompt="1"/>
          </p:nvPr>
        </p:nvSpPr>
        <p:spPr>
          <a:xfrm flipH="1">
            <a:off x="1498838" y="1195925"/>
            <a:ext cx="929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3708" name="Google Shape;3708;p57"/>
          <p:cNvSpPr txBox="1">
            <a:spLocks noGrp="1"/>
          </p:cNvSpPr>
          <p:nvPr>
            <p:ph type="subTitle" idx="1"/>
          </p:nvPr>
        </p:nvSpPr>
        <p:spPr>
          <a:xfrm flipH="1">
            <a:off x="1446975" y="3466500"/>
            <a:ext cx="4396500" cy="672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matic SC"/>
              <a:buNone/>
              <a:defRPr sz="35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4" r:id="rId4"/>
    <p:sldLayoutId id="2147483655" r:id="rId5"/>
    <p:sldLayoutId id="2147483658" r:id="rId6"/>
    <p:sldLayoutId id="2147483660" r:id="rId7"/>
    <p:sldLayoutId id="2147483702" r:id="rId8"/>
    <p:sldLayoutId id="2147483703" r:id="rId9"/>
    <p:sldLayoutId id="2147483705" r:id="rId10"/>
    <p:sldLayoutId id="2147483709" r:id="rId11"/>
    <p:sldLayoutId id="2147483710" r:id="rId12"/>
    <p:sldLayoutId id="214748371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0">
          <p15:clr>
            <a:srgbClr val="EA4335"/>
          </p15:clr>
        </p15:guide>
        <p15:guide id="2" orient="horz" pos="2900">
          <p15:clr>
            <a:srgbClr val="EA4335"/>
          </p15:clr>
        </p15:guide>
        <p15:guide id="3" pos="450">
          <p15:clr>
            <a:srgbClr val="EA4335"/>
          </p15:clr>
        </p15:guide>
        <p15:guide id="4" pos="5306">
          <p15:clr>
            <a:srgbClr val="EA4335"/>
          </p15:clr>
        </p15:guide>
        <p15:guide id="5" orient="horz" pos="1620">
          <p15:clr>
            <a:srgbClr val="EA4335"/>
          </p15:clr>
        </p15:guide>
        <p15:guide id="6" pos="2880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2" name="Google Shape;4292;p71"/>
          <p:cNvGrpSpPr/>
          <p:nvPr/>
        </p:nvGrpSpPr>
        <p:grpSpPr>
          <a:xfrm>
            <a:off x="2682475" y="1096925"/>
            <a:ext cx="4271575" cy="2112725"/>
            <a:chOff x="2682475" y="1096925"/>
            <a:chExt cx="4271575" cy="2112725"/>
          </a:xfrm>
        </p:grpSpPr>
        <p:sp>
          <p:nvSpPr>
            <p:cNvPr id="4293" name="Google Shape;4293;p71"/>
            <p:cNvSpPr/>
            <p:nvPr/>
          </p:nvSpPr>
          <p:spPr>
            <a:xfrm>
              <a:off x="6196550" y="10969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4" name="Google Shape;4294;p71"/>
            <p:cNvSpPr/>
            <p:nvPr/>
          </p:nvSpPr>
          <p:spPr>
            <a:xfrm>
              <a:off x="2682475" y="10969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5" name="Google Shape;4295;p71"/>
            <p:cNvSpPr/>
            <p:nvPr/>
          </p:nvSpPr>
          <p:spPr>
            <a:xfrm>
              <a:off x="6760550" y="30257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96" name="Google Shape;4296;p71"/>
          <p:cNvGrpSpPr/>
          <p:nvPr/>
        </p:nvGrpSpPr>
        <p:grpSpPr>
          <a:xfrm>
            <a:off x="-131942" y="-240334"/>
            <a:ext cx="9408147" cy="2571207"/>
            <a:chOff x="-131942" y="-240334"/>
            <a:chExt cx="9408147" cy="2571207"/>
          </a:xfrm>
        </p:grpSpPr>
        <p:grpSp>
          <p:nvGrpSpPr>
            <p:cNvPr id="4297" name="Google Shape;4297;p71"/>
            <p:cNvGrpSpPr/>
            <p:nvPr/>
          </p:nvGrpSpPr>
          <p:grpSpPr>
            <a:xfrm rot="-1799975">
              <a:off x="-47704" y="459634"/>
              <a:ext cx="3113747" cy="1171270"/>
              <a:chOff x="0" y="539998"/>
              <a:chExt cx="3901889" cy="1467738"/>
            </a:xfrm>
          </p:grpSpPr>
          <p:sp>
            <p:nvSpPr>
              <p:cNvPr id="4298" name="Google Shape;4298;p71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9" name="Google Shape;4299;p71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0" name="Google Shape;4300;p71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1" name="Google Shape;4301;p71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2" name="Google Shape;4302;p71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3" name="Google Shape;4303;p71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304" name="Google Shape;4304;p71"/>
            <p:cNvGrpSpPr/>
            <p:nvPr/>
          </p:nvGrpSpPr>
          <p:grpSpPr>
            <a:xfrm rot="1799975" flipH="1">
              <a:off x="6078221" y="459634"/>
              <a:ext cx="3113747" cy="1171270"/>
              <a:chOff x="0" y="539998"/>
              <a:chExt cx="3901889" cy="1467738"/>
            </a:xfrm>
          </p:grpSpPr>
          <p:sp>
            <p:nvSpPr>
              <p:cNvPr id="4305" name="Google Shape;4305;p71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6" name="Google Shape;4306;p71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7" name="Google Shape;4307;p71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8" name="Google Shape;4308;p71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9" name="Google Shape;4309;p71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0" name="Google Shape;4310;p71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311" name="Google Shape;4311;p71"/>
          <p:cNvGrpSpPr/>
          <p:nvPr/>
        </p:nvGrpSpPr>
        <p:grpSpPr>
          <a:xfrm>
            <a:off x="1309759" y="1573475"/>
            <a:ext cx="6530974" cy="3049330"/>
            <a:chOff x="1413750" y="2097423"/>
            <a:chExt cx="6156143" cy="2856476"/>
          </a:xfrm>
        </p:grpSpPr>
        <p:sp>
          <p:nvSpPr>
            <p:cNvPr id="4312" name="Google Shape;4312;p71"/>
            <p:cNvSpPr/>
            <p:nvPr/>
          </p:nvSpPr>
          <p:spPr>
            <a:xfrm>
              <a:off x="6640650" y="2097431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3" name="Google Shape;4313;p71"/>
            <p:cNvSpPr/>
            <p:nvPr/>
          </p:nvSpPr>
          <p:spPr>
            <a:xfrm>
              <a:off x="6291299" y="4641648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4" name="Google Shape;4314;p71"/>
            <p:cNvSpPr/>
            <p:nvPr/>
          </p:nvSpPr>
          <p:spPr>
            <a:xfrm>
              <a:off x="1766950" y="4397112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5" name="Google Shape;4315;p71"/>
            <p:cNvSpPr/>
            <p:nvPr/>
          </p:nvSpPr>
          <p:spPr>
            <a:xfrm>
              <a:off x="1413750" y="2097423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Rectangle 3"/>
          <p:cNvSpPr/>
          <p:nvPr/>
        </p:nvSpPr>
        <p:spPr>
          <a:xfrm>
            <a:off x="1732666" y="1135897"/>
            <a:ext cx="5767925" cy="31188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4000" b="1">
                <a:solidFill>
                  <a:schemeClr val="accent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CHÀO CẢ LỚP! 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40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CHÀO MỪNG CÁC EM 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4000" b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TỚI BUỔI HỌC NÀY</a:t>
            </a:r>
            <a:endParaRPr lang="en-US" sz="4000" b="1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4569;p79"/>
          <p:cNvSpPr txBox="1">
            <a:spLocks noGrp="1"/>
          </p:cNvSpPr>
          <p:nvPr>
            <p:ph type="title"/>
          </p:nvPr>
        </p:nvSpPr>
        <p:spPr>
          <a:xfrm>
            <a:off x="1286761" y="697412"/>
            <a:ext cx="6542549" cy="58333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pt-PT" sz="3200">
                <a:solidFill>
                  <a:schemeClr val="accent1"/>
                </a:solidFill>
                <a:latin typeface="+mj-lt"/>
                <a:ea typeface="Arial"/>
                <a:cs typeface="Arial"/>
                <a:sym typeface="Arial"/>
              </a:rPr>
              <a:t>TRAO ĐỔI, GÓP Ý </a:t>
            </a:r>
          </a:p>
        </p:txBody>
      </p:sp>
      <p:grpSp>
        <p:nvGrpSpPr>
          <p:cNvPr id="6" name="Google Shape;4650;p80"/>
          <p:cNvGrpSpPr/>
          <p:nvPr/>
        </p:nvGrpSpPr>
        <p:grpSpPr>
          <a:xfrm>
            <a:off x="7715728" y="4064553"/>
            <a:ext cx="952872" cy="934237"/>
            <a:chOff x="471614" y="518150"/>
            <a:chExt cx="1106961" cy="1085313"/>
          </a:xfrm>
        </p:grpSpPr>
        <p:grpSp>
          <p:nvGrpSpPr>
            <p:cNvPr id="7" name="Google Shape;4651;p80"/>
            <p:cNvGrpSpPr/>
            <p:nvPr/>
          </p:nvGrpSpPr>
          <p:grpSpPr>
            <a:xfrm>
              <a:off x="471614" y="870443"/>
              <a:ext cx="1038872" cy="416520"/>
              <a:chOff x="1386725" y="2623225"/>
              <a:chExt cx="550775" cy="220825"/>
            </a:xfrm>
          </p:grpSpPr>
          <p:sp>
            <p:nvSpPr>
              <p:cNvPr id="11" name="Google Shape;4652;p80"/>
              <p:cNvSpPr/>
              <p:nvPr/>
            </p:nvSpPr>
            <p:spPr>
              <a:xfrm>
                <a:off x="1585975" y="2746100"/>
                <a:ext cx="156050" cy="97325"/>
              </a:xfrm>
              <a:custGeom>
                <a:avLst/>
                <a:gdLst/>
                <a:ahLst/>
                <a:cxnLst/>
                <a:rect l="l" t="t" r="r" b="b"/>
                <a:pathLst>
                  <a:path w="6242" h="3893" extrusionOk="0">
                    <a:moveTo>
                      <a:pt x="3100" y="0"/>
                    </a:moveTo>
                    <a:cubicBezTo>
                      <a:pt x="1" y="0"/>
                      <a:pt x="1" y="3892"/>
                      <a:pt x="1" y="3892"/>
                    </a:cubicBezTo>
                    <a:lnTo>
                      <a:pt x="1078" y="3892"/>
                    </a:lnTo>
                    <a:cubicBezTo>
                      <a:pt x="1078" y="3892"/>
                      <a:pt x="964" y="738"/>
                      <a:pt x="2940" y="738"/>
                    </a:cubicBezTo>
                    <a:cubicBezTo>
                      <a:pt x="3033" y="738"/>
                      <a:pt x="3131" y="745"/>
                      <a:pt x="3234" y="759"/>
                    </a:cubicBezTo>
                    <a:cubicBezTo>
                      <a:pt x="5514" y="1110"/>
                      <a:pt x="5038" y="3892"/>
                      <a:pt x="5038" y="3892"/>
                    </a:cubicBezTo>
                    <a:lnTo>
                      <a:pt x="6241" y="3892"/>
                    </a:lnTo>
                    <a:cubicBezTo>
                      <a:pt x="6241" y="3892"/>
                      <a:pt x="6141" y="158"/>
                      <a:pt x="3334" y="7"/>
                    </a:cubicBezTo>
                    <a:cubicBezTo>
                      <a:pt x="3254" y="3"/>
                      <a:pt x="3176" y="0"/>
                      <a:pt x="310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2" name="Google Shape;4653;p80"/>
              <p:cNvSpPr/>
              <p:nvPr/>
            </p:nvSpPr>
            <p:spPr>
              <a:xfrm>
                <a:off x="1535850" y="2711650"/>
                <a:ext cx="256300" cy="131775"/>
              </a:xfrm>
              <a:custGeom>
                <a:avLst/>
                <a:gdLst/>
                <a:ahLst/>
                <a:cxnLst/>
                <a:rect l="l" t="t" r="r" b="b"/>
                <a:pathLst>
                  <a:path w="10252" h="5271" extrusionOk="0">
                    <a:moveTo>
                      <a:pt x="5198" y="0"/>
                    </a:moveTo>
                    <a:cubicBezTo>
                      <a:pt x="554" y="0"/>
                      <a:pt x="1" y="5270"/>
                      <a:pt x="1" y="5270"/>
                    </a:cubicBezTo>
                    <a:lnTo>
                      <a:pt x="1580" y="5270"/>
                    </a:lnTo>
                    <a:cubicBezTo>
                      <a:pt x="1580" y="5270"/>
                      <a:pt x="1532" y="924"/>
                      <a:pt x="5020" y="924"/>
                    </a:cubicBezTo>
                    <a:cubicBezTo>
                      <a:pt x="5115" y="924"/>
                      <a:pt x="5213" y="928"/>
                      <a:pt x="5314" y="934"/>
                    </a:cubicBezTo>
                    <a:cubicBezTo>
                      <a:pt x="9249" y="1185"/>
                      <a:pt x="8672" y="5270"/>
                      <a:pt x="8672" y="5270"/>
                    </a:cubicBezTo>
                    <a:lnTo>
                      <a:pt x="10251" y="5270"/>
                    </a:lnTo>
                    <a:cubicBezTo>
                      <a:pt x="10251" y="5270"/>
                      <a:pt x="10201" y="232"/>
                      <a:pt x="5489" y="7"/>
                    </a:cubicBezTo>
                    <a:cubicBezTo>
                      <a:pt x="5390" y="2"/>
                      <a:pt x="5293" y="0"/>
                      <a:pt x="519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" name="Google Shape;4654;p80"/>
              <p:cNvSpPr/>
              <p:nvPr/>
            </p:nvSpPr>
            <p:spPr>
              <a:xfrm>
                <a:off x="1470075" y="2670850"/>
                <a:ext cx="385350" cy="173200"/>
              </a:xfrm>
              <a:custGeom>
                <a:avLst/>
                <a:gdLst/>
                <a:ahLst/>
                <a:cxnLst/>
                <a:rect l="l" t="t" r="r" b="b"/>
                <a:pathLst>
                  <a:path w="15414" h="6928" extrusionOk="0">
                    <a:moveTo>
                      <a:pt x="7832" y="1"/>
                    </a:moveTo>
                    <a:cubicBezTo>
                      <a:pt x="1708" y="1"/>
                      <a:pt x="0" y="6927"/>
                      <a:pt x="0" y="6927"/>
                    </a:cubicBezTo>
                    <a:lnTo>
                      <a:pt x="2055" y="6927"/>
                    </a:lnTo>
                    <a:cubicBezTo>
                      <a:pt x="2055" y="6927"/>
                      <a:pt x="3006" y="1200"/>
                      <a:pt x="7637" y="1200"/>
                    </a:cubicBezTo>
                    <a:cubicBezTo>
                      <a:pt x="7762" y="1200"/>
                      <a:pt x="7890" y="1204"/>
                      <a:pt x="8020" y="1213"/>
                    </a:cubicBezTo>
                    <a:cubicBezTo>
                      <a:pt x="13158" y="1564"/>
                      <a:pt x="13358" y="6927"/>
                      <a:pt x="13358" y="6927"/>
                    </a:cubicBezTo>
                    <a:lnTo>
                      <a:pt x="15414" y="6927"/>
                    </a:lnTo>
                    <a:cubicBezTo>
                      <a:pt x="15414" y="6927"/>
                      <a:pt x="14411" y="311"/>
                      <a:pt x="8221" y="10"/>
                    </a:cubicBezTo>
                    <a:cubicBezTo>
                      <a:pt x="8089" y="4"/>
                      <a:pt x="7960" y="1"/>
                      <a:pt x="783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4" name="Google Shape;4655;p80"/>
              <p:cNvSpPr/>
              <p:nvPr/>
            </p:nvSpPr>
            <p:spPr>
              <a:xfrm>
                <a:off x="1386725" y="2623225"/>
                <a:ext cx="550775" cy="220200"/>
              </a:xfrm>
              <a:custGeom>
                <a:avLst/>
                <a:gdLst/>
                <a:ahLst/>
                <a:cxnLst/>
                <a:rect l="l" t="t" r="r" b="b"/>
                <a:pathLst>
                  <a:path w="22031" h="8808" extrusionOk="0">
                    <a:moveTo>
                      <a:pt x="10981" y="0"/>
                    </a:moveTo>
                    <a:cubicBezTo>
                      <a:pt x="2438" y="0"/>
                      <a:pt x="1" y="8807"/>
                      <a:pt x="1" y="8807"/>
                    </a:cubicBezTo>
                    <a:lnTo>
                      <a:pt x="2933" y="8807"/>
                    </a:lnTo>
                    <a:cubicBezTo>
                      <a:pt x="2933" y="8807"/>
                      <a:pt x="4309" y="1436"/>
                      <a:pt x="11196" y="1436"/>
                    </a:cubicBezTo>
                    <a:cubicBezTo>
                      <a:pt x="11265" y="1436"/>
                      <a:pt x="11334" y="1437"/>
                      <a:pt x="11404" y="1439"/>
                    </a:cubicBezTo>
                    <a:cubicBezTo>
                      <a:pt x="18748" y="1589"/>
                      <a:pt x="19099" y="8807"/>
                      <a:pt x="19099" y="8807"/>
                    </a:cubicBezTo>
                    <a:lnTo>
                      <a:pt x="22031" y="8807"/>
                    </a:lnTo>
                    <a:cubicBezTo>
                      <a:pt x="22031" y="8807"/>
                      <a:pt x="20076" y="336"/>
                      <a:pt x="11479" y="10"/>
                    </a:cubicBezTo>
                    <a:cubicBezTo>
                      <a:pt x="11311" y="3"/>
                      <a:pt x="11145" y="0"/>
                      <a:pt x="109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sp>
          <p:nvSpPr>
            <p:cNvPr id="8" name="Google Shape;4656;p80"/>
            <p:cNvSpPr/>
            <p:nvPr/>
          </p:nvSpPr>
          <p:spPr>
            <a:xfrm>
              <a:off x="1141775" y="1419563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" name="Google Shape;4657;p80"/>
            <p:cNvSpPr/>
            <p:nvPr/>
          </p:nvSpPr>
          <p:spPr>
            <a:xfrm>
              <a:off x="1385075" y="776388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" name="Google Shape;4658;p80"/>
            <p:cNvSpPr/>
            <p:nvPr/>
          </p:nvSpPr>
          <p:spPr>
            <a:xfrm>
              <a:off x="928350" y="5181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15" name="Google Shape;4315;p71"/>
          <p:cNvSpPr/>
          <p:nvPr/>
        </p:nvSpPr>
        <p:spPr>
          <a:xfrm>
            <a:off x="317111" y="4436521"/>
            <a:ext cx="1050199" cy="401316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C7F2A0F-12FF-B796-5B8B-C1854B0B4A08}"/>
              </a:ext>
            </a:extLst>
          </p:cNvPr>
          <p:cNvSpPr/>
          <p:nvPr/>
        </p:nvSpPr>
        <p:spPr>
          <a:xfrm>
            <a:off x="952971" y="1798580"/>
            <a:ext cx="7052482" cy="2133340"/>
          </a:xfrm>
          <a:prstGeom prst="rect">
            <a:avLst/>
          </a:prstGeom>
          <a:solidFill>
            <a:srgbClr val="FFFFFF"/>
          </a:solidFill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5760" rIns="18288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20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Trao đổi, góp ý về nội dung, cách nói, cử chỉ, điệu bộ,...khi nói. Ghi lại những góp ý của bạn hoặc cách làm một sản phẩm mà em yêu thích. </a:t>
            </a:r>
            <a:endParaRPr lang="en-US" sz="220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Arrow: Pentagon 18">
            <a:extLst>
              <a:ext uri="{FF2B5EF4-FFF2-40B4-BE49-F238E27FC236}">
                <a16:creationId xmlns:a16="http://schemas.microsoft.com/office/drawing/2014/main" id="{ED9E9F7A-14C3-7A04-524B-A681E3CB78F7}"/>
              </a:ext>
            </a:extLst>
          </p:cNvPr>
          <p:cNvSpPr/>
          <p:nvPr/>
        </p:nvSpPr>
        <p:spPr>
          <a:xfrm>
            <a:off x="1154470" y="1461713"/>
            <a:ext cx="3608723" cy="511519"/>
          </a:xfrm>
          <a:prstGeom prst="homePlate">
            <a:avLst>
              <a:gd name="adj" fmla="val 85161"/>
            </a:avLst>
          </a:prstGeom>
          <a:solidFill>
            <a:schemeClr val="accent5">
              <a:lumMod val="50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en-US" sz="2800" b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 Thảo luận nhóm</a:t>
            </a:r>
            <a:endParaRPr lang="en-US" sz="2800" b="1" i="1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grpSp>
        <p:nvGrpSpPr>
          <p:cNvPr id="16" name="Google Shape;4582;p79"/>
          <p:cNvGrpSpPr/>
          <p:nvPr/>
        </p:nvGrpSpPr>
        <p:grpSpPr>
          <a:xfrm flipH="1">
            <a:off x="572337" y="396032"/>
            <a:ext cx="582133" cy="1102672"/>
            <a:chOff x="7212850" y="2109375"/>
            <a:chExt cx="439600" cy="913400"/>
          </a:xfrm>
        </p:grpSpPr>
        <p:sp>
          <p:nvSpPr>
            <p:cNvPr id="17" name="Google Shape;4583;p79"/>
            <p:cNvSpPr/>
            <p:nvPr/>
          </p:nvSpPr>
          <p:spPr>
            <a:xfrm>
              <a:off x="7379875" y="2398250"/>
              <a:ext cx="172675" cy="624525"/>
            </a:xfrm>
            <a:custGeom>
              <a:avLst/>
              <a:gdLst/>
              <a:ahLst/>
              <a:cxnLst/>
              <a:rect l="l" t="t" r="r" b="b"/>
              <a:pathLst>
                <a:path w="6907" h="24981" extrusionOk="0">
                  <a:moveTo>
                    <a:pt x="888" y="13898"/>
                  </a:moveTo>
                  <a:cubicBezTo>
                    <a:pt x="1421" y="13898"/>
                    <a:pt x="2198" y="14288"/>
                    <a:pt x="2960" y="14957"/>
                  </a:cubicBezTo>
                  <a:cubicBezTo>
                    <a:pt x="2371" y="15347"/>
                    <a:pt x="1743" y="15553"/>
                    <a:pt x="1245" y="15553"/>
                  </a:cubicBezTo>
                  <a:cubicBezTo>
                    <a:pt x="1072" y="15553"/>
                    <a:pt x="914" y="15528"/>
                    <a:pt x="779" y="15477"/>
                  </a:cubicBezTo>
                  <a:cubicBezTo>
                    <a:pt x="401" y="15340"/>
                    <a:pt x="220" y="15017"/>
                    <a:pt x="248" y="14535"/>
                  </a:cubicBezTo>
                  <a:cubicBezTo>
                    <a:pt x="263" y="14194"/>
                    <a:pt x="407" y="13992"/>
                    <a:pt x="670" y="13926"/>
                  </a:cubicBezTo>
                  <a:cubicBezTo>
                    <a:pt x="736" y="13910"/>
                    <a:pt x="812" y="13898"/>
                    <a:pt x="888" y="13898"/>
                  </a:cubicBezTo>
                  <a:close/>
                  <a:moveTo>
                    <a:pt x="3308" y="0"/>
                  </a:moveTo>
                  <a:cubicBezTo>
                    <a:pt x="3277" y="0"/>
                    <a:pt x="3246" y="13"/>
                    <a:pt x="3223" y="38"/>
                  </a:cubicBezTo>
                  <a:cubicBezTo>
                    <a:pt x="3190" y="81"/>
                    <a:pt x="2446" y="1052"/>
                    <a:pt x="2133" y="2669"/>
                  </a:cubicBezTo>
                  <a:cubicBezTo>
                    <a:pt x="1848" y="4154"/>
                    <a:pt x="1902" y="6484"/>
                    <a:pt x="3789" y="9147"/>
                  </a:cubicBezTo>
                  <a:cubicBezTo>
                    <a:pt x="5433" y="11454"/>
                    <a:pt x="4621" y="13175"/>
                    <a:pt x="3997" y="13992"/>
                  </a:cubicBezTo>
                  <a:cubicBezTo>
                    <a:pt x="3744" y="14321"/>
                    <a:pt x="3448" y="14601"/>
                    <a:pt x="3141" y="14831"/>
                  </a:cubicBezTo>
                  <a:cubicBezTo>
                    <a:pt x="2315" y="14099"/>
                    <a:pt x="1468" y="13689"/>
                    <a:pt x="875" y="13689"/>
                  </a:cubicBezTo>
                  <a:cubicBezTo>
                    <a:pt x="784" y="13689"/>
                    <a:pt x="698" y="13698"/>
                    <a:pt x="620" y="13718"/>
                  </a:cubicBezTo>
                  <a:cubicBezTo>
                    <a:pt x="263" y="13806"/>
                    <a:pt x="61" y="14096"/>
                    <a:pt x="33" y="14523"/>
                  </a:cubicBezTo>
                  <a:cubicBezTo>
                    <a:pt x="0" y="15099"/>
                    <a:pt x="242" y="15505"/>
                    <a:pt x="703" y="15681"/>
                  </a:cubicBezTo>
                  <a:cubicBezTo>
                    <a:pt x="868" y="15742"/>
                    <a:pt x="1053" y="15771"/>
                    <a:pt x="1249" y="15771"/>
                  </a:cubicBezTo>
                  <a:cubicBezTo>
                    <a:pt x="1826" y="15771"/>
                    <a:pt x="2506" y="15521"/>
                    <a:pt x="3119" y="15099"/>
                  </a:cubicBezTo>
                  <a:cubicBezTo>
                    <a:pt x="3602" y="15549"/>
                    <a:pt x="4068" y="16102"/>
                    <a:pt x="4452" y="16744"/>
                  </a:cubicBezTo>
                  <a:cubicBezTo>
                    <a:pt x="5400" y="18295"/>
                    <a:pt x="6539" y="21408"/>
                    <a:pt x="3547" y="24806"/>
                  </a:cubicBezTo>
                  <a:cubicBezTo>
                    <a:pt x="3508" y="24849"/>
                    <a:pt x="3508" y="24915"/>
                    <a:pt x="3552" y="24954"/>
                  </a:cubicBezTo>
                  <a:cubicBezTo>
                    <a:pt x="3574" y="24975"/>
                    <a:pt x="3602" y="24981"/>
                    <a:pt x="3624" y="24981"/>
                  </a:cubicBezTo>
                  <a:cubicBezTo>
                    <a:pt x="3657" y="24981"/>
                    <a:pt x="3683" y="24970"/>
                    <a:pt x="3706" y="24948"/>
                  </a:cubicBezTo>
                  <a:cubicBezTo>
                    <a:pt x="6906" y="21315"/>
                    <a:pt x="5421" y="17922"/>
                    <a:pt x="4632" y="16635"/>
                  </a:cubicBezTo>
                  <a:cubicBezTo>
                    <a:pt x="4237" y="15982"/>
                    <a:pt x="3777" y="15428"/>
                    <a:pt x="3295" y="14973"/>
                  </a:cubicBezTo>
                  <a:cubicBezTo>
                    <a:pt x="3618" y="14732"/>
                    <a:pt x="3914" y="14447"/>
                    <a:pt x="4166" y="14118"/>
                  </a:cubicBezTo>
                  <a:cubicBezTo>
                    <a:pt x="4824" y="13258"/>
                    <a:pt x="5679" y="11444"/>
                    <a:pt x="3964" y="9021"/>
                  </a:cubicBezTo>
                  <a:cubicBezTo>
                    <a:pt x="440" y="4061"/>
                    <a:pt x="3361" y="208"/>
                    <a:pt x="3394" y="170"/>
                  </a:cubicBezTo>
                  <a:cubicBezTo>
                    <a:pt x="3427" y="126"/>
                    <a:pt x="3420" y="60"/>
                    <a:pt x="3372" y="21"/>
                  </a:cubicBezTo>
                  <a:cubicBezTo>
                    <a:pt x="3353" y="7"/>
                    <a:pt x="3331" y="0"/>
                    <a:pt x="33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8" name="Google Shape;4584;p79"/>
            <p:cNvSpPr/>
            <p:nvPr/>
          </p:nvSpPr>
          <p:spPr>
            <a:xfrm>
              <a:off x="7212850" y="2109375"/>
              <a:ext cx="439600" cy="491250"/>
            </a:xfrm>
            <a:custGeom>
              <a:avLst/>
              <a:gdLst/>
              <a:ahLst/>
              <a:cxnLst/>
              <a:rect l="l" t="t" r="r" b="b"/>
              <a:pathLst>
                <a:path w="17584" h="19650" extrusionOk="0">
                  <a:moveTo>
                    <a:pt x="8793" y="0"/>
                  </a:moveTo>
                  <a:cubicBezTo>
                    <a:pt x="3936" y="0"/>
                    <a:pt x="0" y="4397"/>
                    <a:pt x="0" y="9823"/>
                  </a:cubicBezTo>
                  <a:cubicBezTo>
                    <a:pt x="0" y="15249"/>
                    <a:pt x="3936" y="19650"/>
                    <a:pt x="8793" y="19650"/>
                  </a:cubicBezTo>
                  <a:cubicBezTo>
                    <a:pt x="13648" y="19650"/>
                    <a:pt x="17583" y="15249"/>
                    <a:pt x="17583" y="9823"/>
                  </a:cubicBezTo>
                  <a:cubicBezTo>
                    <a:pt x="17583" y="4397"/>
                    <a:pt x="13648" y="0"/>
                    <a:pt x="879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9" name="Google Shape;4585;p79"/>
            <p:cNvSpPr/>
            <p:nvPr/>
          </p:nvSpPr>
          <p:spPr>
            <a:xfrm>
              <a:off x="7443875" y="2576275"/>
              <a:ext cx="56150" cy="64750"/>
            </a:xfrm>
            <a:custGeom>
              <a:avLst/>
              <a:gdLst/>
              <a:ahLst/>
              <a:cxnLst/>
              <a:rect l="l" t="t" r="r" b="b"/>
              <a:pathLst>
                <a:path w="2246" h="2590" extrusionOk="0">
                  <a:moveTo>
                    <a:pt x="429" y="1"/>
                  </a:moveTo>
                  <a:cubicBezTo>
                    <a:pt x="322" y="1"/>
                    <a:pt x="267" y="64"/>
                    <a:pt x="296" y="212"/>
                  </a:cubicBezTo>
                  <a:cubicBezTo>
                    <a:pt x="296" y="212"/>
                    <a:pt x="0" y="2322"/>
                    <a:pt x="296" y="2530"/>
                  </a:cubicBezTo>
                  <a:cubicBezTo>
                    <a:pt x="351" y="2570"/>
                    <a:pt x="440" y="2589"/>
                    <a:pt x="550" y="2589"/>
                  </a:cubicBezTo>
                  <a:cubicBezTo>
                    <a:pt x="1029" y="2589"/>
                    <a:pt x="1903" y="2227"/>
                    <a:pt x="2072" y="1670"/>
                  </a:cubicBezTo>
                  <a:cubicBezTo>
                    <a:pt x="2245" y="1116"/>
                    <a:pt x="880" y="1"/>
                    <a:pt x="4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0" name="Google Shape;4586;p79"/>
            <p:cNvSpPr/>
            <p:nvPr/>
          </p:nvSpPr>
          <p:spPr>
            <a:xfrm>
              <a:off x="7393800" y="2141850"/>
              <a:ext cx="207625" cy="129925"/>
            </a:xfrm>
            <a:custGeom>
              <a:avLst/>
              <a:gdLst/>
              <a:ahLst/>
              <a:cxnLst/>
              <a:rect l="l" t="t" r="r" b="b"/>
              <a:pathLst>
                <a:path w="8305" h="5197" extrusionOk="0">
                  <a:moveTo>
                    <a:pt x="1619" y="1"/>
                  </a:moveTo>
                  <a:cubicBezTo>
                    <a:pt x="393" y="1"/>
                    <a:pt x="0" y="527"/>
                    <a:pt x="3126" y="1957"/>
                  </a:cubicBezTo>
                  <a:cubicBezTo>
                    <a:pt x="5688" y="3134"/>
                    <a:pt x="7851" y="5197"/>
                    <a:pt x="8240" y="5197"/>
                  </a:cubicBezTo>
                  <a:cubicBezTo>
                    <a:pt x="8283" y="5197"/>
                    <a:pt x="8305" y="5171"/>
                    <a:pt x="8301" y="5114"/>
                  </a:cubicBezTo>
                  <a:cubicBezTo>
                    <a:pt x="8099" y="1804"/>
                    <a:pt x="4092" y="467"/>
                    <a:pt x="4092" y="467"/>
                  </a:cubicBezTo>
                  <a:cubicBezTo>
                    <a:pt x="3342" y="181"/>
                    <a:pt x="2338" y="1"/>
                    <a:pt x="16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grpSp>
        <p:nvGrpSpPr>
          <p:cNvPr id="24" name="Google Shape;4927;p85"/>
          <p:cNvGrpSpPr/>
          <p:nvPr/>
        </p:nvGrpSpPr>
        <p:grpSpPr>
          <a:xfrm rot="-1759650">
            <a:off x="7086609" y="1373181"/>
            <a:ext cx="1386194" cy="2576775"/>
            <a:chOff x="6622012" y="795963"/>
            <a:chExt cx="1304687" cy="2425262"/>
          </a:xfrm>
        </p:grpSpPr>
        <p:sp>
          <p:nvSpPr>
            <p:cNvPr id="25" name="Google Shape;4928;p85"/>
            <p:cNvSpPr/>
            <p:nvPr/>
          </p:nvSpPr>
          <p:spPr>
            <a:xfrm rot="676147">
              <a:off x="7263594" y="835063"/>
              <a:ext cx="436082" cy="363936"/>
            </a:xfrm>
            <a:custGeom>
              <a:avLst/>
              <a:gdLst/>
              <a:ahLst/>
              <a:cxnLst/>
              <a:rect l="l" t="t" r="r" b="b"/>
              <a:pathLst>
                <a:path w="10218" h="8528" extrusionOk="0">
                  <a:moveTo>
                    <a:pt x="0" y="0"/>
                  </a:moveTo>
                  <a:lnTo>
                    <a:pt x="4834" y="8528"/>
                  </a:lnTo>
                  <a:lnTo>
                    <a:pt x="5864" y="6560"/>
                  </a:lnTo>
                  <a:lnTo>
                    <a:pt x="7521" y="7931"/>
                  </a:lnTo>
                  <a:lnTo>
                    <a:pt x="7542" y="4253"/>
                  </a:lnTo>
                  <a:lnTo>
                    <a:pt x="10217" y="32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6" name="Google Shape;4929;p85"/>
            <p:cNvSpPr/>
            <p:nvPr/>
          </p:nvSpPr>
          <p:spPr>
            <a:xfrm rot="676147">
              <a:off x="7284315" y="828697"/>
              <a:ext cx="324479" cy="183888"/>
            </a:xfrm>
            <a:custGeom>
              <a:avLst/>
              <a:gdLst/>
              <a:ahLst/>
              <a:cxnLst/>
              <a:rect l="l" t="t" r="r" b="b"/>
              <a:pathLst>
                <a:path w="7603" h="4309" extrusionOk="0">
                  <a:moveTo>
                    <a:pt x="120" y="1"/>
                  </a:moveTo>
                  <a:cubicBezTo>
                    <a:pt x="83" y="1"/>
                    <a:pt x="47" y="21"/>
                    <a:pt x="29" y="54"/>
                  </a:cubicBezTo>
                  <a:cubicBezTo>
                    <a:pt x="1" y="104"/>
                    <a:pt x="17" y="170"/>
                    <a:pt x="67" y="198"/>
                  </a:cubicBezTo>
                  <a:lnTo>
                    <a:pt x="7433" y="4291"/>
                  </a:lnTo>
                  <a:cubicBezTo>
                    <a:pt x="7449" y="4302"/>
                    <a:pt x="7466" y="4308"/>
                    <a:pt x="7482" y="4308"/>
                  </a:cubicBezTo>
                  <a:cubicBezTo>
                    <a:pt x="7521" y="4308"/>
                    <a:pt x="7559" y="4286"/>
                    <a:pt x="7575" y="4253"/>
                  </a:cubicBezTo>
                  <a:cubicBezTo>
                    <a:pt x="7603" y="4198"/>
                    <a:pt x="7587" y="4137"/>
                    <a:pt x="7537" y="4104"/>
                  </a:cubicBezTo>
                  <a:lnTo>
                    <a:pt x="171" y="16"/>
                  </a:lnTo>
                  <a:cubicBezTo>
                    <a:pt x="155" y="5"/>
                    <a:pt x="137" y="1"/>
                    <a:pt x="1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7" name="Google Shape;4930;p85"/>
            <p:cNvSpPr/>
            <p:nvPr/>
          </p:nvSpPr>
          <p:spPr>
            <a:xfrm rot="676147">
              <a:off x="7504274" y="1069992"/>
              <a:ext cx="64315" cy="120857"/>
            </a:xfrm>
            <a:custGeom>
              <a:avLst/>
              <a:gdLst/>
              <a:ahLst/>
              <a:cxnLst/>
              <a:rect l="l" t="t" r="r" b="b"/>
              <a:pathLst>
                <a:path w="1507" h="2832" extrusionOk="0">
                  <a:moveTo>
                    <a:pt x="117" y="1"/>
                  </a:moveTo>
                  <a:cubicBezTo>
                    <a:pt x="103" y="1"/>
                    <a:pt x="89" y="3"/>
                    <a:pt x="76" y="9"/>
                  </a:cubicBezTo>
                  <a:cubicBezTo>
                    <a:pt x="21" y="36"/>
                    <a:pt x="0" y="97"/>
                    <a:pt x="26" y="152"/>
                  </a:cubicBezTo>
                  <a:lnTo>
                    <a:pt x="1293" y="2771"/>
                  </a:lnTo>
                  <a:cubicBezTo>
                    <a:pt x="1309" y="2811"/>
                    <a:pt x="1348" y="2832"/>
                    <a:pt x="1387" y="2832"/>
                  </a:cubicBezTo>
                  <a:cubicBezTo>
                    <a:pt x="1402" y="2832"/>
                    <a:pt x="1419" y="2826"/>
                    <a:pt x="1435" y="2821"/>
                  </a:cubicBezTo>
                  <a:cubicBezTo>
                    <a:pt x="1485" y="2793"/>
                    <a:pt x="1506" y="2733"/>
                    <a:pt x="1480" y="2679"/>
                  </a:cubicBezTo>
                  <a:lnTo>
                    <a:pt x="213" y="59"/>
                  </a:lnTo>
                  <a:cubicBezTo>
                    <a:pt x="197" y="22"/>
                    <a:pt x="156" y="1"/>
                    <a:pt x="1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8" name="Google Shape;4931;p85"/>
            <p:cNvSpPr/>
            <p:nvPr/>
          </p:nvSpPr>
          <p:spPr>
            <a:xfrm rot="676147">
              <a:off x="7280454" y="822935"/>
              <a:ext cx="269510" cy="228740"/>
            </a:xfrm>
            <a:custGeom>
              <a:avLst/>
              <a:gdLst/>
              <a:ahLst/>
              <a:cxnLst/>
              <a:rect l="l" t="t" r="r" b="b"/>
              <a:pathLst>
                <a:path w="6315" h="5360" extrusionOk="0">
                  <a:moveTo>
                    <a:pt x="119" y="0"/>
                  </a:moveTo>
                  <a:cubicBezTo>
                    <a:pt x="89" y="0"/>
                    <a:pt x="60" y="13"/>
                    <a:pt x="39" y="37"/>
                  </a:cubicBezTo>
                  <a:cubicBezTo>
                    <a:pt x="1" y="81"/>
                    <a:pt x="6" y="147"/>
                    <a:pt x="50" y="185"/>
                  </a:cubicBezTo>
                  <a:lnTo>
                    <a:pt x="6128" y="5332"/>
                  </a:lnTo>
                  <a:cubicBezTo>
                    <a:pt x="6145" y="5348"/>
                    <a:pt x="6173" y="5360"/>
                    <a:pt x="6194" y="5360"/>
                  </a:cubicBezTo>
                  <a:cubicBezTo>
                    <a:pt x="6221" y="5360"/>
                    <a:pt x="6254" y="5342"/>
                    <a:pt x="6277" y="5320"/>
                  </a:cubicBezTo>
                  <a:cubicBezTo>
                    <a:pt x="6315" y="5277"/>
                    <a:pt x="6310" y="5211"/>
                    <a:pt x="6260" y="5173"/>
                  </a:cubicBezTo>
                  <a:lnTo>
                    <a:pt x="188" y="26"/>
                  </a:lnTo>
                  <a:cubicBezTo>
                    <a:pt x="168" y="9"/>
                    <a:pt x="143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9" name="Google Shape;4932;p85"/>
            <p:cNvSpPr/>
            <p:nvPr/>
          </p:nvSpPr>
          <p:spPr>
            <a:xfrm rot="676147">
              <a:off x="7494024" y="1063608"/>
              <a:ext cx="26930" cy="62477"/>
            </a:xfrm>
            <a:custGeom>
              <a:avLst/>
              <a:gdLst/>
              <a:ahLst/>
              <a:cxnLst/>
              <a:rect l="l" t="t" r="r" b="b"/>
              <a:pathLst>
                <a:path w="631" h="1464" extrusionOk="0">
                  <a:moveTo>
                    <a:pt x="515" y="0"/>
                  </a:moveTo>
                  <a:cubicBezTo>
                    <a:pt x="469" y="0"/>
                    <a:pt x="425" y="31"/>
                    <a:pt x="411" y="75"/>
                  </a:cubicBezTo>
                  <a:lnTo>
                    <a:pt x="17" y="1325"/>
                  </a:lnTo>
                  <a:cubicBezTo>
                    <a:pt x="1" y="1380"/>
                    <a:pt x="34" y="1441"/>
                    <a:pt x="88" y="1457"/>
                  </a:cubicBezTo>
                  <a:cubicBezTo>
                    <a:pt x="99" y="1463"/>
                    <a:pt x="110" y="1463"/>
                    <a:pt x="120" y="1463"/>
                  </a:cubicBezTo>
                  <a:cubicBezTo>
                    <a:pt x="165" y="1463"/>
                    <a:pt x="209" y="1436"/>
                    <a:pt x="219" y="1391"/>
                  </a:cubicBezTo>
                  <a:lnTo>
                    <a:pt x="608" y="136"/>
                  </a:lnTo>
                  <a:cubicBezTo>
                    <a:pt x="631" y="82"/>
                    <a:pt x="598" y="22"/>
                    <a:pt x="543" y="4"/>
                  </a:cubicBezTo>
                  <a:cubicBezTo>
                    <a:pt x="534" y="2"/>
                    <a:pt x="524" y="0"/>
                    <a:pt x="515" y="0"/>
                  </a:cubicBezTo>
                  <a:close/>
                </a:path>
              </a:pathLst>
            </a:custGeom>
            <a:solidFill>
              <a:srgbClr val="2E24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0" name="Google Shape;4933;p85"/>
            <p:cNvSpPr/>
            <p:nvPr/>
          </p:nvSpPr>
          <p:spPr>
            <a:xfrm rot="676147">
              <a:off x="6799863" y="1233217"/>
              <a:ext cx="948984" cy="1913734"/>
            </a:xfrm>
            <a:custGeom>
              <a:avLst/>
              <a:gdLst/>
              <a:ahLst/>
              <a:cxnLst/>
              <a:rect l="l" t="t" r="r" b="b"/>
              <a:pathLst>
                <a:path w="22236" h="44844" extrusionOk="0">
                  <a:moveTo>
                    <a:pt x="13245" y="0"/>
                  </a:moveTo>
                  <a:cubicBezTo>
                    <a:pt x="13209" y="0"/>
                    <a:pt x="13173" y="21"/>
                    <a:pt x="13154" y="54"/>
                  </a:cubicBezTo>
                  <a:cubicBezTo>
                    <a:pt x="13127" y="104"/>
                    <a:pt x="13144" y="170"/>
                    <a:pt x="13192" y="197"/>
                  </a:cubicBezTo>
                  <a:cubicBezTo>
                    <a:pt x="13198" y="197"/>
                    <a:pt x="13478" y="356"/>
                    <a:pt x="13921" y="635"/>
                  </a:cubicBezTo>
                  <a:cubicBezTo>
                    <a:pt x="13938" y="646"/>
                    <a:pt x="13954" y="646"/>
                    <a:pt x="13976" y="646"/>
                  </a:cubicBezTo>
                  <a:cubicBezTo>
                    <a:pt x="14009" y="646"/>
                    <a:pt x="14042" y="630"/>
                    <a:pt x="14064" y="597"/>
                  </a:cubicBezTo>
                  <a:cubicBezTo>
                    <a:pt x="14097" y="547"/>
                    <a:pt x="14080" y="481"/>
                    <a:pt x="14032" y="455"/>
                  </a:cubicBezTo>
                  <a:cubicBezTo>
                    <a:pt x="13582" y="175"/>
                    <a:pt x="13296" y="16"/>
                    <a:pt x="13296" y="16"/>
                  </a:cubicBezTo>
                  <a:cubicBezTo>
                    <a:pt x="13280" y="5"/>
                    <a:pt x="13263" y="0"/>
                    <a:pt x="13245" y="0"/>
                  </a:cubicBezTo>
                  <a:close/>
                  <a:moveTo>
                    <a:pt x="14684" y="896"/>
                  </a:moveTo>
                  <a:cubicBezTo>
                    <a:pt x="14652" y="896"/>
                    <a:pt x="14621" y="912"/>
                    <a:pt x="14601" y="942"/>
                  </a:cubicBezTo>
                  <a:cubicBezTo>
                    <a:pt x="14568" y="992"/>
                    <a:pt x="14579" y="1058"/>
                    <a:pt x="14629" y="1090"/>
                  </a:cubicBezTo>
                  <a:cubicBezTo>
                    <a:pt x="14842" y="1232"/>
                    <a:pt x="15079" y="1397"/>
                    <a:pt x="15325" y="1567"/>
                  </a:cubicBezTo>
                  <a:cubicBezTo>
                    <a:pt x="15342" y="1584"/>
                    <a:pt x="15363" y="1589"/>
                    <a:pt x="15385" y="1589"/>
                  </a:cubicBezTo>
                  <a:cubicBezTo>
                    <a:pt x="15418" y="1589"/>
                    <a:pt x="15451" y="1573"/>
                    <a:pt x="15473" y="1546"/>
                  </a:cubicBezTo>
                  <a:cubicBezTo>
                    <a:pt x="15506" y="1496"/>
                    <a:pt x="15494" y="1430"/>
                    <a:pt x="15446" y="1397"/>
                  </a:cubicBezTo>
                  <a:cubicBezTo>
                    <a:pt x="15198" y="1222"/>
                    <a:pt x="14963" y="1063"/>
                    <a:pt x="14743" y="915"/>
                  </a:cubicBezTo>
                  <a:cubicBezTo>
                    <a:pt x="14724" y="903"/>
                    <a:pt x="14704" y="896"/>
                    <a:pt x="14684" y="896"/>
                  </a:cubicBezTo>
                  <a:close/>
                  <a:moveTo>
                    <a:pt x="16073" y="1877"/>
                  </a:moveTo>
                  <a:cubicBezTo>
                    <a:pt x="16040" y="1877"/>
                    <a:pt x="16008" y="1891"/>
                    <a:pt x="15988" y="1918"/>
                  </a:cubicBezTo>
                  <a:cubicBezTo>
                    <a:pt x="15949" y="1968"/>
                    <a:pt x="15960" y="2034"/>
                    <a:pt x="16005" y="2066"/>
                  </a:cubicBezTo>
                  <a:cubicBezTo>
                    <a:pt x="16223" y="2231"/>
                    <a:pt x="16448" y="2406"/>
                    <a:pt x="16673" y="2586"/>
                  </a:cubicBezTo>
                  <a:cubicBezTo>
                    <a:pt x="16690" y="2598"/>
                    <a:pt x="16716" y="2608"/>
                    <a:pt x="16739" y="2608"/>
                  </a:cubicBezTo>
                  <a:cubicBezTo>
                    <a:pt x="16772" y="2608"/>
                    <a:pt x="16799" y="2593"/>
                    <a:pt x="16822" y="2570"/>
                  </a:cubicBezTo>
                  <a:cubicBezTo>
                    <a:pt x="16860" y="2520"/>
                    <a:pt x="16848" y="2454"/>
                    <a:pt x="16804" y="2416"/>
                  </a:cubicBezTo>
                  <a:cubicBezTo>
                    <a:pt x="16580" y="2236"/>
                    <a:pt x="16355" y="2060"/>
                    <a:pt x="16136" y="1895"/>
                  </a:cubicBezTo>
                  <a:cubicBezTo>
                    <a:pt x="16117" y="1883"/>
                    <a:pt x="16095" y="1877"/>
                    <a:pt x="16073" y="1877"/>
                  </a:cubicBezTo>
                  <a:close/>
                  <a:moveTo>
                    <a:pt x="17389" y="2939"/>
                  </a:moveTo>
                  <a:cubicBezTo>
                    <a:pt x="17359" y="2939"/>
                    <a:pt x="17330" y="2952"/>
                    <a:pt x="17308" y="2975"/>
                  </a:cubicBezTo>
                  <a:cubicBezTo>
                    <a:pt x="17270" y="3020"/>
                    <a:pt x="17275" y="3086"/>
                    <a:pt x="17320" y="3124"/>
                  </a:cubicBezTo>
                  <a:cubicBezTo>
                    <a:pt x="17538" y="3309"/>
                    <a:pt x="17748" y="3502"/>
                    <a:pt x="17945" y="3688"/>
                  </a:cubicBezTo>
                  <a:cubicBezTo>
                    <a:pt x="17966" y="3704"/>
                    <a:pt x="17994" y="3716"/>
                    <a:pt x="18021" y="3716"/>
                  </a:cubicBezTo>
                  <a:cubicBezTo>
                    <a:pt x="18049" y="3716"/>
                    <a:pt x="18076" y="3704"/>
                    <a:pt x="18097" y="3683"/>
                  </a:cubicBezTo>
                  <a:cubicBezTo>
                    <a:pt x="18137" y="3638"/>
                    <a:pt x="18130" y="3573"/>
                    <a:pt x="18092" y="3534"/>
                  </a:cubicBezTo>
                  <a:cubicBezTo>
                    <a:pt x="17890" y="3342"/>
                    <a:pt x="17677" y="3152"/>
                    <a:pt x="17457" y="2965"/>
                  </a:cubicBezTo>
                  <a:cubicBezTo>
                    <a:pt x="17437" y="2948"/>
                    <a:pt x="17413" y="2939"/>
                    <a:pt x="17389" y="2939"/>
                  </a:cubicBezTo>
                  <a:close/>
                  <a:moveTo>
                    <a:pt x="18624" y="4098"/>
                  </a:moveTo>
                  <a:cubicBezTo>
                    <a:pt x="18596" y="4098"/>
                    <a:pt x="18569" y="4107"/>
                    <a:pt x="18547" y="4126"/>
                  </a:cubicBezTo>
                  <a:cubicBezTo>
                    <a:pt x="18509" y="4165"/>
                    <a:pt x="18509" y="4237"/>
                    <a:pt x="18547" y="4275"/>
                  </a:cubicBezTo>
                  <a:cubicBezTo>
                    <a:pt x="18750" y="4483"/>
                    <a:pt x="18937" y="4691"/>
                    <a:pt x="19117" y="4895"/>
                  </a:cubicBezTo>
                  <a:cubicBezTo>
                    <a:pt x="19139" y="4916"/>
                    <a:pt x="19167" y="4933"/>
                    <a:pt x="19195" y="4933"/>
                  </a:cubicBezTo>
                  <a:cubicBezTo>
                    <a:pt x="19222" y="4933"/>
                    <a:pt x="19243" y="4921"/>
                    <a:pt x="19266" y="4905"/>
                  </a:cubicBezTo>
                  <a:cubicBezTo>
                    <a:pt x="19309" y="4867"/>
                    <a:pt x="19314" y="4801"/>
                    <a:pt x="19276" y="4756"/>
                  </a:cubicBezTo>
                  <a:cubicBezTo>
                    <a:pt x="19096" y="4549"/>
                    <a:pt x="18904" y="4336"/>
                    <a:pt x="18701" y="4126"/>
                  </a:cubicBezTo>
                  <a:cubicBezTo>
                    <a:pt x="18679" y="4107"/>
                    <a:pt x="18651" y="4098"/>
                    <a:pt x="18624" y="4098"/>
                  </a:cubicBezTo>
                  <a:close/>
                  <a:moveTo>
                    <a:pt x="19731" y="5375"/>
                  </a:moveTo>
                  <a:cubicBezTo>
                    <a:pt x="19709" y="5375"/>
                    <a:pt x="19686" y="5383"/>
                    <a:pt x="19665" y="5398"/>
                  </a:cubicBezTo>
                  <a:cubicBezTo>
                    <a:pt x="19622" y="5431"/>
                    <a:pt x="19610" y="5497"/>
                    <a:pt x="19650" y="5546"/>
                  </a:cubicBezTo>
                  <a:cubicBezTo>
                    <a:pt x="19819" y="5776"/>
                    <a:pt x="19984" y="6006"/>
                    <a:pt x="20126" y="6231"/>
                  </a:cubicBezTo>
                  <a:cubicBezTo>
                    <a:pt x="20143" y="6264"/>
                    <a:pt x="20181" y="6281"/>
                    <a:pt x="20214" y="6281"/>
                  </a:cubicBezTo>
                  <a:cubicBezTo>
                    <a:pt x="20235" y="6281"/>
                    <a:pt x="20252" y="6276"/>
                    <a:pt x="20268" y="6264"/>
                  </a:cubicBezTo>
                  <a:cubicBezTo>
                    <a:pt x="20318" y="6231"/>
                    <a:pt x="20334" y="6165"/>
                    <a:pt x="20301" y="6117"/>
                  </a:cubicBezTo>
                  <a:cubicBezTo>
                    <a:pt x="20159" y="5886"/>
                    <a:pt x="19994" y="5651"/>
                    <a:pt x="19814" y="5421"/>
                  </a:cubicBezTo>
                  <a:cubicBezTo>
                    <a:pt x="19795" y="5391"/>
                    <a:pt x="19764" y="5375"/>
                    <a:pt x="19731" y="5375"/>
                  </a:cubicBezTo>
                  <a:close/>
                  <a:moveTo>
                    <a:pt x="20629" y="6806"/>
                  </a:moveTo>
                  <a:cubicBezTo>
                    <a:pt x="20613" y="6806"/>
                    <a:pt x="20597" y="6810"/>
                    <a:pt x="20581" y="6818"/>
                  </a:cubicBezTo>
                  <a:cubicBezTo>
                    <a:pt x="20531" y="6845"/>
                    <a:pt x="20510" y="6906"/>
                    <a:pt x="20538" y="6960"/>
                  </a:cubicBezTo>
                  <a:cubicBezTo>
                    <a:pt x="20663" y="7218"/>
                    <a:pt x="20773" y="7475"/>
                    <a:pt x="20855" y="7723"/>
                  </a:cubicBezTo>
                  <a:cubicBezTo>
                    <a:pt x="20872" y="7766"/>
                    <a:pt x="20910" y="7799"/>
                    <a:pt x="20953" y="7799"/>
                  </a:cubicBezTo>
                  <a:cubicBezTo>
                    <a:pt x="20965" y="7799"/>
                    <a:pt x="20976" y="7794"/>
                    <a:pt x="20986" y="7788"/>
                  </a:cubicBezTo>
                  <a:cubicBezTo>
                    <a:pt x="21047" y="7771"/>
                    <a:pt x="21074" y="7711"/>
                    <a:pt x="21052" y="7657"/>
                  </a:cubicBezTo>
                  <a:cubicBezTo>
                    <a:pt x="20970" y="7399"/>
                    <a:pt x="20855" y="7131"/>
                    <a:pt x="20723" y="6868"/>
                  </a:cubicBezTo>
                  <a:cubicBezTo>
                    <a:pt x="20703" y="6828"/>
                    <a:pt x="20668" y="6806"/>
                    <a:pt x="20629" y="6806"/>
                  </a:cubicBezTo>
                  <a:close/>
                  <a:moveTo>
                    <a:pt x="21151" y="8401"/>
                  </a:moveTo>
                  <a:cubicBezTo>
                    <a:pt x="21147" y="8401"/>
                    <a:pt x="21144" y="8401"/>
                    <a:pt x="21140" y="8401"/>
                  </a:cubicBezTo>
                  <a:cubicBezTo>
                    <a:pt x="21085" y="8413"/>
                    <a:pt x="21047" y="8467"/>
                    <a:pt x="21052" y="8522"/>
                  </a:cubicBezTo>
                  <a:cubicBezTo>
                    <a:pt x="21090" y="8742"/>
                    <a:pt x="21107" y="8960"/>
                    <a:pt x="21107" y="9175"/>
                  </a:cubicBezTo>
                  <a:cubicBezTo>
                    <a:pt x="21107" y="9229"/>
                    <a:pt x="21107" y="9289"/>
                    <a:pt x="21102" y="9345"/>
                  </a:cubicBezTo>
                  <a:cubicBezTo>
                    <a:pt x="21102" y="9405"/>
                    <a:pt x="21145" y="9454"/>
                    <a:pt x="21206" y="9454"/>
                  </a:cubicBezTo>
                  <a:lnTo>
                    <a:pt x="21211" y="9454"/>
                  </a:lnTo>
                  <a:cubicBezTo>
                    <a:pt x="21266" y="9454"/>
                    <a:pt x="21310" y="9410"/>
                    <a:pt x="21315" y="9355"/>
                  </a:cubicBezTo>
                  <a:lnTo>
                    <a:pt x="21315" y="9175"/>
                  </a:lnTo>
                  <a:cubicBezTo>
                    <a:pt x="21320" y="8950"/>
                    <a:pt x="21299" y="8720"/>
                    <a:pt x="21266" y="8490"/>
                  </a:cubicBezTo>
                  <a:cubicBezTo>
                    <a:pt x="21255" y="8438"/>
                    <a:pt x="21207" y="8401"/>
                    <a:pt x="21151" y="8401"/>
                  </a:cubicBezTo>
                  <a:close/>
                  <a:moveTo>
                    <a:pt x="21086" y="10077"/>
                  </a:moveTo>
                  <a:cubicBezTo>
                    <a:pt x="21037" y="10077"/>
                    <a:pt x="20989" y="10108"/>
                    <a:pt x="20976" y="10156"/>
                  </a:cubicBezTo>
                  <a:cubicBezTo>
                    <a:pt x="20943" y="10276"/>
                    <a:pt x="20905" y="10402"/>
                    <a:pt x="20860" y="10523"/>
                  </a:cubicBezTo>
                  <a:cubicBezTo>
                    <a:pt x="20806" y="10665"/>
                    <a:pt x="20751" y="10802"/>
                    <a:pt x="20690" y="10934"/>
                  </a:cubicBezTo>
                  <a:cubicBezTo>
                    <a:pt x="20669" y="10984"/>
                    <a:pt x="20690" y="11049"/>
                    <a:pt x="20745" y="11070"/>
                  </a:cubicBezTo>
                  <a:cubicBezTo>
                    <a:pt x="20756" y="11077"/>
                    <a:pt x="20773" y="11082"/>
                    <a:pt x="20789" y="11082"/>
                  </a:cubicBezTo>
                  <a:cubicBezTo>
                    <a:pt x="20827" y="11082"/>
                    <a:pt x="20866" y="11055"/>
                    <a:pt x="20882" y="11016"/>
                  </a:cubicBezTo>
                  <a:cubicBezTo>
                    <a:pt x="20943" y="10885"/>
                    <a:pt x="21003" y="10742"/>
                    <a:pt x="21057" y="10594"/>
                  </a:cubicBezTo>
                  <a:cubicBezTo>
                    <a:pt x="21107" y="10468"/>
                    <a:pt x="21145" y="10342"/>
                    <a:pt x="21183" y="10210"/>
                  </a:cubicBezTo>
                  <a:cubicBezTo>
                    <a:pt x="21195" y="10156"/>
                    <a:pt x="21162" y="10096"/>
                    <a:pt x="21107" y="10079"/>
                  </a:cubicBezTo>
                  <a:cubicBezTo>
                    <a:pt x="21100" y="10077"/>
                    <a:pt x="21093" y="10077"/>
                    <a:pt x="21086" y="10077"/>
                  </a:cubicBezTo>
                  <a:close/>
                  <a:moveTo>
                    <a:pt x="20403" y="11623"/>
                  </a:moveTo>
                  <a:cubicBezTo>
                    <a:pt x="20367" y="11623"/>
                    <a:pt x="20331" y="11641"/>
                    <a:pt x="20313" y="11674"/>
                  </a:cubicBezTo>
                  <a:cubicBezTo>
                    <a:pt x="20164" y="11915"/>
                    <a:pt x="20005" y="12145"/>
                    <a:pt x="19840" y="12353"/>
                  </a:cubicBezTo>
                  <a:cubicBezTo>
                    <a:pt x="19802" y="12403"/>
                    <a:pt x="19814" y="12469"/>
                    <a:pt x="19858" y="12507"/>
                  </a:cubicBezTo>
                  <a:cubicBezTo>
                    <a:pt x="19873" y="12517"/>
                    <a:pt x="19901" y="12529"/>
                    <a:pt x="19923" y="12529"/>
                  </a:cubicBezTo>
                  <a:cubicBezTo>
                    <a:pt x="19956" y="12529"/>
                    <a:pt x="19984" y="12512"/>
                    <a:pt x="20005" y="12491"/>
                  </a:cubicBezTo>
                  <a:cubicBezTo>
                    <a:pt x="20181" y="12271"/>
                    <a:pt x="20340" y="12036"/>
                    <a:pt x="20493" y="11778"/>
                  </a:cubicBezTo>
                  <a:cubicBezTo>
                    <a:pt x="20520" y="11728"/>
                    <a:pt x="20505" y="11662"/>
                    <a:pt x="20455" y="11636"/>
                  </a:cubicBezTo>
                  <a:cubicBezTo>
                    <a:pt x="20439" y="11627"/>
                    <a:pt x="20421" y="11623"/>
                    <a:pt x="20403" y="11623"/>
                  </a:cubicBezTo>
                  <a:close/>
                  <a:moveTo>
                    <a:pt x="17177" y="12248"/>
                  </a:moveTo>
                  <a:cubicBezTo>
                    <a:pt x="17121" y="12248"/>
                    <a:pt x="17072" y="12285"/>
                    <a:pt x="17068" y="12337"/>
                  </a:cubicBezTo>
                  <a:cubicBezTo>
                    <a:pt x="17057" y="12398"/>
                    <a:pt x="17095" y="12452"/>
                    <a:pt x="17156" y="12458"/>
                  </a:cubicBezTo>
                  <a:cubicBezTo>
                    <a:pt x="17407" y="12502"/>
                    <a:pt x="17682" y="12567"/>
                    <a:pt x="17955" y="12661"/>
                  </a:cubicBezTo>
                  <a:cubicBezTo>
                    <a:pt x="17966" y="12661"/>
                    <a:pt x="17978" y="12666"/>
                    <a:pt x="17988" y="12666"/>
                  </a:cubicBezTo>
                  <a:cubicBezTo>
                    <a:pt x="18038" y="12666"/>
                    <a:pt x="18076" y="12633"/>
                    <a:pt x="18092" y="12590"/>
                  </a:cubicBezTo>
                  <a:cubicBezTo>
                    <a:pt x="18109" y="12534"/>
                    <a:pt x="18082" y="12474"/>
                    <a:pt x="18021" y="12458"/>
                  </a:cubicBezTo>
                  <a:cubicBezTo>
                    <a:pt x="17736" y="12365"/>
                    <a:pt x="17452" y="12294"/>
                    <a:pt x="17189" y="12249"/>
                  </a:cubicBezTo>
                  <a:cubicBezTo>
                    <a:pt x="17185" y="12249"/>
                    <a:pt x="17181" y="12248"/>
                    <a:pt x="17177" y="12248"/>
                  </a:cubicBezTo>
                  <a:close/>
                  <a:moveTo>
                    <a:pt x="16326" y="12216"/>
                  </a:moveTo>
                  <a:cubicBezTo>
                    <a:pt x="16323" y="12216"/>
                    <a:pt x="16319" y="12216"/>
                    <a:pt x="16316" y="12216"/>
                  </a:cubicBezTo>
                  <a:cubicBezTo>
                    <a:pt x="16032" y="12254"/>
                    <a:pt x="15823" y="12342"/>
                    <a:pt x="15681" y="12479"/>
                  </a:cubicBezTo>
                  <a:cubicBezTo>
                    <a:pt x="15626" y="12540"/>
                    <a:pt x="15572" y="12600"/>
                    <a:pt x="15527" y="12661"/>
                  </a:cubicBezTo>
                  <a:cubicBezTo>
                    <a:pt x="15494" y="12704"/>
                    <a:pt x="15506" y="12770"/>
                    <a:pt x="15550" y="12808"/>
                  </a:cubicBezTo>
                  <a:cubicBezTo>
                    <a:pt x="15572" y="12820"/>
                    <a:pt x="15593" y="12825"/>
                    <a:pt x="15615" y="12825"/>
                  </a:cubicBezTo>
                  <a:cubicBezTo>
                    <a:pt x="15648" y="12825"/>
                    <a:pt x="15681" y="12813"/>
                    <a:pt x="15697" y="12780"/>
                  </a:cubicBezTo>
                  <a:cubicBezTo>
                    <a:pt x="15736" y="12732"/>
                    <a:pt x="15780" y="12682"/>
                    <a:pt x="15828" y="12633"/>
                  </a:cubicBezTo>
                  <a:cubicBezTo>
                    <a:pt x="15934" y="12529"/>
                    <a:pt x="16114" y="12458"/>
                    <a:pt x="16344" y="12431"/>
                  </a:cubicBezTo>
                  <a:cubicBezTo>
                    <a:pt x="16399" y="12419"/>
                    <a:pt x="16443" y="12370"/>
                    <a:pt x="16432" y="12309"/>
                  </a:cubicBezTo>
                  <a:cubicBezTo>
                    <a:pt x="16427" y="12257"/>
                    <a:pt x="16378" y="12216"/>
                    <a:pt x="16326" y="12216"/>
                  </a:cubicBezTo>
                  <a:close/>
                  <a:moveTo>
                    <a:pt x="18773" y="12763"/>
                  </a:moveTo>
                  <a:cubicBezTo>
                    <a:pt x="18735" y="12763"/>
                    <a:pt x="18698" y="12786"/>
                    <a:pt x="18679" y="12825"/>
                  </a:cubicBezTo>
                  <a:cubicBezTo>
                    <a:pt x="18657" y="12879"/>
                    <a:pt x="18679" y="12940"/>
                    <a:pt x="18734" y="12967"/>
                  </a:cubicBezTo>
                  <a:cubicBezTo>
                    <a:pt x="18843" y="13017"/>
                    <a:pt x="18953" y="13076"/>
                    <a:pt x="19063" y="13132"/>
                  </a:cubicBezTo>
                  <a:cubicBezTo>
                    <a:pt x="18920" y="13247"/>
                    <a:pt x="18767" y="13357"/>
                    <a:pt x="18613" y="13445"/>
                  </a:cubicBezTo>
                  <a:cubicBezTo>
                    <a:pt x="18564" y="13478"/>
                    <a:pt x="18547" y="13543"/>
                    <a:pt x="18575" y="13592"/>
                  </a:cubicBezTo>
                  <a:cubicBezTo>
                    <a:pt x="18597" y="13625"/>
                    <a:pt x="18630" y="13642"/>
                    <a:pt x="18668" y="13642"/>
                  </a:cubicBezTo>
                  <a:cubicBezTo>
                    <a:pt x="18684" y="13642"/>
                    <a:pt x="18701" y="13635"/>
                    <a:pt x="18717" y="13630"/>
                  </a:cubicBezTo>
                  <a:cubicBezTo>
                    <a:pt x="18909" y="13516"/>
                    <a:pt x="19091" y="13389"/>
                    <a:pt x="19266" y="13247"/>
                  </a:cubicBezTo>
                  <a:cubicBezTo>
                    <a:pt x="19331" y="13286"/>
                    <a:pt x="19397" y="13324"/>
                    <a:pt x="19463" y="13362"/>
                  </a:cubicBezTo>
                  <a:cubicBezTo>
                    <a:pt x="19480" y="13374"/>
                    <a:pt x="19500" y="13379"/>
                    <a:pt x="19519" y="13379"/>
                  </a:cubicBezTo>
                  <a:cubicBezTo>
                    <a:pt x="19554" y="13379"/>
                    <a:pt x="19589" y="13361"/>
                    <a:pt x="19610" y="13329"/>
                  </a:cubicBezTo>
                  <a:cubicBezTo>
                    <a:pt x="19638" y="13280"/>
                    <a:pt x="19627" y="13214"/>
                    <a:pt x="19577" y="13187"/>
                  </a:cubicBezTo>
                  <a:cubicBezTo>
                    <a:pt x="19529" y="13154"/>
                    <a:pt x="19479" y="13126"/>
                    <a:pt x="19430" y="13099"/>
                  </a:cubicBezTo>
                  <a:cubicBezTo>
                    <a:pt x="19458" y="13055"/>
                    <a:pt x="19458" y="13005"/>
                    <a:pt x="19425" y="12967"/>
                  </a:cubicBezTo>
                  <a:cubicBezTo>
                    <a:pt x="19404" y="12943"/>
                    <a:pt x="19373" y="12931"/>
                    <a:pt x="19342" y="12931"/>
                  </a:cubicBezTo>
                  <a:cubicBezTo>
                    <a:pt x="19318" y="12931"/>
                    <a:pt x="19293" y="12939"/>
                    <a:pt x="19276" y="12957"/>
                  </a:cubicBezTo>
                  <a:cubicBezTo>
                    <a:pt x="19260" y="12967"/>
                    <a:pt x="19248" y="12978"/>
                    <a:pt x="19238" y="12990"/>
                  </a:cubicBezTo>
                  <a:cubicBezTo>
                    <a:pt x="19101" y="12912"/>
                    <a:pt x="18964" y="12841"/>
                    <a:pt x="18821" y="12775"/>
                  </a:cubicBezTo>
                  <a:cubicBezTo>
                    <a:pt x="18805" y="12767"/>
                    <a:pt x="18789" y="12763"/>
                    <a:pt x="18773" y="12763"/>
                  </a:cubicBezTo>
                  <a:close/>
                  <a:moveTo>
                    <a:pt x="15547" y="13402"/>
                  </a:moveTo>
                  <a:cubicBezTo>
                    <a:pt x="15527" y="13402"/>
                    <a:pt x="15507" y="13407"/>
                    <a:pt x="15489" y="13417"/>
                  </a:cubicBezTo>
                  <a:cubicBezTo>
                    <a:pt x="15440" y="13450"/>
                    <a:pt x="15423" y="13516"/>
                    <a:pt x="15456" y="13564"/>
                  </a:cubicBezTo>
                  <a:cubicBezTo>
                    <a:pt x="15593" y="13789"/>
                    <a:pt x="15861" y="13964"/>
                    <a:pt x="16207" y="14063"/>
                  </a:cubicBezTo>
                  <a:cubicBezTo>
                    <a:pt x="16213" y="14069"/>
                    <a:pt x="16223" y="14069"/>
                    <a:pt x="16235" y="14069"/>
                  </a:cubicBezTo>
                  <a:cubicBezTo>
                    <a:pt x="16278" y="14069"/>
                    <a:pt x="16322" y="14042"/>
                    <a:pt x="16334" y="13992"/>
                  </a:cubicBezTo>
                  <a:cubicBezTo>
                    <a:pt x="16349" y="13938"/>
                    <a:pt x="16322" y="13877"/>
                    <a:pt x="16262" y="13860"/>
                  </a:cubicBezTo>
                  <a:cubicBezTo>
                    <a:pt x="15972" y="13779"/>
                    <a:pt x="15747" y="13630"/>
                    <a:pt x="15631" y="13450"/>
                  </a:cubicBezTo>
                  <a:cubicBezTo>
                    <a:pt x="15614" y="13418"/>
                    <a:pt x="15581" y="13402"/>
                    <a:pt x="15547" y="13402"/>
                  </a:cubicBezTo>
                  <a:close/>
                  <a:moveTo>
                    <a:pt x="17903" y="13782"/>
                  </a:moveTo>
                  <a:cubicBezTo>
                    <a:pt x="17891" y="13782"/>
                    <a:pt x="17879" y="13784"/>
                    <a:pt x="17867" y="13789"/>
                  </a:cubicBezTo>
                  <a:cubicBezTo>
                    <a:pt x="17599" y="13877"/>
                    <a:pt x="17331" y="13926"/>
                    <a:pt x="17068" y="13943"/>
                  </a:cubicBezTo>
                  <a:cubicBezTo>
                    <a:pt x="17007" y="13948"/>
                    <a:pt x="16964" y="13997"/>
                    <a:pt x="16964" y="14052"/>
                  </a:cubicBezTo>
                  <a:cubicBezTo>
                    <a:pt x="16969" y="14113"/>
                    <a:pt x="17019" y="14156"/>
                    <a:pt x="17073" y="14156"/>
                  </a:cubicBezTo>
                  <a:lnTo>
                    <a:pt x="17078" y="14151"/>
                  </a:lnTo>
                  <a:cubicBezTo>
                    <a:pt x="17358" y="14135"/>
                    <a:pt x="17649" y="14080"/>
                    <a:pt x="17933" y="13987"/>
                  </a:cubicBezTo>
                  <a:cubicBezTo>
                    <a:pt x="17988" y="13971"/>
                    <a:pt x="18016" y="13910"/>
                    <a:pt x="17999" y="13855"/>
                  </a:cubicBezTo>
                  <a:cubicBezTo>
                    <a:pt x="17986" y="13812"/>
                    <a:pt x="17947" y="13782"/>
                    <a:pt x="17903" y="13782"/>
                  </a:cubicBezTo>
                  <a:close/>
                  <a:moveTo>
                    <a:pt x="20211" y="13657"/>
                  </a:moveTo>
                  <a:cubicBezTo>
                    <a:pt x="20179" y="13657"/>
                    <a:pt x="20148" y="13671"/>
                    <a:pt x="20126" y="13696"/>
                  </a:cubicBezTo>
                  <a:cubicBezTo>
                    <a:pt x="20088" y="13741"/>
                    <a:pt x="20098" y="13806"/>
                    <a:pt x="20143" y="13845"/>
                  </a:cubicBezTo>
                  <a:cubicBezTo>
                    <a:pt x="20361" y="14020"/>
                    <a:pt x="20564" y="14212"/>
                    <a:pt x="20751" y="14409"/>
                  </a:cubicBezTo>
                  <a:cubicBezTo>
                    <a:pt x="20773" y="14431"/>
                    <a:pt x="20801" y="14442"/>
                    <a:pt x="20827" y="14442"/>
                  </a:cubicBezTo>
                  <a:cubicBezTo>
                    <a:pt x="20855" y="14442"/>
                    <a:pt x="20882" y="14431"/>
                    <a:pt x="20905" y="14414"/>
                  </a:cubicBezTo>
                  <a:cubicBezTo>
                    <a:pt x="20943" y="14371"/>
                    <a:pt x="20948" y="14305"/>
                    <a:pt x="20905" y="14267"/>
                  </a:cubicBezTo>
                  <a:cubicBezTo>
                    <a:pt x="20713" y="14058"/>
                    <a:pt x="20505" y="13860"/>
                    <a:pt x="20274" y="13680"/>
                  </a:cubicBezTo>
                  <a:cubicBezTo>
                    <a:pt x="20256" y="13664"/>
                    <a:pt x="20233" y="13657"/>
                    <a:pt x="20211" y="13657"/>
                  </a:cubicBezTo>
                  <a:close/>
                  <a:moveTo>
                    <a:pt x="21360" y="14889"/>
                  </a:moveTo>
                  <a:cubicBezTo>
                    <a:pt x="21339" y="14889"/>
                    <a:pt x="21318" y="14895"/>
                    <a:pt x="21299" y="14907"/>
                  </a:cubicBezTo>
                  <a:cubicBezTo>
                    <a:pt x="21249" y="14940"/>
                    <a:pt x="21239" y="15006"/>
                    <a:pt x="21272" y="15056"/>
                  </a:cubicBezTo>
                  <a:cubicBezTo>
                    <a:pt x="21425" y="15286"/>
                    <a:pt x="21562" y="15527"/>
                    <a:pt x="21671" y="15773"/>
                  </a:cubicBezTo>
                  <a:cubicBezTo>
                    <a:pt x="21689" y="15812"/>
                    <a:pt x="21727" y="15839"/>
                    <a:pt x="21770" y="15839"/>
                  </a:cubicBezTo>
                  <a:cubicBezTo>
                    <a:pt x="21781" y="15839"/>
                    <a:pt x="21798" y="15833"/>
                    <a:pt x="21808" y="15828"/>
                  </a:cubicBezTo>
                  <a:cubicBezTo>
                    <a:pt x="21864" y="15806"/>
                    <a:pt x="21886" y="15740"/>
                    <a:pt x="21864" y="15691"/>
                  </a:cubicBezTo>
                  <a:cubicBezTo>
                    <a:pt x="21748" y="15428"/>
                    <a:pt x="21611" y="15176"/>
                    <a:pt x="21447" y="14935"/>
                  </a:cubicBezTo>
                  <a:cubicBezTo>
                    <a:pt x="21426" y="14904"/>
                    <a:pt x="21394" y="14889"/>
                    <a:pt x="21360" y="14889"/>
                  </a:cubicBezTo>
                  <a:close/>
                  <a:moveTo>
                    <a:pt x="22033" y="16427"/>
                  </a:moveTo>
                  <a:cubicBezTo>
                    <a:pt x="22024" y="16427"/>
                    <a:pt x="22015" y="16428"/>
                    <a:pt x="22006" y="16431"/>
                  </a:cubicBezTo>
                  <a:cubicBezTo>
                    <a:pt x="21952" y="16442"/>
                    <a:pt x="21912" y="16496"/>
                    <a:pt x="21929" y="16557"/>
                  </a:cubicBezTo>
                  <a:cubicBezTo>
                    <a:pt x="21985" y="16820"/>
                    <a:pt x="22017" y="17095"/>
                    <a:pt x="22023" y="17374"/>
                  </a:cubicBezTo>
                  <a:cubicBezTo>
                    <a:pt x="22023" y="17429"/>
                    <a:pt x="22071" y="17472"/>
                    <a:pt x="22127" y="17472"/>
                  </a:cubicBezTo>
                  <a:lnTo>
                    <a:pt x="22132" y="17472"/>
                  </a:lnTo>
                  <a:cubicBezTo>
                    <a:pt x="22192" y="17472"/>
                    <a:pt x="22236" y="17424"/>
                    <a:pt x="22236" y="17369"/>
                  </a:cubicBezTo>
                  <a:cubicBezTo>
                    <a:pt x="22231" y="17078"/>
                    <a:pt x="22198" y="16787"/>
                    <a:pt x="22132" y="16508"/>
                  </a:cubicBezTo>
                  <a:cubicBezTo>
                    <a:pt x="22123" y="16462"/>
                    <a:pt x="22082" y="16427"/>
                    <a:pt x="22033" y="16427"/>
                  </a:cubicBezTo>
                  <a:close/>
                  <a:moveTo>
                    <a:pt x="22065" y="18106"/>
                  </a:moveTo>
                  <a:cubicBezTo>
                    <a:pt x="22016" y="18106"/>
                    <a:pt x="21972" y="18142"/>
                    <a:pt x="21962" y="18196"/>
                  </a:cubicBezTo>
                  <a:cubicBezTo>
                    <a:pt x="21919" y="18459"/>
                    <a:pt x="21853" y="18727"/>
                    <a:pt x="21765" y="18996"/>
                  </a:cubicBezTo>
                  <a:cubicBezTo>
                    <a:pt x="21742" y="19051"/>
                    <a:pt x="21775" y="19111"/>
                    <a:pt x="21831" y="19127"/>
                  </a:cubicBezTo>
                  <a:cubicBezTo>
                    <a:pt x="21841" y="19134"/>
                    <a:pt x="21853" y="19134"/>
                    <a:pt x="21864" y="19134"/>
                  </a:cubicBezTo>
                  <a:cubicBezTo>
                    <a:pt x="21907" y="19134"/>
                    <a:pt x="21952" y="19106"/>
                    <a:pt x="21962" y="19061"/>
                  </a:cubicBezTo>
                  <a:cubicBezTo>
                    <a:pt x="22056" y="18783"/>
                    <a:pt x="22127" y="18502"/>
                    <a:pt x="22170" y="18229"/>
                  </a:cubicBezTo>
                  <a:cubicBezTo>
                    <a:pt x="22182" y="18168"/>
                    <a:pt x="22142" y="18114"/>
                    <a:pt x="22083" y="18108"/>
                  </a:cubicBezTo>
                  <a:cubicBezTo>
                    <a:pt x="22077" y="18107"/>
                    <a:pt x="22071" y="18106"/>
                    <a:pt x="22065" y="18106"/>
                  </a:cubicBezTo>
                  <a:close/>
                  <a:moveTo>
                    <a:pt x="21552" y="19706"/>
                  </a:moveTo>
                  <a:cubicBezTo>
                    <a:pt x="21511" y="19706"/>
                    <a:pt x="21472" y="19727"/>
                    <a:pt x="21452" y="19764"/>
                  </a:cubicBezTo>
                  <a:cubicBezTo>
                    <a:pt x="21337" y="20005"/>
                    <a:pt x="21201" y="20252"/>
                    <a:pt x="21052" y="20498"/>
                  </a:cubicBezTo>
                  <a:cubicBezTo>
                    <a:pt x="21024" y="20548"/>
                    <a:pt x="21036" y="20614"/>
                    <a:pt x="21085" y="20640"/>
                  </a:cubicBezTo>
                  <a:cubicBezTo>
                    <a:pt x="21107" y="20652"/>
                    <a:pt x="21123" y="20657"/>
                    <a:pt x="21140" y="20657"/>
                  </a:cubicBezTo>
                  <a:cubicBezTo>
                    <a:pt x="21178" y="20657"/>
                    <a:pt x="21211" y="20640"/>
                    <a:pt x="21233" y="20607"/>
                  </a:cubicBezTo>
                  <a:cubicBezTo>
                    <a:pt x="21386" y="20356"/>
                    <a:pt x="21524" y="20103"/>
                    <a:pt x="21644" y="19857"/>
                  </a:cubicBezTo>
                  <a:cubicBezTo>
                    <a:pt x="21666" y="19802"/>
                    <a:pt x="21644" y="19742"/>
                    <a:pt x="21595" y="19714"/>
                  </a:cubicBezTo>
                  <a:cubicBezTo>
                    <a:pt x="21581" y="19708"/>
                    <a:pt x="21566" y="19706"/>
                    <a:pt x="21552" y="19706"/>
                  </a:cubicBezTo>
                  <a:close/>
                  <a:moveTo>
                    <a:pt x="20672" y="21147"/>
                  </a:moveTo>
                  <a:cubicBezTo>
                    <a:pt x="20639" y="21147"/>
                    <a:pt x="20606" y="21162"/>
                    <a:pt x="20586" y="21188"/>
                  </a:cubicBezTo>
                  <a:cubicBezTo>
                    <a:pt x="20427" y="21408"/>
                    <a:pt x="20252" y="21626"/>
                    <a:pt x="20065" y="21846"/>
                  </a:cubicBezTo>
                  <a:cubicBezTo>
                    <a:pt x="20027" y="21890"/>
                    <a:pt x="20032" y="21955"/>
                    <a:pt x="20077" y="21995"/>
                  </a:cubicBezTo>
                  <a:cubicBezTo>
                    <a:pt x="20098" y="22011"/>
                    <a:pt x="20121" y="22021"/>
                    <a:pt x="20148" y="22021"/>
                  </a:cubicBezTo>
                  <a:cubicBezTo>
                    <a:pt x="20176" y="22021"/>
                    <a:pt x="20209" y="22005"/>
                    <a:pt x="20225" y="21983"/>
                  </a:cubicBezTo>
                  <a:cubicBezTo>
                    <a:pt x="20417" y="21758"/>
                    <a:pt x="20592" y="21534"/>
                    <a:pt x="20756" y="21315"/>
                  </a:cubicBezTo>
                  <a:cubicBezTo>
                    <a:pt x="20789" y="21271"/>
                    <a:pt x="20778" y="21199"/>
                    <a:pt x="20735" y="21166"/>
                  </a:cubicBezTo>
                  <a:cubicBezTo>
                    <a:pt x="20715" y="21153"/>
                    <a:pt x="20693" y="21147"/>
                    <a:pt x="20672" y="21147"/>
                  </a:cubicBezTo>
                  <a:close/>
                  <a:moveTo>
                    <a:pt x="19581" y="22438"/>
                  </a:moveTo>
                  <a:cubicBezTo>
                    <a:pt x="19553" y="22438"/>
                    <a:pt x="19526" y="22449"/>
                    <a:pt x="19506" y="22471"/>
                  </a:cubicBezTo>
                  <a:cubicBezTo>
                    <a:pt x="19321" y="22668"/>
                    <a:pt x="19117" y="22866"/>
                    <a:pt x="18909" y="23063"/>
                  </a:cubicBezTo>
                  <a:cubicBezTo>
                    <a:pt x="18871" y="23106"/>
                    <a:pt x="18866" y="23172"/>
                    <a:pt x="18909" y="23217"/>
                  </a:cubicBezTo>
                  <a:cubicBezTo>
                    <a:pt x="18931" y="23233"/>
                    <a:pt x="18959" y="23244"/>
                    <a:pt x="18985" y="23244"/>
                  </a:cubicBezTo>
                  <a:cubicBezTo>
                    <a:pt x="19013" y="23244"/>
                    <a:pt x="19035" y="23238"/>
                    <a:pt x="19058" y="23217"/>
                  </a:cubicBezTo>
                  <a:cubicBezTo>
                    <a:pt x="19266" y="23019"/>
                    <a:pt x="19468" y="22817"/>
                    <a:pt x="19660" y="22613"/>
                  </a:cubicBezTo>
                  <a:cubicBezTo>
                    <a:pt x="19698" y="22575"/>
                    <a:pt x="19698" y="22509"/>
                    <a:pt x="19655" y="22466"/>
                  </a:cubicBezTo>
                  <a:cubicBezTo>
                    <a:pt x="19633" y="22447"/>
                    <a:pt x="19607" y="22438"/>
                    <a:pt x="19581" y="22438"/>
                  </a:cubicBezTo>
                  <a:close/>
                  <a:moveTo>
                    <a:pt x="18360" y="23607"/>
                  </a:moveTo>
                  <a:cubicBezTo>
                    <a:pt x="18335" y="23607"/>
                    <a:pt x="18310" y="23615"/>
                    <a:pt x="18290" y="23632"/>
                  </a:cubicBezTo>
                  <a:cubicBezTo>
                    <a:pt x="18087" y="23809"/>
                    <a:pt x="17874" y="23994"/>
                    <a:pt x="17649" y="24176"/>
                  </a:cubicBezTo>
                  <a:cubicBezTo>
                    <a:pt x="17604" y="24214"/>
                    <a:pt x="17599" y="24280"/>
                    <a:pt x="17637" y="24323"/>
                  </a:cubicBezTo>
                  <a:cubicBezTo>
                    <a:pt x="17654" y="24351"/>
                    <a:pt x="17687" y="24363"/>
                    <a:pt x="17720" y="24363"/>
                  </a:cubicBezTo>
                  <a:cubicBezTo>
                    <a:pt x="17742" y="24363"/>
                    <a:pt x="17763" y="24356"/>
                    <a:pt x="17786" y="24340"/>
                  </a:cubicBezTo>
                  <a:cubicBezTo>
                    <a:pt x="18011" y="24153"/>
                    <a:pt x="18224" y="23973"/>
                    <a:pt x="18433" y="23792"/>
                  </a:cubicBezTo>
                  <a:cubicBezTo>
                    <a:pt x="18476" y="23753"/>
                    <a:pt x="18482" y="23688"/>
                    <a:pt x="18443" y="23644"/>
                  </a:cubicBezTo>
                  <a:cubicBezTo>
                    <a:pt x="18422" y="23620"/>
                    <a:pt x="18391" y="23607"/>
                    <a:pt x="18360" y="23607"/>
                  </a:cubicBezTo>
                  <a:close/>
                  <a:moveTo>
                    <a:pt x="17052" y="24677"/>
                  </a:moveTo>
                  <a:cubicBezTo>
                    <a:pt x="17030" y="24677"/>
                    <a:pt x="17009" y="24684"/>
                    <a:pt x="16991" y="24697"/>
                  </a:cubicBezTo>
                  <a:cubicBezTo>
                    <a:pt x="16772" y="24866"/>
                    <a:pt x="16547" y="25031"/>
                    <a:pt x="16316" y="25200"/>
                  </a:cubicBezTo>
                  <a:cubicBezTo>
                    <a:pt x="16268" y="25239"/>
                    <a:pt x="16256" y="25304"/>
                    <a:pt x="16295" y="25349"/>
                  </a:cubicBezTo>
                  <a:cubicBezTo>
                    <a:pt x="16311" y="25375"/>
                    <a:pt x="16344" y="25392"/>
                    <a:pt x="16377" y="25392"/>
                  </a:cubicBezTo>
                  <a:cubicBezTo>
                    <a:pt x="16399" y="25392"/>
                    <a:pt x="16420" y="25387"/>
                    <a:pt x="16437" y="25375"/>
                  </a:cubicBezTo>
                  <a:cubicBezTo>
                    <a:pt x="16673" y="25200"/>
                    <a:pt x="16903" y="25036"/>
                    <a:pt x="17118" y="24866"/>
                  </a:cubicBezTo>
                  <a:cubicBezTo>
                    <a:pt x="17166" y="24833"/>
                    <a:pt x="17171" y="24762"/>
                    <a:pt x="17139" y="24718"/>
                  </a:cubicBezTo>
                  <a:cubicBezTo>
                    <a:pt x="17119" y="24692"/>
                    <a:pt x="17085" y="24677"/>
                    <a:pt x="17052" y="24677"/>
                  </a:cubicBezTo>
                  <a:close/>
                  <a:moveTo>
                    <a:pt x="15688" y="25670"/>
                  </a:moveTo>
                  <a:cubicBezTo>
                    <a:pt x="15667" y="25670"/>
                    <a:pt x="15645" y="25676"/>
                    <a:pt x="15626" y="25688"/>
                  </a:cubicBezTo>
                  <a:cubicBezTo>
                    <a:pt x="15401" y="25842"/>
                    <a:pt x="15171" y="26000"/>
                    <a:pt x="14930" y="26159"/>
                  </a:cubicBezTo>
                  <a:cubicBezTo>
                    <a:pt x="14881" y="26192"/>
                    <a:pt x="14864" y="26258"/>
                    <a:pt x="14897" y="26308"/>
                  </a:cubicBezTo>
                  <a:cubicBezTo>
                    <a:pt x="14919" y="26336"/>
                    <a:pt x="14952" y="26351"/>
                    <a:pt x="14985" y="26351"/>
                  </a:cubicBezTo>
                  <a:cubicBezTo>
                    <a:pt x="15006" y="26351"/>
                    <a:pt x="15029" y="26346"/>
                    <a:pt x="15046" y="26336"/>
                  </a:cubicBezTo>
                  <a:cubicBezTo>
                    <a:pt x="15286" y="26176"/>
                    <a:pt x="15522" y="26017"/>
                    <a:pt x="15747" y="25863"/>
                  </a:cubicBezTo>
                  <a:cubicBezTo>
                    <a:pt x="15796" y="25831"/>
                    <a:pt x="15807" y="25765"/>
                    <a:pt x="15774" y="25716"/>
                  </a:cubicBezTo>
                  <a:cubicBezTo>
                    <a:pt x="15754" y="25685"/>
                    <a:pt x="15722" y="25670"/>
                    <a:pt x="15688" y="25670"/>
                  </a:cubicBezTo>
                  <a:close/>
                  <a:moveTo>
                    <a:pt x="14274" y="26598"/>
                  </a:moveTo>
                  <a:cubicBezTo>
                    <a:pt x="14254" y="26598"/>
                    <a:pt x="14235" y="26603"/>
                    <a:pt x="14217" y="26614"/>
                  </a:cubicBezTo>
                  <a:cubicBezTo>
                    <a:pt x="13987" y="26763"/>
                    <a:pt x="13746" y="26910"/>
                    <a:pt x="13505" y="27059"/>
                  </a:cubicBezTo>
                  <a:cubicBezTo>
                    <a:pt x="13450" y="27085"/>
                    <a:pt x="13434" y="27151"/>
                    <a:pt x="13467" y="27201"/>
                  </a:cubicBezTo>
                  <a:cubicBezTo>
                    <a:pt x="13488" y="27234"/>
                    <a:pt x="13521" y="27256"/>
                    <a:pt x="13559" y="27256"/>
                  </a:cubicBezTo>
                  <a:cubicBezTo>
                    <a:pt x="13576" y="27256"/>
                    <a:pt x="13592" y="27250"/>
                    <a:pt x="13609" y="27239"/>
                  </a:cubicBezTo>
                  <a:cubicBezTo>
                    <a:pt x="13855" y="27092"/>
                    <a:pt x="14097" y="26943"/>
                    <a:pt x="14333" y="26796"/>
                  </a:cubicBezTo>
                  <a:cubicBezTo>
                    <a:pt x="14381" y="26763"/>
                    <a:pt x="14399" y="26697"/>
                    <a:pt x="14366" y="26647"/>
                  </a:cubicBezTo>
                  <a:cubicBezTo>
                    <a:pt x="14344" y="26616"/>
                    <a:pt x="14309" y="26598"/>
                    <a:pt x="14274" y="26598"/>
                  </a:cubicBezTo>
                  <a:close/>
                  <a:moveTo>
                    <a:pt x="12829" y="27478"/>
                  </a:moveTo>
                  <a:cubicBezTo>
                    <a:pt x="12811" y="27478"/>
                    <a:pt x="12793" y="27483"/>
                    <a:pt x="12777" y="27492"/>
                  </a:cubicBezTo>
                  <a:cubicBezTo>
                    <a:pt x="12535" y="27639"/>
                    <a:pt x="12294" y="27788"/>
                    <a:pt x="12058" y="27935"/>
                  </a:cubicBezTo>
                  <a:cubicBezTo>
                    <a:pt x="12008" y="27968"/>
                    <a:pt x="11993" y="28029"/>
                    <a:pt x="12020" y="28084"/>
                  </a:cubicBezTo>
                  <a:cubicBezTo>
                    <a:pt x="12041" y="28111"/>
                    <a:pt x="12074" y="28132"/>
                    <a:pt x="12112" y="28132"/>
                  </a:cubicBezTo>
                  <a:cubicBezTo>
                    <a:pt x="12129" y="28132"/>
                    <a:pt x="12152" y="28127"/>
                    <a:pt x="12168" y="28117"/>
                  </a:cubicBezTo>
                  <a:cubicBezTo>
                    <a:pt x="12403" y="27968"/>
                    <a:pt x="12645" y="27821"/>
                    <a:pt x="12886" y="27672"/>
                  </a:cubicBezTo>
                  <a:cubicBezTo>
                    <a:pt x="12935" y="27644"/>
                    <a:pt x="12952" y="27579"/>
                    <a:pt x="12924" y="27530"/>
                  </a:cubicBezTo>
                  <a:cubicBezTo>
                    <a:pt x="12902" y="27497"/>
                    <a:pt x="12865" y="27478"/>
                    <a:pt x="12829" y="27478"/>
                  </a:cubicBezTo>
                  <a:close/>
                  <a:moveTo>
                    <a:pt x="11397" y="28370"/>
                  </a:moveTo>
                  <a:cubicBezTo>
                    <a:pt x="11377" y="28370"/>
                    <a:pt x="11358" y="28375"/>
                    <a:pt x="11340" y="28385"/>
                  </a:cubicBezTo>
                  <a:cubicBezTo>
                    <a:pt x="11100" y="28544"/>
                    <a:pt x="10863" y="28697"/>
                    <a:pt x="10633" y="28851"/>
                  </a:cubicBezTo>
                  <a:cubicBezTo>
                    <a:pt x="10584" y="28878"/>
                    <a:pt x="10567" y="28944"/>
                    <a:pt x="10600" y="28993"/>
                  </a:cubicBezTo>
                  <a:cubicBezTo>
                    <a:pt x="10622" y="29026"/>
                    <a:pt x="10655" y="29043"/>
                    <a:pt x="10688" y="29043"/>
                  </a:cubicBezTo>
                  <a:cubicBezTo>
                    <a:pt x="10710" y="29043"/>
                    <a:pt x="10731" y="29037"/>
                    <a:pt x="10748" y="29026"/>
                  </a:cubicBezTo>
                  <a:cubicBezTo>
                    <a:pt x="10979" y="28873"/>
                    <a:pt x="11214" y="28719"/>
                    <a:pt x="11455" y="28565"/>
                  </a:cubicBezTo>
                  <a:cubicBezTo>
                    <a:pt x="11505" y="28532"/>
                    <a:pt x="11515" y="28467"/>
                    <a:pt x="11488" y="28418"/>
                  </a:cubicBezTo>
                  <a:cubicBezTo>
                    <a:pt x="11467" y="28386"/>
                    <a:pt x="11432" y="28370"/>
                    <a:pt x="11397" y="28370"/>
                  </a:cubicBezTo>
                  <a:close/>
                  <a:moveTo>
                    <a:pt x="9986" y="29303"/>
                  </a:moveTo>
                  <a:cubicBezTo>
                    <a:pt x="9966" y="29303"/>
                    <a:pt x="9945" y="29309"/>
                    <a:pt x="9926" y="29322"/>
                  </a:cubicBezTo>
                  <a:cubicBezTo>
                    <a:pt x="9691" y="29481"/>
                    <a:pt x="9461" y="29645"/>
                    <a:pt x="9230" y="29804"/>
                  </a:cubicBezTo>
                  <a:cubicBezTo>
                    <a:pt x="9186" y="29837"/>
                    <a:pt x="9175" y="29903"/>
                    <a:pt x="9208" y="29953"/>
                  </a:cubicBezTo>
                  <a:cubicBezTo>
                    <a:pt x="9230" y="29979"/>
                    <a:pt x="9263" y="29996"/>
                    <a:pt x="9296" y="29996"/>
                  </a:cubicBezTo>
                  <a:cubicBezTo>
                    <a:pt x="9312" y="29996"/>
                    <a:pt x="9334" y="29991"/>
                    <a:pt x="9357" y="29974"/>
                  </a:cubicBezTo>
                  <a:cubicBezTo>
                    <a:pt x="9580" y="29815"/>
                    <a:pt x="9810" y="29657"/>
                    <a:pt x="10047" y="29493"/>
                  </a:cubicBezTo>
                  <a:cubicBezTo>
                    <a:pt x="10096" y="29460"/>
                    <a:pt x="10106" y="29394"/>
                    <a:pt x="10074" y="29349"/>
                  </a:cubicBezTo>
                  <a:cubicBezTo>
                    <a:pt x="10053" y="29319"/>
                    <a:pt x="10020" y="29303"/>
                    <a:pt x="9986" y="29303"/>
                  </a:cubicBezTo>
                  <a:close/>
                  <a:moveTo>
                    <a:pt x="8611" y="30277"/>
                  </a:moveTo>
                  <a:cubicBezTo>
                    <a:pt x="8588" y="30277"/>
                    <a:pt x="8565" y="30284"/>
                    <a:pt x="8545" y="30298"/>
                  </a:cubicBezTo>
                  <a:cubicBezTo>
                    <a:pt x="8315" y="30467"/>
                    <a:pt x="8085" y="30637"/>
                    <a:pt x="7865" y="30801"/>
                  </a:cubicBezTo>
                  <a:cubicBezTo>
                    <a:pt x="7822" y="30841"/>
                    <a:pt x="7811" y="30907"/>
                    <a:pt x="7849" y="30950"/>
                  </a:cubicBezTo>
                  <a:cubicBezTo>
                    <a:pt x="7865" y="30978"/>
                    <a:pt x="7898" y="30993"/>
                    <a:pt x="7931" y="30993"/>
                  </a:cubicBezTo>
                  <a:cubicBezTo>
                    <a:pt x="7953" y="30993"/>
                    <a:pt x="7975" y="30988"/>
                    <a:pt x="7996" y="30972"/>
                  </a:cubicBezTo>
                  <a:cubicBezTo>
                    <a:pt x="8216" y="30808"/>
                    <a:pt x="8441" y="30637"/>
                    <a:pt x="8671" y="30467"/>
                  </a:cubicBezTo>
                  <a:cubicBezTo>
                    <a:pt x="8715" y="30434"/>
                    <a:pt x="8725" y="30369"/>
                    <a:pt x="8692" y="30320"/>
                  </a:cubicBezTo>
                  <a:cubicBezTo>
                    <a:pt x="8673" y="30291"/>
                    <a:pt x="8643" y="30277"/>
                    <a:pt x="8611" y="30277"/>
                  </a:cubicBezTo>
                  <a:close/>
                  <a:moveTo>
                    <a:pt x="7265" y="31301"/>
                  </a:moveTo>
                  <a:cubicBezTo>
                    <a:pt x="7241" y="31301"/>
                    <a:pt x="7218" y="31308"/>
                    <a:pt x="7197" y="31322"/>
                  </a:cubicBezTo>
                  <a:cubicBezTo>
                    <a:pt x="6972" y="31504"/>
                    <a:pt x="6752" y="31684"/>
                    <a:pt x="6539" y="31860"/>
                  </a:cubicBezTo>
                  <a:cubicBezTo>
                    <a:pt x="6496" y="31898"/>
                    <a:pt x="6489" y="31964"/>
                    <a:pt x="6528" y="32008"/>
                  </a:cubicBezTo>
                  <a:cubicBezTo>
                    <a:pt x="6550" y="32035"/>
                    <a:pt x="6577" y="32046"/>
                    <a:pt x="6610" y="32046"/>
                  </a:cubicBezTo>
                  <a:cubicBezTo>
                    <a:pt x="6632" y="32046"/>
                    <a:pt x="6653" y="32035"/>
                    <a:pt x="6676" y="32018"/>
                  </a:cubicBezTo>
                  <a:cubicBezTo>
                    <a:pt x="6890" y="31843"/>
                    <a:pt x="7103" y="31668"/>
                    <a:pt x="7328" y="31492"/>
                  </a:cubicBezTo>
                  <a:cubicBezTo>
                    <a:pt x="7377" y="31454"/>
                    <a:pt x="7383" y="31388"/>
                    <a:pt x="7344" y="31339"/>
                  </a:cubicBezTo>
                  <a:cubicBezTo>
                    <a:pt x="7325" y="31314"/>
                    <a:pt x="7296" y="31301"/>
                    <a:pt x="7265" y="31301"/>
                  </a:cubicBezTo>
                  <a:close/>
                  <a:moveTo>
                    <a:pt x="5966" y="32382"/>
                  </a:moveTo>
                  <a:cubicBezTo>
                    <a:pt x="5941" y="32382"/>
                    <a:pt x="5917" y="32390"/>
                    <a:pt x="5897" y="32408"/>
                  </a:cubicBezTo>
                  <a:cubicBezTo>
                    <a:pt x="5679" y="32600"/>
                    <a:pt x="5470" y="32786"/>
                    <a:pt x="5267" y="32972"/>
                  </a:cubicBezTo>
                  <a:cubicBezTo>
                    <a:pt x="5224" y="33011"/>
                    <a:pt x="5218" y="33082"/>
                    <a:pt x="5256" y="33126"/>
                  </a:cubicBezTo>
                  <a:cubicBezTo>
                    <a:pt x="5279" y="33148"/>
                    <a:pt x="5305" y="33159"/>
                    <a:pt x="5338" y="33159"/>
                  </a:cubicBezTo>
                  <a:cubicBezTo>
                    <a:pt x="5360" y="33159"/>
                    <a:pt x="5388" y="33148"/>
                    <a:pt x="5410" y="33131"/>
                  </a:cubicBezTo>
                  <a:cubicBezTo>
                    <a:pt x="5608" y="32946"/>
                    <a:pt x="5821" y="32759"/>
                    <a:pt x="6035" y="32567"/>
                  </a:cubicBezTo>
                  <a:cubicBezTo>
                    <a:pt x="6079" y="32529"/>
                    <a:pt x="6084" y="32463"/>
                    <a:pt x="6046" y="32419"/>
                  </a:cubicBezTo>
                  <a:cubicBezTo>
                    <a:pt x="6025" y="32395"/>
                    <a:pt x="5995" y="32382"/>
                    <a:pt x="5966" y="32382"/>
                  </a:cubicBezTo>
                  <a:close/>
                  <a:moveTo>
                    <a:pt x="4725" y="33526"/>
                  </a:moveTo>
                  <a:cubicBezTo>
                    <a:pt x="4697" y="33526"/>
                    <a:pt x="4670" y="33537"/>
                    <a:pt x="4647" y="33559"/>
                  </a:cubicBezTo>
                  <a:cubicBezTo>
                    <a:pt x="4440" y="33761"/>
                    <a:pt x="4242" y="33958"/>
                    <a:pt x="4050" y="34156"/>
                  </a:cubicBezTo>
                  <a:cubicBezTo>
                    <a:pt x="4012" y="34200"/>
                    <a:pt x="4012" y="34266"/>
                    <a:pt x="4056" y="34310"/>
                  </a:cubicBezTo>
                  <a:cubicBezTo>
                    <a:pt x="4078" y="34327"/>
                    <a:pt x="4100" y="34337"/>
                    <a:pt x="4128" y="34337"/>
                  </a:cubicBezTo>
                  <a:cubicBezTo>
                    <a:pt x="4154" y="34337"/>
                    <a:pt x="4182" y="34327"/>
                    <a:pt x="4204" y="34304"/>
                  </a:cubicBezTo>
                  <a:cubicBezTo>
                    <a:pt x="4396" y="34107"/>
                    <a:pt x="4594" y="33910"/>
                    <a:pt x="4796" y="33707"/>
                  </a:cubicBezTo>
                  <a:cubicBezTo>
                    <a:pt x="4839" y="33669"/>
                    <a:pt x="4839" y="33603"/>
                    <a:pt x="4801" y="33559"/>
                  </a:cubicBezTo>
                  <a:cubicBezTo>
                    <a:pt x="4780" y="33537"/>
                    <a:pt x="4752" y="33526"/>
                    <a:pt x="4725" y="33526"/>
                  </a:cubicBezTo>
                  <a:close/>
                  <a:moveTo>
                    <a:pt x="3555" y="34744"/>
                  </a:moveTo>
                  <a:cubicBezTo>
                    <a:pt x="3526" y="34744"/>
                    <a:pt x="3496" y="34757"/>
                    <a:pt x="3475" y="34781"/>
                  </a:cubicBezTo>
                  <a:cubicBezTo>
                    <a:pt x="3283" y="34995"/>
                    <a:pt x="3097" y="35208"/>
                    <a:pt x="2922" y="35422"/>
                  </a:cubicBezTo>
                  <a:cubicBezTo>
                    <a:pt x="2883" y="35471"/>
                    <a:pt x="2889" y="35537"/>
                    <a:pt x="2937" y="35576"/>
                  </a:cubicBezTo>
                  <a:cubicBezTo>
                    <a:pt x="2955" y="35587"/>
                    <a:pt x="2982" y="35597"/>
                    <a:pt x="3003" y="35597"/>
                  </a:cubicBezTo>
                  <a:cubicBezTo>
                    <a:pt x="3031" y="35597"/>
                    <a:pt x="3064" y="35587"/>
                    <a:pt x="3086" y="35559"/>
                  </a:cubicBezTo>
                  <a:cubicBezTo>
                    <a:pt x="3261" y="35346"/>
                    <a:pt x="3443" y="35132"/>
                    <a:pt x="3635" y="34924"/>
                  </a:cubicBezTo>
                  <a:cubicBezTo>
                    <a:pt x="3673" y="34879"/>
                    <a:pt x="3667" y="34813"/>
                    <a:pt x="3623" y="34770"/>
                  </a:cubicBezTo>
                  <a:cubicBezTo>
                    <a:pt x="3603" y="34753"/>
                    <a:pt x="3579" y="34744"/>
                    <a:pt x="3555" y="34744"/>
                  </a:cubicBezTo>
                  <a:close/>
                  <a:moveTo>
                    <a:pt x="2482" y="36050"/>
                  </a:moveTo>
                  <a:cubicBezTo>
                    <a:pt x="2449" y="36050"/>
                    <a:pt x="2415" y="36065"/>
                    <a:pt x="2395" y="36091"/>
                  </a:cubicBezTo>
                  <a:cubicBezTo>
                    <a:pt x="2226" y="36321"/>
                    <a:pt x="2056" y="36551"/>
                    <a:pt x="1902" y="36781"/>
                  </a:cubicBezTo>
                  <a:cubicBezTo>
                    <a:pt x="1869" y="36831"/>
                    <a:pt x="1880" y="36897"/>
                    <a:pt x="1930" y="36930"/>
                  </a:cubicBezTo>
                  <a:cubicBezTo>
                    <a:pt x="1946" y="36940"/>
                    <a:pt x="1968" y="36946"/>
                    <a:pt x="1990" y="36946"/>
                  </a:cubicBezTo>
                  <a:cubicBezTo>
                    <a:pt x="2023" y="36946"/>
                    <a:pt x="2056" y="36930"/>
                    <a:pt x="2077" y="36902"/>
                  </a:cubicBezTo>
                  <a:cubicBezTo>
                    <a:pt x="2231" y="36677"/>
                    <a:pt x="2395" y="36447"/>
                    <a:pt x="2565" y="36217"/>
                  </a:cubicBezTo>
                  <a:cubicBezTo>
                    <a:pt x="2598" y="36174"/>
                    <a:pt x="2593" y="36108"/>
                    <a:pt x="2543" y="36070"/>
                  </a:cubicBezTo>
                  <a:cubicBezTo>
                    <a:pt x="2526" y="36057"/>
                    <a:pt x="2504" y="36050"/>
                    <a:pt x="2482" y="36050"/>
                  </a:cubicBezTo>
                  <a:close/>
                  <a:moveTo>
                    <a:pt x="1534" y="37450"/>
                  </a:moveTo>
                  <a:cubicBezTo>
                    <a:pt x="1499" y="37450"/>
                    <a:pt x="1465" y="37468"/>
                    <a:pt x="1447" y="37499"/>
                  </a:cubicBezTo>
                  <a:cubicBezTo>
                    <a:pt x="1300" y="37747"/>
                    <a:pt x="1162" y="37998"/>
                    <a:pt x="1037" y="38245"/>
                  </a:cubicBezTo>
                  <a:cubicBezTo>
                    <a:pt x="1009" y="38299"/>
                    <a:pt x="1030" y="38360"/>
                    <a:pt x="1080" y="38387"/>
                  </a:cubicBezTo>
                  <a:cubicBezTo>
                    <a:pt x="1096" y="38398"/>
                    <a:pt x="1113" y="38398"/>
                    <a:pt x="1129" y="38398"/>
                  </a:cubicBezTo>
                  <a:cubicBezTo>
                    <a:pt x="1168" y="38398"/>
                    <a:pt x="1206" y="38377"/>
                    <a:pt x="1222" y="38344"/>
                  </a:cubicBezTo>
                  <a:cubicBezTo>
                    <a:pt x="1348" y="38097"/>
                    <a:pt x="1485" y="37851"/>
                    <a:pt x="1629" y="37609"/>
                  </a:cubicBezTo>
                  <a:cubicBezTo>
                    <a:pt x="1655" y="37560"/>
                    <a:pt x="1639" y="37494"/>
                    <a:pt x="1589" y="37467"/>
                  </a:cubicBezTo>
                  <a:cubicBezTo>
                    <a:pt x="1572" y="37455"/>
                    <a:pt x="1553" y="37450"/>
                    <a:pt x="1534" y="37450"/>
                  </a:cubicBezTo>
                  <a:close/>
                  <a:moveTo>
                    <a:pt x="774" y="38955"/>
                  </a:moveTo>
                  <a:cubicBezTo>
                    <a:pt x="733" y="38955"/>
                    <a:pt x="694" y="38978"/>
                    <a:pt x="675" y="39017"/>
                  </a:cubicBezTo>
                  <a:cubicBezTo>
                    <a:pt x="564" y="39286"/>
                    <a:pt x="466" y="39555"/>
                    <a:pt x="384" y="39819"/>
                  </a:cubicBezTo>
                  <a:cubicBezTo>
                    <a:pt x="362" y="39878"/>
                    <a:pt x="395" y="39933"/>
                    <a:pt x="450" y="39955"/>
                  </a:cubicBezTo>
                  <a:cubicBezTo>
                    <a:pt x="461" y="39955"/>
                    <a:pt x="471" y="39961"/>
                    <a:pt x="483" y="39961"/>
                  </a:cubicBezTo>
                  <a:cubicBezTo>
                    <a:pt x="526" y="39961"/>
                    <a:pt x="570" y="39928"/>
                    <a:pt x="582" y="39884"/>
                  </a:cubicBezTo>
                  <a:cubicBezTo>
                    <a:pt x="663" y="39626"/>
                    <a:pt x="762" y="39363"/>
                    <a:pt x="872" y="39100"/>
                  </a:cubicBezTo>
                  <a:cubicBezTo>
                    <a:pt x="893" y="39045"/>
                    <a:pt x="866" y="38985"/>
                    <a:pt x="817" y="38964"/>
                  </a:cubicBezTo>
                  <a:cubicBezTo>
                    <a:pt x="803" y="38958"/>
                    <a:pt x="788" y="38955"/>
                    <a:pt x="774" y="38955"/>
                  </a:cubicBezTo>
                  <a:close/>
                  <a:moveTo>
                    <a:pt x="267" y="40561"/>
                  </a:moveTo>
                  <a:cubicBezTo>
                    <a:pt x="218" y="40561"/>
                    <a:pt x="173" y="40597"/>
                    <a:pt x="159" y="40646"/>
                  </a:cubicBezTo>
                  <a:cubicBezTo>
                    <a:pt x="99" y="40930"/>
                    <a:pt x="55" y="41215"/>
                    <a:pt x="28" y="41489"/>
                  </a:cubicBezTo>
                  <a:cubicBezTo>
                    <a:pt x="22" y="41550"/>
                    <a:pt x="66" y="41600"/>
                    <a:pt x="126" y="41610"/>
                  </a:cubicBezTo>
                  <a:lnTo>
                    <a:pt x="137" y="41610"/>
                  </a:lnTo>
                  <a:cubicBezTo>
                    <a:pt x="187" y="41610"/>
                    <a:pt x="236" y="41567"/>
                    <a:pt x="241" y="41511"/>
                  </a:cubicBezTo>
                  <a:cubicBezTo>
                    <a:pt x="268" y="41243"/>
                    <a:pt x="307" y="40963"/>
                    <a:pt x="367" y="40689"/>
                  </a:cubicBezTo>
                  <a:cubicBezTo>
                    <a:pt x="379" y="40634"/>
                    <a:pt x="346" y="40575"/>
                    <a:pt x="286" y="40563"/>
                  </a:cubicBezTo>
                  <a:cubicBezTo>
                    <a:pt x="279" y="40562"/>
                    <a:pt x="273" y="40561"/>
                    <a:pt x="267" y="40561"/>
                  </a:cubicBezTo>
                  <a:close/>
                  <a:moveTo>
                    <a:pt x="104" y="42240"/>
                  </a:moveTo>
                  <a:cubicBezTo>
                    <a:pt x="44" y="42240"/>
                    <a:pt x="0" y="42290"/>
                    <a:pt x="0" y="42351"/>
                  </a:cubicBezTo>
                  <a:cubicBezTo>
                    <a:pt x="11" y="42640"/>
                    <a:pt x="38" y="42931"/>
                    <a:pt x="88" y="43206"/>
                  </a:cubicBezTo>
                  <a:cubicBezTo>
                    <a:pt x="99" y="43254"/>
                    <a:pt x="142" y="43292"/>
                    <a:pt x="192" y="43292"/>
                  </a:cubicBezTo>
                  <a:lnTo>
                    <a:pt x="208" y="43292"/>
                  </a:lnTo>
                  <a:cubicBezTo>
                    <a:pt x="268" y="43282"/>
                    <a:pt x="307" y="43227"/>
                    <a:pt x="296" y="43166"/>
                  </a:cubicBezTo>
                  <a:cubicBezTo>
                    <a:pt x="247" y="42903"/>
                    <a:pt x="220" y="42624"/>
                    <a:pt x="215" y="42344"/>
                  </a:cubicBezTo>
                  <a:cubicBezTo>
                    <a:pt x="208" y="42285"/>
                    <a:pt x="159" y="42240"/>
                    <a:pt x="104" y="42240"/>
                  </a:cubicBezTo>
                  <a:close/>
                  <a:moveTo>
                    <a:pt x="407" y="43899"/>
                  </a:moveTo>
                  <a:cubicBezTo>
                    <a:pt x="393" y="43899"/>
                    <a:pt x="380" y="43902"/>
                    <a:pt x="367" y="43907"/>
                  </a:cubicBezTo>
                  <a:cubicBezTo>
                    <a:pt x="313" y="43923"/>
                    <a:pt x="286" y="43983"/>
                    <a:pt x="301" y="44038"/>
                  </a:cubicBezTo>
                  <a:cubicBezTo>
                    <a:pt x="307" y="44049"/>
                    <a:pt x="597" y="44843"/>
                    <a:pt x="751" y="44843"/>
                  </a:cubicBezTo>
                  <a:cubicBezTo>
                    <a:pt x="812" y="44843"/>
                    <a:pt x="860" y="44800"/>
                    <a:pt x="860" y="44739"/>
                  </a:cubicBezTo>
                  <a:cubicBezTo>
                    <a:pt x="860" y="44718"/>
                    <a:pt x="850" y="44696"/>
                    <a:pt x="839" y="44679"/>
                  </a:cubicBezTo>
                  <a:cubicBezTo>
                    <a:pt x="828" y="44663"/>
                    <a:pt x="663" y="44416"/>
                    <a:pt x="504" y="43967"/>
                  </a:cubicBezTo>
                  <a:cubicBezTo>
                    <a:pt x="488" y="43925"/>
                    <a:pt x="449" y="43899"/>
                    <a:pt x="407" y="43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31" name="Google Shape;4934;p85"/>
          <p:cNvSpPr/>
          <p:nvPr/>
        </p:nvSpPr>
        <p:spPr>
          <a:xfrm>
            <a:off x="7654667" y="393606"/>
            <a:ext cx="1122220" cy="367251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48138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22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3" name="Google Shape;6533;p116"/>
          <p:cNvSpPr/>
          <p:nvPr/>
        </p:nvSpPr>
        <p:spPr>
          <a:xfrm flipH="1">
            <a:off x="1476550" y="2055300"/>
            <a:ext cx="1032900" cy="1032900"/>
          </a:xfrm>
          <a:prstGeom prst="ellipse">
            <a:avLst/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34" name="Google Shape;6534;p116"/>
          <p:cNvSpPr txBox="1">
            <a:spLocks noGrp="1"/>
          </p:cNvSpPr>
          <p:nvPr>
            <p:ph type="title"/>
          </p:nvPr>
        </p:nvSpPr>
        <p:spPr>
          <a:xfrm flipH="1">
            <a:off x="2696346" y="1875687"/>
            <a:ext cx="4442858" cy="13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150000"/>
              </a:lnSpc>
            </a:pPr>
            <a:r>
              <a:rPr lang="pt-PT" sz="5400">
                <a:latin typeface="+mj-lt"/>
              </a:rPr>
              <a:t>VẬN DỤNG</a:t>
            </a:r>
          </a:p>
        </p:txBody>
      </p:sp>
      <p:sp>
        <p:nvSpPr>
          <p:cNvPr id="6535" name="Google Shape;6535;p116"/>
          <p:cNvSpPr txBox="1">
            <a:spLocks noGrp="1"/>
          </p:cNvSpPr>
          <p:nvPr>
            <p:ph type="title" idx="2"/>
          </p:nvPr>
        </p:nvSpPr>
        <p:spPr>
          <a:xfrm flipH="1">
            <a:off x="1450812" y="2130415"/>
            <a:ext cx="1038953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5400">
                <a:latin typeface="+mj-lt"/>
              </a:rPr>
              <a:t>04</a:t>
            </a:r>
            <a:endParaRPr sz="5400">
              <a:latin typeface="+mj-lt"/>
            </a:endParaRPr>
          </a:p>
        </p:txBody>
      </p:sp>
      <p:grpSp>
        <p:nvGrpSpPr>
          <p:cNvPr id="6537" name="Google Shape;6537;p116"/>
          <p:cNvGrpSpPr/>
          <p:nvPr/>
        </p:nvGrpSpPr>
        <p:grpSpPr>
          <a:xfrm>
            <a:off x="6674741" y="2392251"/>
            <a:ext cx="1617892" cy="1947279"/>
            <a:chOff x="4475100" y="1031600"/>
            <a:chExt cx="494375" cy="595025"/>
          </a:xfrm>
        </p:grpSpPr>
        <p:sp>
          <p:nvSpPr>
            <p:cNvPr id="6538" name="Google Shape;6538;p116"/>
            <p:cNvSpPr/>
            <p:nvPr/>
          </p:nvSpPr>
          <p:spPr>
            <a:xfrm>
              <a:off x="4606050" y="1031600"/>
              <a:ext cx="127850" cy="35125"/>
            </a:xfrm>
            <a:custGeom>
              <a:avLst/>
              <a:gdLst/>
              <a:ahLst/>
              <a:cxnLst/>
              <a:rect l="l" t="t" r="r" b="b"/>
              <a:pathLst>
                <a:path w="5114" h="1405" extrusionOk="0">
                  <a:moveTo>
                    <a:pt x="2516" y="0"/>
                  </a:moveTo>
                  <a:cubicBezTo>
                    <a:pt x="1483" y="0"/>
                    <a:pt x="590" y="389"/>
                    <a:pt x="0" y="742"/>
                  </a:cubicBezTo>
                  <a:cubicBezTo>
                    <a:pt x="796" y="1199"/>
                    <a:pt x="1701" y="1404"/>
                    <a:pt x="2618" y="1404"/>
                  </a:cubicBezTo>
                  <a:cubicBezTo>
                    <a:pt x="3464" y="1404"/>
                    <a:pt x="4320" y="1230"/>
                    <a:pt x="5113" y="918"/>
                  </a:cubicBezTo>
                  <a:cubicBezTo>
                    <a:pt x="5038" y="843"/>
                    <a:pt x="4938" y="793"/>
                    <a:pt x="4837" y="717"/>
                  </a:cubicBezTo>
                  <a:cubicBezTo>
                    <a:pt x="4032" y="191"/>
                    <a:pt x="3240" y="0"/>
                    <a:pt x="2516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9" name="Google Shape;6539;p116"/>
            <p:cNvSpPr/>
            <p:nvPr/>
          </p:nvSpPr>
          <p:spPr>
            <a:xfrm>
              <a:off x="4594775" y="1050150"/>
              <a:ext cx="171700" cy="52050"/>
            </a:xfrm>
            <a:custGeom>
              <a:avLst/>
              <a:gdLst/>
              <a:ahLst/>
              <a:cxnLst/>
              <a:rect l="l" t="t" r="r" b="b"/>
              <a:pathLst>
                <a:path w="6868" h="2082" extrusionOk="0">
                  <a:moveTo>
                    <a:pt x="451" y="0"/>
                  </a:moveTo>
                  <a:cubicBezTo>
                    <a:pt x="276" y="101"/>
                    <a:pt x="125" y="201"/>
                    <a:pt x="0" y="276"/>
                  </a:cubicBezTo>
                  <a:cubicBezTo>
                    <a:pt x="1298" y="1519"/>
                    <a:pt x="3102" y="2082"/>
                    <a:pt x="4897" y="2082"/>
                  </a:cubicBezTo>
                  <a:cubicBezTo>
                    <a:pt x="5564" y="2082"/>
                    <a:pt x="6229" y="2004"/>
                    <a:pt x="6867" y="1855"/>
                  </a:cubicBezTo>
                  <a:cubicBezTo>
                    <a:pt x="6767" y="1354"/>
                    <a:pt x="6416" y="777"/>
                    <a:pt x="5564" y="176"/>
                  </a:cubicBezTo>
                  <a:cubicBezTo>
                    <a:pt x="4771" y="488"/>
                    <a:pt x="3915" y="662"/>
                    <a:pt x="3069" y="662"/>
                  </a:cubicBezTo>
                  <a:cubicBezTo>
                    <a:pt x="2152" y="662"/>
                    <a:pt x="1247" y="457"/>
                    <a:pt x="451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0" name="Google Shape;6540;p116"/>
            <p:cNvSpPr/>
            <p:nvPr/>
          </p:nvSpPr>
          <p:spPr>
            <a:xfrm>
              <a:off x="4510175" y="1035425"/>
              <a:ext cx="261300" cy="207975"/>
            </a:xfrm>
            <a:custGeom>
              <a:avLst/>
              <a:gdLst/>
              <a:ahLst/>
              <a:cxnLst/>
              <a:rect l="l" t="t" r="r" b="b"/>
              <a:pathLst>
                <a:path w="10452" h="8319" extrusionOk="0">
                  <a:moveTo>
                    <a:pt x="2589" y="0"/>
                  </a:moveTo>
                  <a:cubicBezTo>
                    <a:pt x="2578" y="0"/>
                    <a:pt x="2567" y="4"/>
                    <a:pt x="2557" y="13"/>
                  </a:cubicBezTo>
                  <a:cubicBezTo>
                    <a:pt x="2357" y="163"/>
                    <a:pt x="2682" y="1467"/>
                    <a:pt x="2682" y="1467"/>
                  </a:cubicBezTo>
                  <a:cubicBezTo>
                    <a:pt x="2682" y="1467"/>
                    <a:pt x="2164" y="809"/>
                    <a:pt x="1981" y="809"/>
                  </a:cubicBezTo>
                  <a:cubicBezTo>
                    <a:pt x="1959" y="809"/>
                    <a:pt x="1941" y="818"/>
                    <a:pt x="1931" y="840"/>
                  </a:cubicBezTo>
                  <a:cubicBezTo>
                    <a:pt x="1805" y="1041"/>
                    <a:pt x="2357" y="1742"/>
                    <a:pt x="2357" y="1742"/>
                  </a:cubicBezTo>
                  <a:cubicBezTo>
                    <a:pt x="1" y="4198"/>
                    <a:pt x="903" y="6103"/>
                    <a:pt x="2181" y="7432"/>
                  </a:cubicBezTo>
                  <a:cubicBezTo>
                    <a:pt x="2864" y="8140"/>
                    <a:pt x="3455" y="8318"/>
                    <a:pt x="3877" y="8318"/>
                  </a:cubicBezTo>
                  <a:cubicBezTo>
                    <a:pt x="4307" y="8318"/>
                    <a:pt x="4562" y="8133"/>
                    <a:pt x="4562" y="8133"/>
                  </a:cubicBezTo>
                  <a:cubicBezTo>
                    <a:pt x="4562" y="8133"/>
                    <a:pt x="8672" y="4324"/>
                    <a:pt x="9224" y="4223"/>
                  </a:cubicBezTo>
                  <a:cubicBezTo>
                    <a:pt x="9600" y="4148"/>
                    <a:pt x="10452" y="3447"/>
                    <a:pt x="10251" y="2444"/>
                  </a:cubicBezTo>
                  <a:lnTo>
                    <a:pt x="10251" y="2444"/>
                  </a:lnTo>
                  <a:cubicBezTo>
                    <a:pt x="9613" y="2593"/>
                    <a:pt x="8948" y="2671"/>
                    <a:pt x="8281" y="2671"/>
                  </a:cubicBezTo>
                  <a:cubicBezTo>
                    <a:pt x="6486" y="2671"/>
                    <a:pt x="4682" y="2108"/>
                    <a:pt x="3384" y="865"/>
                  </a:cubicBezTo>
                  <a:cubicBezTo>
                    <a:pt x="3209" y="1015"/>
                    <a:pt x="3083" y="1091"/>
                    <a:pt x="3083" y="1091"/>
                  </a:cubicBezTo>
                  <a:cubicBezTo>
                    <a:pt x="3083" y="1091"/>
                    <a:pt x="2772" y="0"/>
                    <a:pt x="2589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1" name="Google Shape;6541;p116"/>
            <p:cNvSpPr/>
            <p:nvPr/>
          </p:nvSpPr>
          <p:spPr>
            <a:xfrm>
              <a:off x="4761425" y="1512550"/>
              <a:ext cx="67075" cy="66450"/>
            </a:xfrm>
            <a:custGeom>
              <a:avLst/>
              <a:gdLst/>
              <a:ahLst/>
              <a:cxnLst/>
              <a:rect l="l" t="t" r="r" b="b"/>
              <a:pathLst>
                <a:path w="2683" h="2658" extrusionOk="0">
                  <a:moveTo>
                    <a:pt x="1730" y="1"/>
                  </a:moveTo>
                  <a:lnTo>
                    <a:pt x="1" y="2056"/>
                  </a:lnTo>
                  <a:lnTo>
                    <a:pt x="1254" y="2657"/>
                  </a:lnTo>
                  <a:cubicBezTo>
                    <a:pt x="1730" y="2081"/>
                    <a:pt x="2231" y="1479"/>
                    <a:pt x="2683" y="853"/>
                  </a:cubicBezTo>
                  <a:lnTo>
                    <a:pt x="1730" y="1"/>
                  </a:lnTo>
                  <a:close/>
                </a:path>
              </a:pathLst>
            </a:custGeom>
            <a:solidFill>
              <a:srgbClr val="D69E66"/>
            </a:solidFill>
            <a:ln w="9525" cap="flat" cmpd="sng">
              <a:solidFill>
                <a:srgbClr val="D69E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2" name="Google Shape;6542;p116"/>
            <p:cNvSpPr/>
            <p:nvPr/>
          </p:nvSpPr>
          <p:spPr>
            <a:xfrm>
              <a:off x="4792750" y="1533850"/>
              <a:ext cx="91525" cy="78975"/>
            </a:xfrm>
            <a:custGeom>
              <a:avLst/>
              <a:gdLst/>
              <a:ahLst/>
              <a:cxnLst/>
              <a:rect l="l" t="t" r="r" b="b"/>
              <a:pathLst>
                <a:path w="3661" h="3159" extrusionOk="0">
                  <a:moveTo>
                    <a:pt x="1430" y="1"/>
                  </a:moveTo>
                  <a:cubicBezTo>
                    <a:pt x="978" y="627"/>
                    <a:pt x="477" y="1229"/>
                    <a:pt x="1" y="1805"/>
                  </a:cubicBezTo>
                  <a:lnTo>
                    <a:pt x="2858" y="3159"/>
                  </a:lnTo>
                  <a:cubicBezTo>
                    <a:pt x="3309" y="2933"/>
                    <a:pt x="3660" y="2006"/>
                    <a:pt x="3660" y="2006"/>
                  </a:cubicBezTo>
                  <a:lnTo>
                    <a:pt x="1430" y="1"/>
                  </a:lnTo>
                  <a:close/>
                </a:path>
              </a:pathLst>
            </a:custGeom>
            <a:solidFill>
              <a:srgbClr val="D69E66"/>
            </a:solidFill>
            <a:ln w="9525" cap="flat" cmpd="sng">
              <a:solidFill>
                <a:srgbClr val="D69E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3" name="Google Shape;6543;p116"/>
            <p:cNvSpPr/>
            <p:nvPr/>
          </p:nvSpPr>
          <p:spPr>
            <a:xfrm>
              <a:off x="4867950" y="1561425"/>
              <a:ext cx="53900" cy="65200"/>
            </a:xfrm>
            <a:custGeom>
              <a:avLst/>
              <a:gdLst/>
              <a:ahLst/>
              <a:cxnLst/>
              <a:rect l="l" t="t" r="r" b="b"/>
              <a:pathLst>
                <a:path w="2156" h="2608" extrusionOk="0">
                  <a:moveTo>
                    <a:pt x="1930" y="1"/>
                  </a:moveTo>
                  <a:cubicBezTo>
                    <a:pt x="1930" y="1"/>
                    <a:pt x="1" y="2382"/>
                    <a:pt x="151" y="2457"/>
                  </a:cubicBezTo>
                  <a:cubicBezTo>
                    <a:pt x="301" y="2557"/>
                    <a:pt x="402" y="2607"/>
                    <a:pt x="402" y="2607"/>
                  </a:cubicBezTo>
                  <a:cubicBezTo>
                    <a:pt x="402" y="2607"/>
                    <a:pt x="627" y="2407"/>
                    <a:pt x="1053" y="1956"/>
                  </a:cubicBezTo>
                  <a:cubicBezTo>
                    <a:pt x="1479" y="1504"/>
                    <a:pt x="1855" y="878"/>
                    <a:pt x="2006" y="502"/>
                  </a:cubicBezTo>
                  <a:cubicBezTo>
                    <a:pt x="2156" y="126"/>
                    <a:pt x="1930" y="1"/>
                    <a:pt x="19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4" name="Google Shape;6544;p116"/>
            <p:cNvSpPr/>
            <p:nvPr/>
          </p:nvSpPr>
          <p:spPr>
            <a:xfrm>
              <a:off x="4896775" y="1560975"/>
              <a:ext cx="23825" cy="28050"/>
            </a:xfrm>
            <a:custGeom>
              <a:avLst/>
              <a:gdLst/>
              <a:ahLst/>
              <a:cxnLst/>
              <a:rect l="l" t="t" r="r" b="b"/>
              <a:pathLst>
                <a:path w="953" h="1122" extrusionOk="0">
                  <a:moveTo>
                    <a:pt x="680" y="1"/>
                  </a:moveTo>
                  <a:cubicBezTo>
                    <a:pt x="497" y="1"/>
                    <a:pt x="231" y="148"/>
                    <a:pt x="0" y="294"/>
                  </a:cubicBezTo>
                  <a:cubicBezTo>
                    <a:pt x="76" y="620"/>
                    <a:pt x="226" y="896"/>
                    <a:pt x="401" y="1121"/>
                  </a:cubicBezTo>
                  <a:cubicBezTo>
                    <a:pt x="752" y="570"/>
                    <a:pt x="953" y="94"/>
                    <a:pt x="777" y="19"/>
                  </a:cubicBezTo>
                  <a:cubicBezTo>
                    <a:pt x="749" y="6"/>
                    <a:pt x="716" y="1"/>
                    <a:pt x="6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5" name="Google Shape;6545;p116"/>
            <p:cNvSpPr/>
            <p:nvPr/>
          </p:nvSpPr>
          <p:spPr>
            <a:xfrm>
              <a:off x="4857300" y="1568325"/>
              <a:ext cx="49525" cy="56400"/>
            </a:xfrm>
            <a:custGeom>
              <a:avLst/>
              <a:gdLst/>
              <a:ahLst/>
              <a:cxnLst/>
              <a:rect l="l" t="t" r="r" b="b"/>
              <a:pathLst>
                <a:path w="1981" h="2256" extrusionOk="0">
                  <a:moveTo>
                    <a:pt x="1579" y="0"/>
                  </a:moveTo>
                  <a:cubicBezTo>
                    <a:pt x="1329" y="176"/>
                    <a:pt x="928" y="602"/>
                    <a:pt x="928" y="602"/>
                  </a:cubicBezTo>
                  <a:cubicBezTo>
                    <a:pt x="552" y="1579"/>
                    <a:pt x="0" y="1730"/>
                    <a:pt x="0" y="1730"/>
                  </a:cubicBezTo>
                  <a:cubicBezTo>
                    <a:pt x="251" y="2030"/>
                    <a:pt x="727" y="2256"/>
                    <a:pt x="727" y="2256"/>
                  </a:cubicBezTo>
                  <a:cubicBezTo>
                    <a:pt x="1128" y="1980"/>
                    <a:pt x="1630" y="1379"/>
                    <a:pt x="1980" y="827"/>
                  </a:cubicBezTo>
                  <a:cubicBezTo>
                    <a:pt x="1805" y="602"/>
                    <a:pt x="1655" y="326"/>
                    <a:pt x="15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6" name="Google Shape;6546;p116"/>
            <p:cNvSpPr/>
            <p:nvPr/>
          </p:nvSpPr>
          <p:spPr>
            <a:xfrm>
              <a:off x="4875475" y="1563175"/>
              <a:ext cx="19550" cy="14700"/>
            </a:xfrm>
            <a:custGeom>
              <a:avLst/>
              <a:gdLst/>
              <a:ahLst/>
              <a:cxnLst/>
              <a:rect l="l" t="t" r="r" b="b"/>
              <a:pathLst>
                <a:path w="782" h="588" extrusionOk="0">
                  <a:moveTo>
                    <a:pt x="212" y="79"/>
                  </a:moveTo>
                  <a:cubicBezTo>
                    <a:pt x="277" y="79"/>
                    <a:pt x="407" y="287"/>
                    <a:pt x="426" y="307"/>
                  </a:cubicBezTo>
                  <a:cubicBezTo>
                    <a:pt x="437" y="339"/>
                    <a:pt x="453" y="376"/>
                    <a:pt x="469" y="414"/>
                  </a:cubicBezTo>
                  <a:lnTo>
                    <a:pt x="469" y="414"/>
                  </a:lnTo>
                  <a:cubicBezTo>
                    <a:pt x="471" y="420"/>
                    <a:pt x="473" y="425"/>
                    <a:pt x="475" y="431"/>
                  </a:cubicBezTo>
                  <a:lnTo>
                    <a:pt x="475" y="431"/>
                  </a:lnTo>
                  <a:cubicBezTo>
                    <a:pt x="444" y="406"/>
                    <a:pt x="413" y="381"/>
                    <a:pt x="376" y="357"/>
                  </a:cubicBezTo>
                  <a:cubicBezTo>
                    <a:pt x="326" y="307"/>
                    <a:pt x="176" y="206"/>
                    <a:pt x="176" y="131"/>
                  </a:cubicBezTo>
                  <a:cubicBezTo>
                    <a:pt x="181" y="94"/>
                    <a:pt x="194" y="79"/>
                    <a:pt x="212" y="79"/>
                  </a:cubicBezTo>
                  <a:close/>
                  <a:moveTo>
                    <a:pt x="538" y="79"/>
                  </a:moveTo>
                  <a:cubicBezTo>
                    <a:pt x="561" y="79"/>
                    <a:pt x="586" y="100"/>
                    <a:pt x="602" y="131"/>
                  </a:cubicBezTo>
                  <a:cubicBezTo>
                    <a:pt x="644" y="237"/>
                    <a:pt x="615" y="361"/>
                    <a:pt x="575" y="472"/>
                  </a:cubicBezTo>
                  <a:lnTo>
                    <a:pt x="575" y="472"/>
                  </a:lnTo>
                  <a:cubicBezTo>
                    <a:pt x="564" y="449"/>
                    <a:pt x="552" y="422"/>
                    <a:pt x="539" y="393"/>
                  </a:cubicBezTo>
                  <a:lnTo>
                    <a:pt x="539" y="393"/>
                  </a:lnTo>
                  <a:cubicBezTo>
                    <a:pt x="525" y="349"/>
                    <a:pt x="513" y="303"/>
                    <a:pt x="502" y="256"/>
                  </a:cubicBezTo>
                  <a:cubicBezTo>
                    <a:pt x="502" y="206"/>
                    <a:pt x="476" y="156"/>
                    <a:pt x="502" y="106"/>
                  </a:cubicBezTo>
                  <a:cubicBezTo>
                    <a:pt x="511" y="87"/>
                    <a:pt x="524" y="79"/>
                    <a:pt x="538" y="79"/>
                  </a:cubicBezTo>
                  <a:close/>
                  <a:moveTo>
                    <a:pt x="523" y="1"/>
                  </a:moveTo>
                  <a:cubicBezTo>
                    <a:pt x="464" y="1"/>
                    <a:pt x="426" y="66"/>
                    <a:pt x="426" y="131"/>
                  </a:cubicBezTo>
                  <a:cubicBezTo>
                    <a:pt x="424" y="146"/>
                    <a:pt x="422" y="160"/>
                    <a:pt x="422" y="174"/>
                  </a:cubicBezTo>
                  <a:lnTo>
                    <a:pt x="422" y="174"/>
                  </a:lnTo>
                  <a:cubicBezTo>
                    <a:pt x="361" y="81"/>
                    <a:pt x="291" y="6"/>
                    <a:pt x="220" y="6"/>
                  </a:cubicBezTo>
                  <a:cubicBezTo>
                    <a:pt x="189" y="6"/>
                    <a:pt x="157" y="21"/>
                    <a:pt x="126" y="56"/>
                  </a:cubicBezTo>
                  <a:cubicBezTo>
                    <a:pt x="0" y="231"/>
                    <a:pt x="426" y="507"/>
                    <a:pt x="527" y="582"/>
                  </a:cubicBezTo>
                  <a:cubicBezTo>
                    <a:pt x="534" y="586"/>
                    <a:pt x="541" y="587"/>
                    <a:pt x="547" y="587"/>
                  </a:cubicBezTo>
                  <a:cubicBezTo>
                    <a:pt x="553" y="587"/>
                    <a:pt x="558" y="586"/>
                    <a:pt x="563" y="584"/>
                  </a:cubicBezTo>
                  <a:lnTo>
                    <a:pt x="563" y="584"/>
                  </a:lnTo>
                  <a:cubicBezTo>
                    <a:pt x="583" y="584"/>
                    <a:pt x="602" y="563"/>
                    <a:pt x="602" y="532"/>
                  </a:cubicBezTo>
                  <a:cubicBezTo>
                    <a:pt x="600" y="529"/>
                    <a:pt x="599" y="525"/>
                    <a:pt x="597" y="521"/>
                  </a:cubicBezTo>
                  <a:lnTo>
                    <a:pt x="597" y="521"/>
                  </a:lnTo>
                  <a:cubicBezTo>
                    <a:pt x="674" y="372"/>
                    <a:pt x="782" y="52"/>
                    <a:pt x="552" y="6"/>
                  </a:cubicBezTo>
                  <a:cubicBezTo>
                    <a:pt x="542" y="2"/>
                    <a:pt x="532" y="1"/>
                    <a:pt x="5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7" name="Google Shape;6547;p116"/>
            <p:cNvSpPr/>
            <p:nvPr/>
          </p:nvSpPr>
          <p:spPr>
            <a:xfrm>
              <a:off x="4810300" y="1436125"/>
              <a:ext cx="59550" cy="68300"/>
            </a:xfrm>
            <a:custGeom>
              <a:avLst/>
              <a:gdLst/>
              <a:ahLst/>
              <a:cxnLst/>
              <a:rect l="l" t="t" r="r" b="b"/>
              <a:pathLst>
                <a:path w="2382" h="2732" extrusionOk="0">
                  <a:moveTo>
                    <a:pt x="1454" y="0"/>
                  </a:moveTo>
                  <a:lnTo>
                    <a:pt x="1" y="2231"/>
                  </a:lnTo>
                  <a:lnTo>
                    <a:pt x="1505" y="2732"/>
                  </a:lnTo>
                  <a:cubicBezTo>
                    <a:pt x="1906" y="2055"/>
                    <a:pt x="2206" y="1379"/>
                    <a:pt x="2382" y="627"/>
                  </a:cubicBezTo>
                  <a:lnTo>
                    <a:pt x="1454" y="0"/>
                  </a:lnTo>
                  <a:close/>
                </a:path>
              </a:pathLst>
            </a:custGeom>
            <a:solidFill>
              <a:srgbClr val="D69E66"/>
            </a:solidFill>
            <a:ln w="9525" cap="flat" cmpd="sng">
              <a:solidFill>
                <a:srgbClr val="D69E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8" name="Google Shape;6548;p116"/>
            <p:cNvSpPr/>
            <p:nvPr/>
          </p:nvSpPr>
          <p:spPr>
            <a:xfrm>
              <a:off x="4847900" y="1451775"/>
              <a:ext cx="86500" cy="76475"/>
            </a:xfrm>
            <a:custGeom>
              <a:avLst/>
              <a:gdLst/>
              <a:ahLst/>
              <a:cxnLst/>
              <a:rect l="l" t="t" r="r" b="b"/>
              <a:pathLst>
                <a:path w="3460" h="3059" extrusionOk="0">
                  <a:moveTo>
                    <a:pt x="878" y="1"/>
                  </a:moveTo>
                  <a:cubicBezTo>
                    <a:pt x="702" y="753"/>
                    <a:pt x="402" y="1429"/>
                    <a:pt x="1" y="2106"/>
                  </a:cubicBezTo>
                  <a:lnTo>
                    <a:pt x="2782" y="3058"/>
                  </a:lnTo>
                  <a:cubicBezTo>
                    <a:pt x="3234" y="2783"/>
                    <a:pt x="3459" y="1805"/>
                    <a:pt x="3459" y="1805"/>
                  </a:cubicBezTo>
                  <a:lnTo>
                    <a:pt x="878" y="1"/>
                  </a:lnTo>
                  <a:close/>
                </a:path>
              </a:pathLst>
            </a:custGeom>
            <a:solidFill>
              <a:srgbClr val="D69E66"/>
            </a:solidFill>
            <a:ln w="9525" cap="flat" cmpd="sng">
              <a:solidFill>
                <a:srgbClr val="D69E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9" name="Google Shape;6549;p116"/>
            <p:cNvSpPr/>
            <p:nvPr/>
          </p:nvSpPr>
          <p:spPr>
            <a:xfrm>
              <a:off x="4922450" y="1471200"/>
              <a:ext cx="47025" cy="68950"/>
            </a:xfrm>
            <a:custGeom>
              <a:avLst/>
              <a:gdLst/>
              <a:ahLst/>
              <a:cxnLst/>
              <a:rect l="l" t="t" r="r" b="b"/>
              <a:pathLst>
                <a:path w="1881" h="2758" extrusionOk="0">
                  <a:moveTo>
                    <a:pt x="1655" y="1"/>
                  </a:moveTo>
                  <a:cubicBezTo>
                    <a:pt x="1655" y="1"/>
                    <a:pt x="1" y="2582"/>
                    <a:pt x="176" y="2657"/>
                  </a:cubicBezTo>
                  <a:cubicBezTo>
                    <a:pt x="327" y="2707"/>
                    <a:pt x="427" y="2757"/>
                    <a:pt x="427" y="2757"/>
                  </a:cubicBezTo>
                  <a:cubicBezTo>
                    <a:pt x="427" y="2757"/>
                    <a:pt x="628" y="2532"/>
                    <a:pt x="1004" y="2031"/>
                  </a:cubicBezTo>
                  <a:cubicBezTo>
                    <a:pt x="1379" y="1554"/>
                    <a:pt x="1655" y="878"/>
                    <a:pt x="1780" y="477"/>
                  </a:cubicBezTo>
                  <a:cubicBezTo>
                    <a:pt x="1881" y="101"/>
                    <a:pt x="1655" y="1"/>
                    <a:pt x="16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0" name="Google Shape;6550;p116"/>
            <p:cNvSpPr/>
            <p:nvPr/>
          </p:nvSpPr>
          <p:spPr>
            <a:xfrm>
              <a:off x="4945025" y="1471000"/>
              <a:ext cx="23200" cy="28425"/>
            </a:xfrm>
            <a:custGeom>
              <a:avLst/>
              <a:gdLst/>
              <a:ahLst/>
              <a:cxnLst/>
              <a:rect l="l" t="t" r="r" b="b"/>
              <a:pathLst>
                <a:path w="928" h="1137" extrusionOk="0">
                  <a:moveTo>
                    <a:pt x="686" y="1"/>
                  </a:moveTo>
                  <a:cubicBezTo>
                    <a:pt x="489" y="1"/>
                    <a:pt x="225" y="183"/>
                    <a:pt x="0" y="385"/>
                  </a:cubicBezTo>
                  <a:cubicBezTo>
                    <a:pt x="101" y="660"/>
                    <a:pt x="276" y="936"/>
                    <a:pt x="502" y="1136"/>
                  </a:cubicBezTo>
                  <a:cubicBezTo>
                    <a:pt x="777" y="560"/>
                    <a:pt x="928" y="59"/>
                    <a:pt x="752" y="9"/>
                  </a:cubicBezTo>
                  <a:cubicBezTo>
                    <a:pt x="731" y="3"/>
                    <a:pt x="709" y="1"/>
                    <a:pt x="6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1" name="Google Shape;6551;p116"/>
            <p:cNvSpPr/>
            <p:nvPr/>
          </p:nvSpPr>
          <p:spPr>
            <a:xfrm>
              <a:off x="4911175" y="1480600"/>
              <a:ext cx="46400" cy="58300"/>
            </a:xfrm>
            <a:custGeom>
              <a:avLst/>
              <a:gdLst/>
              <a:ahLst/>
              <a:cxnLst/>
              <a:rect l="l" t="t" r="r" b="b"/>
              <a:pathLst>
                <a:path w="1856" h="2332" extrusionOk="0">
                  <a:moveTo>
                    <a:pt x="1354" y="1"/>
                  </a:moveTo>
                  <a:cubicBezTo>
                    <a:pt x="1129" y="201"/>
                    <a:pt x="778" y="677"/>
                    <a:pt x="778" y="677"/>
                  </a:cubicBezTo>
                  <a:cubicBezTo>
                    <a:pt x="527" y="1655"/>
                    <a:pt x="1" y="1905"/>
                    <a:pt x="1" y="1905"/>
                  </a:cubicBezTo>
                  <a:cubicBezTo>
                    <a:pt x="277" y="2156"/>
                    <a:pt x="778" y="2331"/>
                    <a:pt x="778" y="2331"/>
                  </a:cubicBezTo>
                  <a:cubicBezTo>
                    <a:pt x="1129" y="2006"/>
                    <a:pt x="1555" y="1329"/>
                    <a:pt x="1856" y="752"/>
                  </a:cubicBezTo>
                  <a:cubicBezTo>
                    <a:pt x="1630" y="552"/>
                    <a:pt x="1455" y="276"/>
                    <a:pt x="13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2" name="Google Shape;6552;p116"/>
            <p:cNvSpPr/>
            <p:nvPr/>
          </p:nvSpPr>
          <p:spPr>
            <a:xfrm>
              <a:off x="4923725" y="1475600"/>
              <a:ext cx="18925" cy="15175"/>
            </a:xfrm>
            <a:custGeom>
              <a:avLst/>
              <a:gdLst/>
              <a:ahLst/>
              <a:cxnLst/>
              <a:rect l="l" t="t" r="r" b="b"/>
              <a:pathLst>
                <a:path w="757" h="607" extrusionOk="0">
                  <a:moveTo>
                    <a:pt x="202" y="131"/>
                  </a:moveTo>
                  <a:cubicBezTo>
                    <a:pt x="262" y="131"/>
                    <a:pt x="406" y="306"/>
                    <a:pt x="426" y="326"/>
                  </a:cubicBezTo>
                  <a:cubicBezTo>
                    <a:pt x="453" y="366"/>
                    <a:pt x="480" y="413"/>
                    <a:pt x="506" y="460"/>
                  </a:cubicBezTo>
                  <a:lnTo>
                    <a:pt x="506" y="460"/>
                  </a:lnTo>
                  <a:cubicBezTo>
                    <a:pt x="471" y="442"/>
                    <a:pt x="436" y="424"/>
                    <a:pt x="401" y="401"/>
                  </a:cubicBezTo>
                  <a:cubicBezTo>
                    <a:pt x="326" y="351"/>
                    <a:pt x="176" y="276"/>
                    <a:pt x="176" y="175"/>
                  </a:cubicBezTo>
                  <a:cubicBezTo>
                    <a:pt x="176" y="144"/>
                    <a:pt x="186" y="131"/>
                    <a:pt x="202" y="131"/>
                  </a:cubicBezTo>
                  <a:close/>
                  <a:moveTo>
                    <a:pt x="539" y="88"/>
                  </a:moveTo>
                  <a:cubicBezTo>
                    <a:pt x="564" y="88"/>
                    <a:pt x="589" y="100"/>
                    <a:pt x="602" y="125"/>
                  </a:cubicBezTo>
                  <a:cubicBezTo>
                    <a:pt x="643" y="229"/>
                    <a:pt x="633" y="367"/>
                    <a:pt x="600" y="482"/>
                  </a:cubicBezTo>
                  <a:lnTo>
                    <a:pt x="600" y="482"/>
                  </a:lnTo>
                  <a:cubicBezTo>
                    <a:pt x="585" y="457"/>
                    <a:pt x="566" y="425"/>
                    <a:pt x="543" y="389"/>
                  </a:cubicBezTo>
                  <a:lnTo>
                    <a:pt x="543" y="389"/>
                  </a:lnTo>
                  <a:cubicBezTo>
                    <a:pt x="526" y="354"/>
                    <a:pt x="512" y="317"/>
                    <a:pt x="501" y="276"/>
                  </a:cubicBezTo>
                  <a:cubicBezTo>
                    <a:pt x="501" y="226"/>
                    <a:pt x="476" y="175"/>
                    <a:pt x="476" y="125"/>
                  </a:cubicBezTo>
                  <a:cubicBezTo>
                    <a:pt x="489" y="100"/>
                    <a:pt x="514" y="88"/>
                    <a:pt x="539" y="88"/>
                  </a:cubicBezTo>
                  <a:close/>
                  <a:moveTo>
                    <a:pt x="526" y="0"/>
                  </a:moveTo>
                  <a:cubicBezTo>
                    <a:pt x="451" y="0"/>
                    <a:pt x="426" y="100"/>
                    <a:pt x="426" y="150"/>
                  </a:cubicBezTo>
                  <a:cubicBezTo>
                    <a:pt x="426" y="176"/>
                    <a:pt x="428" y="202"/>
                    <a:pt x="432" y="227"/>
                  </a:cubicBezTo>
                  <a:lnTo>
                    <a:pt x="432" y="227"/>
                  </a:lnTo>
                  <a:cubicBezTo>
                    <a:pt x="362" y="137"/>
                    <a:pt x="285" y="63"/>
                    <a:pt x="217" y="63"/>
                  </a:cubicBezTo>
                  <a:cubicBezTo>
                    <a:pt x="183" y="63"/>
                    <a:pt x="152" y="81"/>
                    <a:pt x="125" y="125"/>
                  </a:cubicBezTo>
                  <a:cubicBezTo>
                    <a:pt x="0" y="326"/>
                    <a:pt x="451" y="526"/>
                    <a:pt x="577" y="602"/>
                  </a:cubicBezTo>
                  <a:cubicBezTo>
                    <a:pt x="584" y="605"/>
                    <a:pt x="591" y="607"/>
                    <a:pt x="597" y="607"/>
                  </a:cubicBezTo>
                  <a:cubicBezTo>
                    <a:pt x="634" y="607"/>
                    <a:pt x="662" y="562"/>
                    <a:pt x="640" y="536"/>
                  </a:cubicBezTo>
                  <a:lnTo>
                    <a:pt x="640" y="536"/>
                  </a:lnTo>
                  <a:cubicBezTo>
                    <a:pt x="691" y="368"/>
                    <a:pt x="757" y="46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3" name="Google Shape;6553;p116"/>
            <p:cNvSpPr/>
            <p:nvPr/>
          </p:nvSpPr>
          <p:spPr>
            <a:xfrm>
              <a:off x="4634875" y="1387600"/>
              <a:ext cx="226200" cy="183875"/>
            </a:xfrm>
            <a:custGeom>
              <a:avLst/>
              <a:gdLst/>
              <a:ahLst/>
              <a:cxnLst/>
              <a:rect l="l" t="t" r="r" b="b"/>
              <a:pathLst>
                <a:path w="9048" h="7355" extrusionOk="0">
                  <a:moveTo>
                    <a:pt x="6013" y="1"/>
                  </a:moveTo>
                  <a:cubicBezTo>
                    <a:pt x="4765" y="1"/>
                    <a:pt x="0" y="2969"/>
                    <a:pt x="0" y="2969"/>
                  </a:cubicBezTo>
                  <a:cubicBezTo>
                    <a:pt x="0" y="2969"/>
                    <a:pt x="1780" y="5726"/>
                    <a:pt x="4912" y="7355"/>
                  </a:cubicBezTo>
                  <a:cubicBezTo>
                    <a:pt x="4912" y="7355"/>
                    <a:pt x="6416" y="6803"/>
                    <a:pt x="7093" y="4974"/>
                  </a:cubicBezTo>
                  <a:cubicBezTo>
                    <a:pt x="7093" y="4974"/>
                    <a:pt x="5489" y="3896"/>
                    <a:pt x="5288" y="3595"/>
                  </a:cubicBezTo>
                  <a:lnTo>
                    <a:pt x="5439" y="3420"/>
                  </a:lnTo>
                  <a:cubicBezTo>
                    <a:pt x="5439" y="3420"/>
                    <a:pt x="6892" y="4322"/>
                    <a:pt x="7344" y="4573"/>
                  </a:cubicBezTo>
                  <a:cubicBezTo>
                    <a:pt x="7344" y="4573"/>
                    <a:pt x="7345" y="4573"/>
                    <a:pt x="7345" y="4573"/>
                  </a:cubicBezTo>
                  <a:cubicBezTo>
                    <a:pt x="7422" y="4573"/>
                    <a:pt x="8924" y="3232"/>
                    <a:pt x="9048" y="1941"/>
                  </a:cubicBezTo>
                  <a:cubicBezTo>
                    <a:pt x="9048" y="1941"/>
                    <a:pt x="6817" y="738"/>
                    <a:pt x="6266" y="86"/>
                  </a:cubicBezTo>
                  <a:cubicBezTo>
                    <a:pt x="6218" y="28"/>
                    <a:pt x="6131" y="1"/>
                    <a:pt x="601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4" name="Google Shape;6554;p116"/>
            <p:cNvSpPr/>
            <p:nvPr/>
          </p:nvSpPr>
          <p:spPr>
            <a:xfrm>
              <a:off x="4742000" y="1438150"/>
              <a:ext cx="21350" cy="26800"/>
            </a:xfrm>
            <a:custGeom>
              <a:avLst/>
              <a:gdLst/>
              <a:ahLst/>
              <a:cxnLst/>
              <a:rect l="l" t="t" r="r" b="b"/>
              <a:pathLst>
                <a:path w="854" h="1072" extrusionOk="0">
                  <a:moveTo>
                    <a:pt x="393" y="1"/>
                  </a:moveTo>
                  <a:cubicBezTo>
                    <a:pt x="383" y="1"/>
                    <a:pt x="377" y="7"/>
                    <a:pt x="377" y="19"/>
                  </a:cubicBezTo>
                  <a:cubicBezTo>
                    <a:pt x="352" y="19"/>
                    <a:pt x="352" y="44"/>
                    <a:pt x="377" y="44"/>
                  </a:cubicBezTo>
                  <a:cubicBezTo>
                    <a:pt x="703" y="470"/>
                    <a:pt x="653" y="846"/>
                    <a:pt x="627" y="972"/>
                  </a:cubicBezTo>
                  <a:lnTo>
                    <a:pt x="76" y="295"/>
                  </a:lnTo>
                  <a:cubicBezTo>
                    <a:pt x="51" y="270"/>
                    <a:pt x="51" y="270"/>
                    <a:pt x="26" y="270"/>
                  </a:cubicBezTo>
                  <a:cubicBezTo>
                    <a:pt x="1" y="295"/>
                    <a:pt x="1" y="320"/>
                    <a:pt x="26" y="320"/>
                  </a:cubicBezTo>
                  <a:lnTo>
                    <a:pt x="602" y="1072"/>
                  </a:lnTo>
                  <a:lnTo>
                    <a:pt x="653" y="1072"/>
                  </a:lnTo>
                  <a:cubicBezTo>
                    <a:pt x="653" y="1047"/>
                    <a:pt x="853" y="596"/>
                    <a:pt x="427" y="19"/>
                  </a:cubicBezTo>
                  <a:cubicBezTo>
                    <a:pt x="414" y="7"/>
                    <a:pt x="402" y="1"/>
                    <a:pt x="3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5" name="Google Shape;6555;p116"/>
            <p:cNvSpPr/>
            <p:nvPr/>
          </p:nvSpPr>
          <p:spPr>
            <a:xfrm>
              <a:off x="4743900" y="1448025"/>
              <a:ext cx="42000" cy="51250"/>
            </a:xfrm>
            <a:custGeom>
              <a:avLst/>
              <a:gdLst/>
              <a:ahLst/>
              <a:cxnLst/>
              <a:rect l="l" t="t" r="r" b="b"/>
              <a:pathLst>
                <a:path w="1680" h="2050" extrusionOk="0">
                  <a:moveTo>
                    <a:pt x="1679" y="0"/>
                  </a:moveTo>
                  <a:cubicBezTo>
                    <a:pt x="1654" y="0"/>
                    <a:pt x="1629" y="0"/>
                    <a:pt x="1629" y="25"/>
                  </a:cubicBezTo>
                  <a:cubicBezTo>
                    <a:pt x="1078" y="1253"/>
                    <a:pt x="25" y="1980"/>
                    <a:pt x="0" y="1980"/>
                  </a:cubicBezTo>
                  <a:cubicBezTo>
                    <a:pt x="0" y="2005"/>
                    <a:pt x="0" y="2005"/>
                    <a:pt x="0" y="2030"/>
                  </a:cubicBezTo>
                  <a:cubicBezTo>
                    <a:pt x="0" y="2043"/>
                    <a:pt x="6" y="2049"/>
                    <a:pt x="16" y="2049"/>
                  </a:cubicBezTo>
                  <a:cubicBezTo>
                    <a:pt x="25" y="2049"/>
                    <a:pt x="38" y="2043"/>
                    <a:pt x="50" y="2030"/>
                  </a:cubicBezTo>
                  <a:cubicBezTo>
                    <a:pt x="50" y="2030"/>
                    <a:pt x="276" y="1880"/>
                    <a:pt x="577" y="1579"/>
                  </a:cubicBezTo>
                  <a:cubicBezTo>
                    <a:pt x="927" y="1253"/>
                    <a:pt x="1379" y="727"/>
                    <a:pt x="1679" y="50"/>
                  </a:cubicBezTo>
                  <a:cubicBezTo>
                    <a:pt x="1679" y="50"/>
                    <a:pt x="1679" y="25"/>
                    <a:pt x="16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6" name="Google Shape;6556;p116"/>
            <p:cNvSpPr/>
            <p:nvPr/>
          </p:nvSpPr>
          <p:spPr>
            <a:xfrm>
              <a:off x="4782725" y="1407925"/>
              <a:ext cx="33250" cy="6675"/>
            </a:xfrm>
            <a:custGeom>
              <a:avLst/>
              <a:gdLst/>
              <a:ahLst/>
              <a:cxnLst/>
              <a:rect l="l" t="t" r="r" b="b"/>
              <a:pathLst>
                <a:path w="1330" h="267" extrusionOk="0">
                  <a:moveTo>
                    <a:pt x="1279" y="0"/>
                  </a:moveTo>
                  <a:cubicBezTo>
                    <a:pt x="1106" y="153"/>
                    <a:pt x="872" y="198"/>
                    <a:pt x="654" y="198"/>
                  </a:cubicBezTo>
                  <a:cubicBezTo>
                    <a:pt x="335" y="198"/>
                    <a:pt x="51" y="100"/>
                    <a:pt x="51" y="100"/>
                  </a:cubicBezTo>
                  <a:cubicBezTo>
                    <a:pt x="43" y="92"/>
                    <a:pt x="37" y="89"/>
                    <a:pt x="33" y="89"/>
                  </a:cubicBezTo>
                  <a:cubicBezTo>
                    <a:pt x="23" y="89"/>
                    <a:pt x="18" y="100"/>
                    <a:pt x="1" y="100"/>
                  </a:cubicBezTo>
                  <a:cubicBezTo>
                    <a:pt x="1" y="126"/>
                    <a:pt x="26" y="151"/>
                    <a:pt x="26" y="151"/>
                  </a:cubicBezTo>
                  <a:cubicBezTo>
                    <a:pt x="55" y="165"/>
                    <a:pt x="344" y="266"/>
                    <a:pt x="663" y="266"/>
                  </a:cubicBezTo>
                  <a:cubicBezTo>
                    <a:pt x="888" y="266"/>
                    <a:pt x="1128" y="216"/>
                    <a:pt x="1304" y="50"/>
                  </a:cubicBezTo>
                  <a:cubicBezTo>
                    <a:pt x="1329" y="25"/>
                    <a:pt x="1329" y="25"/>
                    <a:pt x="13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7" name="Google Shape;6557;p116"/>
            <p:cNvSpPr/>
            <p:nvPr/>
          </p:nvSpPr>
          <p:spPr>
            <a:xfrm>
              <a:off x="4651150" y="1474050"/>
              <a:ext cx="114700" cy="94925"/>
            </a:xfrm>
            <a:custGeom>
              <a:avLst/>
              <a:gdLst/>
              <a:ahLst/>
              <a:cxnLst/>
              <a:rect l="l" t="t" r="r" b="b"/>
              <a:pathLst>
                <a:path w="4588" h="3797" extrusionOk="0">
                  <a:moveTo>
                    <a:pt x="44" y="1"/>
                  </a:moveTo>
                  <a:cubicBezTo>
                    <a:pt x="40" y="1"/>
                    <a:pt x="34" y="4"/>
                    <a:pt x="26" y="12"/>
                  </a:cubicBezTo>
                  <a:cubicBezTo>
                    <a:pt x="1" y="12"/>
                    <a:pt x="1" y="37"/>
                    <a:pt x="26" y="62"/>
                  </a:cubicBezTo>
                  <a:cubicBezTo>
                    <a:pt x="51" y="87"/>
                    <a:pt x="2357" y="2844"/>
                    <a:pt x="4537" y="3796"/>
                  </a:cubicBezTo>
                  <a:cubicBezTo>
                    <a:pt x="4537" y="3796"/>
                    <a:pt x="4562" y="3796"/>
                    <a:pt x="4562" y="3771"/>
                  </a:cubicBezTo>
                  <a:cubicBezTo>
                    <a:pt x="4587" y="3746"/>
                    <a:pt x="4562" y="3746"/>
                    <a:pt x="4562" y="3721"/>
                  </a:cubicBezTo>
                  <a:cubicBezTo>
                    <a:pt x="2382" y="2794"/>
                    <a:pt x="101" y="37"/>
                    <a:pt x="76" y="12"/>
                  </a:cubicBezTo>
                  <a:cubicBezTo>
                    <a:pt x="59" y="12"/>
                    <a:pt x="54" y="1"/>
                    <a:pt x="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8" name="Google Shape;6558;p116"/>
            <p:cNvSpPr/>
            <p:nvPr/>
          </p:nvSpPr>
          <p:spPr>
            <a:xfrm>
              <a:off x="4681850" y="1470300"/>
              <a:ext cx="11300" cy="38375"/>
            </a:xfrm>
            <a:custGeom>
              <a:avLst/>
              <a:gdLst/>
              <a:ahLst/>
              <a:cxnLst/>
              <a:rect l="l" t="t" r="r" b="b"/>
              <a:pathLst>
                <a:path w="452" h="1535" extrusionOk="0">
                  <a:moveTo>
                    <a:pt x="133" y="0"/>
                  </a:moveTo>
                  <a:cubicBezTo>
                    <a:pt x="129" y="0"/>
                    <a:pt x="126" y="3"/>
                    <a:pt x="126" y="12"/>
                  </a:cubicBezTo>
                  <a:cubicBezTo>
                    <a:pt x="101" y="12"/>
                    <a:pt x="76" y="37"/>
                    <a:pt x="101" y="37"/>
                  </a:cubicBezTo>
                  <a:cubicBezTo>
                    <a:pt x="377" y="864"/>
                    <a:pt x="26" y="1465"/>
                    <a:pt x="1" y="1490"/>
                  </a:cubicBezTo>
                  <a:cubicBezTo>
                    <a:pt x="1" y="1490"/>
                    <a:pt x="1" y="1515"/>
                    <a:pt x="26" y="1515"/>
                  </a:cubicBezTo>
                  <a:cubicBezTo>
                    <a:pt x="26" y="1528"/>
                    <a:pt x="32" y="1534"/>
                    <a:pt x="38" y="1534"/>
                  </a:cubicBezTo>
                  <a:cubicBezTo>
                    <a:pt x="45" y="1534"/>
                    <a:pt x="51" y="1528"/>
                    <a:pt x="51" y="1515"/>
                  </a:cubicBezTo>
                  <a:lnTo>
                    <a:pt x="76" y="1515"/>
                  </a:lnTo>
                  <a:cubicBezTo>
                    <a:pt x="76" y="1515"/>
                    <a:pt x="452" y="864"/>
                    <a:pt x="151" y="12"/>
                  </a:cubicBezTo>
                  <a:cubicBezTo>
                    <a:pt x="151" y="12"/>
                    <a:pt x="140" y="0"/>
                    <a:pt x="1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9" name="Google Shape;6559;p116"/>
            <p:cNvSpPr/>
            <p:nvPr/>
          </p:nvSpPr>
          <p:spPr>
            <a:xfrm>
              <a:off x="4475100" y="1160250"/>
              <a:ext cx="105275" cy="159350"/>
            </a:xfrm>
            <a:custGeom>
              <a:avLst/>
              <a:gdLst/>
              <a:ahLst/>
              <a:cxnLst/>
              <a:rect l="l" t="t" r="r" b="b"/>
              <a:pathLst>
                <a:path w="4211" h="6374" extrusionOk="0">
                  <a:moveTo>
                    <a:pt x="1055" y="1"/>
                  </a:moveTo>
                  <a:cubicBezTo>
                    <a:pt x="1037" y="1"/>
                    <a:pt x="1020" y="11"/>
                    <a:pt x="1003" y="32"/>
                  </a:cubicBezTo>
                  <a:cubicBezTo>
                    <a:pt x="827" y="233"/>
                    <a:pt x="1028" y="885"/>
                    <a:pt x="1028" y="885"/>
                  </a:cubicBezTo>
                  <a:cubicBezTo>
                    <a:pt x="1028" y="885"/>
                    <a:pt x="700" y="120"/>
                    <a:pt x="514" y="120"/>
                  </a:cubicBezTo>
                  <a:cubicBezTo>
                    <a:pt x="501" y="120"/>
                    <a:pt x="488" y="124"/>
                    <a:pt x="476" y="133"/>
                  </a:cubicBezTo>
                  <a:cubicBezTo>
                    <a:pt x="276" y="258"/>
                    <a:pt x="677" y="1160"/>
                    <a:pt x="677" y="1160"/>
                  </a:cubicBezTo>
                  <a:cubicBezTo>
                    <a:pt x="677" y="1160"/>
                    <a:pt x="358" y="582"/>
                    <a:pt x="182" y="582"/>
                  </a:cubicBezTo>
                  <a:cubicBezTo>
                    <a:pt x="161" y="582"/>
                    <a:pt x="142" y="590"/>
                    <a:pt x="125" y="609"/>
                  </a:cubicBezTo>
                  <a:cubicBezTo>
                    <a:pt x="0" y="784"/>
                    <a:pt x="602" y="3416"/>
                    <a:pt x="3283" y="6373"/>
                  </a:cubicBezTo>
                  <a:lnTo>
                    <a:pt x="4211" y="4368"/>
                  </a:lnTo>
                  <a:cubicBezTo>
                    <a:pt x="4211" y="4368"/>
                    <a:pt x="2431" y="2940"/>
                    <a:pt x="1679" y="1461"/>
                  </a:cubicBezTo>
                  <a:cubicBezTo>
                    <a:pt x="1679" y="1461"/>
                    <a:pt x="1973" y="602"/>
                    <a:pt x="1788" y="602"/>
                  </a:cubicBezTo>
                  <a:cubicBezTo>
                    <a:pt x="1778" y="602"/>
                    <a:pt x="1767" y="604"/>
                    <a:pt x="1755" y="609"/>
                  </a:cubicBezTo>
                  <a:cubicBezTo>
                    <a:pt x="1504" y="709"/>
                    <a:pt x="1404" y="860"/>
                    <a:pt x="1404" y="860"/>
                  </a:cubicBezTo>
                  <a:cubicBezTo>
                    <a:pt x="1404" y="860"/>
                    <a:pt x="1220" y="1"/>
                    <a:pt x="1055" y="1"/>
                  </a:cubicBezTo>
                  <a:close/>
                </a:path>
              </a:pathLst>
            </a:custGeom>
            <a:solidFill>
              <a:srgbClr val="D69E66"/>
            </a:solidFill>
            <a:ln w="9525" cap="flat" cmpd="sng">
              <a:solidFill>
                <a:srgbClr val="D69E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0" name="Google Shape;6560;p116"/>
            <p:cNvSpPr/>
            <p:nvPr/>
          </p:nvSpPr>
          <p:spPr>
            <a:xfrm>
              <a:off x="4772075" y="1129875"/>
              <a:ext cx="89625" cy="167175"/>
            </a:xfrm>
            <a:custGeom>
              <a:avLst/>
              <a:gdLst/>
              <a:ahLst/>
              <a:cxnLst/>
              <a:rect l="l" t="t" r="r" b="b"/>
              <a:pathLst>
                <a:path w="3585" h="6687" extrusionOk="0">
                  <a:moveTo>
                    <a:pt x="2409" y="0"/>
                  </a:moveTo>
                  <a:cubicBezTo>
                    <a:pt x="2224" y="0"/>
                    <a:pt x="2181" y="922"/>
                    <a:pt x="2181" y="922"/>
                  </a:cubicBezTo>
                  <a:cubicBezTo>
                    <a:pt x="2181" y="922"/>
                    <a:pt x="2081" y="796"/>
                    <a:pt x="1805" y="746"/>
                  </a:cubicBezTo>
                  <a:cubicBezTo>
                    <a:pt x="1794" y="743"/>
                    <a:pt x="1784" y="742"/>
                    <a:pt x="1775" y="742"/>
                  </a:cubicBezTo>
                  <a:cubicBezTo>
                    <a:pt x="1570" y="742"/>
                    <a:pt x="2031" y="1548"/>
                    <a:pt x="2031" y="1548"/>
                  </a:cubicBezTo>
                  <a:cubicBezTo>
                    <a:pt x="1530" y="3127"/>
                    <a:pt x="1" y="4831"/>
                    <a:pt x="1" y="4831"/>
                  </a:cubicBezTo>
                  <a:lnTo>
                    <a:pt x="1229" y="6686"/>
                  </a:lnTo>
                  <a:cubicBezTo>
                    <a:pt x="3384" y="3328"/>
                    <a:pt x="3585" y="621"/>
                    <a:pt x="3409" y="471"/>
                  </a:cubicBezTo>
                  <a:cubicBezTo>
                    <a:pt x="3394" y="457"/>
                    <a:pt x="3378" y="451"/>
                    <a:pt x="3361" y="451"/>
                  </a:cubicBezTo>
                  <a:cubicBezTo>
                    <a:pt x="3188" y="451"/>
                    <a:pt x="2958" y="1097"/>
                    <a:pt x="2958" y="1097"/>
                  </a:cubicBezTo>
                  <a:cubicBezTo>
                    <a:pt x="2958" y="1097"/>
                    <a:pt x="3209" y="145"/>
                    <a:pt x="3008" y="44"/>
                  </a:cubicBezTo>
                  <a:cubicBezTo>
                    <a:pt x="2997" y="39"/>
                    <a:pt x="2986" y="37"/>
                    <a:pt x="2975" y="37"/>
                  </a:cubicBezTo>
                  <a:cubicBezTo>
                    <a:pt x="2761" y="37"/>
                    <a:pt x="2557" y="897"/>
                    <a:pt x="2557" y="897"/>
                  </a:cubicBezTo>
                  <a:cubicBezTo>
                    <a:pt x="2557" y="897"/>
                    <a:pt x="2683" y="220"/>
                    <a:pt x="2457" y="19"/>
                  </a:cubicBezTo>
                  <a:cubicBezTo>
                    <a:pt x="2440" y="6"/>
                    <a:pt x="2424" y="0"/>
                    <a:pt x="2409" y="0"/>
                  </a:cubicBezTo>
                  <a:close/>
                </a:path>
              </a:pathLst>
            </a:custGeom>
            <a:solidFill>
              <a:srgbClr val="D69E66"/>
            </a:solidFill>
            <a:ln w="9525" cap="flat" cmpd="sng">
              <a:solidFill>
                <a:srgbClr val="D69E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1" name="Google Shape;6561;p116"/>
            <p:cNvSpPr/>
            <p:nvPr/>
          </p:nvSpPr>
          <p:spPr>
            <a:xfrm>
              <a:off x="4547150" y="1241250"/>
              <a:ext cx="270700" cy="233500"/>
            </a:xfrm>
            <a:custGeom>
              <a:avLst/>
              <a:gdLst/>
              <a:ahLst/>
              <a:cxnLst/>
              <a:rect l="l" t="t" r="r" b="b"/>
              <a:pathLst>
                <a:path w="10828" h="9340" extrusionOk="0">
                  <a:moveTo>
                    <a:pt x="9249" y="1"/>
                  </a:moveTo>
                  <a:cubicBezTo>
                    <a:pt x="9249" y="1"/>
                    <a:pt x="6993" y="1153"/>
                    <a:pt x="6742" y="1454"/>
                  </a:cubicBezTo>
                  <a:cubicBezTo>
                    <a:pt x="6492" y="1780"/>
                    <a:pt x="4537" y="1930"/>
                    <a:pt x="4537" y="1930"/>
                  </a:cubicBezTo>
                  <a:cubicBezTo>
                    <a:pt x="4537" y="1930"/>
                    <a:pt x="3710" y="1705"/>
                    <a:pt x="2807" y="1354"/>
                  </a:cubicBezTo>
                  <a:cubicBezTo>
                    <a:pt x="1905" y="978"/>
                    <a:pt x="1329" y="527"/>
                    <a:pt x="1329" y="527"/>
                  </a:cubicBezTo>
                  <a:cubicBezTo>
                    <a:pt x="1329" y="527"/>
                    <a:pt x="51" y="1680"/>
                    <a:pt x="0" y="3259"/>
                  </a:cubicBezTo>
                  <a:cubicBezTo>
                    <a:pt x="0" y="3259"/>
                    <a:pt x="802" y="4211"/>
                    <a:pt x="2331" y="4487"/>
                  </a:cubicBezTo>
                  <a:cubicBezTo>
                    <a:pt x="2331" y="4487"/>
                    <a:pt x="2231" y="7018"/>
                    <a:pt x="3409" y="9274"/>
                  </a:cubicBezTo>
                  <a:cubicBezTo>
                    <a:pt x="3409" y="9274"/>
                    <a:pt x="3698" y="9340"/>
                    <a:pt x="4185" y="9340"/>
                  </a:cubicBezTo>
                  <a:cubicBezTo>
                    <a:pt x="5394" y="9340"/>
                    <a:pt x="7824" y="8932"/>
                    <a:pt x="10076" y="6091"/>
                  </a:cubicBezTo>
                  <a:cubicBezTo>
                    <a:pt x="10076" y="6091"/>
                    <a:pt x="9624" y="4361"/>
                    <a:pt x="8898" y="3083"/>
                  </a:cubicBezTo>
                  <a:cubicBezTo>
                    <a:pt x="8898" y="3083"/>
                    <a:pt x="10201" y="2858"/>
                    <a:pt x="10828" y="1955"/>
                  </a:cubicBezTo>
                  <a:cubicBezTo>
                    <a:pt x="10828" y="1955"/>
                    <a:pt x="10777" y="1229"/>
                    <a:pt x="924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2" name="Google Shape;6562;p116"/>
            <p:cNvSpPr/>
            <p:nvPr/>
          </p:nvSpPr>
          <p:spPr>
            <a:xfrm>
              <a:off x="4651150" y="1245625"/>
              <a:ext cx="61425" cy="37000"/>
            </a:xfrm>
            <a:custGeom>
              <a:avLst/>
              <a:gdLst/>
              <a:ahLst/>
              <a:cxnLst/>
              <a:rect l="l" t="t" r="r" b="b"/>
              <a:pathLst>
                <a:path w="2457" h="1480" extrusionOk="0">
                  <a:moveTo>
                    <a:pt x="1" y="1"/>
                  </a:moveTo>
                  <a:cubicBezTo>
                    <a:pt x="1" y="1"/>
                    <a:pt x="26" y="51"/>
                    <a:pt x="51" y="126"/>
                  </a:cubicBezTo>
                  <a:cubicBezTo>
                    <a:pt x="126" y="377"/>
                    <a:pt x="302" y="953"/>
                    <a:pt x="201" y="1480"/>
                  </a:cubicBezTo>
                  <a:cubicBezTo>
                    <a:pt x="1028" y="1354"/>
                    <a:pt x="1780" y="1054"/>
                    <a:pt x="2457" y="628"/>
                  </a:cubicBezTo>
                  <a:cubicBezTo>
                    <a:pt x="2357" y="402"/>
                    <a:pt x="2256" y="176"/>
                    <a:pt x="2256" y="1"/>
                  </a:cubicBezTo>
                  <a:close/>
                </a:path>
              </a:pathLst>
            </a:custGeom>
            <a:solidFill>
              <a:srgbClr val="B5633F"/>
            </a:solidFill>
            <a:ln w="9525" cap="flat" cmpd="sng">
              <a:solidFill>
                <a:srgbClr val="B5633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3" name="Google Shape;6563;p116"/>
            <p:cNvSpPr/>
            <p:nvPr/>
          </p:nvSpPr>
          <p:spPr>
            <a:xfrm>
              <a:off x="4650525" y="1261300"/>
              <a:ext cx="70200" cy="39675"/>
            </a:xfrm>
            <a:custGeom>
              <a:avLst/>
              <a:gdLst/>
              <a:ahLst/>
              <a:cxnLst/>
              <a:rect l="l" t="t" r="r" b="b"/>
              <a:pathLst>
                <a:path w="2808" h="1587" extrusionOk="0">
                  <a:moveTo>
                    <a:pt x="2482" y="1"/>
                  </a:moveTo>
                  <a:cubicBezTo>
                    <a:pt x="1805" y="427"/>
                    <a:pt x="1053" y="727"/>
                    <a:pt x="226" y="853"/>
                  </a:cubicBezTo>
                  <a:cubicBezTo>
                    <a:pt x="176" y="1028"/>
                    <a:pt x="126" y="1204"/>
                    <a:pt x="1" y="1354"/>
                  </a:cubicBezTo>
                  <a:cubicBezTo>
                    <a:pt x="1" y="1354"/>
                    <a:pt x="492" y="1586"/>
                    <a:pt x="1099" y="1586"/>
                  </a:cubicBezTo>
                  <a:cubicBezTo>
                    <a:pt x="1671" y="1586"/>
                    <a:pt x="2346" y="1380"/>
                    <a:pt x="2808" y="577"/>
                  </a:cubicBezTo>
                  <a:cubicBezTo>
                    <a:pt x="2808" y="577"/>
                    <a:pt x="2632" y="301"/>
                    <a:pt x="2482" y="1"/>
                  </a:cubicBezTo>
                  <a:close/>
                </a:path>
              </a:pathLst>
            </a:custGeom>
            <a:solidFill>
              <a:srgbClr val="D69E66"/>
            </a:solidFill>
            <a:ln w="9525" cap="flat" cmpd="sng">
              <a:solidFill>
                <a:srgbClr val="D69E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4" name="Google Shape;6564;p116"/>
            <p:cNvSpPr/>
            <p:nvPr/>
          </p:nvSpPr>
          <p:spPr>
            <a:xfrm>
              <a:off x="4569475" y="1111550"/>
              <a:ext cx="203900" cy="146800"/>
            </a:xfrm>
            <a:custGeom>
              <a:avLst/>
              <a:gdLst/>
              <a:ahLst/>
              <a:cxnLst/>
              <a:rect l="l" t="t" r="r" b="b"/>
              <a:pathLst>
                <a:path w="8156" h="5872" extrusionOk="0">
                  <a:moveTo>
                    <a:pt x="5248" y="1"/>
                  </a:moveTo>
                  <a:cubicBezTo>
                    <a:pt x="5248" y="1"/>
                    <a:pt x="5749" y="1028"/>
                    <a:pt x="4947" y="1354"/>
                  </a:cubicBezTo>
                  <a:cubicBezTo>
                    <a:pt x="4872" y="1384"/>
                    <a:pt x="4788" y="1398"/>
                    <a:pt x="4697" y="1398"/>
                  </a:cubicBezTo>
                  <a:cubicBezTo>
                    <a:pt x="3819" y="1398"/>
                    <a:pt x="2315" y="101"/>
                    <a:pt x="2315" y="101"/>
                  </a:cubicBezTo>
                  <a:cubicBezTo>
                    <a:pt x="2315" y="101"/>
                    <a:pt x="2190" y="1955"/>
                    <a:pt x="1163" y="2757"/>
                  </a:cubicBezTo>
                  <a:cubicBezTo>
                    <a:pt x="1163" y="2757"/>
                    <a:pt x="997" y="2698"/>
                    <a:pt x="798" y="2698"/>
                  </a:cubicBezTo>
                  <a:cubicBezTo>
                    <a:pt x="450" y="2698"/>
                    <a:pt x="1" y="2880"/>
                    <a:pt x="160" y="3885"/>
                  </a:cubicBezTo>
                  <a:cubicBezTo>
                    <a:pt x="374" y="4413"/>
                    <a:pt x="791" y="4527"/>
                    <a:pt x="1111" y="4527"/>
                  </a:cubicBezTo>
                  <a:cubicBezTo>
                    <a:pt x="1352" y="4527"/>
                    <a:pt x="1538" y="4462"/>
                    <a:pt x="1538" y="4462"/>
                  </a:cubicBezTo>
                  <a:cubicBezTo>
                    <a:pt x="1538" y="4462"/>
                    <a:pt x="2550" y="5871"/>
                    <a:pt x="4357" y="5871"/>
                  </a:cubicBezTo>
                  <a:cubicBezTo>
                    <a:pt x="4772" y="5871"/>
                    <a:pt x="5228" y="5797"/>
                    <a:pt x="5724" y="5615"/>
                  </a:cubicBezTo>
                  <a:cubicBezTo>
                    <a:pt x="6576" y="5314"/>
                    <a:pt x="8155" y="4662"/>
                    <a:pt x="7854" y="2632"/>
                  </a:cubicBezTo>
                  <a:lnTo>
                    <a:pt x="7528" y="577"/>
                  </a:lnTo>
                  <a:cubicBezTo>
                    <a:pt x="7528" y="577"/>
                    <a:pt x="7315" y="676"/>
                    <a:pt x="6954" y="676"/>
                  </a:cubicBezTo>
                  <a:cubicBezTo>
                    <a:pt x="6543" y="676"/>
                    <a:pt x="5942" y="548"/>
                    <a:pt x="5248" y="1"/>
                  </a:cubicBezTo>
                  <a:close/>
                </a:path>
              </a:pathLst>
            </a:custGeom>
            <a:solidFill>
              <a:srgbClr val="D69E66"/>
            </a:solidFill>
            <a:ln w="9525" cap="flat" cmpd="sng">
              <a:solidFill>
                <a:srgbClr val="D69E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5" name="Google Shape;6565;p116"/>
            <p:cNvSpPr/>
            <p:nvPr/>
          </p:nvSpPr>
          <p:spPr>
            <a:xfrm>
              <a:off x="4580975" y="1187075"/>
              <a:ext cx="38875" cy="34825"/>
            </a:xfrm>
            <a:custGeom>
              <a:avLst/>
              <a:gdLst/>
              <a:ahLst/>
              <a:cxnLst/>
              <a:rect l="l" t="t" r="r" b="b"/>
              <a:pathLst>
                <a:path w="1555" h="1393" extrusionOk="0">
                  <a:moveTo>
                    <a:pt x="771" y="0"/>
                  </a:moveTo>
                  <a:cubicBezTo>
                    <a:pt x="555" y="0"/>
                    <a:pt x="386" y="153"/>
                    <a:pt x="327" y="213"/>
                  </a:cubicBezTo>
                  <a:cubicBezTo>
                    <a:pt x="327" y="213"/>
                    <a:pt x="1" y="438"/>
                    <a:pt x="151" y="914"/>
                  </a:cubicBezTo>
                  <a:cubicBezTo>
                    <a:pt x="241" y="1198"/>
                    <a:pt x="508" y="1393"/>
                    <a:pt x="773" y="1393"/>
                  </a:cubicBezTo>
                  <a:cubicBezTo>
                    <a:pt x="953" y="1393"/>
                    <a:pt x="1132" y="1303"/>
                    <a:pt x="1254" y="1090"/>
                  </a:cubicBezTo>
                  <a:cubicBezTo>
                    <a:pt x="1555" y="564"/>
                    <a:pt x="1229" y="163"/>
                    <a:pt x="953" y="37"/>
                  </a:cubicBezTo>
                  <a:cubicBezTo>
                    <a:pt x="890" y="11"/>
                    <a:pt x="829" y="0"/>
                    <a:pt x="771" y="0"/>
                  </a:cubicBezTo>
                  <a:close/>
                </a:path>
              </a:pathLst>
            </a:custGeom>
            <a:solidFill>
              <a:srgbClr val="D69E66"/>
            </a:solidFill>
            <a:ln w="9525" cap="flat" cmpd="sng">
              <a:solidFill>
                <a:srgbClr val="D69E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6" name="Google Shape;6566;p116"/>
            <p:cNvSpPr/>
            <p:nvPr/>
          </p:nvSpPr>
          <p:spPr>
            <a:xfrm>
              <a:off x="4693775" y="1199900"/>
              <a:ext cx="15675" cy="6200"/>
            </a:xfrm>
            <a:custGeom>
              <a:avLst/>
              <a:gdLst/>
              <a:ahLst/>
              <a:cxnLst/>
              <a:rect l="l" t="t" r="r" b="b"/>
              <a:pathLst>
                <a:path w="627" h="248" extrusionOk="0">
                  <a:moveTo>
                    <a:pt x="0" y="0"/>
                  </a:moveTo>
                  <a:cubicBezTo>
                    <a:pt x="0" y="0"/>
                    <a:pt x="0" y="25"/>
                    <a:pt x="0" y="51"/>
                  </a:cubicBezTo>
                  <a:cubicBezTo>
                    <a:pt x="99" y="204"/>
                    <a:pt x="226" y="247"/>
                    <a:pt x="338" y="247"/>
                  </a:cubicBezTo>
                  <a:cubicBezTo>
                    <a:pt x="483" y="247"/>
                    <a:pt x="602" y="176"/>
                    <a:pt x="602" y="176"/>
                  </a:cubicBezTo>
                  <a:cubicBezTo>
                    <a:pt x="627" y="176"/>
                    <a:pt x="627" y="151"/>
                    <a:pt x="627" y="126"/>
                  </a:cubicBezTo>
                  <a:lnTo>
                    <a:pt x="577" y="126"/>
                  </a:lnTo>
                  <a:cubicBezTo>
                    <a:pt x="563" y="126"/>
                    <a:pt x="465" y="187"/>
                    <a:pt x="346" y="187"/>
                  </a:cubicBezTo>
                  <a:cubicBezTo>
                    <a:pt x="250" y="187"/>
                    <a:pt x="140" y="146"/>
                    <a:pt x="5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7" name="Google Shape;6567;p116"/>
            <p:cNvSpPr/>
            <p:nvPr/>
          </p:nvSpPr>
          <p:spPr>
            <a:xfrm>
              <a:off x="4693775" y="1156025"/>
              <a:ext cx="25075" cy="36375"/>
            </a:xfrm>
            <a:custGeom>
              <a:avLst/>
              <a:gdLst/>
              <a:ahLst/>
              <a:cxnLst/>
              <a:rect l="l" t="t" r="r" b="b"/>
              <a:pathLst>
                <a:path w="1003" h="1455" extrusionOk="0">
                  <a:moveTo>
                    <a:pt x="25" y="1"/>
                  </a:moveTo>
                  <a:cubicBezTo>
                    <a:pt x="0" y="1"/>
                    <a:pt x="0" y="1"/>
                    <a:pt x="0" y="26"/>
                  </a:cubicBezTo>
                  <a:cubicBezTo>
                    <a:pt x="0" y="26"/>
                    <a:pt x="50" y="477"/>
                    <a:pt x="176" y="1029"/>
                  </a:cubicBezTo>
                  <a:cubicBezTo>
                    <a:pt x="201" y="1179"/>
                    <a:pt x="251" y="1254"/>
                    <a:pt x="301" y="1254"/>
                  </a:cubicBezTo>
                  <a:cubicBezTo>
                    <a:pt x="308" y="1257"/>
                    <a:pt x="314" y="1259"/>
                    <a:pt x="321" y="1259"/>
                  </a:cubicBezTo>
                  <a:cubicBezTo>
                    <a:pt x="364" y="1259"/>
                    <a:pt x="408" y="1194"/>
                    <a:pt x="451" y="1129"/>
                  </a:cubicBezTo>
                  <a:cubicBezTo>
                    <a:pt x="530" y="1030"/>
                    <a:pt x="578" y="963"/>
                    <a:pt x="643" y="963"/>
                  </a:cubicBezTo>
                  <a:cubicBezTo>
                    <a:pt x="661" y="963"/>
                    <a:pt x="680" y="968"/>
                    <a:pt x="702" y="978"/>
                  </a:cubicBezTo>
                  <a:cubicBezTo>
                    <a:pt x="927" y="1129"/>
                    <a:pt x="802" y="1379"/>
                    <a:pt x="777" y="1405"/>
                  </a:cubicBezTo>
                  <a:cubicBezTo>
                    <a:pt x="777" y="1405"/>
                    <a:pt x="777" y="1430"/>
                    <a:pt x="802" y="1455"/>
                  </a:cubicBezTo>
                  <a:cubicBezTo>
                    <a:pt x="802" y="1455"/>
                    <a:pt x="827" y="1455"/>
                    <a:pt x="827" y="1430"/>
                  </a:cubicBezTo>
                  <a:lnTo>
                    <a:pt x="852" y="1430"/>
                  </a:lnTo>
                  <a:cubicBezTo>
                    <a:pt x="852" y="1430"/>
                    <a:pt x="1003" y="1104"/>
                    <a:pt x="727" y="928"/>
                  </a:cubicBezTo>
                  <a:cubicBezTo>
                    <a:pt x="692" y="905"/>
                    <a:pt x="661" y="896"/>
                    <a:pt x="631" y="896"/>
                  </a:cubicBezTo>
                  <a:cubicBezTo>
                    <a:pt x="532" y="896"/>
                    <a:pt x="459" y="1007"/>
                    <a:pt x="401" y="1104"/>
                  </a:cubicBezTo>
                  <a:cubicBezTo>
                    <a:pt x="376" y="1129"/>
                    <a:pt x="326" y="1204"/>
                    <a:pt x="301" y="1204"/>
                  </a:cubicBezTo>
                  <a:cubicBezTo>
                    <a:pt x="301" y="1204"/>
                    <a:pt x="276" y="1179"/>
                    <a:pt x="251" y="1029"/>
                  </a:cubicBezTo>
                  <a:cubicBezTo>
                    <a:pt x="125" y="477"/>
                    <a:pt x="50" y="26"/>
                    <a:pt x="50" y="26"/>
                  </a:cubicBezTo>
                  <a:cubicBezTo>
                    <a:pt x="50" y="1"/>
                    <a:pt x="25" y="1"/>
                    <a:pt x="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8" name="Google Shape;6568;p116"/>
            <p:cNvSpPr/>
            <p:nvPr/>
          </p:nvSpPr>
          <p:spPr>
            <a:xfrm>
              <a:off x="4647400" y="1173350"/>
              <a:ext cx="26975" cy="29700"/>
            </a:xfrm>
            <a:custGeom>
              <a:avLst/>
              <a:gdLst/>
              <a:ahLst/>
              <a:cxnLst/>
              <a:rect l="l" t="t" r="r" b="b"/>
              <a:pathLst>
                <a:path w="1079" h="1188" extrusionOk="0">
                  <a:moveTo>
                    <a:pt x="545" y="0"/>
                  </a:moveTo>
                  <a:cubicBezTo>
                    <a:pt x="514" y="0"/>
                    <a:pt x="483" y="3"/>
                    <a:pt x="452" y="10"/>
                  </a:cubicBezTo>
                  <a:cubicBezTo>
                    <a:pt x="351" y="35"/>
                    <a:pt x="251" y="110"/>
                    <a:pt x="201" y="185"/>
                  </a:cubicBezTo>
                  <a:cubicBezTo>
                    <a:pt x="0" y="511"/>
                    <a:pt x="151" y="1138"/>
                    <a:pt x="151" y="1163"/>
                  </a:cubicBezTo>
                  <a:cubicBezTo>
                    <a:pt x="151" y="1163"/>
                    <a:pt x="176" y="1188"/>
                    <a:pt x="176" y="1188"/>
                  </a:cubicBezTo>
                  <a:cubicBezTo>
                    <a:pt x="201" y="1163"/>
                    <a:pt x="226" y="1163"/>
                    <a:pt x="201" y="1138"/>
                  </a:cubicBezTo>
                  <a:cubicBezTo>
                    <a:pt x="201" y="1138"/>
                    <a:pt x="76" y="536"/>
                    <a:pt x="251" y="235"/>
                  </a:cubicBezTo>
                  <a:cubicBezTo>
                    <a:pt x="301" y="160"/>
                    <a:pt x="376" y="85"/>
                    <a:pt x="477" y="85"/>
                  </a:cubicBezTo>
                  <a:cubicBezTo>
                    <a:pt x="513" y="76"/>
                    <a:pt x="550" y="70"/>
                    <a:pt x="585" y="70"/>
                  </a:cubicBezTo>
                  <a:cubicBezTo>
                    <a:pt x="647" y="70"/>
                    <a:pt x="705" y="87"/>
                    <a:pt x="752" y="135"/>
                  </a:cubicBezTo>
                  <a:cubicBezTo>
                    <a:pt x="978" y="285"/>
                    <a:pt x="1028" y="737"/>
                    <a:pt x="1028" y="737"/>
                  </a:cubicBezTo>
                  <a:cubicBezTo>
                    <a:pt x="1028" y="754"/>
                    <a:pt x="1041" y="772"/>
                    <a:pt x="1048" y="772"/>
                  </a:cubicBezTo>
                  <a:cubicBezTo>
                    <a:pt x="1051" y="772"/>
                    <a:pt x="1053" y="769"/>
                    <a:pt x="1053" y="762"/>
                  </a:cubicBezTo>
                  <a:lnTo>
                    <a:pt x="1078" y="762"/>
                  </a:lnTo>
                  <a:cubicBezTo>
                    <a:pt x="1078" y="762"/>
                    <a:pt x="1078" y="762"/>
                    <a:pt x="1078" y="737"/>
                  </a:cubicBezTo>
                  <a:cubicBezTo>
                    <a:pt x="1078" y="712"/>
                    <a:pt x="1053" y="260"/>
                    <a:pt x="802" y="85"/>
                  </a:cubicBezTo>
                  <a:cubicBezTo>
                    <a:pt x="727" y="29"/>
                    <a:pt x="638" y="0"/>
                    <a:pt x="5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9" name="Google Shape;6569;p116"/>
            <p:cNvSpPr/>
            <p:nvPr/>
          </p:nvSpPr>
          <p:spPr>
            <a:xfrm>
              <a:off x="4638000" y="1151025"/>
              <a:ext cx="21950" cy="19100"/>
            </a:xfrm>
            <a:custGeom>
              <a:avLst/>
              <a:gdLst/>
              <a:ahLst/>
              <a:cxnLst/>
              <a:rect l="l" t="t" r="r" b="b"/>
              <a:pathLst>
                <a:path w="878" h="764" extrusionOk="0">
                  <a:moveTo>
                    <a:pt x="842" y="0"/>
                  </a:moveTo>
                  <a:cubicBezTo>
                    <a:pt x="763" y="0"/>
                    <a:pt x="282" y="22"/>
                    <a:pt x="0" y="727"/>
                  </a:cubicBezTo>
                  <a:cubicBezTo>
                    <a:pt x="0" y="727"/>
                    <a:pt x="0" y="752"/>
                    <a:pt x="26" y="752"/>
                  </a:cubicBezTo>
                  <a:cubicBezTo>
                    <a:pt x="26" y="761"/>
                    <a:pt x="28" y="764"/>
                    <a:pt x="32" y="764"/>
                  </a:cubicBezTo>
                  <a:cubicBezTo>
                    <a:pt x="39" y="764"/>
                    <a:pt x="51" y="752"/>
                    <a:pt x="51" y="752"/>
                  </a:cubicBezTo>
                  <a:cubicBezTo>
                    <a:pt x="331" y="97"/>
                    <a:pt x="765" y="76"/>
                    <a:pt x="842" y="76"/>
                  </a:cubicBezTo>
                  <a:cubicBezTo>
                    <a:pt x="847" y="76"/>
                    <a:pt x="851" y="76"/>
                    <a:pt x="853" y="76"/>
                  </a:cubicBezTo>
                  <a:cubicBezTo>
                    <a:pt x="878" y="51"/>
                    <a:pt x="878" y="51"/>
                    <a:pt x="878" y="51"/>
                  </a:cubicBezTo>
                  <a:cubicBezTo>
                    <a:pt x="878" y="26"/>
                    <a:pt x="853" y="0"/>
                    <a:pt x="853" y="0"/>
                  </a:cubicBezTo>
                  <a:cubicBezTo>
                    <a:pt x="851" y="0"/>
                    <a:pt x="848" y="0"/>
                    <a:pt x="8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0" name="Google Shape;6570;p116"/>
            <p:cNvSpPr/>
            <p:nvPr/>
          </p:nvSpPr>
          <p:spPr>
            <a:xfrm>
              <a:off x="4724475" y="1152275"/>
              <a:ext cx="26950" cy="25100"/>
            </a:xfrm>
            <a:custGeom>
              <a:avLst/>
              <a:gdLst/>
              <a:ahLst/>
              <a:cxnLst/>
              <a:rect l="l" t="t" r="r" b="b"/>
              <a:pathLst>
                <a:path w="1078" h="1004" extrusionOk="0">
                  <a:moveTo>
                    <a:pt x="426" y="1"/>
                  </a:moveTo>
                  <a:cubicBezTo>
                    <a:pt x="301" y="26"/>
                    <a:pt x="226" y="76"/>
                    <a:pt x="176" y="176"/>
                  </a:cubicBezTo>
                  <a:cubicBezTo>
                    <a:pt x="0" y="452"/>
                    <a:pt x="151" y="953"/>
                    <a:pt x="151" y="978"/>
                  </a:cubicBezTo>
                  <a:cubicBezTo>
                    <a:pt x="176" y="1003"/>
                    <a:pt x="176" y="1003"/>
                    <a:pt x="201" y="1003"/>
                  </a:cubicBezTo>
                  <a:cubicBezTo>
                    <a:pt x="226" y="978"/>
                    <a:pt x="226" y="978"/>
                    <a:pt x="226" y="953"/>
                  </a:cubicBezTo>
                  <a:cubicBezTo>
                    <a:pt x="226" y="953"/>
                    <a:pt x="75" y="452"/>
                    <a:pt x="226" y="201"/>
                  </a:cubicBezTo>
                  <a:cubicBezTo>
                    <a:pt x="276" y="126"/>
                    <a:pt x="351" y="101"/>
                    <a:pt x="426" y="76"/>
                  </a:cubicBezTo>
                  <a:cubicBezTo>
                    <a:pt x="453" y="69"/>
                    <a:pt x="478" y="66"/>
                    <a:pt x="502" y="66"/>
                  </a:cubicBezTo>
                  <a:cubicBezTo>
                    <a:pt x="567" y="66"/>
                    <a:pt x="622" y="89"/>
                    <a:pt x="677" y="126"/>
                  </a:cubicBezTo>
                  <a:cubicBezTo>
                    <a:pt x="953" y="326"/>
                    <a:pt x="1028" y="903"/>
                    <a:pt x="1028" y="903"/>
                  </a:cubicBezTo>
                  <a:cubicBezTo>
                    <a:pt x="1028" y="928"/>
                    <a:pt x="1028" y="953"/>
                    <a:pt x="1053" y="953"/>
                  </a:cubicBezTo>
                  <a:cubicBezTo>
                    <a:pt x="1053" y="928"/>
                    <a:pt x="1078" y="928"/>
                    <a:pt x="1078" y="928"/>
                  </a:cubicBezTo>
                  <a:cubicBezTo>
                    <a:pt x="1078" y="928"/>
                    <a:pt x="1078" y="903"/>
                    <a:pt x="1078" y="903"/>
                  </a:cubicBezTo>
                  <a:cubicBezTo>
                    <a:pt x="1078" y="878"/>
                    <a:pt x="1003" y="301"/>
                    <a:pt x="727" y="76"/>
                  </a:cubicBezTo>
                  <a:cubicBezTo>
                    <a:pt x="627" y="26"/>
                    <a:pt x="526" y="1"/>
                    <a:pt x="4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1" name="Google Shape;6571;p116"/>
            <p:cNvSpPr/>
            <p:nvPr/>
          </p:nvSpPr>
          <p:spPr>
            <a:xfrm>
              <a:off x="4726350" y="1133075"/>
              <a:ext cx="25700" cy="14050"/>
            </a:xfrm>
            <a:custGeom>
              <a:avLst/>
              <a:gdLst/>
              <a:ahLst/>
              <a:cxnLst/>
              <a:rect l="l" t="t" r="r" b="b"/>
              <a:pathLst>
                <a:path w="1028" h="562" extrusionOk="0">
                  <a:moveTo>
                    <a:pt x="183" y="1"/>
                  </a:moveTo>
                  <a:cubicBezTo>
                    <a:pt x="92" y="1"/>
                    <a:pt x="34" y="17"/>
                    <a:pt x="25" y="17"/>
                  </a:cubicBezTo>
                  <a:cubicBezTo>
                    <a:pt x="0" y="17"/>
                    <a:pt x="0" y="42"/>
                    <a:pt x="0" y="67"/>
                  </a:cubicBezTo>
                  <a:cubicBezTo>
                    <a:pt x="0" y="67"/>
                    <a:pt x="11" y="78"/>
                    <a:pt x="26" y="78"/>
                  </a:cubicBezTo>
                  <a:cubicBezTo>
                    <a:pt x="34" y="78"/>
                    <a:pt x="42" y="75"/>
                    <a:pt x="50" y="67"/>
                  </a:cubicBezTo>
                  <a:cubicBezTo>
                    <a:pt x="58" y="67"/>
                    <a:pt x="102" y="56"/>
                    <a:pt x="172" y="56"/>
                  </a:cubicBezTo>
                  <a:cubicBezTo>
                    <a:pt x="339" y="56"/>
                    <a:pt x="652" y="118"/>
                    <a:pt x="953" y="543"/>
                  </a:cubicBezTo>
                  <a:cubicBezTo>
                    <a:pt x="965" y="556"/>
                    <a:pt x="978" y="562"/>
                    <a:pt x="987" y="562"/>
                  </a:cubicBezTo>
                  <a:cubicBezTo>
                    <a:pt x="997" y="562"/>
                    <a:pt x="1003" y="556"/>
                    <a:pt x="1003" y="543"/>
                  </a:cubicBezTo>
                  <a:cubicBezTo>
                    <a:pt x="1028" y="543"/>
                    <a:pt x="1028" y="518"/>
                    <a:pt x="1028" y="493"/>
                  </a:cubicBezTo>
                  <a:cubicBezTo>
                    <a:pt x="706" y="70"/>
                    <a:pt x="373" y="1"/>
                    <a:pt x="1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2" name="Google Shape;6572;p116"/>
            <p:cNvSpPr/>
            <p:nvPr/>
          </p:nvSpPr>
          <p:spPr>
            <a:xfrm>
              <a:off x="4582225" y="1186475"/>
              <a:ext cx="37625" cy="32875"/>
            </a:xfrm>
            <a:custGeom>
              <a:avLst/>
              <a:gdLst/>
              <a:ahLst/>
              <a:cxnLst/>
              <a:rect l="l" t="t" r="r" b="b"/>
              <a:pathLst>
                <a:path w="1505" h="1315" extrusionOk="0">
                  <a:moveTo>
                    <a:pt x="662" y="0"/>
                  </a:moveTo>
                  <a:cubicBezTo>
                    <a:pt x="625" y="0"/>
                    <a:pt x="589" y="4"/>
                    <a:pt x="552" y="11"/>
                  </a:cubicBezTo>
                  <a:cubicBezTo>
                    <a:pt x="302" y="36"/>
                    <a:pt x="126" y="237"/>
                    <a:pt x="26" y="588"/>
                  </a:cubicBezTo>
                  <a:cubicBezTo>
                    <a:pt x="1" y="588"/>
                    <a:pt x="26" y="613"/>
                    <a:pt x="26" y="613"/>
                  </a:cubicBezTo>
                  <a:cubicBezTo>
                    <a:pt x="33" y="620"/>
                    <a:pt x="41" y="623"/>
                    <a:pt x="47" y="623"/>
                  </a:cubicBezTo>
                  <a:cubicBezTo>
                    <a:pt x="64" y="623"/>
                    <a:pt x="76" y="605"/>
                    <a:pt x="76" y="588"/>
                  </a:cubicBezTo>
                  <a:cubicBezTo>
                    <a:pt x="176" y="287"/>
                    <a:pt x="352" y="86"/>
                    <a:pt x="577" y="61"/>
                  </a:cubicBezTo>
                  <a:cubicBezTo>
                    <a:pt x="594" y="59"/>
                    <a:pt x="612" y="58"/>
                    <a:pt x="630" y="58"/>
                  </a:cubicBezTo>
                  <a:cubicBezTo>
                    <a:pt x="820" y="58"/>
                    <a:pt x="1039" y="179"/>
                    <a:pt x="1154" y="362"/>
                  </a:cubicBezTo>
                  <a:cubicBezTo>
                    <a:pt x="1429" y="763"/>
                    <a:pt x="1028" y="1264"/>
                    <a:pt x="1028" y="1264"/>
                  </a:cubicBezTo>
                  <a:cubicBezTo>
                    <a:pt x="1028" y="1264"/>
                    <a:pt x="1028" y="1289"/>
                    <a:pt x="1028" y="1314"/>
                  </a:cubicBezTo>
                  <a:lnTo>
                    <a:pt x="1079" y="1314"/>
                  </a:lnTo>
                  <a:cubicBezTo>
                    <a:pt x="1079" y="1289"/>
                    <a:pt x="1505" y="763"/>
                    <a:pt x="1229" y="337"/>
                  </a:cubicBezTo>
                  <a:cubicBezTo>
                    <a:pt x="1079" y="123"/>
                    <a:pt x="874" y="0"/>
                    <a:pt x="6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3" name="Google Shape;6573;p116"/>
            <p:cNvSpPr/>
            <p:nvPr/>
          </p:nvSpPr>
          <p:spPr>
            <a:xfrm>
              <a:off x="4592250" y="1199050"/>
              <a:ext cx="22600" cy="9300"/>
            </a:xfrm>
            <a:custGeom>
              <a:avLst/>
              <a:gdLst/>
              <a:ahLst/>
              <a:cxnLst/>
              <a:rect l="l" t="t" r="r" b="b"/>
              <a:pathLst>
                <a:path w="904" h="372" extrusionOk="0">
                  <a:moveTo>
                    <a:pt x="329" y="1"/>
                  </a:moveTo>
                  <a:cubicBezTo>
                    <a:pt x="220" y="1"/>
                    <a:pt x="123" y="37"/>
                    <a:pt x="26" y="135"/>
                  </a:cubicBezTo>
                  <a:cubicBezTo>
                    <a:pt x="1" y="135"/>
                    <a:pt x="1" y="160"/>
                    <a:pt x="1" y="160"/>
                  </a:cubicBezTo>
                  <a:cubicBezTo>
                    <a:pt x="26" y="185"/>
                    <a:pt x="51" y="185"/>
                    <a:pt x="51" y="185"/>
                  </a:cubicBezTo>
                  <a:cubicBezTo>
                    <a:pt x="155" y="102"/>
                    <a:pt x="259" y="53"/>
                    <a:pt x="362" y="53"/>
                  </a:cubicBezTo>
                  <a:cubicBezTo>
                    <a:pt x="384" y="53"/>
                    <a:pt x="405" y="55"/>
                    <a:pt x="427" y="59"/>
                  </a:cubicBezTo>
                  <a:cubicBezTo>
                    <a:pt x="678" y="110"/>
                    <a:pt x="853" y="360"/>
                    <a:pt x="853" y="360"/>
                  </a:cubicBezTo>
                  <a:cubicBezTo>
                    <a:pt x="853" y="360"/>
                    <a:pt x="864" y="371"/>
                    <a:pt x="872" y="371"/>
                  </a:cubicBezTo>
                  <a:cubicBezTo>
                    <a:pt x="875" y="371"/>
                    <a:pt x="878" y="369"/>
                    <a:pt x="878" y="360"/>
                  </a:cubicBezTo>
                  <a:lnTo>
                    <a:pt x="903" y="360"/>
                  </a:lnTo>
                  <a:cubicBezTo>
                    <a:pt x="903" y="360"/>
                    <a:pt x="903" y="335"/>
                    <a:pt x="903" y="310"/>
                  </a:cubicBezTo>
                  <a:cubicBezTo>
                    <a:pt x="878" y="310"/>
                    <a:pt x="703" y="34"/>
                    <a:pt x="427" y="9"/>
                  </a:cubicBezTo>
                  <a:cubicBezTo>
                    <a:pt x="393" y="4"/>
                    <a:pt x="361" y="1"/>
                    <a:pt x="3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4" name="Google Shape;6574;p116"/>
            <p:cNvSpPr/>
            <p:nvPr/>
          </p:nvSpPr>
          <p:spPr>
            <a:xfrm>
              <a:off x="4647400" y="1208400"/>
              <a:ext cx="37000" cy="20275"/>
            </a:xfrm>
            <a:custGeom>
              <a:avLst/>
              <a:gdLst/>
              <a:ahLst/>
              <a:cxnLst/>
              <a:rect l="l" t="t" r="r" b="b"/>
              <a:pathLst>
                <a:path w="1480" h="811" extrusionOk="0">
                  <a:moveTo>
                    <a:pt x="851" y="0"/>
                  </a:moveTo>
                  <a:cubicBezTo>
                    <a:pt x="795" y="0"/>
                    <a:pt x="737" y="4"/>
                    <a:pt x="677" y="11"/>
                  </a:cubicBezTo>
                  <a:cubicBezTo>
                    <a:pt x="301" y="86"/>
                    <a:pt x="0" y="312"/>
                    <a:pt x="51" y="513"/>
                  </a:cubicBezTo>
                  <a:cubicBezTo>
                    <a:pt x="71" y="694"/>
                    <a:pt x="301" y="810"/>
                    <a:pt x="585" y="810"/>
                  </a:cubicBezTo>
                  <a:cubicBezTo>
                    <a:pt x="655" y="810"/>
                    <a:pt x="728" y="803"/>
                    <a:pt x="802" y="788"/>
                  </a:cubicBezTo>
                  <a:cubicBezTo>
                    <a:pt x="1203" y="738"/>
                    <a:pt x="1479" y="513"/>
                    <a:pt x="1454" y="287"/>
                  </a:cubicBezTo>
                  <a:cubicBezTo>
                    <a:pt x="1411" y="116"/>
                    <a:pt x="1169" y="0"/>
                    <a:pt x="851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5" name="Google Shape;6575;p116"/>
            <p:cNvSpPr/>
            <p:nvPr/>
          </p:nvSpPr>
          <p:spPr>
            <a:xfrm>
              <a:off x="4725100" y="1182350"/>
              <a:ext cx="36350" cy="24475"/>
            </a:xfrm>
            <a:custGeom>
              <a:avLst/>
              <a:gdLst/>
              <a:ahLst/>
              <a:cxnLst/>
              <a:rect l="l" t="t" r="r" b="b"/>
              <a:pathLst>
                <a:path w="1454" h="979" extrusionOk="0">
                  <a:moveTo>
                    <a:pt x="1047" y="1"/>
                  </a:moveTo>
                  <a:cubicBezTo>
                    <a:pt x="902" y="1"/>
                    <a:pt x="727" y="51"/>
                    <a:pt x="552" y="151"/>
                  </a:cubicBezTo>
                  <a:cubicBezTo>
                    <a:pt x="201" y="326"/>
                    <a:pt x="0" y="652"/>
                    <a:pt x="100" y="828"/>
                  </a:cubicBezTo>
                  <a:cubicBezTo>
                    <a:pt x="163" y="928"/>
                    <a:pt x="282" y="978"/>
                    <a:pt x="429" y="978"/>
                  </a:cubicBezTo>
                  <a:cubicBezTo>
                    <a:pt x="577" y="978"/>
                    <a:pt x="752" y="928"/>
                    <a:pt x="928" y="828"/>
                  </a:cubicBezTo>
                  <a:cubicBezTo>
                    <a:pt x="1278" y="652"/>
                    <a:pt x="1454" y="352"/>
                    <a:pt x="1354" y="151"/>
                  </a:cubicBezTo>
                  <a:cubicBezTo>
                    <a:pt x="1303" y="51"/>
                    <a:pt x="1191" y="1"/>
                    <a:pt x="1047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6" name="Google Shape;6576;p116"/>
            <p:cNvSpPr/>
            <p:nvPr/>
          </p:nvSpPr>
          <p:spPr>
            <a:xfrm>
              <a:off x="4640500" y="1269450"/>
              <a:ext cx="89000" cy="39775"/>
            </a:xfrm>
            <a:custGeom>
              <a:avLst/>
              <a:gdLst/>
              <a:ahLst/>
              <a:cxnLst/>
              <a:rect l="l" t="t" r="r" b="b"/>
              <a:pathLst>
                <a:path w="3560" h="1591" extrusionOk="0">
                  <a:moveTo>
                    <a:pt x="3409" y="0"/>
                  </a:moveTo>
                  <a:cubicBezTo>
                    <a:pt x="3409" y="0"/>
                    <a:pt x="3384" y="25"/>
                    <a:pt x="3409" y="25"/>
                  </a:cubicBezTo>
                  <a:cubicBezTo>
                    <a:pt x="3535" y="502"/>
                    <a:pt x="3109" y="1003"/>
                    <a:pt x="2332" y="1329"/>
                  </a:cubicBezTo>
                  <a:cubicBezTo>
                    <a:pt x="1981" y="1475"/>
                    <a:pt x="1638" y="1534"/>
                    <a:pt x="1326" y="1534"/>
                  </a:cubicBezTo>
                  <a:cubicBezTo>
                    <a:pt x="835" y="1534"/>
                    <a:pt x="421" y="1387"/>
                    <a:pt x="176" y="1203"/>
                  </a:cubicBezTo>
                  <a:cubicBezTo>
                    <a:pt x="101" y="1128"/>
                    <a:pt x="51" y="1053"/>
                    <a:pt x="76" y="1003"/>
                  </a:cubicBezTo>
                  <a:cubicBezTo>
                    <a:pt x="76" y="903"/>
                    <a:pt x="201" y="802"/>
                    <a:pt x="377" y="702"/>
                  </a:cubicBezTo>
                  <a:cubicBezTo>
                    <a:pt x="402" y="702"/>
                    <a:pt x="402" y="677"/>
                    <a:pt x="402" y="652"/>
                  </a:cubicBezTo>
                  <a:lnTo>
                    <a:pt x="352" y="652"/>
                  </a:lnTo>
                  <a:cubicBezTo>
                    <a:pt x="201" y="727"/>
                    <a:pt x="26" y="827"/>
                    <a:pt x="1" y="978"/>
                  </a:cubicBezTo>
                  <a:cubicBezTo>
                    <a:pt x="1" y="1078"/>
                    <a:pt x="51" y="1153"/>
                    <a:pt x="151" y="1253"/>
                  </a:cubicBezTo>
                  <a:cubicBezTo>
                    <a:pt x="392" y="1449"/>
                    <a:pt x="806" y="1591"/>
                    <a:pt x="1298" y="1591"/>
                  </a:cubicBezTo>
                  <a:cubicBezTo>
                    <a:pt x="1625" y="1591"/>
                    <a:pt x="1987" y="1529"/>
                    <a:pt x="2357" y="1379"/>
                  </a:cubicBezTo>
                  <a:cubicBezTo>
                    <a:pt x="2682" y="1253"/>
                    <a:pt x="2958" y="1078"/>
                    <a:pt x="3159" y="903"/>
                  </a:cubicBezTo>
                  <a:cubicBezTo>
                    <a:pt x="3434" y="627"/>
                    <a:pt x="3560" y="326"/>
                    <a:pt x="3459" y="25"/>
                  </a:cubicBezTo>
                  <a:cubicBezTo>
                    <a:pt x="3459" y="0"/>
                    <a:pt x="3434" y="0"/>
                    <a:pt x="34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7" name="Google Shape;6577;p116"/>
            <p:cNvSpPr/>
            <p:nvPr/>
          </p:nvSpPr>
          <p:spPr>
            <a:xfrm>
              <a:off x="4604800" y="1282600"/>
              <a:ext cx="24450" cy="70200"/>
            </a:xfrm>
            <a:custGeom>
              <a:avLst/>
              <a:gdLst/>
              <a:ahLst/>
              <a:cxnLst/>
              <a:rect l="l" t="t" r="r" b="b"/>
              <a:pathLst>
                <a:path w="978" h="2808" extrusionOk="0">
                  <a:moveTo>
                    <a:pt x="978" y="1"/>
                  </a:moveTo>
                  <a:cubicBezTo>
                    <a:pt x="953" y="1"/>
                    <a:pt x="927" y="1"/>
                    <a:pt x="927" y="26"/>
                  </a:cubicBezTo>
                  <a:cubicBezTo>
                    <a:pt x="151" y="1053"/>
                    <a:pt x="0" y="2758"/>
                    <a:pt x="0" y="2758"/>
                  </a:cubicBezTo>
                  <a:cubicBezTo>
                    <a:pt x="0" y="2783"/>
                    <a:pt x="0" y="2808"/>
                    <a:pt x="25" y="2808"/>
                  </a:cubicBezTo>
                  <a:cubicBezTo>
                    <a:pt x="50" y="2808"/>
                    <a:pt x="50" y="2808"/>
                    <a:pt x="50" y="2783"/>
                  </a:cubicBezTo>
                  <a:lnTo>
                    <a:pt x="75" y="2783"/>
                  </a:lnTo>
                  <a:cubicBezTo>
                    <a:pt x="75" y="2758"/>
                    <a:pt x="201" y="1078"/>
                    <a:pt x="978" y="51"/>
                  </a:cubicBezTo>
                  <a:cubicBezTo>
                    <a:pt x="978" y="51"/>
                    <a:pt x="978" y="26"/>
                    <a:pt x="9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8" name="Google Shape;6578;p116"/>
            <p:cNvSpPr/>
            <p:nvPr/>
          </p:nvSpPr>
          <p:spPr>
            <a:xfrm>
              <a:off x="4730100" y="1267575"/>
              <a:ext cx="37000" cy="47000"/>
            </a:xfrm>
            <a:custGeom>
              <a:avLst/>
              <a:gdLst/>
              <a:ahLst/>
              <a:cxnLst/>
              <a:rect l="l" t="t" r="r" b="b"/>
              <a:pathLst>
                <a:path w="1480" h="1880" extrusionOk="0">
                  <a:moveTo>
                    <a:pt x="26" y="0"/>
                  </a:moveTo>
                  <a:cubicBezTo>
                    <a:pt x="1" y="25"/>
                    <a:pt x="1" y="50"/>
                    <a:pt x="26" y="50"/>
                  </a:cubicBezTo>
                  <a:cubicBezTo>
                    <a:pt x="26" y="75"/>
                    <a:pt x="903" y="877"/>
                    <a:pt x="1429" y="1855"/>
                  </a:cubicBezTo>
                  <a:cubicBezTo>
                    <a:pt x="1429" y="1880"/>
                    <a:pt x="1454" y="1880"/>
                    <a:pt x="1454" y="1880"/>
                  </a:cubicBezTo>
                  <a:lnTo>
                    <a:pt x="1479" y="1880"/>
                  </a:lnTo>
                  <a:cubicBezTo>
                    <a:pt x="1479" y="1855"/>
                    <a:pt x="1479" y="1855"/>
                    <a:pt x="1479" y="1830"/>
                  </a:cubicBezTo>
                  <a:cubicBezTo>
                    <a:pt x="953" y="827"/>
                    <a:pt x="76" y="25"/>
                    <a:pt x="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79" name="Google Shape;6579;p116"/>
          <p:cNvGrpSpPr/>
          <p:nvPr/>
        </p:nvGrpSpPr>
        <p:grpSpPr>
          <a:xfrm rot="-5400000">
            <a:off x="6772440" y="408692"/>
            <a:ext cx="1386230" cy="2576599"/>
            <a:chOff x="6693730" y="795963"/>
            <a:chExt cx="1304687" cy="2425262"/>
          </a:xfrm>
        </p:grpSpPr>
        <p:sp>
          <p:nvSpPr>
            <p:cNvPr id="6580" name="Google Shape;6580;p116"/>
            <p:cNvSpPr/>
            <p:nvPr/>
          </p:nvSpPr>
          <p:spPr>
            <a:xfrm rot="676147">
              <a:off x="7263594" y="835063"/>
              <a:ext cx="436082" cy="363936"/>
            </a:xfrm>
            <a:custGeom>
              <a:avLst/>
              <a:gdLst/>
              <a:ahLst/>
              <a:cxnLst/>
              <a:rect l="l" t="t" r="r" b="b"/>
              <a:pathLst>
                <a:path w="10218" h="8528" extrusionOk="0">
                  <a:moveTo>
                    <a:pt x="0" y="0"/>
                  </a:moveTo>
                  <a:lnTo>
                    <a:pt x="4834" y="8528"/>
                  </a:lnTo>
                  <a:lnTo>
                    <a:pt x="5864" y="6560"/>
                  </a:lnTo>
                  <a:lnTo>
                    <a:pt x="7521" y="7931"/>
                  </a:lnTo>
                  <a:lnTo>
                    <a:pt x="7542" y="4253"/>
                  </a:lnTo>
                  <a:lnTo>
                    <a:pt x="10217" y="32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1" name="Google Shape;6581;p116"/>
            <p:cNvSpPr/>
            <p:nvPr/>
          </p:nvSpPr>
          <p:spPr>
            <a:xfrm rot="676147">
              <a:off x="7284315" y="828697"/>
              <a:ext cx="324479" cy="183888"/>
            </a:xfrm>
            <a:custGeom>
              <a:avLst/>
              <a:gdLst/>
              <a:ahLst/>
              <a:cxnLst/>
              <a:rect l="l" t="t" r="r" b="b"/>
              <a:pathLst>
                <a:path w="7603" h="4309" extrusionOk="0">
                  <a:moveTo>
                    <a:pt x="120" y="1"/>
                  </a:moveTo>
                  <a:cubicBezTo>
                    <a:pt x="83" y="1"/>
                    <a:pt x="47" y="21"/>
                    <a:pt x="29" y="54"/>
                  </a:cubicBezTo>
                  <a:cubicBezTo>
                    <a:pt x="1" y="104"/>
                    <a:pt x="17" y="170"/>
                    <a:pt x="67" y="198"/>
                  </a:cubicBezTo>
                  <a:lnTo>
                    <a:pt x="7433" y="4291"/>
                  </a:lnTo>
                  <a:cubicBezTo>
                    <a:pt x="7449" y="4302"/>
                    <a:pt x="7466" y="4308"/>
                    <a:pt x="7482" y="4308"/>
                  </a:cubicBezTo>
                  <a:cubicBezTo>
                    <a:pt x="7521" y="4308"/>
                    <a:pt x="7559" y="4286"/>
                    <a:pt x="7575" y="4253"/>
                  </a:cubicBezTo>
                  <a:cubicBezTo>
                    <a:pt x="7603" y="4198"/>
                    <a:pt x="7587" y="4137"/>
                    <a:pt x="7537" y="4104"/>
                  </a:cubicBezTo>
                  <a:lnTo>
                    <a:pt x="171" y="16"/>
                  </a:lnTo>
                  <a:cubicBezTo>
                    <a:pt x="155" y="5"/>
                    <a:pt x="137" y="1"/>
                    <a:pt x="1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2" name="Google Shape;6582;p116"/>
            <p:cNvSpPr/>
            <p:nvPr/>
          </p:nvSpPr>
          <p:spPr>
            <a:xfrm rot="676147">
              <a:off x="7504274" y="1069992"/>
              <a:ext cx="64315" cy="120857"/>
            </a:xfrm>
            <a:custGeom>
              <a:avLst/>
              <a:gdLst/>
              <a:ahLst/>
              <a:cxnLst/>
              <a:rect l="l" t="t" r="r" b="b"/>
              <a:pathLst>
                <a:path w="1507" h="2832" extrusionOk="0">
                  <a:moveTo>
                    <a:pt x="117" y="1"/>
                  </a:moveTo>
                  <a:cubicBezTo>
                    <a:pt x="103" y="1"/>
                    <a:pt x="89" y="3"/>
                    <a:pt x="76" y="9"/>
                  </a:cubicBezTo>
                  <a:cubicBezTo>
                    <a:pt x="21" y="36"/>
                    <a:pt x="0" y="97"/>
                    <a:pt x="26" y="152"/>
                  </a:cubicBezTo>
                  <a:lnTo>
                    <a:pt x="1293" y="2771"/>
                  </a:lnTo>
                  <a:cubicBezTo>
                    <a:pt x="1309" y="2811"/>
                    <a:pt x="1348" y="2832"/>
                    <a:pt x="1387" y="2832"/>
                  </a:cubicBezTo>
                  <a:cubicBezTo>
                    <a:pt x="1402" y="2832"/>
                    <a:pt x="1419" y="2826"/>
                    <a:pt x="1435" y="2821"/>
                  </a:cubicBezTo>
                  <a:cubicBezTo>
                    <a:pt x="1485" y="2793"/>
                    <a:pt x="1506" y="2733"/>
                    <a:pt x="1480" y="2679"/>
                  </a:cubicBezTo>
                  <a:lnTo>
                    <a:pt x="213" y="59"/>
                  </a:lnTo>
                  <a:cubicBezTo>
                    <a:pt x="197" y="22"/>
                    <a:pt x="156" y="1"/>
                    <a:pt x="1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3" name="Google Shape;6583;p116"/>
            <p:cNvSpPr/>
            <p:nvPr/>
          </p:nvSpPr>
          <p:spPr>
            <a:xfrm rot="676147">
              <a:off x="7280454" y="822935"/>
              <a:ext cx="269510" cy="228740"/>
            </a:xfrm>
            <a:custGeom>
              <a:avLst/>
              <a:gdLst/>
              <a:ahLst/>
              <a:cxnLst/>
              <a:rect l="l" t="t" r="r" b="b"/>
              <a:pathLst>
                <a:path w="6315" h="5360" extrusionOk="0">
                  <a:moveTo>
                    <a:pt x="119" y="0"/>
                  </a:moveTo>
                  <a:cubicBezTo>
                    <a:pt x="89" y="0"/>
                    <a:pt x="60" y="13"/>
                    <a:pt x="39" y="37"/>
                  </a:cubicBezTo>
                  <a:cubicBezTo>
                    <a:pt x="1" y="81"/>
                    <a:pt x="6" y="147"/>
                    <a:pt x="50" y="185"/>
                  </a:cubicBezTo>
                  <a:lnTo>
                    <a:pt x="6128" y="5332"/>
                  </a:lnTo>
                  <a:cubicBezTo>
                    <a:pt x="6145" y="5348"/>
                    <a:pt x="6173" y="5360"/>
                    <a:pt x="6194" y="5360"/>
                  </a:cubicBezTo>
                  <a:cubicBezTo>
                    <a:pt x="6221" y="5360"/>
                    <a:pt x="6254" y="5342"/>
                    <a:pt x="6277" y="5320"/>
                  </a:cubicBezTo>
                  <a:cubicBezTo>
                    <a:pt x="6315" y="5277"/>
                    <a:pt x="6310" y="5211"/>
                    <a:pt x="6260" y="5173"/>
                  </a:cubicBezTo>
                  <a:lnTo>
                    <a:pt x="188" y="26"/>
                  </a:lnTo>
                  <a:cubicBezTo>
                    <a:pt x="168" y="9"/>
                    <a:pt x="143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4" name="Google Shape;6584;p116"/>
            <p:cNvSpPr/>
            <p:nvPr/>
          </p:nvSpPr>
          <p:spPr>
            <a:xfrm rot="676147">
              <a:off x="7494024" y="1063608"/>
              <a:ext cx="26930" cy="62477"/>
            </a:xfrm>
            <a:custGeom>
              <a:avLst/>
              <a:gdLst/>
              <a:ahLst/>
              <a:cxnLst/>
              <a:rect l="l" t="t" r="r" b="b"/>
              <a:pathLst>
                <a:path w="631" h="1464" extrusionOk="0">
                  <a:moveTo>
                    <a:pt x="515" y="0"/>
                  </a:moveTo>
                  <a:cubicBezTo>
                    <a:pt x="469" y="0"/>
                    <a:pt x="425" y="31"/>
                    <a:pt x="411" y="75"/>
                  </a:cubicBezTo>
                  <a:lnTo>
                    <a:pt x="17" y="1325"/>
                  </a:lnTo>
                  <a:cubicBezTo>
                    <a:pt x="1" y="1380"/>
                    <a:pt x="34" y="1441"/>
                    <a:pt x="88" y="1457"/>
                  </a:cubicBezTo>
                  <a:cubicBezTo>
                    <a:pt x="99" y="1463"/>
                    <a:pt x="110" y="1463"/>
                    <a:pt x="120" y="1463"/>
                  </a:cubicBezTo>
                  <a:cubicBezTo>
                    <a:pt x="165" y="1463"/>
                    <a:pt x="209" y="1436"/>
                    <a:pt x="219" y="1391"/>
                  </a:cubicBezTo>
                  <a:lnTo>
                    <a:pt x="608" y="136"/>
                  </a:lnTo>
                  <a:cubicBezTo>
                    <a:pt x="631" y="82"/>
                    <a:pt x="598" y="22"/>
                    <a:pt x="543" y="4"/>
                  </a:cubicBezTo>
                  <a:cubicBezTo>
                    <a:pt x="534" y="2"/>
                    <a:pt x="524" y="0"/>
                    <a:pt x="515" y="0"/>
                  </a:cubicBezTo>
                  <a:close/>
                </a:path>
              </a:pathLst>
            </a:custGeom>
            <a:solidFill>
              <a:srgbClr val="2E24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5" name="Google Shape;6585;p116"/>
            <p:cNvSpPr/>
            <p:nvPr/>
          </p:nvSpPr>
          <p:spPr>
            <a:xfrm rot="676147">
              <a:off x="6871581" y="1233217"/>
              <a:ext cx="948984" cy="1913734"/>
            </a:xfrm>
            <a:custGeom>
              <a:avLst/>
              <a:gdLst/>
              <a:ahLst/>
              <a:cxnLst/>
              <a:rect l="l" t="t" r="r" b="b"/>
              <a:pathLst>
                <a:path w="22236" h="44844" extrusionOk="0">
                  <a:moveTo>
                    <a:pt x="13245" y="0"/>
                  </a:moveTo>
                  <a:cubicBezTo>
                    <a:pt x="13209" y="0"/>
                    <a:pt x="13173" y="21"/>
                    <a:pt x="13154" y="54"/>
                  </a:cubicBezTo>
                  <a:cubicBezTo>
                    <a:pt x="13127" y="104"/>
                    <a:pt x="13144" y="170"/>
                    <a:pt x="13192" y="197"/>
                  </a:cubicBezTo>
                  <a:cubicBezTo>
                    <a:pt x="13198" y="197"/>
                    <a:pt x="13478" y="356"/>
                    <a:pt x="13921" y="635"/>
                  </a:cubicBezTo>
                  <a:cubicBezTo>
                    <a:pt x="13938" y="646"/>
                    <a:pt x="13954" y="646"/>
                    <a:pt x="13976" y="646"/>
                  </a:cubicBezTo>
                  <a:cubicBezTo>
                    <a:pt x="14009" y="646"/>
                    <a:pt x="14042" y="630"/>
                    <a:pt x="14064" y="597"/>
                  </a:cubicBezTo>
                  <a:cubicBezTo>
                    <a:pt x="14097" y="547"/>
                    <a:pt x="14080" y="481"/>
                    <a:pt x="14032" y="455"/>
                  </a:cubicBezTo>
                  <a:cubicBezTo>
                    <a:pt x="13582" y="175"/>
                    <a:pt x="13296" y="16"/>
                    <a:pt x="13296" y="16"/>
                  </a:cubicBezTo>
                  <a:cubicBezTo>
                    <a:pt x="13280" y="5"/>
                    <a:pt x="13263" y="0"/>
                    <a:pt x="13245" y="0"/>
                  </a:cubicBezTo>
                  <a:close/>
                  <a:moveTo>
                    <a:pt x="14684" y="896"/>
                  </a:moveTo>
                  <a:cubicBezTo>
                    <a:pt x="14652" y="896"/>
                    <a:pt x="14621" y="912"/>
                    <a:pt x="14601" y="942"/>
                  </a:cubicBezTo>
                  <a:cubicBezTo>
                    <a:pt x="14568" y="992"/>
                    <a:pt x="14579" y="1058"/>
                    <a:pt x="14629" y="1090"/>
                  </a:cubicBezTo>
                  <a:cubicBezTo>
                    <a:pt x="14842" y="1232"/>
                    <a:pt x="15079" y="1397"/>
                    <a:pt x="15325" y="1567"/>
                  </a:cubicBezTo>
                  <a:cubicBezTo>
                    <a:pt x="15342" y="1584"/>
                    <a:pt x="15363" y="1589"/>
                    <a:pt x="15385" y="1589"/>
                  </a:cubicBezTo>
                  <a:cubicBezTo>
                    <a:pt x="15418" y="1589"/>
                    <a:pt x="15451" y="1573"/>
                    <a:pt x="15473" y="1546"/>
                  </a:cubicBezTo>
                  <a:cubicBezTo>
                    <a:pt x="15506" y="1496"/>
                    <a:pt x="15494" y="1430"/>
                    <a:pt x="15446" y="1397"/>
                  </a:cubicBezTo>
                  <a:cubicBezTo>
                    <a:pt x="15198" y="1222"/>
                    <a:pt x="14963" y="1063"/>
                    <a:pt x="14743" y="915"/>
                  </a:cubicBezTo>
                  <a:cubicBezTo>
                    <a:pt x="14724" y="903"/>
                    <a:pt x="14704" y="896"/>
                    <a:pt x="14684" y="896"/>
                  </a:cubicBezTo>
                  <a:close/>
                  <a:moveTo>
                    <a:pt x="16073" y="1877"/>
                  </a:moveTo>
                  <a:cubicBezTo>
                    <a:pt x="16040" y="1877"/>
                    <a:pt x="16008" y="1891"/>
                    <a:pt x="15988" y="1918"/>
                  </a:cubicBezTo>
                  <a:cubicBezTo>
                    <a:pt x="15949" y="1968"/>
                    <a:pt x="15960" y="2034"/>
                    <a:pt x="16005" y="2066"/>
                  </a:cubicBezTo>
                  <a:cubicBezTo>
                    <a:pt x="16223" y="2231"/>
                    <a:pt x="16448" y="2406"/>
                    <a:pt x="16673" y="2586"/>
                  </a:cubicBezTo>
                  <a:cubicBezTo>
                    <a:pt x="16690" y="2598"/>
                    <a:pt x="16716" y="2608"/>
                    <a:pt x="16739" y="2608"/>
                  </a:cubicBezTo>
                  <a:cubicBezTo>
                    <a:pt x="16772" y="2608"/>
                    <a:pt x="16799" y="2593"/>
                    <a:pt x="16822" y="2570"/>
                  </a:cubicBezTo>
                  <a:cubicBezTo>
                    <a:pt x="16860" y="2520"/>
                    <a:pt x="16848" y="2454"/>
                    <a:pt x="16804" y="2416"/>
                  </a:cubicBezTo>
                  <a:cubicBezTo>
                    <a:pt x="16580" y="2236"/>
                    <a:pt x="16355" y="2060"/>
                    <a:pt x="16136" y="1895"/>
                  </a:cubicBezTo>
                  <a:cubicBezTo>
                    <a:pt x="16117" y="1883"/>
                    <a:pt x="16095" y="1877"/>
                    <a:pt x="16073" y="1877"/>
                  </a:cubicBezTo>
                  <a:close/>
                  <a:moveTo>
                    <a:pt x="17389" y="2939"/>
                  </a:moveTo>
                  <a:cubicBezTo>
                    <a:pt x="17359" y="2939"/>
                    <a:pt x="17330" y="2952"/>
                    <a:pt x="17308" y="2975"/>
                  </a:cubicBezTo>
                  <a:cubicBezTo>
                    <a:pt x="17270" y="3020"/>
                    <a:pt x="17275" y="3086"/>
                    <a:pt x="17320" y="3124"/>
                  </a:cubicBezTo>
                  <a:cubicBezTo>
                    <a:pt x="17538" y="3309"/>
                    <a:pt x="17748" y="3502"/>
                    <a:pt x="17945" y="3688"/>
                  </a:cubicBezTo>
                  <a:cubicBezTo>
                    <a:pt x="17966" y="3704"/>
                    <a:pt x="17994" y="3716"/>
                    <a:pt x="18021" y="3716"/>
                  </a:cubicBezTo>
                  <a:cubicBezTo>
                    <a:pt x="18049" y="3716"/>
                    <a:pt x="18076" y="3704"/>
                    <a:pt x="18097" y="3683"/>
                  </a:cubicBezTo>
                  <a:cubicBezTo>
                    <a:pt x="18137" y="3638"/>
                    <a:pt x="18130" y="3573"/>
                    <a:pt x="18092" y="3534"/>
                  </a:cubicBezTo>
                  <a:cubicBezTo>
                    <a:pt x="17890" y="3342"/>
                    <a:pt x="17677" y="3152"/>
                    <a:pt x="17457" y="2965"/>
                  </a:cubicBezTo>
                  <a:cubicBezTo>
                    <a:pt x="17437" y="2948"/>
                    <a:pt x="17413" y="2939"/>
                    <a:pt x="17389" y="2939"/>
                  </a:cubicBezTo>
                  <a:close/>
                  <a:moveTo>
                    <a:pt x="18624" y="4098"/>
                  </a:moveTo>
                  <a:cubicBezTo>
                    <a:pt x="18596" y="4098"/>
                    <a:pt x="18569" y="4107"/>
                    <a:pt x="18547" y="4126"/>
                  </a:cubicBezTo>
                  <a:cubicBezTo>
                    <a:pt x="18509" y="4165"/>
                    <a:pt x="18509" y="4237"/>
                    <a:pt x="18547" y="4275"/>
                  </a:cubicBezTo>
                  <a:cubicBezTo>
                    <a:pt x="18750" y="4483"/>
                    <a:pt x="18937" y="4691"/>
                    <a:pt x="19117" y="4895"/>
                  </a:cubicBezTo>
                  <a:cubicBezTo>
                    <a:pt x="19139" y="4916"/>
                    <a:pt x="19167" y="4933"/>
                    <a:pt x="19195" y="4933"/>
                  </a:cubicBezTo>
                  <a:cubicBezTo>
                    <a:pt x="19222" y="4933"/>
                    <a:pt x="19243" y="4921"/>
                    <a:pt x="19266" y="4905"/>
                  </a:cubicBezTo>
                  <a:cubicBezTo>
                    <a:pt x="19309" y="4867"/>
                    <a:pt x="19314" y="4801"/>
                    <a:pt x="19276" y="4756"/>
                  </a:cubicBezTo>
                  <a:cubicBezTo>
                    <a:pt x="19096" y="4549"/>
                    <a:pt x="18904" y="4336"/>
                    <a:pt x="18701" y="4126"/>
                  </a:cubicBezTo>
                  <a:cubicBezTo>
                    <a:pt x="18679" y="4107"/>
                    <a:pt x="18651" y="4098"/>
                    <a:pt x="18624" y="4098"/>
                  </a:cubicBezTo>
                  <a:close/>
                  <a:moveTo>
                    <a:pt x="19731" y="5375"/>
                  </a:moveTo>
                  <a:cubicBezTo>
                    <a:pt x="19709" y="5375"/>
                    <a:pt x="19686" y="5383"/>
                    <a:pt x="19665" y="5398"/>
                  </a:cubicBezTo>
                  <a:cubicBezTo>
                    <a:pt x="19622" y="5431"/>
                    <a:pt x="19610" y="5497"/>
                    <a:pt x="19650" y="5546"/>
                  </a:cubicBezTo>
                  <a:cubicBezTo>
                    <a:pt x="19819" y="5776"/>
                    <a:pt x="19984" y="6006"/>
                    <a:pt x="20126" y="6231"/>
                  </a:cubicBezTo>
                  <a:cubicBezTo>
                    <a:pt x="20143" y="6264"/>
                    <a:pt x="20181" y="6281"/>
                    <a:pt x="20214" y="6281"/>
                  </a:cubicBezTo>
                  <a:cubicBezTo>
                    <a:pt x="20235" y="6281"/>
                    <a:pt x="20252" y="6276"/>
                    <a:pt x="20268" y="6264"/>
                  </a:cubicBezTo>
                  <a:cubicBezTo>
                    <a:pt x="20318" y="6231"/>
                    <a:pt x="20334" y="6165"/>
                    <a:pt x="20301" y="6117"/>
                  </a:cubicBezTo>
                  <a:cubicBezTo>
                    <a:pt x="20159" y="5886"/>
                    <a:pt x="19994" y="5651"/>
                    <a:pt x="19814" y="5421"/>
                  </a:cubicBezTo>
                  <a:cubicBezTo>
                    <a:pt x="19795" y="5391"/>
                    <a:pt x="19764" y="5375"/>
                    <a:pt x="19731" y="5375"/>
                  </a:cubicBezTo>
                  <a:close/>
                  <a:moveTo>
                    <a:pt x="20629" y="6806"/>
                  </a:moveTo>
                  <a:cubicBezTo>
                    <a:pt x="20613" y="6806"/>
                    <a:pt x="20597" y="6810"/>
                    <a:pt x="20581" y="6818"/>
                  </a:cubicBezTo>
                  <a:cubicBezTo>
                    <a:pt x="20531" y="6845"/>
                    <a:pt x="20510" y="6906"/>
                    <a:pt x="20538" y="6960"/>
                  </a:cubicBezTo>
                  <a:cubicBezTo>
                    <a:pt x="20663" y="7218"/>
                    <a:pt x="20773" y="7475"/>
                    <a:pt x="20855" y="7723"/>
                  </a:cubicBezTo>
                  <a:cubicBezTo>
                    <a:pt x="20872" y="7766"/>
                    <a:pt x="20910" y="7799"/>
                    <a:pt x="20953" y="7799"/>
                  </a:cubicBezTo>
                  <a:cubicBezTo>
                    <a:pt x="20965" y="7799"/>
                    <a:pt x="20976" y="7794"/>
                    <a:pt x="20986" y="7788"/>
                  </a:cubicBezTo>
                  <a:cubicBezTo>
                    <a:pt x="21047" y="7771"/>
                    <a:pt x="21074" y="7711"/>
                    <a:pt x="21052" y="7657"/>
                  </a:cubicBezTo>
                  <a:cubicBezTo>
                    <a:pt x="20970" y="7399"/>
                    <a:pt x="20855" y="7131"/>
                    <a:pt x="20723" y="6868"/>
                  </a:cubicBezTo>
                  <a:cubicBezTo>
                    <a:pt x="20703" y="6828"/>
                    <a:pt x="20668" y="6806"/>
                    <a:pt x="20629" y="6806"/>
                  </a:cubicBezTo>
                  <a:close/>
                  <a:moveTo>
                    <a:pt x="21151" y="8401"/>
                  </a:moveTo>
                  <a:cubicBezTo>
                    <a:pt x="21147" y="8401"/>
                    <a:pt x="21144" y="8401"/>
                    <a:pt x="21140" y="8401"/>
                  </a:cubicBezTo>
                  <a:cubicBezTo>
                    <a:pt x="21085" y="8413"/>
                    <a:pt x="21047" y="8467"/>
                    <a:pt x="21052" y="8522"/>
                  </a:cubicBezTo>
                  <a:cubicBezTo>
                    <a:pt x="21090" y="8742"/>
                    <a:pt x="21107" y="8960"/>
                    <a:pt x="21107" y="9175"/>
                  </a:cubicBezTo>
                  <a:cubicBezTo>
                    <a:pt x="21107" y="9229"/>
                    <a:pt x="21107" y="9289"/>
                    <a:pt x="21102" y="9345"/>
                  </a:cubicBezTo>
                  <a:cubicBezTo>
                    <a:pt x="21102" y="9405"/>
                    <a:pt x="21145" y="9454"/>
                    <a:pt x="21206" y="9454"/>
                  </a:cubicBezTo>
                  <a:lnTo>
                    <a:pt x="21211" y="9454"/>
                  </a:lnTo>
                  <a:cubicBezTo>
                    <a:pt x="21266" y="9454"/>
                    <a:pt x="21310" y="9410"/>
                    <a:pt x="21315" y="9355"/>
                  </a:cubicBezTo>
                  <a:lnTo>
                    <a:pt x="21315" y="9175"/>
                  </a:lnTo>
                  <a:cubicBezTo>
                    <a:pt x="21320" y="8950"/>
                    <a:pt x="21299" y="8720"/>
                    <a:pt x="21266" y="8490"/>
                  </a:cubicBezTo>
                  <a:cubicBezTo>
                    <a:pt x="21255" y="8438"/>
                    <a:pt x="21207" y="8401"/>
                    <a:pt x="21151" y="8401"/>
                  </a:cubicBezTo>
                  <a:close/>
                  <a:moveTo>
                    <a:pt x="21086" y="10077"/>
                  </a:moveTo>
                  <a:cubicBezTo>
                    <a:pt x="21037" y="10077"/>
                    <a:pt x="20989" y="10108"/>
                    <a:pt x="20976" y="10156"/>
                  </a:cubicBezTo>
                  <a:cubicBezTo>
                    <a:pt x="20943" y="10276"/>
                    <a:pt x="20905" y="10402"/>
                    <a:pt x="20860" y="10523"/>
                  </a:cubicBezTo>
                  <a:cubicBezTo>
                    <a:pt x="20806" y="10665"/>
                    <a:pt x="20751" y="10802"/>
                    <a:pt x="20690" y="10934"/>
                  </a:cubicBezTo>
                  <a:cubicBezTo>
                    <a:pt x="20669" y="10984"/>
                    <a:pt x="20690" y="11049"/>
                    <a:pt x="20745" y="11070"/>
                  </a:cubicBezTo>
                  <a:cubicBezTo>
                    <a:pt x="20756" y="11077"/>
                    <a:pt x="20773" y="11082"/>
                    <a:pt x="20789" y="11082"/>
                  </a:cubicBezTo>
                  <a:cubicBezTo>
                    <a:pt x="20827" y="11082"/>
                    <a:pt x="20866" y="11055"/>
                    <a:pt x="20882" y="11016"/>
                  </a:cubicBezTo>
                  <a:cubicBezTo>
                    <a:pt x="20943" y="10885"/>
                    <a:pt x="21003" y="10742"/>
                    <a:pt x="21057" y="10594"/>
                  </a:cubicBezTo>
                  <a:cubicBezTo>
                    <a:pt x="21107" y="10468"/>
                    <a:pt x="21145" y="10342"/>
                    <a:pt x="21183" y="10210"/>
                  </a:cubicBezTo>
                  <a:cubicBezTo>
                    <a:pt x="21195" y="10156"/>
                    <a:pt x="21162" y="10096"/>
                    <a:pt x="21107" y="10079"/>
                  </a:cubicBezTo>
                  <a:cubicBezTo>
                    <a:pt x="21100" y="10077"/>
                    <a:pt x="21093" y="10077"/>
                    <a:pt x="21086" y="10077"/>
                  </a:cubicBezTo>
                  <a:close/>
                  <a:moveTo>
                    <a:pt x="20403" y="11623"/>
                  </a:moveTo>
                  <a:cubicBezTo>
                    <a:pt x="20367" y="11623"/>
                    <a:pt x="20331" y="11641"/>
                    <a:pt x="20313" y="11674"/>
                  </a:cubicBezTo>
                  <a:cubicBezTo>
                    <a:pt x="20164" y="11915"/>
                    <a:pt x="20005" y="12145"/>
                    <a:pt x="19840" y="12353"/>
                  </a:cubicBezTo>
                  <a:cubicBezTo>
                    <a:pt x="19802" y="12403"/>
                    <a:pt x="19814" y="12469"/>
                    <a:pt x="19858" y="12507"/>
                  </a:cubicBezTo>
                  <a:cubicBezTo>
                    <a:pt x="19873" y="12517"/>
                    <a:pt x="19901" y="12529"/>
                    <a:pt x="19923" y="12529"/>
                  </a:cubicBezTo>
                  <a:cubicBezTo>
                    <a:pt x="19956" y="12529"/>
                    <a:pt x="19984" y="12512"/>
                    <a:pt x="20005" y="12491"/>
                  </a:cubicBezTo>
                  <a:cubicBezTo>
                    <a:pt x="20181" y="12271"/>
                    <a:pt x="20340" y="12036"/>
                    <a:pt x="20493" y="11778"/>
                  </a:cubicBezTo>
                  <a:cubicBezTo>
                    <a:pt x="20520" y="11728"/>
                    <a:pt x="20505" y="11662"/>
                    <a:pt x="20455" y="11636"/>
                  </a:cubicBezTo>
                  <a:cubicBezTo>
                    <a:pt x="20439" y="11627"/>
                    <a:pt x="20421" y="11623"/>
                    <a:pt x="20403" y="11623"/>
                  </a:cubicBezTo>
                  <a:close/>
                  <a:moveTo>
                    <a:pt x="17177" y="12248"/>
                  </a:moveTo>
                  <a:cubicBezTo>
                    <a:pt x="17121" y="12248"/>
                    <a:pt x="17072" y="12285"/>
                    <a:pt x="17068" y="12337"/>
                  </a:cubicBezTo>
                  <a:cubicBezTo>
                    <a:pt x="17057" y="12398"/>
                    <a:pt x="17095" y="12452"/>
                    <a:pt x="17156" y="12458"/>
                  </a:cubicBezTo>
                  <a:cubicBezTo>
                    <a:pt x="17407" y="12502"/>
                    <a:pt x="17682" y="12567"/>
                    <a:pt x="17955" y="12661"/>
                  </a:cubicBezTo>
                  <a:cubicBezTo>
                    <a:pt x="17966" y="12661"/>
                    <a:pt x="17978" y="12666"/>
                    <a:pt x="17988" y="12666"/>
                  </a:cubicBezTo>
                  <a:cubicBezTo>
                    <a:pt x="18038" y="12666"/>
                    <a:pt x="18076" y="12633"/>
                    <a:pt x="18092" y="12590"/>
                  </a:cubicBezTo>
                  <a:cubicBezTo>
                    <a:pt x="18109" y="12534"/>
                    <a:pt x="18082" y="12474"/>
                    <a:pt x="18021" y="12458"/>
                  </a:cubicBezTo>
                  <a:cubicBezTo>
                    <a:pt x="17736" y="12365"/>
                    <a:pt x="17452" y="12294"/>
                    <a:pt x="17189" y="12249"/>
                  </a:cubicBezTo>
                  <a:cubicBezTo>
                    <a:pt x="17185" y="12249"/>
                    <a:pt x="17181" y="12248"/>
                    <a:pt x="17177" y="12248"/>
                  </a:cubicBezTo>
                  <a:close/>
                  <a:moveTo>
                    <a:pt x="16326" y="12216"/>
                  </a:moveTo>
                  <a:cubicBezTo>
                    <a:pt x="16323" y="12216"/>
                    <a:pt x="16319" y="12216"/>
                    <a:pt x="16316" y="12216"/>
                  </a:cubicBezTo>
                  <a:cubicBezTo>
                    <a:pt x="16032" y="12254"/>
                    <a:pt x="15823" y="12342"/>
                    <a:pt x="15681" y="12479"/>
                  </a:cubicBezTo>
                  <a:cubicBezTo>
                    <a:pt x="15626" y="12540"/>
                    <a:pt x="15572" y="12600"/>
                    <a:pt x="15527" y="12661"/>
                  </a:cubicBezTo>
                  <a:cubicBezTo>
                    <a:pt x="15494" y="12704"/>
                    <a:pt x="15506" y="12770"/>
                    <a:pt x="15550" y="12808"/>
                  </a:cubicBezTo>
                  <a:cubicBezTo>
                    <a:pt x="15572" y="12820"/>
                    <a:pt x="15593" y="12825"/>
                    <a:pt x="15615" y="12825"/>
                  </a:cubicBezTo>
                  <a:cubicBezTo>
                    <a:pt x="15648" y="12825"/>
                    <a:pt x="15681" y="12813"/>
                    <a:pt x="15697" y="12780"/>
                  </a:cubicBezTo>
                  <a:cubicBezTo>
                    <a:pt x="15736" y="12732"/>
                    <a:pt x="15780" y="12682"/>
                    <a:pt x="15828" y="12633"/>
                  </a:cubicBezTo>
                  <a:cubicBezTo>
                    <a:pt x="15934" y="12529"/>
                    <a:pt x="16114" y="12458"/>
                    <a:pt x="16344" y="12431"/>
                  </a:cubicBezTo>
                  <a:cubicBezTo>
                    <a:pt x="16399" y="12419"/>
                    <a:pt x="16443" y="12370"/>
                    <a:pt x="16432" y="12309"/>
                  </a:cubicBezTo>
                  <a:cubicBezTo>
                    <a:pt x="16427" y="12257"/>
                    <a:pt x="16378" y="12216"/>
                    <a:pt x="16326" y="12216"/>
                  </a:cubicBezTo>
                  <a:close/>
                  <a:moveTo>
                    <a:pt x="18773" y="12763"/>
                  </a:moveTo>
                  <a:cubicBezTo>
                    <a:pt x="18735" y="12763"/>
                    <a:pt x="18698" y="12786"/>
                    <a:pt x="18679" y="12825"/>
                  </a:cubicBezTo>
                  <a:cubicBezTo>
                    <a:pt x="18657" y="12879"/>
                    <a:pt x="18679" y="12940"/>
                    <a:pt x="18734" y="12967"/>
                  </a:cubicBezTo>
                  <a:cubicBezTo>
                    <a:pt x="18843" y="13017"/>
                    <a:pt x="18953" y="13076"/>
                    <a:pt x="19063" y="13132"/>
                  </a:cubicBezTo>
                  <a:cubicBezTo>
                    <a:pt x="18920" y="13247"/>
                    <a:pt x="18767" y="13357"/>
                    <a:pt x="18613" y="13445"/>
                  </a:cubicBezTo>
                  <a:cubicBezTo>
                    <a:pt x="18564" y="13478"/>
                    <a:pt x="18547" y="13543"/>
                    <a:pt x="18575" y="13592"/>
                  </a:cubicBezTo>
                  <a:cubicBezTo>
                    <a:pt x="18597" y="13625"/>
                    <a:pt x="18630" y="13642"/>
                    <a:pt x="18668" y="13642"/>
                  </a:cubicBezTo>
                  <a:cubicBezTo>
                    <a:pt x="18684" y="13642"/>
                    <a:pt x="18701" y="13635"/>
                    <a:pt x="18717" y="13630"/>
                  </a:cubicBezTo>
                  <a:cubicBezTo>
                    <a:pt x="18909" y="13516"/>
                    <a:pt x="19091" y="13389"/>
                    <a:pt x="19266" y="13247"/>
                  </a:cubicBezTo>
                  <a:cubicBezTo>
                    <a:pt x="19331" y="13286"/>
                    <a:pt x="19397" y="13324"/>
                    <a:pt x="19463" y="13362"/>
                  </a:cubicBezTo>
                  <a:cubicBezTo>
                    <a:pt x="19480" y="13374"/>
                    <a:pt x="19500" y="13379"/>
                    <a:pt x="19519" y="13379"/>
                  </a:cubicBezTo>
                  <a:cubicBezTo>
                    <a:pt x="19554" y="13379"/>
                    <a:pt x="19589" y="13361"/>
                    <a:pt x="19610" y="13329"/>
                  </a:cubicBezTo>
                  <a:cubicBezTo>
                    <a:pt x="19638" y="13280"/>
                    <a:pt x="19627" y="13214"/>
                    <a:pt x="19577" y="13187"/>
                  </a:cubicBezTo>
                  <a:cubicBezTo>
                    <a:pt x="19529" y="13154"/>
                    <a:pt x="19479" y="13126"/>
                    <a:pt x="19430" y="13099"/>
                  </a:cubicBezTo>
                  <a:cubicBezTo>
                    <a:pt x="19458" y="13055"/>
                    <a:pt x="19458" y="13005"/>
                    <a:pt x="19425" y="12967"/>
                  </a:cubicBezTo>
                  <a:cubicBezTo>
                    <a:pt x="19404" y="12943"/>
                    <a:pt x="19373" y="12931"/>
                    <a:pt x="19342" y="12931"/>
                  </a:cubicBezTo>
                  <a:cubicBezTo>
                    <a:pt x="19318" y="12931"/>
                    <a:pt x="19293" y="12939"/>
                    <a:pt x="19276" y="12957"/>
                  </a:cubicBezTo>
                  <a:cubicBezTo>
                    <a:pt x="19260" y="12967"/>
                    <a:pt x="19248" y="12978"/>
                    <a:pt x="19238" y="12990"/>
                  </a:cubicBezTo>
                  <a:cubicBezTo>
                    <a:pt x="19101" y="12912"/>
                    <a:pt x="18964" y="12841"/>
                    <a:pt x="18821" y="12775"/>
                  </a:cubicBezTo>
                  <a:cubicBezTo>
                    <a:pt x="18805" y="12767"/>
                    <a:pt x="18789" y="12763"/>
                    <a:pt x="18773" y="12763"/>
                  </a:cubicBezTo>
                  <a:close/>
                  <a:moveTo>
                    <a:pt x="15547" y="13402"/>
                  </a:moveTo>
                  <a:cubicBezTo>
                    <a:pt x="15527" y="13402"/>
                    <a:pt x="15507" y="13407"/>
                    <a:pt x="15489" y="13417"/>
                  </a:cubicBezTo>
                  <a:cubicBezTo>
                    <a:pt x="15440" y="13450"/>
                    <a:pt x="15423" y="13516"/>
                    <a:pt x="15456" y="13564"/>
                  </a:cubicBezTo>
                  <a:cubicBezTo>
                    <a:pt x="15593" y="13789"/>
                    <a:pt x="15861" y="13964"/>
                    <a:pt x="16207" y="14063"/>
                  </a:cubicBezTo>
                  <a:cubicBezTo>
                    <a:pt x="16213" y="14069"/>
                    <a:pt x="16223" y="14069"/>
                    <a:pt x="16235" y="14069"/>
                  </a:cubicBezTo>
                  <a:cubicBezTo>
                    <a:pt x="16278" y="14069"/>
                    <a:pt x="16322" y="14042"/>
                    <a:pt x="16334" y="13992"/>
                  </a:cubicBezTo>
                  <a:cubicBezTo>
                    <a:pt x="16349" y="13938"/>
                    <a:pt x="16322" y="13877"/>
                    <a:pt x="16262" y="13860"/>
                  </a:cubicBezTo>
                  <a:cubicBezTo>
                    <a:pt x="15972" y="13779"/>
                    <a:pt x="15747" y="13630"/>
                    <a:pt x="15631" y="13450"/>
                  </a:cubicBezTo>
                  <a:cubicBezTo>
                    <a:pt x="15614" y="13418"/>
                    <a:pt x="15581" y="13402"/>
                    <a:pt x="15547" y="13402"/>
                  </a:cubicBezTo>
                  <a:close/>
                  <a:moveTo>
                    <a:pt x="17903" y="13782"/>
                  </a:moveTo>
                  <a:cubicBezTo>
                    <a:pt x="17891" y="13782"/>
                    <a:pt x="17879" y="13784"/>
                    <a:pt x="17867" y="13789"/>
                  </a:cubicBezTo>
                  <a:cubicBezTo>
                    <a:pt x="17599" y="13877"/>
                    <a:pt x="17331" y="13926"/>
                    <a:pt x="17068" y="13943"/>
                  </a:cubicBezTo>
                  <a:cubicBezTo>
                    <a:pt x="17007" y="13948"/>
                    <a:pt x="16964" y="13997"/>
                    <a:pt x="16964" y="14052"/>
                  </a:cubicBezTo>
                  <a:cubicBezTo>
                    <a:pt x="16969" y="14113"/>
                    <a:pt x="17019" y="14156"/>
                    <a:pt x="17073" y="14156"/>
                  </a:cubicBezTo>
                  <a:lnTo>
                    <a:pt x="17078" y="14151"/>
                  </a:lnTo>
                  <a:cubicBezTo>
                    <a:pt x="17358" y="14135"/>
                    <a:pt x="17649" y="14080"/>
                    <a:pt x="17933" y="13987"/>
                  </a:cubicBezTo>
                  <a:cubicBezTo>
                    <a:pt x="17988" y="13971"/>
                    <a:pt x="18016" y="13910"/>
                    <a:pt x="17999" y="13855"/>
                  </a:cubicBezTo>
                  <a:cubicBezTo>
                    <a:pt x="17986" y="13812"/>
                    <a:pt x="17947" y="13782"/>
                    <a:pt x="17903" y="13782"/>
                  </a:cubicBezTo>
                  <a:close/>
                  <a:moveTo>
                    <a:pt x="20211" y="13657"/>
                  </a:moveTo>
                  <a:cubicBezTo>
                    <a:pt x="20179" y="13657"/>
                    <a:pt x="20148" y="13671"/>
                    <a:pt x="20126" y="13696"/>
                  </a:cubicBezTo>
                  <a:cubicBezTo>
                    <a:pt x="20088" y="13741"/>
                    <a:pt x="20098" y="13806"/>
                    <a:pt x="20143" y="13845"/>
                  </a:cubicBezTo>
                  <a:cubicBezTo>
                    <a:pt x="20361" y="14020"/>
                    <a:pt x="20564" y="14212"/>
                    <a:pt x="20751" y="14409"/>
                  </a:cubicBezTo>
                  <a:cubicBezTo>
                    <a:pt x="20773" y="14431"/>
                    <a:pt x="20801" y="14442"/>
                    <a:pt x="20827" y="14442"/>
                  </a:cubicBezTo>
                  <a:cubicBezTo>
                    <a:pt x="20855" y="14442"/>
                    <a:pt x="20882" y="14431"/>
                    <a:pt x="20905" y="14414"/>
                  </a:cubicBezTo>
                  <a:cubicBezTo>
                    <a:pt x="20943" y="14371"/>
                    <a:pt x="20948" y="14305"/>
                    <a:pt x="20905" y="14267"/>
                  </a:cubicBezTo>
                  <a:cubicBezTo>
                    <a:pt x="20713" y="14058"/>
                    <a:pt x="20505" y="13860"/>
                    <a:pt x="20274" y="13680"/>
                  </a:cubicBezTo>
                  <a:cubicBezTo>
                    <a:pt x="20256" y="13664"/>
                    <a:pt x="20233" y="13657"/>
                    <a:pt x="20211" y="13657"/>
                  </a:cubicBezTo>
                  <a:close/>
                  <a:moveTo>
                    <a:pt x="21360" y="14889"/>
                  </a:moveTo>
                  <a:cubicBezTo>
                    <a:pt x="21339" y="14889"/>
                    <a:pt x="21318" y="14895"/>
                    <a:pt x="21299" y="14907"/>
                  </a:cubicBezTo>
                  <a:cubicBezTo>
                    <a:pt x="21249" y="14940"/>
                    <a:pt x="21239" y="15006"/>
                    <a:pt x="21272" y="15056"/>
                  </a:cubicBezTo>
                  <a:cubicBezTo>
                    <a:pt x="21425" y="15286"/>
                    <a:pt x="21562" y="15527"/>
                    <a:pt x="21671" y="15773"/>
                  </a:cubicBezTo>
                  <a:cubicBezTo>
                    <a:pt x="21689" y="15812"/>
                    <a:pt x="21727" y="15839"/>
                    <a:pt x="21770" y="15839"/>
                  </a:cubicBezTo>
                  <a:cubicBezTo>
                    <a:pt x="21781" y="15839"/>
                    <a:pt x="21798" y="15833"/>
                    <a:pt x="21808" y="15828"/>
                  </a:cubicBezTo>
                  <a:cubicBezTo>
                    <a:pt x="21864" y="15806"/>
                    <a:pt x="21886" y="15740"/>
                    <a:pt x="21864" y="15691"/>
                  </a:cubicBezTo>
                  <a:cubicBezTo>
                    <a:pt x="21748" y="15428"/>
                    <a:pt x="21611" y="15176"/>
                    <a:pt x="21447" y="14935"/>
                  </a:cubicBezTo>
                  <a:cubicBezTo>
                    <a:pt x="21426" y="14904"/>
                    <a:pt x="21394" y="14889"/>
                    <a:pt x="21360" y="14889"/>
                  </a:cubicBezTo>
                  <a:close/>
                  <a:moveTo>
                    <a:pt x="22033" y="16427"/>
                  </a:moveTo>
                  <a:cubicBezTo>
                    <a:pt x="22024" y="16427"/>
                    <a:pt x="22015" y="16428"/>
                    <a:pt x="22006" y="16431"/>
                  </a:cubicBezTo>
                  <a:cubicBezTo>
                    <a:pt x="21952" y="16442"/>
                    <a:pt x="21912" y="16496"/>
                    <a:pt x="21929" y="16557"/>
                  </a:cubicBezTo>
                  <a:cubicBezTo>
                    <a:pt x="21985" y="16820"/>
                    <a:pt x="22017" y="17095"/>
                    <a:pt x="22023" y="17374"/>
                  </a:cubicBezTo>
                  <a:cubicBezTo>
                    <a:pt x="22023" y="17429"/>
                    <a:pt x="22071" y="17472"/>
                    <a:pt x="22127" y="17472"/>
                  </a:cubicBezTo>
                  <a:lnTo>
                    <a:pt x="22132" y="17472"/>
                  </a:lnTo>
                  <a:cubicBezTo>
                    <a:pt x="22192" y="17472"/>
                    <a:pt x="22236" y="17424"/>
                    <a:pt x="22236" y="17369"/>
                  </a:cubicBezTo>
                  <a:cubicBezTo>
                    <a:pt x="22231" y="17078"/>
                    <a:pt x="22198" y="16787"/>
                    <a:pt x="22132" y="16508"/>
                  </a:cubicBezTo>
                  <a:cubicBezTo>
                    <a:pt x="22123" y="16462"/>
                    <a:pt x="22082" y="16427"/>
                    <a:pt x="22033" y="16427"/>
                  </a:cubicBezTo>
                  <a:close/>
                  <a:moveTo>
                    <a:pt x="22065" y="18106"/>
                  </a:moveTo>
                  <a:cubicBezTo>
                    <a:pt x="22016" y="18106"/>
                    <a:pt x="21972" y="18142"/>
                    <a:pt x="21962" y="18196"/>
                  </a:cubicBezTo>
                  <a:cubicBezTo>
                    <a:pt x="21919" y="18459"/>
                    <a:pt x="21853" y="18727"/>
                    <a:pt x="21765" y="18996"/>
                  </a:cubicBezTo>
                  <a:cubicBezTo>
                    <a:pt x="21742" y="19051"/>
                    <a:pt x="21775" y="19111"/>
                    <a:pt x="21831" y="19127"/>
                  </a:cubicBezTo>
                  <a:cubicBezTo>
                    <a:pt x="21841" y="19134"/>
                    <a:pt x="21853" y="19134"/>
                    <a:pt x="21864" y="19134"/>
                  </a:cubicBezTo>
                  <a:cubicBezTo>
                    <a:pt x="21907" y="19134"/>
                    <a:pt x="21952" y="19106"/>
                    <a:pt x="21962" y="19061"/>
                  </a:cubicBezTo>
                  <a:cubicBezTo>
                    <a:pt x="22056" y="18783"/>
                    <a:pt x="22127" y="18502"/>
                    <a:pt x="22170" y="18229"/>
                  </a:cubicBezTo>
                  <a:cubicBezTo>
                    <a:pt x="22182" y="18168"/>
                    <a:pt x="22142" y="18114"/>
                    <a:pt x="22083" y="18108"/>
                  </a:cubicBezTo>
                  <a:cubicBezTo>
                    <a:pt x="22077" y="18107"/>
                    <a:pt x="22071" y="18106"/>
                    <a:pt x="22065" y="18106"/>
                  </a:cubicBezTo>
                  <a:close/>
                  <a:moveTo>
                    <a:pt x="21552" y="19706"/>
                  </a:moveTo>
                  <a:cubicBezTo>
                    <a:pt x="21511" y="19706"/>
                    <a:pt x="21472" y="19727"/>
                    <a:pt x="21452" y="19764"/>
                  </a:cubicBezTo>
                  <a:cubicBezTo>
                    <a:pt x="21337" y="20005"/>
                    <a:pt x="21201" y="20252"/>
                    <a:pt x="21052" y="20498"/>
                  </a:cubicBezTo>
                  <a:cubicBezTo>
                    <a:pt x="21024" y="20548"/>
                    <a:pt x="21036" y="20614"/>
                    <a:pt x="21085" y="20640"/>
                  </a:cubicBezTo>
                  <a:cubicBezTo>
                    <a:pt x="21107" y="20652"/>
                    <a:pt x="21123" y="20657"/>
                    <a:pt x="21140" y="20657"/>
                  </a:cubicBezTo>
                  <a:cubicBezTo>
                    <a:pt x="21178" y="20657"/>
                    <a:pt x="21211" y="20640"/>
                    <a:pt x="21233" y="20607"/>
                  </a:cubicBezTo>
                  <a:cubicBezTo>
                    <a:pt x="21386" y="20356"/>
                    <a:pt x="21524" y="20103"/>
                    <a:pt x="21644" y="19857"/>
                  </a:cubicBezTo>
                  <a:cubicBezTo>
                    <a:pt x="21666" y="19802"/>
                    <a:pt x="21644" y="19742"/>
                    <a:pt x="21595" y="19714"/>
                  </a:cubicBezTo>
                  <a:cubicBezTo>
                    <a:pt x="21581" y="19708"/>
                    <a:pt x="21566" y="19706"/>
                    <a:pt x="21552" y="19706"/>
                  </a:cubicBezTo>
                  <a:close/>
                  <a:moveTo>
                    <a:pt x="20672" y="21147"/>
                  </a:moveTo>
                  <a:cubicBezTo>
                    <a:pt x="20639" y="21147"/>
                    <a:pt x="20606" y="21162"/>
                    <a:pt x="20586" y="21188"/>
                  </a:cubicBezTo>
                  <a:cubicBezTo>
                    <a:pt x="20427" y="21408"/>
                    <a:pt x="20252" y="21626"/>
                    <a:pt x="20065" y="21846"/>
                  </a:cubicBezTo>
                  <a:cubicBezTo>
                    <a:pt x="20027" y="21890"/>
                    <a:pt x="20032" y="21955"/>
                    <a:pt x="20077" y="21995"/>
                  </a:cubicBezTo>
                  <a:cubicBezTo>
                    <a:pt x="20098" y="22011"/>
                    <a:pt x="20121" y="22021"/>
                    <a:pt x="20148" y="22021"/>
                  </a:cubicBezTo>
                  <a:cubicBezTo>
                    <a:pt x="20176" y="22021"/>
                    <a:pt x="20209" y="22005"/>
                    <a:pt x="20225" y="21983"/>
                  </a:cubicBezTo>
                  <a:cubicBezTo>
                    <a:pt x="20417" y="21758"/>
                    <a:pt x="20592" y="21534"/>
                    <a:pt x="20756" y="21315"/>
                  </a:cubicBezTo>
                  <a:cubicBezTo>
                    <a:pt x="20789" y="21271"/>
                    <a:pt x="20778" y="21199"/>
                    <a:pt x="20735" y="21166"/>
                  </a:cubicBezTo>
                  <a:cubicBezTo>
                    <a:pt x="20715" y="21153"/>
                    <a:pt x="20693" y="21147"/>
                    <a:pt x="20672" y="21147"/>
                  </a:cubicBezTo>
                  <a:close/>
                  <a:moveTo>
                    <a:pt x="19581" y="22438"/>
                  </a:moveTo>
                  <a:cubicBezTo>
                    <a:pt x="19553" y="22438"/>
                    <a:pt x="19526" y="22449"/>
                    <a:pt x="19506" y="22471"/>
                  </a:cubicBezTo>
                  <a:cubicBezTo>
                    <a:pt x="19321" y="22668"/>
                    <a:pt x="19117" y="22866"/>
                    <a:pt x="18909" y="23063"/>
                  </a:cubicBezTo>
                  <a:cubicBezTo>
                    <a:pt x="18871" y="23106"/>
                    <a:pt x="18866" y="23172"/>
                    <a:pt x="18909" y="23217"/>
                  </a:cubicBezTo>
                  <a:cubicBezTo>
                    <a:pt x="18931" y="23233"/>
                    <a:pt x="18959" y="23244"/>
                    <a:pt x="18985" y="23244"/>
                  </a:cubicBezTo>
                  <a:cubicBezTo>
                    <a:pt x="19013" y="23244"/>
                    <a:pt x="19035" y="23238"/>
                    <a:pt x="19058" y="23217"/>
                  </a:cubicBezTo>
                  <a:cubicBezTo>
                    <a:pt x="19266" y="23019"/>
                    <a:pt x="19468" y="22817"/>
                    <a:pt x="19660" y="22613"/>
                  </a:cubicBezTo>
                  <a:cubicBezTo>
                    <a:pt x="19698" y="22575"/>
                    <a:pt x="19698" y="22509"/>
                    <a:pt x="19655" y="22466"/>
                  </a:cubicBezTo>
                  <a:cubicBezTo>
                    <a:pt x="19633" y="22447"/>
                    <a:pt x="19607" y="22438"/>
                    <a:pt x="19581" y="22438"/>
                  </a:cubicBezTo>
                  <a:close/>
                  <a:moveTo>
                    <a:pt x="18360" y="23607"/>
                  </a:moveTo>
                  <a:cubicBezTo>
                    <a:pt x="18335" y="23607"/>
                    <a:pt x="18310" y="23615"/>
                    <a:pt x="18290" y="23632"/>
                  </a:cubicBezTo>
                  <a:cubicBezTo>
                    <a:pt x="18087" y="23809"/>
                    <a:pt x="17874" y="23994"/>
                    <a:pt x="17649" y="24176"/>
                  </a:cubicBezTo>
                  <a:cubicBezTo>
                    <a:pt x="17604" y="24214"/>
                    <a:pt x="17599" y="24280"/>
                    <a:pt x="17637" y="24323"/>
                  </a:cubicBezTo>
                  <a:cubicBezTo>
                    <a:pt x="17654" y="24351"/>
                    <a:pt x="17687" y="24363"/>
                    <a:pt x="17720" y="24363"/>
                  </a:cubicBezTo>
                  <a:cubicBezTo>
                    <a:pt x="17742" y="24363"/>
                    <a:pt x="17763" y="24356"/>
                    <a:pt x="17786" y="24340"/>
                  </a:cubicBezTo>
                  <a:cubicBezTo>
                    <a:pt x="18011" y="24153"/>
                    <a:pt x="18224" y="23973"/>
                    <a:pt x="18433" y="23792"/>
                  </a:cubicBezTo>
                  <a:cubicBezTo>
                    <a:pt x="18476" y="23753"/>
                    <a:pt x="18482" y="23688"/>
                    <a:pt x="18443" y="23644"/>
                  </a:cubicBezTo>
                  <a:cubicBezTo>
                    <a:pt x="18422" y="23620"/>
                    <a:pt x="18391" y="23607"/>
                    <a:pt x="18360" y="23607"/>
                  </a:cubicBezTo>
                  <a:close/>
                  <a:moveTo>
                    <a:pt x="17052" y="24677"/>
                  </a:moveTo>
                  <a:cubicBezTo>
                    <a:pt x="17030" y="24677"/>
                    <a:pt x="17009" y="24684"/>
                    <a:pt x="16991" y="24697"/>
                  </a:cubicBezTo>
                  <a:cubicBezTo>
                    <a:pt x="16772" y="24866"/>
                    <a:pt x="16547" y="25031"/>
                    <a:pt x="16316" y="25200"/>
                  </a:cubicBezTo>
                  <a:cubicBezTo>
                    <a:pt x="16268" y="25239"/>
                    <a:pt x="16256" y="25304"/>
                    <a:pt x="16295" y="25349"/>
                  </a:cubicBezTo>
                  <a:cubicBezTo>
                    <a:pt x="16311" y="25375"/>
                    <a:pt x="16344" y="25392"/>
                    <a:pt x="16377" y="25392"/>
                  </a:cubicBezTo>
                  <a:cubicBezTo>
                    <a:pt x="16399" y="25392"/>
                    <a:pt x="16420" y="25387"/>
                    <a:pt x="16437" y="25375"/>
                  </a:cubicBezTo>
                  <a:cubicBezTo>
                    <a:pt x="16673" y="25200"/>
                    <a:pt x="16903" y="25036"/>
                    <a:pt x="17118" y="24866"/>
                  </a:cubicBezTo>
                  <a:cubicBezTo>
                    <a:pt x="17166" y="24833"/>
                    <a:pt x="17171" y="24762"/>
                    <a:pt x="17139" y="24718"/>
                  </a:cubicBezTo>
                  <a:cubicBezTo>
                    <a:pt x="17119" y="24692"/>
                    <a:pt x="17085" y="24677"/>
                    <a:pt x="17052" y="24677"/>
                  </a:cubicBezTo>
                  <a:close/>
                  <a:moveTo>
                    <a:pt x="15688" y="25670"/>
                  </a:moveTo>
                  <a:cubicBezTo>
                    <a:pt x="15667" y="25670"/>
                    <a:pt x="15645" y="25676"/>
                    <a:pt x="15626" y="25688"/>
                  </a:cubicBezTo>
                  <a:cubicBezTo>
                    <a:pt x="15401" y="25842"/>
                    <a:pt x="15171" y="26000"/>
                    <a:pt x="14930" y="26159"/>
                  </a:cubicBezTo>
                  <a:cubicBezTo>
                    <a:pt x="14881" y="26192"/>
                    <a:pt x="14864" y="26258"/>
                    <a:pt x="14897" y="26308"/>
                  </a:cubicBezTo>
                  <a:cubicBezTo>
                    <a:pt x="14919" y="26336"/>
                    <a:pt x="14952" y="26351"/>
                    <a:pt x="14985" y="26351"/>
                  </a:cubicBezTo>
                  <a:cubicBezTo>
                    <a:pt x="15006" y="26351"/>
                    <a:pt x="15029" y="26346"/>
                    <a:pt x="15046" y="26336"/>
                  </a:cubicBezTo>
                  <a:cubicBezTo>
                    <a:pt x="15286" y="26176"/>
                    <a:pt x="15522" y="26017"/>
                    <a:pt x="15747" y="25863"/>
                  </a:cubicBezTo>
                  <a:cubicBezTo>
                    <a:pt x="15796" y="25831"/>
                    <a:pt x="15807" y="25765"/>
                    <a:pt x="15774" y="25716"/>
                  </a:cubicBezTo>
                  <a:cubicBezTo>
                    <a:pt x="15754" y="25685"/>
                    <a:pt x="15722" y="25670"/>
                    <a:pt x="15688" y="25670"/>
                  </a:cubicBezTo>
                  <a:close/>
                  <a:moveTo>
                    <a:pt x="14274" y="26598"/>
                  </a:moveTo>
                  <a:cubicBezTo>
                    <a:pt x="14254" y="26598"/>
                    <a:pt x="14235" y="26603"/>
                    <a:pt x="14217" y="26614"/>
                  </a:cubicBezTo>
                  <a:cubicBezTo>
                    <a:pt x="13987" y="26763"/>
                    <a:pt x="13746" y="26910"/>
                    <a:pt x="13505" y="27059"/>
                  </a:cubicBezTo>
                  <a:cubicBezTo>
                    <a:pt x="13450" y="27085"/>
                    <a:pt x="13434" y="27151"/>
                    <a:pt x="13467" y="27201"/>
                  </a:cubicBezTo>
                  <a:cubicBezTo>
                    <a:pt x="13488" y="27234"/>
                    <a:pt x="13521" y="27256"/>
                    <a:pt x="13559" y="27256"/>
                  </a:cubicBezTo>
                  <a:cubicBezTo>
                    <a:pt x="13576" y="27256"/>
                    <a:pt x="13592" y="27250"/>
                    <a:pt x="13609" y="27239"/>
                  </a:cubicBezTo>
                  <a:cubicBezTo>
                    <a:pt x="13855" y="27092"/>
                    <a:pt x="14097" y="26943"/>
                    <a:pt x="14333" y="26796"/>
                  </a:cubicBezTo>
                  <a:cubicBezTo>
                    <a:pt x="14381" y="26763"/>
                    <a:pt x="14399" y="26697"/>
                    <a:pt x="14366" y="26647"/>
                  </a:cubicBezTo>
                  <a:cubicBezTo>
                    <a:pt x="14344" y="26616"/>
                    <a:pt x="14309" y="26598"/>
                    <a:pt x="14274" y="26598"/>
                  </a:cubicBezTo>
                  <a:close/>
                  <a:moveTo>
                    <a:pt x="12829" y="27478"/>
                  </a:moveTo>
                  <a:cubicBezTo>
                    <a:pt x="12811" y="27478"/>
                    <a:pt x="12793" y="27483"/>
                    <a:pt x="12777" y="27492"/>
                  </a:cubicBezTo>
                  <a:cubicBezTo>
                    <a:pt x="12535" y="27639"/>
                    <a:pt x="12294" y="27788"/>
                    <a:pt x="12058" y="27935"/>
                  </a:cubicBezTo>
                  <a:cubicBezTo>
                    <a:pt x="12008" y="27968"/>
                    <a:pt x="11993" y="28029"/>
                    <a:pt x="12020" y="28084"/>
                  </a:cubicBezTo>
                  <a:cubicBezTo>
                    <a:pt x="12041" y="28111"/>
                    <a:pt x="12074" y="28132"/>
                    <a:pt x="12112" y="28132"/>
                  </a:cubicBezTo>
                  <a:cubicBezTo>
                    <a:pt x="12129" y="28132"/>
                    <a:pt x="12152" y="28127"/>
                    <a:pt x="12168" y="28117"/>
                  </a:cubicBezTo>
                  <a:cubicBezTo>
                    <a:pt x="12403" y="27968"/>
                    <a:pt x="12645" y="27821"/>
                    <a:pt x="12886" y="27672"/>
                  </a:cubicBezTo>
                  <a:cubicBezTo>
                    <a:pt x="12935" y="27644"/>
                    <a:pt x="12952" y="27579"/>
                    <a:pt x="12924" y="27530"/>
                  </a:cubicBezTo>
                  <a:cubicBezTo>
                    <a:pt x="12902" y="27497"/>
                    <a:pt x="12865" y="27478"/>
                    <a:pt x="12829" y="27478"/>
                  </a:cubicBezTo>
                  <a:close/>
                  <a:moveTo>
                    <a:pt x="11397" y="28370"/>
                  </a:moveTo>
                  <a:cubicBezTo>
                    <a:pt x="11377" y="28370"/>
                    <a:pt x="11358" y="28375"/>
                    <a:pt x="11340" y="28385"/>
                  </a:cubicBezTo>
                  <a:cubicBezTo>
                    <a:pt x="11100" y="28544"/>
                    <a:pt x="10863" y="28697"/>
                    <a:pt x="10633" y="28851"/>
                  </a:cubicBezTo>
                  <a:cubicBezTo>
                    <a:pt x="10584" y="28878"/>
                    <a:pt x="10567" y="28944"/>
                    <a:pt x="10600" y="28993"/>
                  </a:cubicBezTo>
                  <a:cubicBezTo>
                    <a:pt x="10622" y="29026"/>
                    <a:pt x="10655" y="29043"/>
                    <a:pt x="10688" y="29043"/>
                  </a:cubicBezTo>
                  <a:cubicBezTo>
                    <a:pt x="10710" y="29043"/>
                    <a:pt x="10731" y="29037"/>
                    <a:pt x="10748" y="29026"/>
                  </a:cubicBezTo>
                  <a:cubicBezTo>
                    <a:pt x="10979" y="28873"/>
                    <a:pt x="11214" y="28719"/>
                    <a:pt x="11455" y="28565"/>
                  </a:cubicBezTo>
                  <a:cubicBezTo>
                    <a:pt x="11505" y="28532"/>
                    <a:pt x="11515" y="28467"/>
                    <a:pt x="11488" y="28418"/>
                  </a:cubicBezTo>
                  <a:cubicBezTo>
                    <a:pt x="11467" y="28386"/>
                    <a:pt x="11432" y="28370"/>
                    <a:pt x="11397" y="28370"/>
                  </a:cubicBezTo>
                  <a:close/>
                  <a:moveTo>
                    <a:pt x="9986" y="29303"/>
                  </a:moveTo>
                  <a:cubicBezTo>
                    <a:pt x="9966" y="29303"/>
                    <a:pt x="9945" y="29309"/>
                    <a:pt x="9926" y="29322"/>
                  </a:cubicBezTo>
                  <a:cubicBezTo>
                    <a:pt x="9691" y="29481"/>
                    <a:pt x="9461" y="29645"/>
                    <a:pt x="9230" y="29804"/>
                  </a:cubicBezTo>
                  <a:cubicBezTo>
                    <a:pt x="9186" y="29837"/>
                    <a:pt x="9175" y="29903"/>
                    <a:pt x="9208" y="29953"/>
                  </a:cubicBezTo>
                  <a:cubicBezTo>
                    <a:pt x="9230" y="29979"/>
                    <a:pt x="9263" y="29996"/>
                    <a:pt x="9296" y="29996"/>
                  </a:cubicBezTo>
                  <a:cubicBezTo>
                    <a:pt x="9312" y="29996"/>
                    <a:pt x="9334" y="29991"/>
                    <a:pt x="9357" y="29974"/>
                  </a:cubicBezTo>
                  <a:cubicBezTo>
                    <a:pt x="9580" y="29815"/>
                    <a:pt x="9810" y="29657"/>
                    <a:pt x="10047" y="29493"/>
                  </a:cubicBezTo>
                  <a:cubicBezTo>
                    <a:pt x="10096" y="29460"/>
                    <a:pt x="10106" y="29394"/>
                    <a:pt x="10074" y="29349"/>
                  </a:cubicBezTo>
                  <a:cubicBezTo>
                    <a:pt x="10053" y="29319"/>
                    <a:pt x="10020" y="29303"/>
                    <a:pt x="9986" y="29303"/>
                  </a:cubicBezTo>
                  <a:close/>
                  <a:moveTo>
                    <a:pt x="8611" y="30277"/>
                  </a:moveTo>
                  <a:cubicBezTo>
                    <a:pt x="8588" y="30277"/>
                    <a:pt x="8565" y="30284"/>
                    <a:pt x="8545" y="30298"/>
                  </a:cubicBezTo>
                  <a:cubicBezTo>
                    <a:pt x="8315" y="30467"/>
                    <a:pt x="8085" y="30637"/>
                    <a:pt x="7865" y="30801"/>
                  </a:cubicBezTo>
                  <a:cubicBezTo>
                    <a:pt x="7822" y="30841"/>
                    <a:pt x="7811" y="30907"/>
                    <a:pt x="7849" y="30950"/>
                  </a:cubicBezTo>
                  <a:cubicBezTo>
                    <a:pt x="7865" y="30978"/>
                    <a:pt x="7898" y="30993"/>
                    <a:pt x="7931" y="30993"/>
                  </a:cubicBezTo>
                  <a:cubicBezTo>
                    <a:pt x="7953" y="30993"/>
                    <a:pt x="7975" y="30988"/>
                    <a:pt x="7996" y="30972"/>
                  </a:cubicBezTo>
                  <a:cubicBezTo>
                    <a:pt x="8216" y="30808"/>
                    <a:pt x="8441" y="30637"/>
                    <a:pt x="8671" y="30467"/>
                  </a:cubicBezTo>
                  <a:cubicBezTo>
                    <a:pt x="8715" y="30434"/>
                    <a:pt x="8725" y="30369"/>
                    <a:pt x="8692" y="30320"/>
                  </a:cubicBezTo>
                  <a:cubicBezTo>
                    <a:pt x="8673" y="30291"/>
                    <a:pt x="8643" y="30277"/>
                    <a:pt x="8611" y="30277"/>
                  </a:cubicBezTo>
                  <a:close/>
                  <a:moveTo>
                    <a:pt x="7265" y="31301"/>
                  </a:moveTo>
                  <a:cubicBezTo>
                    <a:pt x="7241" y="31301"/>
                    <a:pt x="7218" y="31308"/>
                    <a:pt x="7197" y="31322"/>
                  </a:cubicBezTo>
                  <a:cubicBezTo>
                    <a:pt x="6972" y="31504"/>
                    <a:pt x="6752" y="31684"/>
                    <a:pt x="6539" y="31860"/>
                  </a:cubicBezTo>
                  <a:cubicBezTo>
                    <a:pt x="6496" y="31898"/>
                    <a:pt x="6489" y="31964"/>
                    <a:pt x="6528" y="32008"/>
                  </a:cubicBezTo>
                  <a:cubicBezTo>
                    <a:pt x="6550" y="32035"/>
                    <a:pt x="6577" y="32046"/>
                    <a:pt x="6610" y="32046"/>
                  </a:cubicBezTo>
                  <a:cubicBezTo>
                    <a:pt x="6632" y="32046"/>
                    <a:pt x="6653" y="32035"/>
                    <a:pt x="6676" y="32018"/>
                  </a:cubicBezTo>
                  <a:cubicBezTo>
                    <a:pt x="6890" y="31843"/>
                    <a:pt x="7103" y="31668"/>
                    <a:pt x="7328" y="31492"/>
                  </a:cubicBezTo>
                  <a:cubicBezTo>
                    <a:pt x="7377" y="31454"/>
                    <a:pt x="7383" y="31388"/>
                    <a:pt x="7344" y="31339"/>
                  </a:cubicBezTo>
                  <a:cubicBezTo>
                    <a:pt x="7325" y="31314"/>
                    <a:pt x="7296" y="31301"/>
                    <a:pt x="7265" y="31301"/>
                  </a:cubicBezTo>
                  <a:close/>
                  <a:moveTo>
                    <a:pt x="5966" y="32382"/>
                  </a:moveTo>
                  <a:cubicBezTo>
                    <a:pt x="5941" y="32382"/>
                    <a:pt x="5917" y="32390"/>
                    <a:pt x="5897" y="32408"/>
                  </a:cubicBezTo>
                  <a:cubicBezTo>
                    <a:pt x="5679" y="32600"/>
                    <a:pt x="5470" y="32786"/>
                    <a:pt x="5267" y="32972"/>
                  </a:cubicBezTo>
                  <a:cubicBezTo>
                    <a:pt x="5224" y="33011"/>
                    <a:pt x="5218" y="33082"/>
                    <a:pt x="5256" y="33126"/>
                  </a:cubicBezTo>
                  <a:cubicBezTo>
                    <a:pt x="5279" y="33148"/>
                    <a:pt x="5305" y="33159"/>
                    <a:pt x="5338" y="33159"/>
                  </a:cubicBezTo>
                  <a:cubicBezTo>
                    <a:pt x="5360" y="33159"/>
                    <a:pt x="5388" y="33148"/>
                    <a:pt x="5410" y="33131"/>
                  </a:cubicBezTo>
                  <a:cubicBezTo>
                    <a:pt x="5608" y="32946"/>
                    <a:pt x="5821" y="32759"/>
                    <a:pt x="6035" y="32567"/>
                  </a:cubicBezTo>
                  <a:cubicBezTo>
                    <a:pt x="6079" y="32529"/>
                    <a:pt x="6084" y="32463"/>
                    <a:pt x="6046" y="32419"/>
                  </a:cubicBezTo>
                  <a:cubicBezTo>
                    <a:pt x="6025" y="32395"/>
                    <a:pt x="5995" y="32382"/>
                    <a:pt x="5966" y="32382"/>
                  </a:cubicBezTo>
                  <a:close/>
                  <a:moveTo>
                    <a:pt x="4725" y="33526"/>
                  </a:moveTo>
                  <a:cubicBezTo>
                    <a:pt x="4697" y="33526"/>
                    <a:pt x="4670" y="33537"/>
                    <a:pt x="4647" y="33559"/>
                  </a:cubicBezTo>
                  <a:cubicBezTo>
                    <a:pt x="4440" y="33761"/>
                    <a:pt x="4242" y="33958"/>
                    <a:pt x="4050" y="34156"/>
                  </a:cubicBezTo>
                  <a:cubicBezTo>
                    <a:pt x="4012" y="34200"/>
                    <a:pt x="4012" y="34266"/>
                    <a:pt x="4056" y="34310"/>
                  </a:cubicBezTo>
                  <a:cubicBezTo>
                    <a:pt x="4078" y="34327"/>
                    <a:pt x="4100" y="34337"/>
                    <a:pt x="4128" y="34337"/>
                  </a:cubicBezTo>
                  <a:cubicBezTo>
                    <a:pt x="4154" y="34337"/>
                    <a:pt x="4182" y="34327"/>
                    <a:pt x="4204" y="34304"/>
                  </a:cubicBezTo>
                  <a:cubicBezTo>
                    <a:pt x="4396" y="34107"/>
                    <a:pt x="4594" y="33910"/>
                    <a:pt x="4796" y="33707"/>
                  </a:cubicBezTo>
                  <a:cubicBezTo>
                    <a:pt x="4839" y="33669"/>
                    <a:pt x="4839" y="33603"/>
                    <a:pt x="4801" y="33559"/>
                  </a:cubicBezTo>
                  <a:cubicBezTo>
                    <a:pt x="4780" y="33537"/>
                    <a:pt x="4752" y="33526"/>
                    <a:pt x="4725" y="33526"/>
                  </a:cubicBezTo>
                  <a:close/>
                  <a:moveTo>
                    <a:pt x="3555" y="34744"/>
                  </a:moveTo>
                  <a:cubicBezTo>
                    <a:pt x="3526" y="34744"/>
                    <a:pt x="3496" y="34757"/>
                    <a:pt x="3475" y="34781"/>
                  </a:cubicBezTo>
                  <a:cubicBezTo>
                    <a:pt x="3283" y="34995"/>
                    <a:pt x="3097" y="35208"/>
                    <a:pt x="2922" y="35422"/>
                  </a:cubicBezTo>
                  <a:cubicBezTo>
                    <a:pt x="2883" y="35471"/>
                    <a:pt x="2889" y="35537"/>
                    <a:pt x="2937" y="35576"/>
                  </a:cubicBezTo>
                  <a:cubicBezTo>
                    <a:pt x="2955" y="35587"/>
                    <a:pt x="2982" y="35597"/>
                    <a:pt x="3003" y="35597"/>
                  </a:cubicBezTo>
                  <a:cubicBezTo>
                    <a:pt x="3031" y="35597"/>
                    <a:pt x="3064" y="35587"/>
                    <a:pt x="3086" y="35559"/>
                  </a:cubicBezTo>
                  <a:cubicBezTo>
                    <a:pt x="3261" y="35346"/>
                    <a:pt x="3443" y="35132"/>
                    <a:pt x="3635" y="34924"/>
                  </a:cubicBezTo>
                  <a:cubicBezTo>
                    <a:pt x="3673" y="34879"/>
                    <a:pt x="3667" y="34813"/>
                    <a:pt x="3623" y="34770"/>
                  </a:cubicBezTo>
                  <a:cubicBezTo>
                    <a:pt x="3603" y="34753"/>
                    <a:pt x="3579" y="34744"/>
                    <a:pt x="3555" y="34744"/>
                  </a:cubicBezTo>
                  <a:close/>
                  <a:moveTo>
                    <a:pt x="2482" y="36050"/>
                  </a:moveTo>
                  <a:cubicBezTo>
                    <a:pt x="2449" y="36050"/>
                    <a:pt x="2415" y="36065"/>
                    <a:pt x="2395" y="36091"/>
                  </a:cubicBezTo>
                  <a:cubicBezTo>
                    <a:pt x="2226" y="36321"/>
                    <a:pt x="2056" y="36551"/>
                    <a:pt x="1902" y="36781"/>
                  </a:cubicBezTo>
                  <a:cubicBezTo>
                    <a:pt x="1869" y="36831"/>
                    <a:pt x="1880" y="36897"/>
                    <a:pt x="1930" y="36930"/>
                  </a:cubicBezTo>
                  <a:cubicBezTo>
                    <a:pt x="1946" y="36940"/>
                    <a:pt x="1968" y="36946"/>
                    <a:pt x="1990" y="36946"/>
                  </a:cubicBezTo>
                  <a:cubicBezTo>
                    <a:pt x="2023" y="36946"/>
                    <a:pt x="2056" y="36930"/>
                    <a:pt x="2077" y="36902"/>
                  </a:cubicBezTo>
                  <a:cubicBezTo>
                    <a:pt x="2231" y="36677"/>
                    <a:pt x="2395" y="36447"/>
                    <a:pt x="2565" y="36217"/>
                  </a:cubicBezTo>
                  <a:cubicBezTo>
                    <a:pt x="2598" y="36174"/>
                    <a:pt x="2593" y="36108"/>
                    <a:pt x="2543" y="36070"/>
                  </a:cubicBezTo>
                  <a:cubicBezTo>
                    <a:pt x="2526" y="36057"/>
                    <a:pt x="2504" y="36050"/>
                    <a:pt x="2482" y="36050"/>
                  </a:cubicBezTo>
                  <a:close/>
                  <a:moveTo>
                    <a:pt x="1534" y="37450"/>
                  </a:moveTo>
                  <a:cubicBezTo>
                    <a:pt x="1499" y="37450"/>
                    <a:pt x="1465" y="37468"/>
                    <a:pt x="1447" y="37499"/>
                  </a:cubicBezTo>
                  <a:cubicBezTo>
                    <a:pt x="1300" y="37747"/>
                    <a:pt x="1162" y="37998"/>
                    <a:pt x="1037" y="38245"/>
                  </a:cubicBezTo>
                  <a:cubicBezTo>
                    <a:pt x="1009" y="38299"/>
                    <a:pt x="1030" y="38360"/>
                    <a:pt x="1080" y="38387"/>
                  </a:cubicBezTo>
                  <a:cubicBezTo>
                    <a:pt x="1096" y="38398"/>
                    <a:pt x="1113" y="38398"/>
                    <a:pt x="1129" y="38398"/>
                  </a:cubicBezTo>
                  <a:cubicBezTo>
                    <a:pt x="1168" y="38398"/>
                    <a:pt x="1206" y="38377"/>
                    <a:pt x="1222" y="38344"/>
                  </a:cubicBezTo>
                  <a:cubicBezTo>
                    <a:pt x="1348" y="38097"/>
                    <a:pt x="1485" y="37851"/>
                    <a:pt x="1629" y="37609"/>
                  </a:cubicBezTo>
                  <a:cubicBezTo>
                    <a:pt x="1655" y="37560"/>
                    <a:pt x="1639" y="37494"/>
                    <a:pt x="1589" y="37467"/>
                  </a:cubicBezTo>
                  <a:cubicBezTo>
                    <a:pt x="1572" y="37455"/>
                    <a:pt x="1553" y="37450"/>
                    <a:pt x="1534" y="37450"/>
                  </a:cubicBezTo>
                  <a:close/>
                  <a:moveTo>
                    <a:pt x="774" y="38955"/>
                  </a:moveTo>
                  <a:cubicBezTo>
                    <a:pt x="733" y="38955"/>
                    <a:pt x="694" y="38978"/>
                    <a:pt x="675" y="39017"/>
                  </a:cubicBezTo>
                  <a:cubicBezTo>
                    <a:pt x="564" y="39286"/>
                    <a:pt x="466" y="39555"/>
                    <a:pt x="384" y="39819"/>
                  </a:cubicBezTo>
                  <a:cubicBezTo>
                    <a:pt x="362" y="39878"/>
                    <a:pt x="395" y="39933"/>
                    <a:pt x="450" y="39955"/>
                  </a:cubicBezTo>
                  <a:cubicBezTo>
                    <a:pt x="461" y="39955"/>
                    <a:pt x="471" y="39961"/>
                    <a:pt x="483" y="39961"/>
                  </a:cubicBezTo>
                  <a:cubicBezTo>
                    <a:pt x="526" y="39961"/>
                    <a:pt x="570" y="39928"/>
                    <a:pt x="582" y="39884"/>
                  </a:cubicBezTo>
                  <a:cubicBezTo>
                    <a:pt x="663" y="39626"/>
                    <a:pt x="762" y="39363"/>
                    <a:pt x="872" y="39100"/>
                  </a:cubicBezTo>
                  <a:cubicBezTo>
                    <a:pt x="893" y="39045"/>
                    <a:pt x="866" y="38985"/>
                    <a:pt x="817" y="38964"/>
                  </a:cubicBezTo>
                  <a:cubicBezTo>
                    <a:pt x="803" y="38958"/>
                    <a:pt x="788" y="38955"/>
                    <a:pt x="774" y="38955"/>
                  </a:cubicBezTo>
                  <a:close/>
                  <a:moveTo>
                    <a:pt x="267" y="40561"/>
                  </a:moveTo>
                  <a:cubicBezTo>
                    <a:pt x="218" y="40561"/>
                    <a:pt x="173" y="40597"/>
                    <a:pt x="159" y="40646"/>
                  </a:cubicBezTo>
                  <a:cubicBezTo>
                    <a:pt x="99" y="40930"/>
                    <a:pt x="55" y="41215"/>
                    <a:pt x="28" y="41489"/>
                  </a:cubicBezTo>
                  <a:cubicBezTo>
                    <a:pt x="22" y="41550"/>
                    <a:pt x="66" y="41600"/>
                    <a:pt x="126" y="41610"/>
                  </a:cubicBezTo>
                  <a:lnTo>
                    <a:pt x="137" y="41610"/>
                  </a:lnTo>
                  <a:cubicBezTo>
                    <a:pt x="187" y="41610"/>
                    <a:pt x="236" y="41567"/>
                    <a:pt x="241" y="41511"/>
                  </a:cubicBezTo>
                  <a:cubicBezTo>
                    <a:pt x="268" y="41243"/>
                    <a:pt x="307" y="40963"/>
                    <a:pt x="367" y="40689"/>
                  </a:cubicBezTo>
                  <a:cubicBezTo>
                    <a:pt x="379" y="40634"/>
                    <a:pt x="346" y="40575"/>
                    <a:pt x="286" y="40563"/>
                  </a:cubicBezTo>
                  <a:cubicBezTo>
                    <a:pt x="279" y="40562"/>
                    <a:pt x="273" y="40561"/>
                    <a:pt x="267" y="40561"/>
                  </a:cubicBezTo>
                  <a:close/>
                  <a:moveTo>
                    <a:pt x="104" y="42240"/>
                  </a:moveTo>
                  <a:cubicBezTo>
                    <a:pt x="44" y="42240"/>
                    <a:pt x="0" y="42290"/>
                    <a:pt x="0" y="42351"/>
                  </a:cubicBezTo>
                  <a:cubicBezTo>
                    <a:pt x="11" y="42640"/>
                    <a:pt x="38" y="42931"/>
                    <a:pt x="88" y="43206"/>
                  </a:cubicBezTo>
                  <a:cubicBezTo>
                    <a:pt x="99" y="43254"/>
                    <a:pt x="142" y="43292"/>
                    <a:pt x="192" y="43292"/>
                  </a:cubicBezTo>
                  <a:lnTo>
                    <a:pt x="208" y="43292"/>
                  </a:lnTo>
                  <a:cubicBezTo>
                    <a:pt x="268" y="43282"/>
                    <a:pt x="307" y="43227"/>
                    <a:pt x="296" y="43166"/>
                  </a:cubicBezTo>
                  <a:cubicBezTo>
                    <a:pt x="247" y="42903"/>
                    <a:pt x="220" y="42624"/>
                    <a:pt x="215" y="42344"/>
                  </a:cubicBezTo>
                  <a:cubicBezTo>
                    <a:pt x="208" y="42285"/>
                    <a:pt x="159" y="42240"/>
                    <a:pt x="104" y="42240"/>
                  </a:cubicBezTo>
                  <a:close/>
                  <a:moveTo>
                    <a:pt x="407" y="43899"/>
                  </a:moveTo>
                  <a:cubicBezTo>
                    <a:pt x="393" y="43899"/>
                    <a:pt x="380" y="43902"/>
                    <a:pt x="367" y="43907"/>
                  </a:cubicBezTo>
                  <a:cubicBezTo>
                    <a:pt x="313" y="43923"/>
                    <a:pt x="286" y="43983"/>
                    <a:pt x="301" y="44038"/>
                  </a:cubicBezTo>
                  <a:cubicBezTo>
                    <a:pt x="307" y="44049"/>
                    <a:pt x="597" y="44843"/>
                    <a:pt x="751" y="44843"/>
                  </a:cubicBezTo>
                  <a:cubicBezTo>
                    <a:pt x="812" y="44843"/>
                    <a:pt x="860" y="44800"/>
                    <a:pt x="860" y="44739"/>
                  </a:cubicBezTo>
                  <a:cubicBezTo>
                    <a:pt x="860" y="44718"/>
                    <a:pt x="850" y="44696"/>
                    <a:pt x="839" y="44679"/>
                  </a:cubicBezTo>
                  <a:cubicBezTo>
                    <a:pt x="828" y="44663"/>
                    <a:pt x="663" y="44416"/>
                    <a:pt x="504" y="43967"/>
                  </a:cubicBezTo>
                  <a:cubicBezTo>
                    <a:pt x="488" y="43925"/>
                    <a:pt x="449" y="43899"/>
                    <a:pt x="407" y="43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586" name="Google Shape;6586;p116"/>
          <p:cNvSpPr/>
          <p:nvPr/>
        </p:nvSpPr>
        <p:spPr>
          <a:xfrm>
            <a:off x="3954750" y="70550"/>
            <a:ext cx="1234500" cy="375000"/>
          </a:xfrm>
          <a:prstGeom prst="roundRect">
            <a:avLst>
              <a:gd name="adj" fmla="val 16667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87" name="Google Shape;6587;p116">
            <a:hlinkClick r:id="" action="ppaction://hlinkshowjump?jump=previousslide"/>
          </p:cNvPr>
          <p:cNvSpPr/>
          <p:nvPr/>
        </p:nvSpPr>
        <p:spPr>
          <a:xfrm rot="5200952">
            <a:off x="4145032" y="155672"/>
            <a:ext cx="160373" cy="204756"/>
          </a:xfrm>
          <a:custGeom>
            <a:avLst/>
            <a:gdLst/>
            <a:ahLst/>
            <a:cxnLst/>
            <a:rect l="l" t="t" r="r" b="b"/>
            <a:pathLst>
              <a:path w="8123" h="10371" extrusionOk="0">
                <a:moveTo>
                  <a:pt x="0" y="0"/>
                </a:moveTo>
                <a:lnTo>
                  <a:pt x="3519" y="10371"/>
                </a:lnTo>
                <a:lnTo>
                  <a:pt x="8123" y="313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88" name="Google Shape;6588;p116">
            <a:hlinkClick r:id="" action="ppaction://hlinkshowjump?jump=nextslide"/>
          </p:cNvPr>
          <p:cNvSpPr/>
          <p:nvPr/>
        </p:nvSpPr>
        <p:spPr>
          <a:xfrm rot="-5200952" flipH="1">
            <a:off x="4838582" y="155672"/>
            <a:ext cx="160373" cy="204756"/>
          </a:xfrm>
          <a:custGeom>
            <a:avLst/>
            <a:gdLst/>
            <a:ahLst/>
            <a:cxnLst/>
            <a:rect l="l" t="t" r="r" b="b"/>
            <a:pathLst>
              <a:path w="8123" h="10371" extrusionOk="0">
                <a:moveTo>
                  <a:pt x="0" y="0"/>
                </a:moveTo>
                <a:lnTo>
                  <a:pt x="3519" y="10371"/>
                </a:lnTo>
                <a:lnTo>
                  <a:pt x="8123" y="313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89" name="Google Shape;6589;p116">
            <a:hlinkClick r:id="rId3" action="ppaction://hlinksldjump"/>
          </p:cNvPr>
          <p:cNvSpPr/>
          <p:nvPr/>
        </p:nvSpPr>
        <p:spPr>
          <a:xfrm>
            <a:off x="4452750" y="144790"/>
            <a:ext cx="238500" cy="2265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590" name="Google Shape;6590;p116"/>
          <p:cNvGrpSpPr/>
          <p:nvPr/>
        </p:nvGrpSpPr>
        <p:grpSpPr>
          <a:xfrm rot="-603394">
            <a:off x="473298" y="1126844"/>
            <a:ext cx="952788" cy="661736"/>
            <a:chOff x="471614" y="518150"/>
            <a:chExt cx="1106961" cy="768813"/>
          </a:xfrm>
        </p:grpSpPr>
        <p:grpSp>
          <p:nvGrpSpPr>
            <p:cNvPr id="6591" name="Google Shape;6591;p116"/>
            <p:cNvGrpSpPr/>
            <p:nvPr/>
          </p:nvGrpSpPr>
          <p:grpSpPr>
            <a:xfrm>
              <a:off x="471614" y="870443"/>
              <a:ext cx="1038872" cy="416520"/>
              <a:chOff x="1386725" y="2623225"/>
              <a:chExt cx="550775" cy="220825"/>
            </a:xfrm>
          </p:grpSpPr>
          <p:sp>
            <p:nvSpPr>
              <p:cNvPr id="6592" name="Google Shape;6592;p116"/>
              <p:cNvSpPr/>
              <p:nvPr/>
            </p:nvSpPr>
            <p:spPr>
              <a:xfrm>
                <a:off x="1585975" y="2746100"/>
                <a:ext cx="156050" cy="97325"/>
              </a:xfrm>
              <a:custGeom>
                <a:avLst/>
                <a:gdLst/>
                <a:ahLst/>
                <a:cxnLst/>
                <a:rect l="l" t="t" r="r" b="b"/>
                <a:pathLst>
                  <a:path w="6242" h="3893" extrusionOk="0">
                    <a:moveTo>
                      <a:pt x="3100" y="0"/>
                    </a:moveTo>
                    <a:cubicBezTo>
                      <a:pt x="1" y="0"/>
                      <a:pt x="1" y="3892"/>
                      <a:pt x="1" y="3892"/>
                    </a:cubicBezTo>
                    <a:lnTo>
                      <a:pt x="1078" y="3892"/>
                    </a:lnTo>
                    <a:cubicBezTo>
                      <a:pt x="1078" y="3892"/>
                      <a:pt x="964" y="738"/>
                      <a:pt x="2940" y="738"/>
                    </a:cubicBezTo>
                    <a:cubicBezTo>
                      <a:pt x="3033" y="738"/>
                      <a:pt x="3131" y="745"/>
                      <a:pt x="3234" y="759"/>
                    </a:cubicBezTo>
                    <a:cubicBezTo>
                      <a:pt x="5514" y="1110"/>
                      <a:pt x="5038" y="3892"/>
                      <a:pt x="5038" y="3892"/>
                    </a:cubicBezTo>
                    <a:lnTo>
                      <a:pt x="6241" y="3892"/>
                    </a:lnTo>
                    <a:cubicBezTo>
                      <a:pt x="6241" y="3892"/>
                      <a:pt x="6141" y="158"/>
                      <a:pt x="3334" y="7"/>
                    </a:cubicBezTo>
                    <a:cubicBezTo>
                      <a:pt x="3254" y="3"/>
                      <a:pt x="3176" y="0"/>
                      <a:pt x="310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3" name="Google Shape;6593;p116"/>
              <p:cNvSpPr/>
              <p:nvPr/>
            </p:nvSpPr>
            <p:spPr>
              <a:xfrm>
                <a:off x="1535850" y="2711650"/>
                <a:ext cx="256300" cy="131775"/>
              </a:xfrm>
              <a:custGeom>
                <a:avLst/>
                <a:gdLst/>
                <a:ahLst/>
                <a:cxnLst/>
                <a:rect l="l" t="t" r="r" b="b"/>
                <a:pathLst>
                  <a:path w="10252" h="5271" extrusionOk="0">
                    <a:moveTo>
                      <a:pt x="5198" y="0"/>
                    </a:moveTo>
                    <a:cubicBezTo>
                      <a:pt x="554" y="0"/>
                      <a:pt x="1" y="5270"/>
                      <a:pt x="1" y="5270"/>
                    </a:cubicBezTo>
                    <a:lnTo>
                      <a:pt x="1580" y="5270"/>
                    </a:lnTo>
                    <a:cubicBezTo>
                      <a:pt x="1580" y="5270"/>
                      <a:pt x="1532" y="924"/>
                      <a:pt x="5020" y="924"/>
                    </a:cubicBezTo>
                    <a:cubicBezTo>
                      <a:pt x="5115" y="924"/>
                      <a:pt x="5213" y="928"/>
                      <a:pt x="5314" y="934"/>
                    </a:cubicBezTo>
                    <a:cubicBezTo>
                      <a:pt x="9249" y="1185"/>
                      <a:pt x="8672" y="5270"/>
                      <a:pt x="8672" y="5270"/>
                    </a:cubicBezTo>
                    <a:lnTo>
                      <a:pt x="10251" y="5270"/>
                    </a:lnTo>
                    <a:cubicBezTo>
                      <a:pt x="10251" y="5270"/>
                      <a:pt x="10201" y="232"/>
                      <a:pt x="5489" y="7"/>
                    </a:cubicBezTo>
                    <a:cubicBezTo>
                      <a:pt x="5390" y="2"/>
                      <a:pt x="5293" y="0"/>
                      <a:pt x="519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4" name="Google Shape;6594;p116"/>
              <p:cNvSpPr/>
              <p:nvPr/>
            </p:nvSpPr>
            <p:spPr>
              <a:xfrm>
                <a:off x="1470075" y="2670850"/>
                <a:ext cx="385350" cy="173200"/>
              </a:xfrm>
              <a:custGeom>
                <a:avLst/>
                <a:gdLst/>
                <a:ahLst/>
                <a:cxnLst/>
                <a:rect l="l" t="t" r="r" b="b"/>
                <a:pathLst>
                  <a:path w="15414" h="6928" extrusionOk="0">
                    <a:moveTo>
                      <a:pt x="7832" y="1"/>
                    </a:moveTo>
                    <a:cubicBezTo>
                      <a:pt x="1708" y="1"/>
                      <a:pt x="0" y="6927"/>
                      <a:pt x="0" y="6927"/>
                    </a:cubicBezTo>
                    <a:lnTo>
                      <a:pt x="2055" y="6927"/>
                    </a:lnTo>
                    <a:cubicBezTo>
                      <a:pt x="2055" y="6927"/>
                      <a:pt x="3006" y="1200"/>
                      <a:pt x="7637" y="1200"/>
                    </a:cubicBezTo>
                    <a:cubicBezTo>
                      <a:pt x="7762" y="1200"/>
                      <a:pt x="7890" y="1204"/>
                      <a:pt x="8020" y="1213"/>
                    </a:cubicBezTo>
                    <a:cubicBezTo>
                      <a:pt x="13158" y="1564"/>
                      <a:pt x="13358" y="6927"/>
                      <a:pt x="13358" y="6927"/>
                    </a:cubicBezTo>
                    <a:lnTo>
                      <a:pt x="15414" y="6927"/>
                    </a:lnTo>
                    <a:cubicBezTo>
                      <a:pt x="15414" y="6927"/>
                      <a:pt x="14411" y="311"/>
                      <a:pt x="8221" y="10"/>
                    </a:cubicBezTo>
                    <a:cubicBezTo>
                      <a:pt x="8089" y="4"/>
                      <a:pt x="7960" y="1"/>
                      <a:pt x="783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5" name="Google Shape;6595;p116"/>
              <p:cNvSpPr/>
              <p:nvPr/>
            </p:nvSpPr>
            <p:spPr>
              <a:xfrm>
                <a:off x="1386725" y="2623225"/>
                <a:ext cx="550775" cy="220200"/>
              </a:xfrm>
              <a:custGeom>
                <a:avLst/>
                <a:gdLst/>
                <a:ahLst/>
                <a:cxnLst/>
                <a:rect l="l" t="t" r="r" b="b"/>
                <a:pathLst>
                  <a:path w="22031" h="8808" extrusionOk="0">
                    <a:moveTo>
                      <a:pt x="10981" y="0"/>
                    </a:moveTo>
                    <a:cubicBezTo>
                      <a:pt x="2438" y="0"/>
                      <a:pt x="1" y="8807"/>
                      <a:pt x="1" y="8807"/>
                    </a:cubicBezTo>
                    <a:lnTo>
                      <a:pt x="2933" y="8807"/>
                    </a:lnTo>
                    <a:cubicBezTo>
                      <a:pt x="2933" y="8807"/>
                      <a:pt x="4309" y="1436"/>
                      <a:pt x="11196" y="1436"/>
                    </a:cubicBezTo>
                    <a:cubicBezTo>
                      <a:pt x="11265" y="1436"/>
                      <a:pt x="11334" y="1437"/>
                      <a:pt x="11404" y="1439"/>
                    </a:cubicBezTo>
                    <a:cubicBezTo>
                      <a:pt x="18748" y="1589"/>
                      <a:pt x="19099" y="8807"/>
                      <a:pt x="19099" y="8807"/>
                    </a:cubicBezTo>
                    <a:lnTo>
                      <a:pt x="22031" y="8807"/>
                    </a:lnTo>
                    <a:cubicBezTo>
                      <a:pt x="22031" y="8807"/>
                      <a:pt x="20076" y="336"/>
                      <a:pt x="11479" y="10"/>
                    </a:cubicBezTo>
                    <a:cubicBezTo>
                      <a:pt x="11311" y="3"/>
                      <a:pt x="11145" y="0"/>
                      <a:pt x="109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596" name="Google Shape;6596;p116"/>
            <p:cNvSpPr/>
            <p:nvPr/>
          </p:nvSpPr>
          <p:spPr>
            <a:xfrm>
              <a:off x="1385075" y="776388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7" name="Google Shape;6597;p116"/>
            <p:cNvSpPr/>
            <p:nvPr/>
          </p:nvSpPr>
          <p:spPr>
            <a:xfrm>
              <a:off x="928350" y="5181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98" name="Google Shape;6598;p116"/>
          <p:cNvGrpSpPr/>
          <p:nvPr/>
        </p:nvGrpSpPr>
        <p:grpSpPr>
          <a:xfrm>
            <a:off x="365413" y="664299"/>
            <a:ext cx="5135818" cy="3985327"/>
            <a:chOff x="365413" y="664299"/>
            <a:chExt cx="5135818" cy="3985327"/>
          </a:xfrm>
        </p:grpSpPr>
        <p:sp>
          <p:nvSpPr>
            <p:cNvPr id="6599" name="Google Shape;6599;p116"/>
            <p:cNvSpPr/>
            <p:nvPr/>
          </p:nvSpPr>
          <p:spPr>
            <a:xfrm>
              <a:off x="365413" y="3574649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0" name="Google Shape;6600;p116"/>
            <p:cNvSpPr/>
            <p:nvPr/>
          </p:nvSpPr>
          <p:spPr>
            <a:xfrm>
              <a:off x="3760600" y="664299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1" name="Google Shape;6601;p116"/>
            <p:cNvSpPr/>
            <p:nvPr/>
          </p:nvSpPr>
          <p:spPr>
            <a:xfrm>
              <a:off x="4571988" y="4337374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98223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23156" y="996950"/>
            <a:ext cx="8788400" cy="844774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lvl="0" indent="0" algn="ctr">
              <a:lnSpc>
                <a:spcPct val="150000"/>
              </a:lnSpc>
              <a:spcBef>
                <a:spcPct val="0"/>
              </a:spcBef>
            </a:pPr>
            <a:r>
              <a:rPr lang="en" sz="3200" b="1">
                <a:solidFill>
                  <a:schemeClr val="accent1"/>
                </a:solidFill>
                <a:latin typeface="+mj-lt"/>
                <a:ea typeface="Arial"/>
                <a:cs typeface="Arial"/>
                <a:sym typeface="Amatic SC"/>
              </a:rPr>
              <a:t>DẶN DÒ</a:t>
            </a:r>
            <a:endParaRPr lang="en-US" sz="3200" b="1" dirty="0">
              <a:solidFill>
                <a:schemeClr val="accent1"/>
              </a:solidFill>
              <a:latin typeface="+mj-lt"/>
              <a:ea typeface="Arial"/>
              <a:cs typeface="Arial"/>
              <a:sym typeface="Amatic SC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180F8-B199-EE94-62C2-A863755ED707}"/>
              </a:ext>
            </a:extLst>
          </p:cNvPr>
          <p:cNvSpPr txBox="1"/>
          <p:nvPr/>
        </p:nvSpPr>
        <p:spPr>
          <a:xfrm>
            <a:off x="845873" y="2340667"/>
            <a:ext cx="7342965" cy="1337387"/>
          </a:xfrm>
          <a:prstGeom prst="round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vi-VN" sz="24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Đọc trước Tiết tiếp theo</a:t>
            </a:r>
            <a:endParaRPr lang="en-US" sz="240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vi-VN" sz="2400" b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Thanh âm của núi SGK tr.85</a:t>
            </a:r>
            <a:endParaRPr lang="en-US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421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17" name="Google Shape;5117;p88"/>
          <p:cNvGrpSpPr/>
          <p:nvPr/>
        </p:nvGrpSpPr>
        <p:grpSpPr>
          <a:xfrm flipH="1">
            <a:off x="1500538" y="1858739"/>
            <a:ext cx="439600" cy="913400"/>
            <a:chOff x="7212850" y="2109375"/>
            <a:chExt cx="439600" cy="913400"/>
          </a:xfrm>
        </p:grpSpPr>
        <p:sp>
          <p:nvSpPr>
            <p:cNvPr id="5118" name="Google Shape;5118;p88"/>
            <p:cNvSpPr/>
            <p:nvPr/>
          </p:nvSpPr>
          <p:spPr>
            <a:xfrm>
              <a:off x="7379875" y="2398250"/>
              <a:ext cx="172675" cy="624525"/>
            </a:xfrm>
            <a:custGeom>
              <a:avLst/>
              <a:gdLst/>
              <a:ahLst/>
              <a:cxnLst/>
              <a:rect l="l" t="t" r="r" b="b"/>
              <a:pathLst>
                <a:path w="6907" h="24981" extrusionOk="0">
                  <a:moveTo>
                    <a:pt x="888" y="13898"/>
                  </a:moveTo>
                  <a:cubicBezTo>
                    <a:pt x="1421" y="13898"/>
                    <a:pt x="2198" y="14288"/>
                    <a:pt x="2960" y="14957"/>
                  </a:cubicBezTo>
                  <a:cubicBezTo>
                    <a:pt x="2371" y="15347"/>
                    <a:pt x="1743" y="15553"/>
                    <a:pt x="1245" y="15553"/>
                  </a:cubicBezTo>
                  <a:cubicBezTo>
                    <a:pt x="1072" y="15553"/>
                    <a:pt x="914" y="15528"/>
                    <a:pt x="779" y="15477"/>
                  </a:cubicBezTo>
                  <a:cubicBezTo>
                    <a:pt x="401" y="15340"/>
                    <a:pt x="220" y="15017"/>
                    <a:pt x="248" y="14535"/>
                  </a:cubicBezTo>
                  <a:cubicBezTo>
                    <a:pt x="263" y="14194"/>
                    <a:pt x="407" y="13992"/>
                    <a:pt x="670" y="13926"/>
                  </a:cubicBezTo>
                  <a:cubicBezTo>
                    <a:pt x="736" y="13910"/>
                    <a:pt x="812" y="13898"/>
                    <a:pt x="888" y="13898"/>
                  </a:cubicBezTo>
                  <a:close/>
                  <a:moveTo>
                    <a:pt x="3308" y="0"/>
                  </a:moveTo>
                  <a:cubicBezTo>
                    <a:pt x="3277" y="0"/>
                    <a:pt x="3246" y="13"/>
                    <a:pt x="3223" y="38"/>
                  </a:cubicBezTo>
                  <a:cubicBezTo>
                    <a:pt x="3190" y="81"/>
                    <a:pt x="2446" y="1052"/>
                    <a:pt x="2133" y="2669"/>
                  </a:cubicBezTo>
                  <a:cubicBezTo>
                    <a:pt x="1848" y="4154"/>
                    <a:pt x="1902" y="6484"/>
                    <a:pt x="3789" y="9147"/>
                  </a:cubicBezTo>
                  <a:cubicBezTo>
                    <a:pt x="5433" y="11454"/>
                    <a:pt x="4621" y="13175"/>
                    <a:pt x="3997" y="13992"/>
                  </a:cubicBezTo>
                  <a:cubicBezTo>
                    <a:pt x="3744" y="14321"/>
                    <a:pt x="3448" y="14601"/>
                    <a:pt x="3141" y="14831"/>
                  </a:cubicBezTo>
                  <a:cubicBezTo>
                    <a:pt x="2315" y="14099"/>
                    <a:pt x="1468" y="13689"/>
                    <a:pt x="875" y="13689"/>
                  </a:cubicBezTo>
                  <a:cubicBezTo>
                    <a:pt x="784" y="13689"/>
                    <a:pt x="698" y="13698"/>
                    <a:pt x="620" y="13718"/>
                  </a:cubicBezTo>
                  <a:cubicBezTo>
                    <a:pt x="263" y="13806"/>
                    <a:pt x="61" y="14096"/>
                    <a:pt x="33" y="14523"/>
                  </a:cubicBezTo>
                  <a:cubicBezTo>
                    <a:pt x="0" y="15099"/>
                    <a:pt x="242" y="15505"/>
                    <a:pt x="703" y="15681"/>
                  </a:cubicBezTo>
                  <a:cubicBezTo>
                    <a:pt x="868" y="15742"/>
                    <a:pt x="1053" y="15771"/>
                    <a:pt x="1249" y="15771"/>
                  </a:cubicBezTo>
                  <a:cubicBezTo>
                    <a:pt x="1826" y="15771"/>
                    <a:pt x="2506" y="15521"/>
                    <a:pt x="3119" y="15099"/>
                  </a:cubicBezTo>
                  <a:cubicBezTo>
                    <a:pt x="3602" y="15549"/>
                    <a:pt x="4068" y="16102"/>
                    <a:pt x="4452" y="16744"/>
                  </a:cubicBezTo>
                  <a:cubicBezTo>
                    <a:pt x="5400" y="18295"/>
                    <a:pt x="6539" y="21408"/>
                    <a:pt x="3547" y="24806"/>
                  </a:cubicBezTo>
                  <a:cubicBezTo>
                    <a:pt x="3508" y="24849"/>
                    <a:pt x="3508" y="24915"/>
                    <a:pt x="3552" y="24954"/>
                  </a:cubicBezTo>
                  <a:cubicBezTo>
                    <a:pt x="3574" y="24975"/>
                    <a:pt x="3602" y="24981"/>
                    <a:pt x="3624" y="24981"/>
                  </a:cubicBezTo>
                  <a:cubicBezTo>
                    <a:pt x="3657" y="24981"/>
                    <a:pt x="3683" y="24970"/>
                    <a:pt x="3706" y="24948"/>
                  </a:cubicBezTo>
                  <a:cubicBezTo>
                    <a:pt x="6906" y="21315"/>
                    <a:pt x="5421" y="17922"/>
                    <a:pt x="4632" y="16635"/>
                  </a:cubicBezTo>
                  <a:cubicBezTo>
                    <a:pt x="4237" y="15982"/>
                    <a:pt x="3777" y="15428"/>
                    <a:pt x="3295" y="14973"/>
                  </a:cubicBezTo>
                  <a:cubicBezTo>
                    <a:pt x="3618" y="14732"/>
                    <a:pt x="3914" y="14447"/>
                    <a:pt x="4166" y="14118"/>
                  </a:cubicBezTo>
                  <a:cubicBezTo>
                    <a:pt x="4824" y="13258"/>
                    <a:pt x="5679" y="11444"/>
                    <a:pt x="3964" y="9021"/>
                  </a:cubicBezTo>
                  <a:cubicBezTo>
                    <a:pt x="440" y="4061"/>
                    <a:pt x="3361" y="208"/>
                    <a:pt x="3394" y="170"/>
                  </a:cubicBezTo>
                  <a:cubicBezTo>
                    <a:pt x="3427" y="126"/>
                    <a:pt x="3420" y="60"/>
                    <a:pt x="3372" y="21"/>
                  </a:cubicBezTo>
                  <a:cubicBezTo>
                    <a:pt x="3353" y="7"/>
                    <a:pt x="3331" y="0"/>
                    <a:pt x="33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9" name="Google Shape;5119;p88"/>
            <p:cNvSpPr/>
            <p:nvPr/>
          </p:nvSpPr>
          <p:spPr>
            <a:xfrm>
              <a:off x="7212850" y="2109375"/>
              <a:ext cx="439600" cy="491250"/>
            </a:xfrm>
            <a:custGeom>
              <a:avLst/>
              <a:gdLst/>
              <a:ahLst/>
              <a:cxnLst/>
              <a:rect l="l" t="t" r="r" b="b"/>
              <a:pathLst>
                <a:path w="17584" h="19650" extrusionOk="0">
                  <a:moveTo>
                    <a:pt x="8793" y="0"/>
                  </a:moveTo>
                  <a:cubicBezTo>
                    <a:pt x="3936" y="0"/>
                    <a:pt x="0" y="4397"/>
                    <a:pt x="0" y="9823"/>
                  </a:cubicBezTo>
                  <a:cubicBezTo>
                    <a:pt x="0" y="15249"/>
                    <a:pt x="3936" y="19650"/>
                    <a:pt x="8793" y="19650"/>
                  </a:cubicBezTo>
                  <a:cubicBezTo>
                    <a:pt x="13648" y="19650"/>
                    <a:pt x="17583" y="15249"/>
                    <a:pt x="17583" y="9823"/>
                  </a:cubicBezTo>
                  <a:cubicBezTo>
                    <a:pt x="17583" y="4397"/>
                    <a:pt x="13648" y="0"/>
                    <a:pt x="879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0" name="Google Shape;5120;p88"/>
            <p:cNvSpPr/>
            <p:nvPr/>
          </p:nvSpPr>
          <p:spPr>
            <a:xfrm>
              <a:off x="7443875" y="2576275"/>
              <a:ext cx="56150" cy="64750"/>
            </a:xfrm>
            <a:custGeom>
              <a:avLst/>
              <a:gdLst/>
              <a:ahLst/>
              <a:cxnLst/>
              <a:rect l="l" t="t" r="r" b="b"/>
              <a:pathLst>
                <a:path w="2246" h="2590" extrusionOk="0">
                  <a:moveTo>
                    <a:pt x="429" y="1"/>
                  </a:moveTo>
                  <a:cubicBezTo>
                    <a:pt x="322" y="1"/>
                    <a:pt x="267" y="64"/>
                    <a:pt x="296" y="212"/>
                  </a:cubicBezTo>
                  <a:cubicBezTo>
                    <a:pt x="296" y="212"/>
                    <a:pt x="0" y="2322"/>
                    <a:pt x="296" y="2530"/>
                  </a:cubicBezTo>
                  <a:cubicBezTo>
                    <a:pt x="351" y="2570"/>
                    <a:pt x="440" y="2589"/>
                    <a:pt x="550" y="2589"/>
                  </a:cubicBezTo>
                  <a:cubicBezTo>
                    <a:pt x="1029" y="2589"/>
                    <a:pt x="1903" y="2227"/>
                    <a:pt x="2072" y="1670"/>
                  </a:cubicBezTo>
                  <a:cubicBezTo>
                    <a:pt x="2245" y="1116"/>
                    <a:pt x="880" y="1"/>
                    <a:pt x="4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1" name="Google Shape;5121;p88"/>
            <p:cNvSpPr/>
            <p:nvPr/>
          </p:nvSpPr>
          <p:spPr>
            <a:xfrm>
              <a:off x="7393800" y="2141850"/>
              <a:ext cx="207625" cy="129925"/>
            </a:xfrm>
            <a:custGeom>
              <a:avLst/>
              <a:gdLst/>
              <a:ahLst/>
              <a:cxnLst/>
              <a:rect l="l" t="t" r="r" b="b"/>
              <a:pathLst>
                <a:path w="8305" h="5197" extrusionOk="0">
                  <a:moveTo>
                    <a:pt x="1619" y="1"/>
                  </a:moveTo>
                  <a:cubicBezTo>
                    <a:pt x="393" y="1"/>
                    <a:pt x="0" y="527"/>
                    <a:pt x="3126" y="1957"/>
                  </a:cubicBezTo>
                  <a:cubicBezTo>
                    <a:pt x="5688" y="3134"/>
                    <a:pt x="7851" y="5197"/>
                    <a:pt x="8240" y="5197"/>
                  </a:cubicBezTo>
                  <a:cubicBezTo>
                    <a:pt x="8283" y="5197"/>
                    <a:pt x="8305" y="5171"/>
                    <a:pt x="8301" y="5114"/>
                  </a:cubicBezTo>
                  <a:cubicBezTo>
                    <a:pt x="8099" y="1804"/>
                    <a:pt x="4092" y="467"/>
                    <a:pt x="4092" y="467"/>
                  </a:cubicBezTo>
                  <a:cubicBezTo>
                    <a:pt x="3342" y="181"/>
                    <a:pt x="2338" y="1"/>
                    <a:pt x="16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22" name="Google Shape;5122;p88"/>
          <p:cNvGrpSpPr/>
          <p:nvPr/>
        </p:nvGrpSpPr>
        <p:grpSpPr>
          <a:xfrm rot="-1759650">
            <a:off x="6342259" y="518379"/>
            <a:ext cx="1386194" cy="2576775"/>
            <a:chOff x="6622012" y="795963"/>
            <a:chExt cx="1304687" cy="2425262"/>
          </a:xfrm>
        </p:grpSpPr>
        <p:sp>
          <p:nvSpPr>
            <p:cNvPr id="5123" name="Google Shape;5123;p88"/>
            <p:cNvSpPr/>
            <p:nvPr/>
          </p:nvSpPr>
          <p:spPr>
            <a:xfrm rot="676147">
              <a:off x="7263594" y="835063"/>
              <a:ext cx="436082" cy="363936"/>
            </a:xfrm>
            <a:custGeom>
              <a:avLst/>
              <a:gdLst/>
              <a:ahLst/>
              <a:cxnLst/>
              <a:rect l="l" t="t" r="r" b="b"/>
              <a:pathLst>
                <a:path w="10218" h="8528" extrusionOk="0">
                  <a:moveTo>
                    <a:pt x="0" y="0"/>
                  </a:moveTo>
                  <a:lnTo>
                    <a:pt x="4834" y="8528"/>
                  </a:lnTo>
                  <a:lnTo>
                    <a:pt x="5864" y="6560"/>
                  </a:lnTo>
                  <a:lnTo>
                    <a:pt x="7521" y="7931"/>
                  </a:lnTo>
                  <a:lnTo>
                    <a:pt x="7542" y="4253"/>
                  </a:lnTo>
                  <a:lnTo>
                    <a:pt x="10217" y="32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4" name="Google Shape;5124;p88"/>
            <p:cNvSpPr/>
            <p:nvPr/>
          </p:nvSpPr>
          <p:spPr>
            <a:xfrm rot="676147">
              <a:off x="7284315" y="828697"/>
              <a:ext cx="324479" cy="183888"/>
            </a:xfrm>
            <a:custGeom>
              <a:avLst/>
              <a:gdLst/>
              <a:ahLst/>
              <a:cxnLst/>
              <a:rect l="l" t="t" r="r" b="b"/>
              <a:pathLst>
                <a:path w="7603" h="4309" extrusionOk="0">
                  <a:moveTo>
                    <a:pt x="120" y="1"/>
                  </a:moveTo>
                  <a:cubicBezTo>
                    <a:pt x="83" y="1"/>
                    <a:pt x="47" y="21"/>
                    <a:pt x="29" y="54"/>
                  </a:cubicBezTo>
                  <a:cubicBezTo>
                    <a:pt x="1" y="104"/>
                    <a:pt x="17" y="170"/>
                    <a:pt x="67" y="198"/>
                  </a:cubicBezTo>
                  <a:lnTo>
                    <a:pt x="7433" y="4291"/>
                  </a:lnTo>
                  <a:cubicBezTo>
                    <a:pt x="7449" y="4302"/>
                    <a:pt x="7466" y="4308"/>
                    <a:pt x="7482" y="4308"/>
                  </a:cubicBezTo>
                  <a:cubicBezTo>
                    <a:pt x="7521" y="4308"/>
                    <a:pt x="7559" y="4286"/>
                    <a:pt x="7575" y="4253"/>
                  </a:cubicBezTo>
                  <a:cubicBezTo>
                    <a:pt x="7603" y="4198"/>
                    <a:pt x="7587" y="4137"/>
                    <a:pt x="7537" y="4104"/>
                  </a:cubicBezTo>
                  <a:lnTo>
                    <a:pt x="171" y="16"/>
                  </a:lnTo>
                  <a:cubicBezTo>
                    <a:pt x="155" y="5"/>
                    <a:pt x="137" y="1"/>
                    <a:pt x="1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5" name="Google Shape;5125;p88"/>
            <p:cNvSpPr/>
            <p:nvPr/>
          </p:nvSpPr>
          <p:spPr>
            <a:xfrm rot="676147">
              <a:off x="7504274" y="1069992"/>
              <a:ext cx="64315" cy="120857"/>
            </a:xfrm>
            <a:custGeom>
              <a:avLst/>
              <a:gdLst/>
              <a:ahLst/>
              <a:cxnLst/>
              <a:rect l="l" t="t" r="r" b="b"/>
              <a:pathLst>
                <a:path w="1507" h="2832" extrusionOk="0">
                  <a:moveTo>
                    <a:pt x="117" y="1"/>
                  </a:moveTo>
                  <a:cubicBezTo>
                    <a:pt x="103" y="1"/>
                    <a:pt x="89" y="3"/>
                    <a:pt x="76" y="9"/>
                  </a:cubicBezTo>
                  <a:cubicBezTo>
                    <a:pt x="21" y="36"/>
                    <a:pt x="0" y="97"/>
                    <a:pt x="26" y="152"/>
                  </a:cubicBezTo>
                  <a:lnTo>
                    <a:pt x="1293" y="2771"/>
                  </a:lnTo>
                  <a:cubicBezTo>
                    <a:pt x="1309" y="2811"/>
                    <a:pt x="1348" y="2832"/>
                    <a:pt x="1387" y="2832"/>
                  </a:cubicBezTo>
                  <a:cubicBezTo>
                    <a:pt x="1402" y="2832"/>
                    <a:pt x="1419" y="2826"/>
                    <a:pt x="1435" y="2821"/>
                  </a:cubicBezTo>
                  <a:cubicBezTo>
                    <a:pt x="1485" y="2793"/>
                    <a:pt x="1506" y="2733"/>
                    <a:pt x="1480" y="2679"/>
                  </a:cubicBezTo>
                  <a:lnTo>
                    <a:pt x="213" y="59"/>
                  </a:lnTo>
                  <a:cubicBezTo>
                    <a:pt x="197" y="22"/>
                    <a:pt x="156" y="1"/>
                    <a:pt x="1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6" name="Google Shape;5126;p88"/>
            <p:cNvSpPr/>
            <p:nvPr/>
          </p:nvSpPr>
          <p:spPr>
            <a:xfrm rot="676147">
              <a:off x="7280454" y="822935"/>
              <a:ext cx="269510" cy="228740"/>
            </a:xfrm>
            <a:custGeom>
              <a:avLst/>
              <a:gdLst/>
              <a:ahLst/>
              <a:cxnLst/>
              <a:rect l="l" t="t" r="r" b="b"/>
              <a:pathLst>
                <a:path w="6315" h="5360" extrusionOk="0">
                  <a:moveTo>
                    <a:pt x="119" y="0"/>
                  </a:moveTo>
                  <a:cubicBezTo>
                    <a:pt x="89" y="0"/>
                    <a:pt x="60" y="13"/>
                    <a:pt x="39" y="37"/>
                  </a:cubicBezTo>
                  <a:cubicBezTo>
                    <a:pt x="1" y="81"/>
                    <a:pt x="6" y="147"/>
                    <a:pt x="50" y="185"/>
                  </a:cubicBezTo>
                  <a:lnTo>
                    <a:pt x="6128" y="5332"/>
                  </a:lnTo>
                  <a:cubicBezTo>
                    <a:pt x="6145" y="5348"/>
                    <a:pt x="6173" y="5360"/>
                    <a:pt x="6194" y="5360"/>
                  </a:cubicBezTo>
                  <a:cubicBezTo>
                    <a:pt x="6221" y="5360"/>
                    <a:pt x="6254" y="5342"/>
                    <a:pt x="6277" y="5320"/>
                  </a:cubicBezTo>
                  <a:cubicBezTo>
                    <a:pt x="6315" y="5277"/>
                    <a:pt x="6310" y="5211"/>
                    <a:pt x="6260" y="5173"/>
                  </a:cubicBezTo>
                  <a:lnTo>
                    <a:pt x="188" y="26"/>
                  </a:lnTo>
                  <a:cubicBezTo>
                    <a:pt x="168" y="9"/>
                    <a:pt x="143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7" name="Google Shape;5127;p88"/>
            <p:cNvSpPr/>
            <p:nvPr/>
          </p:nvSpPr>
          <p:spPr>
            <a:xfrm rot="676147">
              <a:off x="7494024" y="1063608"/>
              <a:ext cx="26930" cy="62477"/>
            </a:xfrm>
            <a:custGeom>
              <a:avLst/>
              <a:gdLst/>
              <a:ahLst/>
              <a:cxnLst/>
              <a:rect l="l" t="t" r="r" b="b"/>
              <a:pathLst>
                <a:path w="631" h="1464" extrusionOk="0">
                  <a:moveTo>
                    <a:pt x="515" y="0"/>
                  </a:moveTo>
                  <a:cubicBezTo>
                    <a:pt x="469" y="0"/>
                    <a:pt x="425" y="31"/>
                    <a:pt x="411" y="75"/>
                  </a:cubicBezTo>
                  <a:lnTo>
                    <a:pt x="17" y="1325"/>
                  </a:lnTo>
                  <a:cubicBezTo>
                    <a:pt x="1" y="1380"/>
                    <a:pt x="34" y="1441"/>
                    <a:pt x="88" y="1457"/>
                  </a:cubicBezTo>
                  <a:cubicBezTo>
                    <a:pt x="99" y="1463"/>
                    <a:pt x="110" y="1463"/>
                    <a:pt x="120" y="1463"/>
                  </a:cubicBezTo>
                  <a:cubicBezTo>
                    <a:pt x="165" y="1463"/>
                    <a:pt x="209" y="1436"/>
                    <a:pt x="219" y="1391"/>
                  </a:cubicBezTo>
                  <a:lnTo>
                    <a:pt x="608" y="136"/>
                  </a:lnTo>
                  <a:cubicBezTo>
                    <a:pt x="631" y="82"/>
                    <a:pt x="598" y="22"/>
                    <a:pt x="543" y="4"/>
                  </a:cubicBezTo>
                  <a:cubicBezTo>
                    <a:pt x="534" y="2"/>
                    <a:pt x="524" y="0"/>
                    <a:pt x="515" y="0"/>
                  </a:cubicBezTo>
                  <a:close/>
                </a:path>
              </a:pathLst>
            </a:custGeom>
            <a:solidFill>
              <a:srgbClr val="2E24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8" name="Google Shape;5128;p88"/>
            <p:cNvSpPr/>
            <p:nvPr/>
          </p:nvSpPr>
          <p:spPr>
            <a:xfrm rot="676147">
              <a:off x="6799863" y="1233217"/>
              <a:ext cx="948984" cy="1913734"/>
            </a:xfrm>
            <a:custGeom>
              <a:avLst/>
              <a:gdLst/>
              <a:ahLst/>
              <a:cxnLst/>
              <a:rect l="l" t="t" r="r" b="b"/>
              <a:pathLst>
                <a:path w="22236" h="44844" extrusionOk="0">
                  <a:moveTo>
                    <a:pt x="13245" y="0"/>
                  </a:moveTo>
                  <a:cubicBezTo>
                    <a:pt x="13209" y="0"/>
                    <a:pt x="13173" y="21"/>
                    <a:pt x="13154" y="54"/>
                  </a:cubicBezTo>
                  <a:cubicBezTo>
                    <a:pt x="13127" y="104"/>
                    <a:pt x="13144" y="170"/>
                    <a:pt x="13192" y="197"/>
                  </a:cubicBezTo>
                  <a:cubicBezTo>
                    <a:pt x="13198" y="197"/>
                    <a:pt x="13478" y="356"/>
                    <a:pt x="13921" y="635"/>
                  </a:cubicBezTo>
                  <a:cubicBezTo>
                    <a:pt x="13938" y="646"/>
                    <a:pt x="13954" y="646"/>
                    <a:pt x="13976" y="646"/>
                  </a:cubicBezTo>
                  <a:cubicBezTo>
                    <a:pt x="14009" y="646"/>
                    <a:pt x="14042" y="630"/>
                    <a:pt x="14064" y="597"/>
                  </a:cubicBezTo>
                  <a:cubicBezTo>
                    <a:pt x="14097" y="547"/>
                    <a:pt x="14080" y="481"/>
                    <a:pt x="14032" y="455"/>
                  </a:cubicBezTo>
                  <a:cubicBezTo>
                    <a:pt x="13582" y="175"/>
                    <a:pt x="13296" y="16"/>
                    <a:pt x="13296" y="16"/>
                  </a:cubicBezTo>
                  <a:cubicBezTo>
                    <a:pt x="13280" y="5"/>
                    <a:pt x="13263" y="0"/>
                    <a:pt x="13245" y="0"/>
                  </a:cubicBezTo>
                  <a:close/>
                  <a:moveTo>
                    <a:pt x="14684" y="896"/>
                  </a:moveTo>
                  <a:cubicBezTo>
                    <a:pt x="14652" y="896"/>
                    <a:pt x="14621" y="912"/>
                    <a:pt x="14601" y="942"/>
                  </a:cubicBezTo>
                  <a:cubicBezTo>
                    <a:pt x="14568" y="992"/>
                    <a:pt x="14579" y="1058"/>
                    <a:pt x="14629" y="1090"/>
                  </a:cubicBezTo>
                  <a:cubicBezTo>
                    <a:pt x="14842" y="1232"/>
                    <a:pt x="15079" y="1397"/>
                    <a:pt x="15325" y="1567"/>
                  </a:cubicBezTo>
                  <a:cubicBezTo>
                    <a:pt x="15342" y="1584"/>
                    <a:pt x="15363" y="1589"/>
                    <a:pt x="15385" y="1589"/>
                  </a:cubicBezTo>
                  <a:cubicBezTo>
                    <a:pt x="15418" y="1589"/>
                    <a:pt x="15451" y="1573"/>
                    <a:pt x="15473" y="1546"/>
                  </a:cubicBezTo>
                  <a:cubicBezTo>
                    <a:pt x="15506" y="1496"/>
                    <a:pt x="15494" y="1430"/>
                    <a:pt x="15446" y="1397"/>
                  </a:cubicBezTo>
                  <a:cubicBezTo>
                    <a:pt x="15198" y="1222"/>
                    <a:pt x="14963" y="1063"/>
                    <a:pt x="14743" y="915"/>
                  </a:cubicBezTo>
                  <a:cubicBezTo>
                    <a:pt x="14724" y="903"/>
                    <a:pt x="14704" y="896"/>
                    <a:pt x="14684" y="896"/>
                  </a:cubicBezTo>
                  <a:close/>
                  <a:moveTo>
                    <a:pt x="16073" y="1877"/>
                  </a:moveTo>
                  <a:cubicBezTo>
                    <a:pt x="16040" y="1877"/>
                    <a:pt x="16008" y="1891"/>
                    <a:pt x="15988" y="1918"/>
                  </a:cubicBezTo>
                  <a:cubicBezTo>
                    <a:pt x="15949" y="1968"/>
                    <a:pt x="15960" y="2034"/>
                    <a:pt x="16005" y="2066"/>
                  </a:cubicBezTo>
                  <a:cubicBezTo>
                    <a:pt x="16223" y="2231"/>
                    <a:pt x="16448" y="2406"/>
                    <a:pt x="16673" y="2586"/>
                  </a:cubicBezTo>
                  <a:cubicBezTo>
                    <a:pt x="16690" y="2598"/>
                    <a:pt x="16716" y="2608"/>
                    <a:pt x="16739" y="2608"/>
                  </a:cubicBezTo>
                  <a:cubicBezTo>
                    <a:pt x="16772" y="2608"/>
                    <a:pt x="16799" y="2593"/>
                    <a:pt x="16822" y="2570"/>
                  </a:cubicBezTo>
                  <a:cubicBezTo>
                    <a:pt x="16860" y="2520"/>
                    <a:pt x="16848" y="2454"/>
                    <a:pt x="16804" y="2416"/>
                  </a:cubicBezTo>
                  <a:cubicBezTo>
                    <a:pt x="16580" y="2236"/>
                    <a:pt x="16355" y="2060"/>
                    <a:pt x="16136" y="1895"/>
                  </a:cubicBezTo>
                  <a:cubicBezTo>
                    <a:pt x="16117" y="1883"/>
                    <a:pt x="16095" y="1877"/>
                    <a:pt x="16073" y="1877"/>
                  </a:cubicBezTo>
                  <a:close/>
                  <a:moveTo>
                    <a:pt x="17389" y="2939"/>
                  </a:moveTo>
                  <a:cubicBezTo>
                    <a:pt x="17359" y="2939"/>
                    <a:pt x="17330" y="2952"/>
                    <a:pt x="17308" y="2975"/>
                  </a:cubicBezTo>
                  <a:cubicBezTo>
                    <a:pt x="17270" y="3020"/>
                    <a:pt x="17275" y="3086"/>
                    <a:pt x="17320" y="3124"/>
                  </a:cubicBezTo>
                  <a:cubicBezTo>
                    <a:pt x="17538" y="3309"/>
                    <a:pt x="17748" y="3502"/>
                    <a:pt x="17945" y="3688"/>
                  </a:cubicBezTo>
                  <a:cubicBezTo>
                    <a:pt x="17966" y="3704"/>
                    <a:pt x="17994" y="3716"/>
                    <a:pt x="18021" y="3716"/>
                  </a:cubicBezTo>
                  <a:cubicBezTo>
                    <a:pt x="18049" y="3716"/>
                    <a:pt x="18076" y="3704"/>
                    <a:pt x="18097" y="3683"/>
                  </a:cubicBezTo>
                  <a:cubicBezTo>
                    <a:pt x="18137" y="3638"/>
                    <a:pt x="18130" y="3573"/>
                    <a:pt x="18092" y="3534"/>
                  </a:cubicBezTo>
                  <a:cubicBezTo>
                    <a:pt x="17890" y="3342"/>
                    <a:pt x="17677" y="3152"/>
                    <a:pt x="17457" y="2965"/>
                  </a:cubicBezTo>
                  <a:cubicBezTo>
                    <a:pt x="17437" y="2948"/>
                    <a:pt x="17413" y="2939"/>
                    <a:pt x="17389" y="2939"/>
                  </a:cubicBezTo>
                  <a:close/>
                  <a:moveTo>
                    <a:pt x="18624" y="4098"/>
                  </a:moveTo>
                  <a:cubicBezTo>
                    <a:pt x="18596" y="4098"/>
                    <a:pt x="18569" y="4107"/>
                    <a:pt x="18547" y="4126"/>
                  </a:cubicBezTo>
                  <a:cubicBezTo>
                    <a:pt x="18509" y="4165"/>
                    <a:pt x="18509" y="4237"/>
                    <a:pt x="18547" y="4275"/>
                  </a:cubicBezTo>
                  <a:cubicBezTo>
                    <a:pt x="18750" y="4483"/>
                    <a:pt x="18937" y="4691"/>
                    <a:pt x="19117" y="4895"/>
                  </a:cubicBezTo>
                  <a:cubicBezTo>
                    <a:pt x="19139" y="4916"/>
                    <a:pt x="19167" y="4933"/>
                    <a:pt x="19195" y="4933"/>
                  </a:cubicBezTo>
                  <a:cubicBezTo>
                    <a:pt x="19222" y="4933"/>
                    <a:pt x="19243" y="4921"/>
                    <a:pt x="19266" y="4905"/>
                  </a:cubicBezTo>
                  <a:cubicBezTo>
                    <a:pt x="19309" y="4867"/>
                    <a:pt x="19314" y="4801"/>
                    <a:pt x="19276" y="4756"/>
                  </a:cubicBezTo>
                  <a:cubicBezTo>
                    <a:pt x="19096" y="4549"/>
                    <a:pt x="18904" y="4336"/>
                    <a:pt x="18701" y="4126"/>
                  </a:cubicBezTo>
                  <a:cubicBezTo>
                    <a:pt x="18679" y="4107"/>
                    <a:pt x="18651" y="4098"/>
                    <a:pt x="18624" y="4098"/>
                  </a:cubicBezTo>
                  <a:close/>
                  <a:moveTo>
                    <a:pt x="19731" y="5375"/>
                  </a:moveTo>
                  <a:cubicBezTo>
                    <a:pt x="19709" y="5375"/>
                    <a:pt x="19686" y="5383"/>
                    <a:pt x="19665" y="5398"/>
                  </a:cubicBezTo>
                  <a:cubicBezTo>
                    <a:pt x="19622" y="5431"/>
                    <a:pt x="19610" y="5497"/>
                    <a:pt x="19650" y="5546"/>
                  </a:cubicBezTo>
                  <a:cubicBezTo>
                    <a:pt x="19819" y="5776"/>
                    <a:pt x="19984" y="6006"/>
                    <a:pt x="20126" y="6231"/>
                  </a:cubicBezTo>
                  <a:cubicBezTo>
                    <a:pt x="20143" y="6264"/>
                    <a:pt x="20181" y="6281"/>
                    <a:pt x="20214" y="6281"/>
                  </a:cubicBezTo>
                  <a:cubicBezTo>
                    <a:pt x="20235" y="6281"/>
                    <a:pt x="20252" y="6276"/>
                    <a:pt x="20268" y="6264"/>
                  </a:cubicBezTo>
                  <a:cubicBezTo>
                    <a:pt x="20318" y="6231"/>
                    <a:pt x="20334" y="6165"/>
                    <a:pt x="20301" y="6117"/>
                  </a:cubicBezTo>
                  <a:cubicBezTo>
                    <a:pt x="20159" y="5886"/>
                    <a:pt x="19994" y="5651"/>
                    <a:pt x="19814" y="5421"/>
                  </a:cubicBezTo>
                  <a:cubicBezTo>
                    <a:pt x="19795" y="5391"/>
                    <a:pt x="19764" y="5375"/>
                    <a:pt x="19731" y="5375"/>
                  </a:cubicBezTo>
                  <a:close/>
                  <a:moveTo>
                    <a:pt x="20629" y="6806"/>
                  </a:moveTo>
                  <a:cubicBezTo>
                    <a:pt x="20613" y="6806"/>
                    <a:pt x="20597" y="6810"/>
                    <a:pt x="20581" y="6818"/>
                  </a:cubicBezTo>
                  <a:cubicBezTo>
                    <a:pt x="20531" y="6845"/>
                    <a:pt x="20510" y="6906"/>
                    <a:pt x="20538" y="6960"/>
                  </a:cubicBezTo>
                  <a:cubicBezTo>
                    <a:pt x="20663" y="7218"/>
                    <a:pt x="20773" y="7475"/>
                    <a:pt x="20855" y="7723"/>
                  </a:cubicBezTo>
                  <a:cubicBezTo>
                    <a:pt x="20872" y="7766"/>
                    <a:pt x="20910" y="7799"/>
                    <a:pt x="20953" y="7799"/>
                  </a:cubicBezTo>
                  <a:cubicBezTo>
                    <a:pt x="20965" y="7799"/>
                    <a:pt x="20976" y="7794"/>
                    <a:pt x="20986" y="7788"/>
                  </a:cubicBezTo>
                  <a:cubicBezTo>
                    <a:pt x="21047" y="7771"/>
                    <a:pt x="21074" y="7711"/>
                    <a:pt x="21052" y="7657"/>
                  </a:cubicBezTo>
                  <a:cubicBezTo>
                    <a:pt x="20970" y="7399"/>
                    <a:pt x="20855" y="7131"/>
                    <a:pt x="20723" y="6868"/>
                  </a:cubicBezTo>
                  <a:cubicBezTo>
                    <a:pt x="20703" y="6828"/>
                    <a:pt x="20668" y="6806"/>
                    <a:pt x="20629" y="6806"/>
                  </a:cubicBezTo>
                  <a:close/>
                  <a:moveTo>
                    <a:pt x="21151" y="8401"/>
                  </a:moveTo>
                  <a:cubicBezTo>
                    <a:pt x="21147" y="8401"/>
                    <a:pt x="21144" y="8401"/>
                    <a:pt x="21140" y="8401"/>
                  </a:cubicBezTo>
                  <a:cubicBezTo>
                    <a:pt x="21085" y="8413"/>
                    <a:pt x="21047" y="8467"/>
                    <a:pt x="21052" y="8522"/>
                  </a:cubicBezTo>
                  <a:cubicBezTo>
                    <a:pt x="21090" y="8742"/>
                    <a:pt x="21107" y="8960"/>
                    <a:pt x="21107" y="9175"/>
                  </a:cubicBezTo>
                  <a:cubicBezTo>
                    <a:pt x="21107" y="9229"/>
                    <a:pt x="21107" y="9289"/>
                    <a:pt x="21102" y="9345"/>
                  </a:cubicBezTo>
                  <a:cubicBezTo>
                    <a:pt x="21102" y="9405"/>
                    <a:pt x="21145" y="9454"/>
                    <a:pt x="21206" y="9454"/>
                  </a:cubicBezTo>
                  <a:lnTo>
                    <a:pt x="21211" y="9454"/>
                  </a:lnTo>
                  <a:cubicBezTo>
                    <a:pt x="21266" y="9454"/>
                    <a:pt x="21310" y="9410"/>
                    <a:pt x="21315" y="9355"/>
                  </a:cubicBezTo>
                  <a:lnTo>
                    <a:pt x="21315" y="9175"/>
                  </a:lnTo>
                  <a:cubicBezTo>
                    <a:pt x="21320" y="8950"/>
                    <a:pt x="21299" y="8720"/>
                    <a:pt x="21266" y="8490"/>
                  </a:cubicBezTo>
                  <a:cubicBezTo>
                    <a:pt x="21255" y="8438"/>
                    <a:pt x="21207" y="8401"/>
                    <a:pt x="21151" y="8401"/>
                  </a:cubicBezTo>
                  <a:close/>
                  <a:moveTo>
                    <a:pt x="21086" y="10077"/>
                  </a:moveTo>
                  <a:cubicBezTo>
                    <a:pt x="21037" y="10077"/>
                    <a:pt x="20989" y="10108"/>
                    <a:pt x="20976" y="10156"/>
                  </a:cubicBezTo>
                  <a:cubicBezTo>
                    <a:pt x="20943" y="10276"/>
                    <a:pt x="20905" y="10402"/>
                    <a:pt x="20860" y="10523"/>
                  </a:cubicBezTo>
                  <a:cubicBezTo>
                    <a:pt x="20806" y="10665"/>
                    <a:pt x="20751" y="10802"/>
                    <a:pt x="20690" y="10934"/>
                  </a:cubicBezTo>
                  <a:cubicBezTo>
                    <a:pt x="20669" y="10984"/>
                    <a:pt x="20690" y="11049"/>
                    <a:pt x="20745" y="11070"/>
                  </a:cubicBezTo>
                  <a:cubicBezTo>
                    <a:pt x="20756" y="11077"/>
                    <a:pt x="20773" y="11082"/>
                    <a:pt x="20789" y="11082"/>
                  </a:cubicBezTo>
                  <a:cubicBezTo>
                    <a:pt x="20827" y="11082"/>
                    <a:pt x="20866" y="11055"/>
                    <a:pt x="20882" y="11016"/>
                  </a:cubicBezTo>
                  <a:cubicBezTo>
                    <a:pt x="20943" y="10885"/>
                    <a:pt x="21003" y="10742"/>
                    <a:pt x="21057" y="10594"/>
                  </a:cubicBezTo>
                  <a:cubicBezTo>
                    <a:pt x="21107" y="10468"/>
                    <a:pt x="21145" y="10342"/>
                    <a:pt x="21183" y="10210"/>
                  </a:cubicBezTo>
                  <a:cubicBezTo>
                    <a:pt x="21195" y="10156"/>
                    <a:pt x="21162" y="10096"/>
                    <a:pt x="21107" y="10079"/>
                  </a:cubicBezTo>
                  <a:cubicBezTo>
                    <a:pt x="21100" y="10077"/>
                    <a:pt x="21093" y="10077"/>
                    <a:pt x="21086" y="10077"/>
                  </a:cubicBezTo>
                  <a:close/>
                  <a:moveTo>
                    <a:pt x="20403" y="11623"/>
                  </a:moveTo>
                  <a:cubicBezTo>
                    <a:pt x="20367" y="11623"/>
                    <a:pt x="20331" y="11641"/>
                    <a:pt x="20313" y="11674"/>
                  </a:cubicBezTo>
                  <a:cubicBezTo>
                    <a:pt x="20164" y="11915"/>
                    <a:pt x="20005" y="12145"/>
                    <a:pt x="19840" y="12353"/>
                  </a:cubicBezTo>
                  <a:cubicBezTo>
                    <a:pt x="19802" y="12403"/>
                    <a:pt x="19814" y="12469"/>
                    <a:pt x="19858" y="12507"/>
                  </a:cubicBezTo>
                  <a:cubicBezTo>
                    <a:pt x="19873" y="12517"/>
                    <a:pt x="19901" y="12529"/>
                    <a:pt x="19923" y="12529"/>
                  </a:cubicBezTo>
                  <a:cubicBezTo>
                    <a:pt x="19956" y="12529"/>
                    <a:pt x="19984" y="12512"/>
                    <a:pt x="20005" y="12491"/>
                  </a:cubicBezTo>
                  <a:cubicBezTo>
                    <a:pt x="20181" y="12271"/>
                    <a:pt x="20340" y="12036"/>
                    <a:pt x="20493" y="11778"/>
                  </a:cubicBezTo>
                  <a:cubicBezTo>
                    <a:pt x="20520" y="11728"/>
                    <a:pt x="20505" y="11662"/>
                    <a:pt x="20455" y="11636"/>
                  </a:cubicBezTo>
                  <a:cubicBezTo>
                    <a:pt x="20439" y="11627"/>
                    <a:pt x="20421" y="11623"/>
                    <a:pt x="20403" y="11623"/>
                  </a:cubicBezTo>
                  <a:close/>
                  <a:moveTo>
                    <a:pt x="17177" y="12248"/>
                  </a:moveTo>
                  <a:cubicBezTo>
                    <a:pt x="17121" y="12248"/>
                    <a:pt x="17072" y="12285"/>
                    <a:pt x="17068" y="12337"/>
                  </a:cubicBezTo>
                  <a:cubicBezTo>
                    <a:pt x="17057" y="12398"/>
                    <a:pt x="17095" y="12452"/>
                    <a:pt x="17156" y="12458"/>
                  </a:cubicBezTo>
                  <a:cubicBezTo>
                    <a:pt x="17407" y="12502"/>
                    <a:pt x="17682" y="12567"/>
                    <a:pt x="17955" y="12661"/>
                  </a:cubicBezTo>
                  <a:cubicBezTo>
                    <a:pt x="17966" y="12661"/>
                    <a:pt x="17978" y="12666"/>
                    <a:pt x="17988" y="12666"/>
                  </a:cubicBezTo>
                  <a:cubicBezTo>
                    <a:pt x="18038" y="12666"/>
                    <a:pt x="18076" y="12633"/>
                    <a:pt x="18092" y="12590"/>
                  </a:cubicBezTo>
                  <a:cubicBezTo>
                    <a:pt x="18109" y="12534"/>
                    <a:pt x="18082" y="12474"/>
                    <a:pt x="18021" y="12458"/>
                  </a:cubicBezTo>
                  <a:cubicBezTo>
                    <a:pt x="17736" y="12365"/>
                    <a:pt x="17452" y="12294"/>
                    <a:pt x="17189" y="12249"/>
                  </a:cubicBezTo>
                  <a:cubicBezTo>
                    <a:pt x="17185" y="12249"/>
                    <a:pt x="17181" y="12248"/>
                    <a:pt x="17177" y="12248"/>
                  </a:cubicBezTo>
                  <a:close/>
                  <a:moveTo>
                    <a:pt x="16326" y="12216"/>
                  </a:moveTo>
                  <a:cubicBezTo>
                    <a:pt x="16323" y="12216"/>
                    <a:pt x="16319" y="12216"/>
                    <a:pt x="16316" y="12216"/>
                  </a:cubicBezTo>
                  <a:cubicBezTo>
                    <a:pt x="16032" y="12254"/>
                    <a:pt x="15823" y="12342"/>
                    <a:pt x="15681" y="12479"/>
                  </a:cubicBezTo>
                  <a:cubicBezTo>
                    <a:pt x="15626" y="12540"/>
                    <a:pt x="15572" y="12600"/>
                    <a:pt x="15527" y="12661"/>
                  </a:cubicBezTo>
                  <a:cubicBezTo>
                    <a:pt x="15494" y="12704"/>
                    <a:pt x="15506" y="12770"/>
                    <a:pt x="15550" y="12808"/>
                  </a:cubicBezTo>
                  <a:cubicBezTo>
                    <a:pt x="15572" y="12820"/>
                    <a:pt x="15593" y="12825"/>
                    <a:pt x="15615" y="12825"/>
                  </a:cubicBezTo>
                  <a:cubicBezTo>
                    <a:pt x="15648" y="12825"/>
                    <a:pt x="15681" y="12813"/>
                    <a:pt x="15697" y="12780"/>
                  </a:cubicBezTo>
                  <a:cubicBezTo>
                    <a:pt x="15736" y="12732"/>
                    <a:pt x="15780" y="12682"/>
                    <a:pt x="15828" y="12633"/>
                  </a:cubicBezTo>
                  <a:cubicBezTo>
                    <a:pt x="15934" y="12529"/>
                    <a:pt x="16114" y="12458"/>
                    <a:pt x="16344" y="12431"/>
                  </a:cubicBezTo>
                  <a:cubicBezTo>
                    <a:pt x="16399" y="12419"/>
                    <a:pt x="16443" y="12370"/>
                    <a:pt x="16432" y="12309"/>
                  </a:cubicBezTo>
                  <a:cubicBezTo>
                    <a:pt x="16427" y="12257"/>
                    <a:pt x="16378" y="12216"/>
                    <a:pt x="16326" y="12216"/>
                  </a:cubicBezTo>
                  <a:close/>
                  <a:moveTo>
                    <a:pt x="18773" y="12763"/>
                  </a:moveTo>
                  <a:cubicBezTo>
                    <a:pt x="18735" y="12763"/>
                    <a:pt x="18698" y="12786"/>
                    <a:pt x="18679" y="12825"/>
                  </a:cubicBezTo>
                  <a:cubicBezTo>
                    <a:pt x="18657" y="12879"/>
                    <a:pt x="18679" y="12940"/>
                    <a:pt x="18734" y="12967"/>
                  </a:cubicBezTo>
                  <a:cubicBezTo>
                    <a:pt x="18843" y="13017"/>
                    <a:pt x="18953" y="13076"/>
                    <a:pt x="19063" y="13132"/>
                  </a:cubicBezTo>
                  <a:cubicBezTo>
                    <a:pt x="18920" y="13247"/>
                    <a:pt x="18767" y="13357"/>
                    <a:pt x="18613" y="13445"/>
                  </a:cubicBezTo>
                  <a:cubicBezTo>
                    <a:pt x="18564" y="13478"/>
                    <a:pt x="18547" y="13543"/>
                    <a:pt x="18575" y="13592"/>
                  </a:cubicBezTo>
                  <a:cubicBezTo>
                    <a:pt x="18597" y="13625"/>
                    <a:pt x="18630" y="13642"/>
                    <a:pt x="18668" y="13642"/>
                  </a:cubicBezTo>
                  <a:cubicBezTo>
                    <a:pt x="18684" y="13642"/>
                    <a:pt x="18701" y="13635"/>
                    <a:pt x="18717" y="13630"/>
                  </a:cubicBezTo>
                  <a:cubicBezTo>
                    <a:pt x="18909" y="13516"/>
                    <a:pt x="19091" y="13389"/>
                    <a:pt x="19266" y="13247"/>
                  </a:cubicBezTo>
                  <a:cubicBezTo>
                    <a:pt x="19331" y="13286"/>
                    <a:pt x="19397" y="13324"/>
                    <a:pt x="19463" y="13362"/>
                  </a:cubicBezTo>
                  <a:cubicBezTo>
                    <a:pt x="19480" y="13374"/>
                    <a:pt x="19500" y="13379"/>
                    <a:pt x="19519" y="13379"/>
                  </a:cubicBezTo>
                  <a:cubicBezTo>
                    <a:pt x="19554" y="13379"/>
                    <a:pt x="19589" y="13361"/>
                    <a:pt x="19610" y="13329"/>
                  </a:cubicBezTo>
                  <a:cubicBezTo>
                    <a:pt x="19638" y="13280"/>
                    <a:pt x="19627" y="13214"/>
                    <a:pt x="19577" y="13187"/>
                  </a:cubicBezTo>
                  <a:cubicBezTo>
                    <a:pt x="19529" y="13154"/>
                    <a:pt x="19479" y="13126"/>
                    <a:pt x="19430" y="13099"/>
                  </a:cubicBezTo>
                  <a:cubicBezTo>
                    <a:pt x="19458" y="13055"/>
                    <a:pt x="19458" y="13005"/>
                    <a:pt x="19425" y="12967"/>
                  </a:cubicBezTo>
                  <a:cubicBezTo>
                    <a:pt x="19404" y="12943"/>
                    <a:pt x="19373" y="12931"/>
                    <a:pt x="19342" y="12931"/>
                  </a:cubicBezTo>
                  <a:cubicBezTo>
                    <a:pt x="19318" y="12931"/>
                    <a:pt x="19293" y="12939"/>
                    <a:pt x="19276" y="12957"/>
                  </a:cubicBezTo>
                  <a:cubicBezTo>
                    <a:pt x="19260" y="12967"/>
                    <a:pt x="19248" y="12978"/>
                    <a:pt x="19238" y="12990"/>
                  </a:cubicBezTo>
                  <a:cubicBezTo>
                    <a:pt x="19101" y="12912"/>
                    <a:pt x="18964" y="12841"/>
                    <a:pt x="18821" y="12775"/>
                  </a:cubicBezTo>
                  <a:cubicBezTo>
                    <a:pt x="18805" y="12767"/>
                    <a:pt x="18789" y="12763"/>
                    <a:pt x="18773" y="12763"/>
                  </a:cubicBezTo>
                  <a:close/>
                  <a:moveTo>
                    <a:pt x="15547" y="13402"/>
                  </a:moveTo>
                  <a:cubicBezTo>
                    <a:pt x="15527" y="13402"/>
                    <a:pt x="15507" y="13407"/>
                    <a:pt x="15489" y="13417"/>
                  </a:cubicBezTo>
                  <a:cubicBezTo>
                    <a:pt x="15440" y="13450"/>
                    <a:pt x="15423" y="13516"/>
                    <a:pt x="15456" y="13564"/>
                  </a:cubicBezTo>
                  <a:cubicBezTo>
                    <a:pt x="15593" y="13789"/>
                    <a:pt x="15861" y="13964"/>
                    <a:pt x="16207" y="14063"/>
                  </a:cubicBezTo>
                  <a:cubicBezTo>
                    <a:pt x="16213" y="14069"/>
                    <a:pt x="16223" y="14069"/>
                    <a:pt x="16235" y="14069"/>
                  </a:cubicBezTo>
                  <a:cubicBezTo>
                    <a:pt x="16278" y="14069"/>
                    <a:pt x="16322" y="14042"/>
                    <a:pt x="16334" y="13992"/>
                  </a:cubicBezTo>
                  <a:cubicBezTo>
                    <a:pt x="16349" y="13938"/>
                    <a:pt x="16322" y="13877"/>
                    <a:pt x="16262" y="13860"/>
                  </a:cubicBezTo>
                  <a:cubicBezTo>
                    <a:pt x="15972" y="13779"/>
                    <a:pt x="15747" y="13630"/>
                    <a:pt x="15631" y="13450"/>
                  </a:cubicBezTo>
                  <a:cubicBezTo>
                    <a:pt x="15614" y="13418"/>
                    <a:pt x="15581" y="13402"/>
                    <a:pt x="15547" y="13402"/>
                  </a:cubicBezTo>
                  <a:close/>
                  <a:moveTo>
                    <a:pt x="17903" y="13782"/>
                  </a:moveTo>
                  <a:cubicBezTo>
                    <a:pt x="17891" y="13782"/>
                    <a:pt x="17879" y="13784"/>
                    <a:pt x="17867" y="13789"/>
                  </a:cubicBezTo>
                  <a:cubicBezTo>
                    <a:pt x="17599" y="13877"/>
                    <a:pt x="17331" y="13926"/>
                    <a:pt x="17068" y="13943"/>
                  </a:cubicBezTo>
                  <a:cubicBezTo>
                    <a:pt x="17007" y="13948"/>
                    <a:pt x="16964" y="13997"/>
                    <a:pt x="16964" y="14052"/>
                  </a:cubicBezTo>
                  <a:cubicBezTo>
                    <a:pt x="16969" y="14113"/>
                    <a:pt x="17019" y="14156"/>
                    <a:pt x="17073" y="14156"/>
                  </a:cubicBezTo>
                  <a:lnTo>
                    <a:pt x="17078" y="14151"/>
                  </a:lnTo>
                  <a:cubicBezTo>
                    <a:pt x="17358" y="14135"/>
                    <a:pt x="17649" y="14080"/>
                    <a:pt x="17933" y="13987"/>
                  </a:cubicBezTo>
                  <a:cubicBezTo>
                    <a:pt x="17988" y="13971"/>
                    <a:pt x="18016" y="13910"/>
                    <a:pt x="17999" y="13855"/>
                  </a:cubicBezTo>
                  <a:cubicBezTo>
                    <a:pt x="17986" y="13812"/>
                    <a:pt x="17947" y="13782"/>
                    <a:pt x="17903" y="13782"/>
                  </a:cubicBezTo>
                  <a:close/>
                  <a:moveTo>
                    <a:pt x="20211" y="13657"/>
                  </a:moveTo>
                  <a:cubicBezTo>
                    <a:pt x="20179" y="13657"/>
                    <a:pt x="20148" y="13671"/>
                    <a:pt x="20126" y="13696"/>
                  </a:cubicBezTo>
                  <a:cubicBezTo>
                    <a:pt x="20088" y="13741"/>
                    <a:pt x="20098" y="13806"/>
                    <a:pt x="20143" y="13845"/>
                  </a:cubicBezTo>
                  <a:cubicBezTo>
                    <a:pt x="20361" y="14020"/>
                    <a:pt x="20564" y="14212"/>
                    <a:pt x="20751" y="14409"/>
                  </a:cubicBezTo>
                  <a:cubicBezTo>
                    <a:pt x="20773" y="14431"/>
                    <a:pt x="20801" y="14442"/>
                    <a:pt x="20827" y="14442"/>
                  </a:cubicBezTo>
                  <a:cubicBezTo>
                    <a:pt x="20855" y="14442"/>
                    <a:pt x="20882" y="14431"/>
                    <a:pt x="20905" y="14414"/>
                  </a:cubicBezTo>
                  <a:cubicBezTo>
                    <a:pt x="20943" y="14371"/>
                    <a:pt x="20948" y="14305"/>
                    <a:pt x="20905" y="14267"/>
                  </a:cubicBezTo>
                  <a:cubicBezTo>
                    <a:pt x="20713" y="14058"/>
                    <a:pt x="20505" y="13860"/>
                    <a:pt x="20274" y="13680"/>
                  </a:cubicBezTo>
                  <a:cubicBezTo>
                    <a:pt x="20256" y="13664"/>
                    <a:pt x="20233" y="13657"/>
                    <a:pt x="20211" y="13657"/>
                  </a:cubicBezTo>
                  <a:close/>
                  <a:moveTo>
                    <a:pt x="21360" y="14889"/>
                  </a:moveTo>
                  <a:cubicBezTo>
                    <a:pt x="21339" y="14889"/>
                    <a:pt x="21318" y="14895"/>
                    <a:pt x="21299" y="14907"/>
                  </a:cubicBezTo>
                  <a:cubicBezTo>
                    <a:pt x="21249" y="14940"/>
                    <a:pt x="21239" y="15006"/>
                    <a:pt x="21272" y="15056"/>
                  </a:cubicBezTo>
                  <a:cubicBezTo>
                    <a:pt x="21425" y="15286"/>
                    <a:pt x="21562" y="15527"/>
                    <a:pt x="21671" y="15773"/>
                  </a:cubicBezTo>
                  <a:cubicBezTo>
                    <a:pt x="21689" y="15812"/>
                    <a:pt x="21727" y="15839"/>
                    <a:pt x="21770" y="15839"/>
                  </a:cubicBezTo>
                  <a:cubicBezTo>
                    <a:pt x="21781" y="15839"/>
                    <a:pt x="21798" y="15833"/>
                    <a:pt x="21808" y="15828"/>
                  </a:cubicBezTo>
                  <a:cubicBezTo>
                    <a:pt x="21864" y="15806"/>
                    <a:pt x="21886" y="15740"/>
                    <a:pt x="21864" y="15691"/>
                  </a:cubicBezTo>
                  <a:cubicBezTo>
                    <a:pt x="21748" y="15428"/>
                    <a:pt x="21611" y="15176"/>
                    <a:pt x="21447" y="14935"/>
                  </a:cubicBezTo>
                  <a:cubicBezTo>
                    <a:pt x="21426" y="14904"/>
                    <a:pt x="21394" y="14889"/>
                    <a:pt x="21360" y="14889"/>
                  </a:cubicBezTo>
                  <a:close/>
                  <a:moveTo>
                    <a:pt x="22033" y="16427"/>
                  </a:moveTo>
                  <a:cubicBezTo>
                    <a:pt x="22024" y="16427"/>
                    <a:pt x="22015" y="16428"/>
                    <a:pt x="22006" y="16431"/>
                  </a:cubicBezTo>
                  <a:cubicBezTo>
                    <a:pt x="21952" y="16442"/>
                    <a:pt x="21912" y="16496"/>
                    <a:pt x="21929" y="16557"/>
                  </a:cubicBezTo>
                  <a:cubicBezTo>
                    <a:pt x="21985" y="16820"/>
                    <a:pt x="22017" y="17095"/>
                    <a:pt x="22023" y="17374"/>
                  </a:cubicBezTo>
                  <a:cubicBezTo>
                    <a:pt x="22023" y="17429"/>
                    <a:pt x="22071" y="17472"/>
                    <a:pt x="22127" y="17472"/>
                  </a:cubicBezTo>
                  <a:lnTo>
                    <a:pt x="22132" y="17472"/>
                  </a:lnTo>
                  <a:cubicBezTo>
                    <a:pt x="22192" y="17472"/>
                    <a:pt x="22236" y="17424"/>
                    <a:pt x="22236" y="17369"/>
                  </a:cubicBezTo>
                  <a:cubicBezTo>
                    <a:pt x="22231" y="17078"/>
                    <a:pt x="22198" y="16787"/>
                    <a:pt x="22132" y="16508"/>
                  </a:cubicBezTo>
                  <a:cubicBezTo>
                    <a:pt x="22123" y="16462"/>
                    <a:pt x="22082" y="16427"/>
                    <a:pt x="22033" y="16427"/>
                  </a:cubicBezTo>
                  <a:close/>
                  <a:moveTo>
                    <a:pt x="22065" y="18106"/>
                  </a:moveTo>
                  <a:cubicBezTo>
                    <a:pt x="22016" y="18106"/>
                    <a:pt x="21972" y="18142"/>
                    <a:pt x="21962" y="18196"/>
                  </a:cubicBezTo>
                  <a:cubicBezTo>
                    <a:pt x="21919" y="18459"/>
                    <a:pt x="21853" y="18727"/>
                    <a:pt x="21765" y="18996"/>
                  </a:cubicBezTo>
                  <a:cubicBezTo>
                    <a:pt x="21742" y="19051"/>
                    <a:pt x="21775" y="19111"/>
                    <a:pt x="21831" y="19127"/>
                  </a:cubicBezTo>
                  <a:cubicBezTo>
                    <a:pt x="21841" y="19134"/>
                    <a:pt x="21853" y="19134"/>
                    <a:pt x="21864" y="19134"/>
                  </a:cubicBezTo>
                  <a:cubicBezTo>
                    <a:pt x="21907" y="19134"/>
                    <a:pt x="21952" y="19106"/>
                    <a:pt x="21962" y="19061"/>
                  </a:cubicBezTo>
                  <a:cubicBezTo>
                    <a:pt x="22056" y="18783"/>
                    <a:pt x="22127" y="18502"/>
                    <a:pt x="22170" y="18229"/>
                  </a:cubicBezTo>
                  <a:cubicBezTo>
                    <a:pt x="22182" y="18168"/>
                    <a:pt x="22142" y="18114"/>
                    <a:pt x="22083" y="18108"/>
                  </a:cubicBezTo>
                  <a:cubicBezTo>
                    <a:pt x="22077" y="18107"/>
                    <a:pt x="22071" y="18106"/>
                    <a:pt x="22065" y="18106"/>
                  </a:cubicBezTo>
                  <a:close/>
                  <a:moveTo>
                    <a:pt x="21552" y="19706"/>
                  </a:moveTo>
                  <a:cubicBezTo>
                    <a:pt x="21511" y="19706"/>
                    <a:pt x="21472" y="19727"/>
                    <a:pt x="21452" y="19764"/>
                  </a:cubicBezTo>
                  <a:cubicBezTo>
                    <a:pt x="21337" y="20005"/>
                    <a:pt x="21201" y="20252"/>
                    <a:pt x="21052" y="20498"/>
                  </a:cubicBezTo>
                  <a:cubicBezTo>
                    <a:pt x="21024" y="20548"/>
                    <a:pt x="21036" y="20614"/>
                    <a:pt x="21085" y="20640"/>
                  </a:cubicBezTo>
                  <a:cubicBezTo>
                    <a:pt x="21107" y="20652"/>
                    <a:pt x="21123" y="20657"/>
                    <a:pt x="21140" y="20657"/>
                  </a:cubicBezTo>
                  <a:cubicBezTo>
                    <a:pt x="21178" y="20657"/>
                    <a:pt x="21211" y="20640"/>
                    <a:pt x="21233" y="20607"/>
                  </a:cubicBezTo>
                  <a:cubicBezTo>
                    <a:pt x="21386" y="20356"/>
                    <a:pt x="21524" y="20103"/>
                    <a:pt x="21644" y="19857"/>
                  </a:cubicBezTo>
                  <a:cubicBezTo>
                    <a:pt x="21666" y="19802"/>
                    <a:pt x="21644" y="19742"/>
                    <a:pt x="21595" y="19714"/>
                  </a:cubicBezTo>
                  <a:cubicBezTo>
                    <a:pt x="21581" y="19708"/>
                    <a:pt x="21566" y="19706"/>
                    <a:pt x="21552" y="19706"/>
                  </a:cubicBezTo>
                  <a:close/>
                  <a:moveTo>
                    <a:pt x="20672" y="21147"/>
                  </a:moveTo>
                  <a:cubicBezTo>
                    <a:pt x="20639" y="21147"/>
                    <a:pt x="20606" y="21162"/>
                    <a:pt x="20586" y="21188"/>
                  </a:cubicBezTo>
                  <a:cubicBezTo>
                    <a:pt x="20427" y="21408"/>
                    <a:pt x="20252" y="21626"/>
                    <a:pt x="20065" y="21846"/>
                  </a:cubicBezTo>
                  <a:cubicBezTo>
                    <a:pt x="20027" y="21890"/>
                    <a:pt x="20032" y="21955"/>
                    <a:pt x="20077" y="21995"/>
                  </a:cubicBezTo>
                  <a:cubicBezTo>
                    <a:pt x="20098" y="22011"/>
                    <a:pt x="20121" y="22021"/>
                    <a:pt x="20148" y="22021"/>
                  </a:cubicBezTo>
                  <a:cubicBezTo>
                    <a:pt x="20176" y="22021"/>
                    <a:pt x="20209" y="22005"/>
                    <a:pt x="20225" y="21983"/>
                  </a:cubicBezTo>
                  <a:cubicBezTo>
                    <a:pt x="20417" y="21758"/>
                    <a:pt x="20592" y="21534"/>
                    <a:pt x="20756" y="21315"/>
                  </a:cubicBezTo>
                  <a:cubicBezTo>
                    <a:pt x="20789" y="21271"/>
                    <a:pt x="20778" y="21199"/>
                    <a:pt x="20735" y="21166"/>
                  </a:cubicBezTo>
                  <a:cubicBezTo>
                    <a:pt x="20715" y="21153"/>
                    <a:pt x="20693" y="21147"/>
                    <a:pt x="20672" y="21147"/>
                  </a:cubicBezTo>
                  <a:close/>
                  <a:moveTo>
                    <a:pt x="19581" y="22438"/>
                  </a:moveTo>
                  <a:cubicBezTo>
                    <a:pt x="19553" y="22438"/>
                    <a:pt x="19526" y="22449"/>
                    <a:pt x="19506" y="22471"/>
                  </a:cubicBezTo>
                  <a:cubicBezTo>
                    <a:pt x="19321" y="22668"/>
                    <a:pt x="19117" y="22866"/>
                    <a:pt x="18909" y="23063"/>
                  </a:cubicBezTo>
                  <a:cubicBezTo>
                    <a:pt x="18871" y="23106"/>
                    <a:pt x="18866" y="23172"/>
                    <a:pt x="18909" y="23217"/>
                  </a:cubicBezTo>
                  <a:cubicBezTo>
                    <a:pt x="18931" y="23233"/>
                    <a:pt x="18959" y="23244"/>
                    <a:pt x="18985" y="23244"/>
                  </a:cubicBezTo>
                  <a:cubicBezTo>
                    <a:pt x="19013" y="23244"/>
                    <a:pt x="19035" y="23238"/>
                    <a:pt x="19058" y="23217"/>
                  </a:cubicBezTo>
                  <a:cubicBezTo>
                    <a:pt x="19266" y="23019"/>
                    <a:pt x="19468" y="22817"/>
                    <a:pt x="19660" y="22613"/>
                  </a:cubicBezTo>
                  <a:cubicBezTo>
                    <a:pt x="19698" y="22575"/>
                    <a:pt x="19698" y="22509"/>
                    <a:pt x="19655" y="22466"/>
                  </a:cubicBezTo>
                  <a:cubicBezTo>
                    <a:pt x="19633" y="22447"/>
                    <a:pt x="19607" y="22438"/>
                    <a:pt x="19581" y="22438"/>
                  </a:cubicBezTo>
                  <a:close/>
                  <a:moveTo>
                    <a:pt x="18360" y="23607"/>
                  </a:moveTo>
                  <a:cubicBezTo>
                    <a:pt x="18335" y="23607"/>
                    <a:pt x="18310" y="23615"/>
                    <a:pt x="18290" y="23632"/>
                  </a:cubicBezTo>
                  <a:cubicBezTo>
                    <a:pt x="18087" y="23809"/>
                    <a:pt x="17874" y="23994"/>
                    <a:pt x="17649" y="24176"/>
                  </a:cubicBezTo>
                  <a:cubicBezTo>
                    <a:pt x="17604" y="24214"/>
                    <a:pt x="17599" y="24280"/>
                    <a:pt x="17637" y="24323"/>
                  </a:cubicBezTo>
                  <a:cubicBezTo>
                    <a:pt x="17654" y="24351"/>
                    <a:pt x="17687" y="24363"/>
                    <a:pt x="17720" y="24363"/>
                  </a:cubicBezTo>
                  <a:cubicBezTo>
                    <a:pt x="17742" y="24363"/>
                    <a:pt x="17763" y="24356"/>
                    <a:pt x="17786" y="24340"/>
                  </a:cubicBezTo>
                  <a:cubicBezTo>
                    <a:pt x="18011" y="24153"/>
                    <a:pt x="18224" y="23973"/>
                    <a:pt x="18433" y="23792"/>
                  </a:cubicBezTo>
                  <a:cubicBezTo>
                    <a:pt x="18476" y="23753"/>
                    <a:pt x="18482" y="23688"/>
                    <a:pt x="18443" y="23644"/>
                  </a:cubicBezTo>
                  <a:cubicBezTo>
                    <a:pt x="18422" y="23620"/>
                    <a:pt x="18391" y="23607"/>
                    <a:pt x="18360" y="23607"/>
                  </a:cubicBezTo>
                  <a:close/>
                  <a:moveTo>
                    <a:pt x="17052" y="24677"/>
                  </a:moveTo>
                  <a:cubicBezTo>
                    <a:pt x="17030" y="24677"/>
                    <a:pt x="17009" y="24684"/>
                    <a:pt x="16991" y="24697"/>
                  </a:cubicBezTo>
                  <a:cubicBezTo>
                    <a:pt x="16772" y="24866"/>
                    <a:pt x="16547" y="25031"/>
                    <a:pt x="16316" y="25200"/>
                  </a:cubicBezTo>
                  <a:cubicBezTo>
                    <a:pt x="16268" y="25239"/>
                    <a:pt x="16256" y="25304"/>
                    <a:pt x="16295" y="25349"/>
                  </a:cubicBezTo>
                  <a:cubicBezTo>
                    <a:pt x="16311" y="25375"/>
                    <a:pt x="16344" y="25392"/>
                    <a:pt x="16377" y="25392"/>
                  </a:cubicBezTo>
                  <a:cubicBezTo>
                    <a:pt x="16399" y="25392"/>
                    <a:pt x="16420" y="25387"/>
                    <a:pt x="16437" y="25375"/>
                  </a:cubicBezTo>
                  <a:cubicBezTo>
                    <a:pt x="16673" y="25200"/>
                    <a:pt x="16903" y="25036"/>
                    <a:pt x="17118" y="24866"/>
                  </a:cubicBezTo>
                  <a:cubicBezTo>
                    <a:pt x="17166" y="24833"/>
                    <a:pt x="17171" y="24762"/>
                    <a:pt x="17139" y="24718"/>
                  </a:cubicBezTo>
                  <a:cubicBezTo>
                    <a:pt x="17119" y="24692"/>
                    <a:pt x="17085" y="24677"/>
                    <a:pt x="17052" y="24677"/>
                  </a:cubicBezTo>
                  <a:close/>
                  <a:moveTo>
                    <a:pt x="15688" y="25670"/>
                  </a:moveTo>
                  <a:cubicBezTo>
                    <a:pt x="15667" y="25670"/>
                    <a:pt x="15645" y="25676"/>
                    <a:pt x="15626" y="25688"/>
                  </a:cubicBezTo>
                  <a:cubicBezTo>
                    <a:pt x="15401" y="25842"/>
                    <a:pt x="15171" y="26000"/>
                    <a:pt x="14930" y="26159"/>
                  </a:cubicBezTo>
                  <a:cubicBezTo>
                    <a:pt x="14881" y="26192"/>
                    <a:pt x="14864" y="26258"/>
                    <a:pt x="14897" y="26308"/>
                  </a:cubicBezTo>
                  <a:cubicBezTo>
                    <a:pt x="14919" y="26336"/>
                    <a:pt x="14952" y="26351"/>
                    <a:pt x="14985" y="26351"/>
                  </a:cubicBezTo>
                  <a:cubicBezTo>
                    <a:pt x="15006" y="26351"/>
                    <a:pt x="15029" y="26346"/>
                    <a:pt x="15046" y="26336"/>
                  </a:cubicBezTo>
                  <a:cubicBezTo>
                    <a:pt x="15286" y="26176"/>
                    <a:pt x="15522" y="26017"/>
                    <a:pt x="15747" y="25863"/>
                  </a:cubicBezTo>
                  <a:cubicBezTo>
                    <a:pt x="15796" y="25831"/>
                    <a:pt x="15807" y="25765"/>
                    <a:pt x="15774" y="25716"/>
                  </a:cubicBezTo>
                  <a:cubicBezTo>
                    <a:pt x="15754" y="25685"/>
                    <a:pt x="15722" y="25670"/>
                    <a:pt x="15688" y="25670"/>
                  </a:cubicBezTo>
                  <a:close/>
                  <a:moveTo>
                    <a:pt x="14274" y="26598"/>
                  </a:moveTo>
                  <a:cubicBezTo>
                    <a:pt x="14254" y="26598"/>
                    <a:pt x="14235" y="26603"/>
                    <a:pt x="14217" y="26614"/>
                  </a:cubicBezTo>
                  <a:cubicBezTo>
                    <a:pt x="13987" y="26763"/>
                    <a:pt x="13746" y="26910"/>
                    <a:pt x="13505" y="27059"/>
                  </a:cubicBezTo>
                  <a:cubicBezTo>
                    <a:pt x="13450" y="27085"/>
                    <a:pt x="13434" y="27151"/>
                    <a:pt x="13467" y="27201"/>
                  </a:cubicBezTo>
                  <a:cubicBezTo>
                    <a:pt x="13488" y="27234"/>
                    <a:pt x="13521" y="27256"/>
                    <a:pt x="13559" y="27256"/>
                  </a:cubicBezTo>
                  <a:cubicBezTo>
                    <a:pt x="13576" y="27256"/>
                    <a:pt x="13592" y="27250"/>
                    <a:pt x="13609" y="27239"/>
                  </a:cubicBezTo>
                  <a:cubicBezTo>
                    <a:pt x="13855" y="27092"/>
                    <a:pt x="14097" y="26943"/>
                    <a:pt x="14333" y="26796"/>
                  </a:cubicBezTo>
                  <a:cubicBezTo>
                    <a:pt x="14381" y="26763"/>
                    <a:pt x="14399" y="26697"/>
                    <a:pt x="14366" y="26647"/>
                  </a:cubicBezTo>
                  <a:cubicBezTo>
                    <a:pt x="14344" y="26616"/>
                    <a:pt x="14309" y="26598"/>
                    <a:pt x="14274" y="26598"/>
                  </a:cubicBezTo>
                  <a:close/>
                  <a:moveTo>
                    <a:pt x="12829" y="27478"/>
                  </a:moveTo>
                  <a:cubicBezTo>
                    <a:pt x="12811" y="27478"/>
                    <a:pt x="12793" y="27483"/>
                    <a:pt x="12777" y="27492"/>
                  </a:cubicBezTo>
                  <a:cubicBezTo>
                    <a:pt x="12535" y="27639"/>
                    <a:pt x="12294" y="27788"/>
                    <a:pt x="12058" y="27935"/>
                  </a:cubicBezTo>
                  <a:cubicBezTo>
                    <a:pt x="12008" y="27968"/>
                    <a:pt x="11993" y="28029"/>
                    <a:pt x="12020" y="28084"/>
                  </a:cubicBezTo>
                  <a:cubicBezTo>
                    <a:pt x="12041" y="28111"/>
                    <a:pt x="12074" y="28132"/>
                    <a:pt x="12112" y="28132"/>
                  </a:cubicBezTo>
                  <a:cubicBezTo>
                    <a:pt x="12129" y="28132"/>
                    <a:pt x="12152" y="28127"/>
                    <a:pt x="12168" y="28117"/>
                  </a:cubicBezTo>
                  <a:cubicBezTo>
                    <a:pt x="12403" y="27968"/>
                    <a:pt x="12645" y="27821"/>
                    <a:pt x="12886" y="27672"/>
                  </a:cubicBezTo>
                  <a:cubicBezTo>
                    <a:pt x="12935" y="27644"/>
                    <a:pt x="12952" y="27579"/>
                    <a:pt x="12924" y="27530"/>
                  </a:cubicBezTo>
                  <a:cubicBezTo>
                    <a:pt x="12902" y="27497"/>
                    <a:pt x="12865" y="27478"/>
                    <a:pt x="12829" y="27478"/>
                  </a:cubicBezTo>
                  <a:close/>
                  <a:moveTo>
                    <a:pt x="11397" y="28370"/>
                  </a:moveTo>
                  <a:cubicBezTo>
                    <a:pt x="11377" y="28370"/>
                    <a:pt x="11358" y="28375"/>
                    <a:pt x="11340" y="28385"/>
                  </a:cubicBezTo>
                  <a:cubicBezTo>
                    <a:pt x="11100" y="28544"/>
                    <a:pt x="10863" y="28697"/>
                    <a:pt x="10633" y="28851"/>
                  </a:cubicBezTo>
                  <a:cubicBezTo>
                    <a:pt x="10584" y="28878"/>
                    <a:pt x="10567" y="28944"/>
                    <a:pt x="10600" y="28993"/>
                  </a:cubicBezTo>
                  <a:cubicBezTo>
                    <a:pt x="10622" y="29026"/>
                    <a:pt x="10655" y="29043"/>
                    <a:pt x="10688" y="29043"/>
                  </a:cubicBezTo>
                  <a:cubicBezTo>
                    <a:pt x="10710" y="29043"/>
                    <a:pt x="10731" y="29037"/>
                    <a:pt x="10748" y="29026"/>
                  </a:cubicBezTo>
                  <a:cubicBezTo>
                    <a:pt x="10979" y="28873"/>
                    <a:pt x="11214" y="28719"/>
                    <a:pt x="11455" y="28565"/>
                  </a:cubicBezTo>
                  <a:cubicBezTo>
                    <a:pt x="11505" y="28532"/>
                    <a:pt x="11515" y="28467"/>
                    <a:pt x="11488" y="28418"/>
                  </a:cubicBezTo>
                  <a:cubicBezTo>
                    <a:pt x="11467" y="28386"/>
                    <a:pt x="11432" y="28370"/>
                    <a:pt x="11397" y="28370"/>
                  </a:cubicBezTo>
                  <a:close/>
                  <a:moveTo>
                    <a:pt x="9986" y="29303"/>
                  </a:moveTo>
                  <a:cubicBezTo>
                    <a:pt x="9966" y="29303"/>
                    <a:pt x="9945" y="29309"/>
                    <a:pt x="9926" y="29322"/>
                  </a:cubicBezTo>
                  <a:cubicBezTo>
                    <a:pt x="9691" y="29481"/>
                    <a:pt x="9461" y="29645"/>
                    <a:pt x="9230" y="29804"/>
                  </a:cubicBezTo>
                  <a:cubicBezTo>
                    <a:pt x="9186" y="29837"/>
                    <a:pt x="9175" y="29903"/>
                    <a:pt x="9208" y="29953"/>
                  </a:cubicBezTo>
                  <a:cubicBezTo>
                    <a:pt x="9230" y="29979"/>
                    <a:pt x="9263" y="29996"/>
                    <a:pt x="9296" y="29996"/>
                  </a:cubicBezTo>
                  <a:cubicBezTo>
                    <a:pt x="9312" y="29996"/>
                    <a:pt x="9334" y="29991"/>
                    <a:pt x="9357" y="29974"/>
                  </a:cubicBezTo>
                  <a:cubicBezTo>
                    <a:pt x="9580" y="29815"/>
                    <a:pt x="9810" y="29657"/>
                    <a:pt x="10047" y="29493"/>
                  </a:cubicBezTo>
                  <a:cubicBezTo>
                    <a:pt x="10096" y="29460"/>
                    <a:pt x="10106" y="29394"/>
                    <a:pt x="10074" y="29349"/>
                  </a:cubicBezTo>
                  <a:cubicBezTo>
                    <a:pt x="10053" y="29319"/>
                    <a:pt x="10020" y="29303"/>
                    <a:pt x="9986" y="29303"/>
                  </a:cubicBezTo>
                  <a:close/>
                  <a:moveTo>
                    <a:pt x="8611" y="30277"/>
                  </a:moveTo>
                  <a:cubicBezTo>
                    <a:pt x="8588" y="30277"/>
                    <a:pt x="8565" y="30284"/>
                    <a:pt x="8545" y="30298"/>
                  </a:cubicBezTo>
                  <a:cubicBezTo>
                    <a:pt x="8315" y="30467"/>
                    <a:pt x="8085" y="30637"/>
                    <a:pt x="7865" y="30801"/>
                  </a:cubicBezTo>
                  <a:cubicBezTo>
                    <a:pt x="7822" y="30841"/>
                    <a:pt x="7811" y="30907"/>
                    <a:pt x="7849" y="30950"/>
                  </a:cubicBezTo>
                  <a:cubicBezTo>
                    <a:pt x="7865" y="30978"/>
                    <a:pt x="7898" y="30993"/>
                    <a:pt x="7931" y="30993"/>
                  </a:cubicBezTo>
                  <a:cubicBezTo>
                    <a:pt x="7953" y="30993"/>
                    <a:pt x="7975" y="30988"/>
                    <a:pt x="7996" y="30972"/>
                  </a:cubicBezTo>
                  <a:cubicBezTo>
                    <a:pt x="8216" y="30808"/>
                    <a:pt x="8441" y="30637"/>
                    <a:pt x="8671" y="30467"/>
                  </a:cubicBezTo>
                  <a:cubicBezTo>
                    <a:pt x="8715" y="30434"/>
                    <a:pt x="8725" y="30369"/>
                    <a:pt x="8692" y="30320"/>
                  </a:cubicBezTo>
                  <a:cubicBezTo>
                    <a:pt x="8673" y="30291"/>
                    <a:pt x="8643" y="30277"/>
                    <a:pt x="8611" y="30277"/>
                  </a:cubicBezTo>
                  <a:close/>
                  <a:moveTo>
                    <a:pt x="7265" y="31301"/>
                  </a:moveTo>
                  <a:cubicBezTo>
                    <a:pt x="7241" y="31301"/>
                    <a:pt x="7218" y="31308"/>
                    <a:pt x="7197" y="31322"/>
                  </a:cubicBezTo>
                  <a:cubicBezTo>
                    <a:pt x="6972" y="31504"/>
                    <a:pt x="6752" y="31684"/>
                    <a:pt x="6539" y="31860"/>
                  </a:cubicBezTo>
                  <a:cubicBezTo>
                    <a:pt x="6496" y="31898"/>
                    <a:pt x="6489" y="31964"/>
                    <a:pt x="6528" y="32008"/>
                  </a:cubicBezTo>
                  <a:cubicBezTo>
                    <a:pt x="6550" y="32035"/>
                    <a:pt x="6577" y="32046"/>
                    <a:pt x="6610" y="32046"/>
                  </a:cubicBezTo>
                  <a:cubicBezTo>
                    <a:pt x="6632" y="32046"/>
                    <a:pt x="6653" y="32035"/>
                    <a:pt x="6676" y="32018"/>
                  </a:cubicBezTo>
                  <a:cubicBezTo>
                    <a:pt x="6890" y="31843"/>
                    <a:pt x="7103" y="31668"/>
                    <a:pt x="7328" y="31492"/>
                  </a:cubicBezTo>
                  <a:cubicBezTo>
                    <a:pt x="7377" y="31454"/>
                    <a:pt x="7383" y="31388"/>
                    <a:pt x="7344" y="31339"/>
                  </a:cubicBezTo>
                  <a:cubicBezTo>
                    <a:pt x="7325" y="31314"/>
                    <a:pt x="7296" y="31301"/>
                    <a:pt x="7265" y="31301"/>
                  </a:cubicBezTo>
                  <a:close/>
                  <a:moveTo>
                    <a:pt x="5966" y="32382"/>
                  </a:moveTo>
                  <a:cubicBezTo>
                    <a:pt x="5941" y="32382"/>
                    <a:pt x="5917" y="32390"/>
                    <a:pt x="5897" y="32408"/>
                  </a:cubicBezTo>
                  <a:cubicBezTo>
                    <a:pt x="5679" y="32600"/>
                    <a:pt x="5470" y="32786"/>
                    <a:pt x="5267" y="32972"/>
                  </a:cubicBezTo>
                  <a:cubicBezTo>
                    <a:pt x="5224" y="33011"/>
                    <a:pt x="5218" y="33082"/>
                    <a:pt x="5256" y="33126"/>
                  </a:cubicBezTo>
                  <a:cubicBezTo>
                    <a:pt x="5279" y="33148"/>
                    <a:pt x="5305" y="33159"/>
                    <a:pt x="5338" y="33159"/>
                  </a:cubicBezTo>
                  <a:cubicBezTo>
                    <a:pt x="5360" y="33159"/>
                    <a:pt x="5388" y="33148"/>
                    <a:pt x="5410" y="33131"/>
                  </a:cubicBezTo>
                  <a:cubicBezTo>
                    <a:pt x="5608" y="32946"/>
                    <a:pt x="5821" y="32759"/>
                    <a:pt x="6035" y="32567"/>
                  </a:cubicBezTo>
                  <a:cubicBezTo>
                    <a:pt x="6079" y="32529"/>
                    <a:pt x="6084" y="32463"/>
                    <a:pt x="6046" y="32419"/>
                  </a:cubicBezTo>
                  <a:cubicBezTo>
                    <a:pt x="6025" y="32395"/>
                    <a:pt x="5995" y="32382"/>
                    <a:pt x="5966" y="32382"/>
                  </a:cubicBezTo>
                  <a:close/>
                  <a:moveTo>
                    <a:pt x="4725" y="33526"/>
                  </a:moveTo>
                  <a:cubicBezTo>
                    <a:pt x="4697" y="33526"/>
                    <a:pt x="4670" y="33537"/>
                    <a:pt x="4647" y="33559"/>
                  </a:cubicBezTo>
                  <a:cubicBezTo>
                    <a:pt x="4440" y="33761"/>
                    <a:pt x="4242" y="33958"/>
                    <a:pt x="4050" y="34156"/>
                  </a:cubicBezTo>
                  <a:cubicBezTo>
                    <a:pt x="4012" y="34200"/>
                    <a:pt x="4012" y="34266"/>
                    <a:pt x="4056" y="34310"/>
                  </a:cubicBezTo>
                  <a:cubicBezTo>
                    <a:pt x="4078" y="34327"/>
                    <a:pt x="4100" y="34337"/>
                    <a:pt x="4128" y="34337"/>
                  </a:cubicBezTo>
                  <a:cubicBezTo>
                    <a:pt x="4154" y="34337"/>
                    <a:pt x="4182" y="34327"/>
                    <a:pt x="4204" y="34304"/>
                  </a:cubicBezTo>
                  <a:cubicBezTo>
                    <a:pt x="4396" y="34107"/>
                    <a:pt x="4594" y="33910"/>
                    <a:pt x="4796" y="33707"/>
                  </a:cubicBezTo>
                  <a:cubicBezTo>
                    <a:pt x="4839" y="33669"/>
                    <a:pt x="4839" y="33603"/>
                    <a:pt x="4801" y="33559"/>
                  </a:cubicBezTo>
                  <a:cubicBezTo>
                    <a:pt x="4780" y="33537"/>
                    <a:pt x="4752" y="33526"/>
                    <a:pt x="4725" y="33526"/>
                  </a:cubicBezTo>
                  <a:close/>
                  <a:moveTo>
                    <a:pt x="3555" y="34744"/>
                  </a:moveTo>
                  <a:cubicBezTo>
                    <a:pt x="3526" y="34744"/>
                    <a:pt x="3496" y="34757"/>
                    <a:pt x="3475" y="34781"/>
                  </a:cubicBezTo>
                  <a:cubicBezTo>
                    <a:pt x="3283" y="34995"/>
                    <a:pt x="3097" y="35208"/>
                    <a:pt x="2922" y="35422"/>
                  </a:cubicBezTo>
                  <a:cubicBezTo>
                    <a:pt x="2883" y="35471"/>
                    <a:pt x="2889" y="35537"/>
                    <a:pt x="2937" y="35576"/>
                  </a:cubicBezTo>
                  <a:cubicBezTo>
                    <a:pt x="2955" y="35587"/>
                    <a:pt x="2982" y="35597"/>
                    <a:pt x="3003" y="35597"/>
                  </a:cubicBezTo>
                  <a:cubicBezTo>
                    <a:pt x="3031" y="35597"/>
                    <a:pt x="3064" y="35587"/>
                    <a:pt x="3086" y="35559"/>
                  </a:cubicBezTo>
                  <a:cubicBezTo>
                    <a:pt x="3261" y="35346"/>
                    <a:pt x="3443" y="35132"/>
                    <a:pt x="3635" y="34924"/>
                  </a:cubicBezTo>
                  <a:cubicBezTo>
                    <a:pt x="3673" y="34879"/>
                    <a:pt x="3667" y="34813"/>
                    <a:pt x="3623" y="34770"/>
                  </a:cubicBezTo>
                  <a:cubicBezTo>
                    <a:pt x="3603" y="34753"/>
                    <a:pt x="3579" y="34744"/>
                    <a:pt x="3555" y="34744"/>
                  </a:cubicBezTo>
                  <a:close/>
                  <a:moveTo>
                    <a:pt x="2482" y="36050"/>
                  </a:moveTo>
                  <a:cubicBezTo>
                    <a:pt x="2449" y="36050"/>
                    <a:pt x="2415" y="36065"/>
                    <a:pt x="2395" y="36091"/>
                  </a:cubicBezTo>
                  <a:cubicBezTo>
                    <a:pt x="2226" y="36321"/>
                    <a:pt x="2056" y="36551"/>
                    <a:pt x="1902" y="36781"/>
                  </a:cubicBezTo>
                  <a:cubicBezTo>
                    <a:pt x="1869" y="36831"/>
                    <a:pt x="1880" y="36897"/>
                    <a:pt x="1930" y="36930"/>
                  </a:cubicBezTo>
                  <a:cubicBezTo>
                    <a:pt x="1946" y="36940"/>
                    <a:pt x="1968" y="36946"/>
                    <a:pt x="1990" y="36946"/>
                  </a:cubicBezTo>
                  <a:cubicBezTo>
                    <a:pt x="2023" y="36946"/>
                    <a:pt x="2056" y="36930"/>
                    <a:pt x="2077" y="36902"/>
                  </a:cubicBezTo>
                  <a:cubicBezTo>
                    <a:pt x="2231" y="36677"/>
                    <a:pt x="2395" y="36447"/>
                    <a:pt x="2565" y="36217"/>
                  </a:cubicBezTo>
                  <a:cubicBezTo>
                    <a:pt x="2598" y="36174"/>
                    <a:pt x="2593" y="36108"/>
                    <a:pt x="2543" y="36070"/>
                  </a:cubicBezTo>
                  <a:cubicBezTo>
                    <a:pt x="2526" y="36057"/>
                    <a:pt x="2504" y="36050"/>
                    <a:pt x="2482" y="36050"/>
                  </a:cubicBezTo>
                  <a:close/>
                  <a:moveTo>
                    <a:pt x="1534" y="37450"/>
                  </a:moveTo>
                  <a:cubicBezTo>
                    <a:pt x="1499" y="37450"/>
                    <a:pt x="1465" y="37468"/>
                    <a:pt x="1447" y="37499"/>
                  </a:cubicBezTo>
                  <a:cubicBezTo>
                    <a:pt x="1300" y="37747"/>
                    <a:pt x="1162" y="37998"/>
                    <a:pt x="1037" y="38245"/>
                  </a:cubicBezTo>
                  <a:cubicBezTo>
                    <a:pt x="1009" y="38299"/>
                    <a:pt x="1030" y="38360"/>
                    <a:pt x="1080" y="38387"/>
                  </a:cubicBezTo>
                  <a:cubicBezTo>
                    <a:pt x="1096" y="38398"/>
                    <a:pt x="1113" y="38398"/>
                    <a:pt x="1129" y="38398"/>
                  </a:cubicBezTo>
                  <a:cubicBezTo>
                    <a:pt x="1168" y="38398"/>
                    <a:pt x="1206" y="38377"/>
                    <a:pt x="1222" y="38344"/>
                  </a:cubicBezTo>
                  <a:cubicBezTo>
                    <a:pt x="1348" y="38097"/>
                    <a:pt x="1485" y="37851"/>
                    <a:pt x="1629" y="37609"/>
                  </a:cubicBezTo>
                  <a:cubicBezTo>
                    <a:pt x="1655" y="37560"/>
                    <a:pt x="1639" y="37494"/>
                    <a:pt x="1589" y="37467"/>
                  </a:cubicBezTo>
                  <a:cubicBezTo>
                    <a:pt x="1572" y="37455"/>
                    <a:pt x="1553" y="37450"/>
                    <a:pt x="1534" y="37450"/>
                  </a:cubicBezTo>
                  <a:close/>
                  <a:moveTo>
                    <a:pt x="774" y="38955"/>
                  </a:moveTo>
                  <a:cubicBezTo>
                    <a:pt x="733" y="38955"/>
                    <a:pt x="694" y="38978"/>
                    <a:pt x="675" y="39017"/>
                  </a:cubicBezTo>
                  <a:cubicBezTo>
                    <a:pt x="564" y="39286"/>
                    <a:pt x="466" y="39555"/>
                    <a:pt x="384" y="39819"/>
                  </a:cubicBezTo>
                  <a:cubicBezTo>
                    <a:pt x="362" y="39878"/>
                    <a:pt x="395" y="39933"/>
                    <a:pt x="450" y="39955"/>
                  </a:cubicBezTo>
                  <a:cubicBezTo>
                    <a:pt x="461" y="39955"/>
                    <a:pt x="471" y="39961"/>
                    <a:pt x="483" y="39961"/>
                  </a:cubicBezTo>
                  <a:cubicBezTo>
                    <a:pt x="526" y="39961"/>
                    <a:pt x="570" y="39928"/>
                    <a:pt x="582" y="39884"/>
                  </a:cubicBezTo>
                  <a:cubicBezTo>
                    <a:pt x="663" y="39626"/>
                    <a:pt x="762" y="39363"/>
                    <a:pt x="872" y="39100"/>
                  </a:cubicBezTo>
                  <a:cubicBezTo>
                    <a:pt x="893" y="39045"/>
                    <a:pt x="866" y="38985"/>
                    <a:pt x="817" y="38964"/>
                  </a:cubicBezTo>
                  <a:cubicBezTo>
                    <a:pt x="803" y="38958"/>
                    <a:pt x="788" y="38955"/>
                    <a:pt x="774" y="38955"/>
                  </a:cubicBezTo>
                  <a:close/>
                  <a:moveTo>
                    <a:pt x="267" y="40561"/>
                  </a:moveTo>
                  <a:cubicBezTo>
                    <a:pt x="218" y="40561"/>
                    <a:pt x="173" y="40597"/>
                    <a:pt x="159" y="40646"/>
                  </a:cubicBezTo>
                  <a:cubicBezTo>
                    <a:pt x="99" y="40930"/>
                    <a:pt x="55" y="41215"/>
                    <a:pt x="28" y="41489"/>
                  </a:cubicBezTo>
                  <a:cubicBezTo>
                    <a:pt x="22" y="41550"/>
                    <a:pt x="66" y="41600"/>
                    <a:pt x="126" y="41610"/>
                  </a:cubicBezTo>
                  <a:lnTo>
                    <a:pt x="137" y="41610"/>
                  </a:lnTo>
                  <a:cubicBezTo>
                    <a:pt x="187" y="41610"/>
                    <a:pt x="236" y="41567"/>
                    <a:pt x="241" y="41511"/>
                  </a:cubicBezTo>
                  <a:cubicBezTo>
                    <a:pt x="268" y="41243"/>
                    <a:pt x="307" y="40963"/>
                    <a:pt x="367" y="40689"/>
                  </a:cubicBezTo>
                  <a:cubicBezTo>
                    <a:pt x="379" y="40634"/>
                    <a:pt x="346" y="40575"/>
                    <a:pt x="286" y="40563"/>
                  </a:cubicBezTo>
                  <a:cubicBezTo>
                    <a:pt x="279" y="40562"/>
                    <a:pt x="273" y="40561"/>
                    <a:pt x="267" y="40561"/>
                  </a:cubicBezTo>
                  <a:close/>
                  <a:moveTo>
                    <a:pt x="104" y="42240"/>
                  </a:moveTo>
                  <a:cubicBezTo>
                    <a:pt x="44" y="42240"/>
                    <a:pt x="0" y="42290"/>
                    <a:pt x="0" y="42351"/>
                  </a:cubicBezTo>
                  <a:cubicBezTo>
                    <a:pt x="11" y="42640"/>
                    <a:pt x="38" y="42931"/>
                    <a:pt x="88" y="43206"/>
                  </a:cubicBezTo>
                  <a:cubicBezTo>
                    <a:pt x="99" y="43254"/>
                    <a:pt x="142" y="43292"/>
                    <a:pt x="192" y="43292"/>
                  </a:cubicBezTo>
                  <a:lnTo>
                    <a:pt x="208" y="43292"/>
                  </a:lnTo>
                  <a:cubicBezTo>
                    <a:pt x="268" y="43282"/>
                    <a:pt x="307" y="43227"/>
                    <a:pt x="296" y="43166"/>
                  </a:cubicBezTo>
                  <a:cubicBezTo>
                    <a:pt x="247" y="42903"/>
                    <a:pt x="220" y="42624"/>
                    <a:pt x="215" y="42344"/>
                  </a:cubicBezTo>
                  <a:cubicBezTo>
                    <a:pt x="208" y="42285"/>
                    <a:pt x="159" y="42240"/>
                    <a:pt x="104" y="42240"/>
                  </a:cubicBezTo>
                  <a:close/>
                  <a:moveTo>
                    <a:pt x="407" y="43899"/>
                  </a:moveTo>
                  <a:cubicBezTo>
                    <a:pt x="393" y="43899"/>
                    <a:pt x="380" y="43902"/>
                    <a:pt x="367" y="43907"/>
                  </a:cubicBezTo>
                  <a:cubicBezTo>
                    <a:pt x="313" y="43923"/>
                    <a:pt x="286" y="43983"/>
                    <a:pt x="301" y="44038"/>
                  </a:cubicBezTo>
                  <a:cubicBezTo>
                    <a:pt x="307" y="44049"/>
                    <a:pt x="597" y="44843"/>
                    <a:pt x="751" y="44843"/>
                  </a:cubicBezTo>
                  <a:cubicBezTo>
                    <a:pt x="812" y="44843"/>
                    <a:pt x="860" y="44800"/>
                    <a:pt x="860" y="44739"/>
                  </a:cubicBezTo>
                  <a:cubicBezTo>
                    <a:pt x="860" y="44718"/>
                    <a:pt x="850" y="44696"/>
                    <a:pt x="839" y="44679"/>
                  </a:cubicBezTo>
                  <a:cubicBezTo>
                    <a:pt x="828" y="44663"/>
                    <a:pt x="663" y="44416"/>
                    <a:pt x="504" y="43967"/>
                  </a:cubicBezTo>
                  <a:cubicBezTo>
                    <a:pt x="488" y="43925"/>
                    <a:pt x="449" y="43899"/>
                    <a:pt x="407" y="43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29" name="Google Shape;5129;p88"/>
          <p:cNvGrpSpPr/>
          <p:nvPr/>
        </p:nvGrpSpPr>
        <p:grpSpPr>
          <a:xfrm>
            <a:off x="2097450" y="803575"/>
            <a:ext cx="5607295" cy="3416950"/>
            <a:chOff x="2097450" y="803575"/>
            <a:chExt cx="5607295" cy="3416950"/>
          </a:xfrm>
        </p:grpSpPr>
        <p:sp>
          <p:nvSpPr>
            <p:cNvPr id="5130" name="Google Shape;5130;p88"/>
            <p:cNvSpPr/>
            <p:nvPr/>
          </p:nvSpPr>
          <p:spPr>
            <a:xfrm>
              <a:off x="2097450" y="8035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1" name="Google Shape;5131;p88"/>
            <p:cNvSpPr/>
            <p:nvPr/>
          </p:nvSpPr>
          <p:spPr>
            <a:xfrm>
              <a:off x="6528100" y="40366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2" name="Google Shape;5132;p88"/>
            <p:cNvSpPr/>
            <p:nvPr/>
          </p:nvSpPr>
          <p:spPr>
            <a:xfrm>
              <a:off x="7511245" y="87100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34" name="Google Shape;5134;p88"/>
          <p:cNvSpPr/>
          <p:nvPr/>
        </p:nvSpPr>
        <p:spPr>
          <a:xfrm>
            <a:off x="501050" y="1205981"/>
            <a:ext cx="929243" cy="312252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135" name="Google Shape;5135;p88"/>
          <p:cNvGrpSpPr/>
          <p:nvPr/>
        </p:nvGrpSpPr>
        <p:grpSpPr>
          <a:xfrm>
            <a:off x="7836463" y="1104850"/>
            <a:ext cx="868425" cy="514500"/>
            <a:chOff x="2575700" y="1885000"/>
            <a:chExt cx="868425" cy="514500"/>
          </a:xfrm>
        </p:grpSpPr>
        <p:sp>
          <p:nvSpPr>
            <p:cNvPr id="5136" name="Google Shape;5136;p88"/>
            <p:cNvSpPr/>
            <p:nvPr/>
          </p:nvSpPr>
          <p:spPr>
            <a:xfrm>
              <a:off x="2787525" y="1992625"/>
              <a:ext cx="507200" cy="400850"/>
            </a:xfrm>
            <a:custGeom>
              <a:avLst/>
              <a:gdLst/>
              <a:ahLst/>
              <a:cxnLst/>
              <a:rect l="l" t="t" r="r" b="b"/>
              <a:pathLst>
                <a:path w="20288" h="16034" extrusionOk="0">
                  <a:moveTo>
                    <a:pt x="11700" y="0"/>
                  </a:moveTo>
                  <a:cubicBezTo>
                    <a:pt x="11432" y="0"/>
                    <a:pt x="11155" y="12"/>
                    <a:pt x="10870" y="34"/>
                  </a:cubicBezTo>
                  <a:cubicBezTo>
                    <a:pt x="615" y="851"/>
                    <a:pt x="1" y="7714"/>
                    <a:pt x="396" y="16034"/>
                  </a:cubicBezTo>
                  <a:lnTo>
                    <a:pt x="3570" y="15864"/>
                  </a:lnTo>
                  <a:cubicBezTo>
                    <a:pt x="2966" y="12125"/>
                    <a:pt x="2281" y="3175"/>
                    <a:pt x="9252" y="1903"/>
                  </a:cubicBezTo>
                  <a:cubicBezTo>
                    <a:pt x="9808" y="1802"/>
                    <a:pt x="10330" y="1754"/>
                    <a:pt x="10819" y="1754"/>
                  </a:cubicBezTo>
                  <a:cubicBezTo>
                    <a:pt x="17492" y="1754"/>
                    <a:pt x="18114" y="10675"/>
                    <a:pt x="18093" y="14296"/>
                  </a:cubicBezTo>
                  <a:lnTo>
                    <a:pt x="20182" y="13907"/>
                  </a:lnTo>
                  <a:cubicBezTo>
                    <a:pt x="20288" y="10313"/>
                    <a:pt x="19885" y="0"/>
                    <a:pt x="117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7" name="Google Shape;5137;p88"/>
            <p:cNvSpPr/>
            <p:nvPr/>
          </p:nvSpPr>
          <p:spPr>
            <a:xfrm>
              <a:off x="2844525" y="2036475"/>
              <a:ext cx="395850" cy="352750"/>
            </a:xfrm>
            <a:custGeom>
              <a:avLst/>
              <a:gdLst/>
              <a:ahLst/>
              <a:cxnLst/>
              <a:rect l="l" t="t" r="r" b="b"/>
              <a:pathLst>
                <a:path w="15834" h="14110" extrusionOk="0">
                  <a:moveTo>
                    <a:pt x="8539" y="0"/>
                  </a:moveTo>
                  <a:cubicBezTo>
                    <a:pt x="8050" y="0"/>
                    <a:pt x="7528" y="48"/>
                    <a:pt x="6972" y="149"/>
                  </a:cubicBezTo>
                  <a:cubicBezTo>
                    <a:pt x="1" y="1421"/>
                    <a:pt x="686" y="10371"/>
                    <a:pt x="1290" y="14110"/>
                  </a:cubicBezTo>
                  <a:lnTo>
                    <a:pt x="3564" y="13994"/>
                  </a:lnTo>
                  <a:cubicBezTo>
                    <a:pt x="3564" y="13994"/>
                    <a:pt x="2950" y="2123"/>
                    <a:pt x="7794" y="1821"/>
                  </a:cubicBezTo>
                  <a:cubicBezTo>
                    <a:pt x="7858" y="1817"/>
                    <a:pt x="7921" y="1815"/>
                    <a:pt x="7983" y="1815"/>
                  </a:cubicBezTo>
                  <a:cubicBezTo>
                    <a:pt x="12680" y="1815"/>
                    <a:pt x="13977" y="12888"/>
                    <a:pt x="13977" y="12888"/>
                  </a:cubicBezTo>
                  <a:lnTo>
                    <a:pt x="15813" y="12542"/>
                  </a:lnTo>
                  <a:cubicBezTo>
                    <a:pt x="15834" y="8921"/>
                    <a:pt x="15212" y="0"/>
                    <a:pt x="85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8" name="Google Shape;5138;p88"/>
            <p:cNvSpPr/>
            <p:nvPr/>
          </p:nvSpPr>
          <p:spPr>
            <a:xfrm>
              <a:off x="2575700" y="1885000"/>
              <a:ext cx="868425" cy="514500"/>
            </a:xfrm>
            <a:custGeom>
              <a:avLst/>
              <a:gdLst/>
              <a:ahLst/>
              <a:cxnLst/>
              <a:rect l="l" t="t" r="r" b="b"/>
              <a:pathLst>
                <a:path w="34737" h="20580" extrusionOk="0">
                  <a:moveTo>
                    <a:pt x="19626" y="0"/>
                  </a:moveTo>
                  <a:cubicBezTo>
                    <a:pt x="18929" y="0"/>
                    <a:pt x="18198" y="37"/>
                    <a:pt x="17429" y="114"/>
                  </a:cubicBezTo>
                  <a:cubicBezTo>
                    <a:pt x="0" y="1862"/>
                    <a:pt x="4292" y="20579"/>
                    <a:pt x="4292" y="20579"/>
                  </a:cubicBezTo>
                  <a:lnTo>
                    <a:pt x="6068" y="20486"/>
                  </a:lnTo>
                  <a:cubicBezTo>
                    <a:pt x="3902" y="8408"/>
                    <a:pt x="9675" y="1851"/>
                    <a:pt x="20840" y="1851"/>
                  </a:cubicBezTo>
                  <a:cubicBezTo>
                    <a:pt x="20887" y="1851"/>
                    <a:pt x="20934" y="1852"/>
                    <a:pt x="20981" y="1852"/>
                  </a:cubicBezTo>
                  <a:cubicBezTo>
                    <a:pt x="30912" y="1895"/>
                    <a:pt x="31987" y="13915"/>
                    <a:pt x="32080" y="17571"/>
                  </a:cubicBezTo>
                  <a:lnTo>
                    <a:pt x="33368" y="17329"/>
                  </a:lnTo>
                  <a:cubicBezTo>
                    <a:pt x="33368" y="17329"/>
                    <a:pt x="34736" y="0"/>
                    <a:pt x="196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9" name="Google Shape;5139;p88"/>
            <p:cNvSpPr/>
            <p:nvPr/>
          </p:nvSpPr>
          <p:spPr>
            <a:xfrm>
              <a:off x="2673225" y="1931275"/>
              <a:ext cx="704500" cy="465875"/>
            </a:xfrm>
            <a:custGeom>
              <a:avLst/>
              <a:gdLst/>
              <a:ahLst/>
              <a:cxnLst/>
              <a:rect l="l" t="t" r="r" b="b"/>
              <a:pathLst>
                <a:path w="28180" h="18635" extrusionOk="0">
                  <a:moveTo>
                    <a:pt x="16939" y="0"/>
                  </a:moveTo>
                  <a:cubicBezTo>
                    <a:pt x="5774" y="0"/>
                    <a:pt x="1" y="6557"/>
                    <a:pt x="2167" y="18635"/>
                  </a:cubicBezTo>
                  <a:lnTo>
                    <a:pt x="4968" y="18488"/>
                  </a:lnTo>
                  <a:cubicBezTo>
                    <a:pt x="4573" y="10168"/>
                    <a:pt x="5187" y="3305"/>
                    <a:pt x="15442" y="2488"/>
                  </a:cubicBezTo>
                  <a:cubicBezTo>
                    <a:pt x="15727" y="2466"/>
                    <a:pt x="16004" y="2454"/>
                    <a:pt x="16272" y="2454"/>
                  </a:cubicBezTo>
                  <a:cubicBezTo>
                    <a:pt x="24457" y="2454"/>
                    <a:pt x="24860" y="12767"/>
                    <a:pt x="24754" y="16361"/>
                  </a:cubicBezTo>
                  <a:lnTo>
                    <a:pt x="28179" y="15720"/>
                  </a:lnTo>
                  <a:cubicBezTo>
                    <a:pt x="28086" y="12064"/>
                    <a:pt x="27011" y="44"/>
                    <a:pt x="17080" y="1"/>
                  </a:cubicBezTo>
                  <a:cubicBezTo>
                    <a:pt x="17033" y="1"/>
                    <a:pt x="16986" y="0"/>
                    <a:pt x="169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2097450" y="976287"/>
            <a:ext cx="5052986" cy="33958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4400" b="1">
                <a:solidFill>
                  <a:schemeClr val="accent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CẢM ƠN CÁC EM 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4400" b="1">
                <a:solidFill>
                  <a:schemeClr val="accent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ĐÃ LẮNG NGHE, 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4400" b="1">
                <a:solidFill>
                  <a:schemeClr val="accent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HẸN GẶP LẠI!</a:t>
            </a:r>
            <a:endParaRPr lang="en-US" sz="4400" b="1">
              <a:solidFill>
                <a:schemeClr val="accent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45" name="Google Shape;4345;p73"/>
          <p:cNvGrpSpPr/>
          <p:nvPr/>
        </p:nvGrpSpPr>
        <p:grpSpPr>
          <a:xfrm>
            <a:off x="2523529" y="718493"/>
            <a:ext cx="4052475" cy="183900"/>
            <a:chOff x="2545763" y="1816300"/>
            <a:chExt cx="4052475" cy="183900"/>
          </a:xfrm>
        </p:grpSpPr>
        <p:sp>
          <p:nvSpPr>
            <p:cNvPr id="4346" name="Google Shape;4346;p73"/>
            <p:cNvSpPr/>
            <p:nvPr/>
          </p:nvSpPr>
          <p:spPr>
            <a:xfrm>
              <a:off x="2545763" y="181630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7" name="Google Shape;4347;p73"/>
            <p:cNvSpPr/>
            <p:nvPr/>
          </p:nvSpPr>
          <p:spPr>
            <a:xfrm>
              <a:off x="6404738" y="181630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" name="Rectangle 21"/>
          <p:cNvSpPr/>
          <p:nvPr/>
        </p:nvSpPr>
        <p:spPr>
          <a:xfrm>
            <a:off x="3200935" y="453365"/>
            <a:ext cx="2887329" cy="8206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600" b="1">
                <a:solidFill>
                  <a:schemeClr val="accent1"/>
                </a:solidFill>
                <a:latin typeface="+mj-lt"/>
              </a:rPr>
              <a:t>KHỞI ĐỘNG</a:t>
            </a:r>
            <a:endParaRPr lang="en-US" sz="3600">
              <a:solidFill>
                <a:schemeClr val="accent1"/>
              </a:solidFill>
              <a:latin typeface="+mj-lt"/>
            </a:endParaRPr>
          </a:p>
        </p:txBody>
      </p:sp>
      <p:grpSp>
        <p:nvGrpSpPr>
          <p:cNvPr id="62" name="Google Shape;4394;p75"/>
          <p:cNvGrpSpPr/>
          <p:nvPr/>
        </p:nvGrpSpPr>
        <p:grpSpPr>
          <a:xfrm>
            <a:off x="-459045" y="-763893"/>
            <a:ext cx="10004489" cy="2683354"/>
            <a:chOff x="-131942" y="-240334"/>
            <a:chExt cx="9408147" cy="2571207"/>
          </a:xfrm>
        </p:grpSpPr>
        <p:grpSp>
          <p:nvGrpSpPr>
            <p:cNvPr id="63" name="Google Shape;4395;p75"/>
            <p:cNvGrpSpPr/>
            <p:nvPr/>
          </p:nvGrpSpPr>
          <p:grpSpPr>
            <a:xfrm rot="-1799975">
              <a:off x="-47704" y="459634"/>
              <a:ext cx="3113747" cy="1171270"/>
              <a:chOff x="0" y="539998"/>
              <a:chExt cx="3901889" cy="1467738"/>
            </a:xfrm>
          </p:grpSpPr>
          <p:sp>
            <p:nvSpPr>
              <p:cNvPr id="71" name="Google Shape;4396;p75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4397;p75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4398;p75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4399;p75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4400;p75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4401;p75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4" name="Google Shape;4402;p75"/>
            <p:cNvGrpSpPr/>
            <p:nvPr/>
          </p:nvGrpSpPr>
          <p:grpSpPr>
            <a:xfrm rot="1799975" flipH="1">
              <a:off x="6078221" y="459634"/>
              <a:ext cx="3113747" cy="1171270"/>
              <a:chOff x="0" y="539998"/>
              <a:chExt cx="3901889" cy="1467738"/>
            </a:xfrm>
          </p:grpSpPr>
          <p:sp>
            <p:nvSpPr>
              <p:cNvPr id="65" name="Google Shape;4403;p75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4404;p75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4405;p75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4406;p75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4407;p75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4408;p75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2" name="Google Shape;4503;p77"/>
          <p:cNvSpPr/>
          <p:nvPr/>
        </p:nvSpPr>
        <p:spPr>
          <a:xfrm>
            <a:off x="7920898" y="4378761"/>
            <a:ext cx="929243" cy="312252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Rounded Rectangle 35"/>
          <p:cNvSpPr/>
          <p:nvPr/>
        </p:nvSpPr>
        <p:spPr>
          <a:xfrm>
            <a:off x="646505" y="1345593"/>
            <a:ext cx="7925066" cy="49871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80415" y="1315710"/>
            <a:ext cx="7659479" cy="484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1700" b="1">
                <a:solidFill>
                  <a:schemeClr val="bg1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đã từng tự làm đồ chơi ở nhà bao giờ chưa? Đó là món đồ chơi gì?</a:t>
            </a:r>
            <a:endParaRPr lang="en-US" sz="1700" b="1">
              <a:solidFill>
                <a:schemeClr val="bg1">
                  <a:lumMod val="1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7321" y="2005663"/>
            <a:ext cx="3078664" cy="237309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373" y="2019079"/>
            <a:ext cx="4251663" cy="2359682"/>
          </a:xfrm>
          <a:prstGeom prst="rect">
            <a:avLst/>
          </a:prstGeom>
        </p:spPr>
      </p:pic>
      <p:grpSp>
        <p:nvGrpSpPr>
          <p:cNvPr id="77" name="Google Shape;4382;p75"/>
          <p:cNvGrpSpPr/>
          <p:nvPr/>
        </p:nvGrpSpPr>
        <p:grpSpPr>
          <a:xfrm>
            <a:off x="159874" y="4207037"/>
            <a:ext cx="868425" cy="514500"/>
            <a:chOff x="2575700" y="1885000"/>
            <a:chExt cx="868425" cy="514500"/>
          </a:xfrm>
        </p:grpSpPr>
        <p:sp>
          <p:nvSpPr>
            <p:cNvPr id="78" name="Google Shape;4383;p75"/>
            <p:cNvSpPr/>
            <p:nvPr/>
          </p:nvSpPr>
          <p:spPr>
            <a:xfrm>
              <a:off x="2787525" y="1992625"/>
              <a:ext cx="507200" cy="400850"/>
            </a:xfrm>
            <a:custGeom>
              <a:avLst/>
              <a:gdLst/>
              <a:ahLst/>
              <a:cxnLst/>
              <a:rect l="l" t="t" r="r" b="b"/>
              <a:pathLst>
                <a:path w="20288" h="16034" extrusionOk="0">
                  <a:moveTo>
                    <a:pt x="11700" y="0"/>
                  </a:moveTo>
                  <a:cubicBezTo>
                    <a:pt x="11432" y="0"/>
                    <a:pt x="11155" y="12"/>
                    <a:pt x="10870" y="34"/>
                  </a:cubicBezTo>
                  <a:cubicBezTo>
                    <a:pt x="615" y="851"/>
                    <a:pt x="1" y="7714"/>
                    <a:pt x="396" y="16034"/>
                  </a:cubicBezTo>
                  <a:lnTo>
                    <a:pt x="3570" y="15864"/>
                  </a:lnTo>
                  <a:cubicBezTo>
                    <a:pt x="2966" y="12125"/>
                    <a:pt x="2281" y="3175"/>
                    <a:pt x="9252" y="1903"/>
                  </a:cubicBezTo>
                  <a:cubicBezTo>
                    <a:pt x="9808" y="1802"/>
                    <a:pt x="10330" y="1754"/>
                    <a:pt x="10819" y="1754"/>
                  </a:cubicBezTo>
                  <a:cubicBezTo>
                    <a:pt x="17492" y="1754"/>
                    <a:pt x="18114" y="10675"/>
                    <a:pt x="18093" y="14296"/>
                  </a:cubicBezTo>
                  <a:lnTo>
                    <a:pt x="20182" y="13907"/>
                  </a:lnTo>
                  <a:cubicBezTo>
                    <a:pt x="20288" y="10313"/>
                    <a:pt x="19885" y="0"/>
                    <a:pt x="117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4384;p75"/>
            <p:cNvSpPr/>
            <p:nvPr/>
          </p:nvSpPr>
          <p:spPr>
            <a:xfrm>
              <a:off x="2844525" y="2036475"/>
              <a:ext cx="395850" cy="352750"/>
            </a:xfrm>
            <a:custGeom>
              <a:avLst/>
              <a:gdLst/>
              <a:ahLst/>
              <a:cxnLst/>
              <a:rect l="l" t="t" r="r" b="b"/>
              <a:pathLst>
                <a:path w="15834" h="14110" extrusionOk="0">
                  <a:moveTo>
                    <a:pt x="8539" y="0"/>
                  </a:moveTo>
                  <a:cubicBezTo>
                    <a:pt x="8050" y="0"/>
                    <a:pt x="7528" y="48"/>
                    <a:pt x="6972" y="149"/>
                  </a:cubicBezTo>
                  <a:cubicBezTo>
                    <a:pt x="1" y="1421"/>
                    <a:pt x="686" y="10371"/>
                    <a:pt x="1290" y="14110"/>
                  </a:cubicBezTo>
                  <a:lnTo>
                    <a:pt x="3564" y="13994"/>
                  </a:lnTo>
                  <a:cubicBezTo>
                    <a:pt x="3564" y="13994"/>
                    <a:pt x="2950" y="2123"/>
                    <a:pt x="7794" y="1821"/>
                  </a:cubicBezTo>
                  <a:cubicBezTo>
                    <a:pt x="7858" y="1817"/>
                    <a:pt x="7921" y="1815"/>
                    <a:pt x="7983" y="1815"/>
                  </a:cubicBezTo>
                  <a:cubicBezTo>
                    <a:pt x="12680" y="1815"/>
                    <a:pt x="13977" y="12888"/>
                    <a:pt x="13977" y="12888"/>
                  </a:cubicBezTo>
                  <a:lnTo>
                    <a:pt x="15813" y="12542"/>
                  </a:lnTo>
                  <a:cubicBezTo>
                    <a:pt x="15834" y="8921"/>
                    <a:pt x="15212" y="0"/>
                    <a:pt x="85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4385;p75"/>
            <p:cNvSpPr/>
            <p:nvPr/>
          </p:nvSpPr>
          <p:spPr>
            <a:xfrm>
              <a:off x="2575700" y="1885000"/>
              <a:ext cx="868425" cy="514500"/>
            </a:xfrm>
            <a:custGeom>
              <a:avLst/>
              <a:gdLst/>
              <a:ahLst/>
              <a:cxnLst/>
              <a:rect l="l" t="t" r="r" b="b"/>
              <a:pathLst>
                <a:path w="34737" h="20580" extrusionOk="0">
                  <a:moveTo>
                    <a:pt x="19626" y="0"/>
                  </a:moveTo>
                  <a:cubicBezTo>
                    <a:pt x="18929" y="0"/>
                    <a:pt x="18198" y="37"/>
                    <a:pt x="17429" y="114"/>
                  </a:cubicBezTo>
                  <a:cubicBezTo>
                    <a:pt x="0" y="1862"/>
                    <a:pt x="4292" y="20579"/>
                    <a:pt x="4292" y="20579"/>
                  </a:cubicBezTo>
                  <a:lnTo>
                    <a:pt x="6068" y="20486"/>
                  </a:lnTo>
                  <a:cubicBezTo>
                    <a:pt x="3902" y="8408"/>
                    <a:pt x="9675" y="1851"/>
                    <a:pt x="20840" y="1851"/>
                  </a:cubicBezTo>
                  <a:cubicBezTo>
                    <a:pt x="20887" y="1851"/>
                    <a:pt x="20934" y="1852"/>
                    <a:pt x="20981" y="1852"/>
                  </a:cubicBezTo>
                  <a:cubicBezTo>
                    <a:pt x="30912" y="1895"/>
                    <a:pt x="31987" y="13915"/>
                    <a:pt x="32080" y="17571"/>
                  </a:cubicBezTo>
                  <a:lnTo>
                    <a:pt x="33368" y="17329"/>
                  </a:lnTo>
                  <a:cubicBezTo>
                    <a:pt x="33368" y="17329"/>
                    <a:pt x="34736" y="0"/>
                    <a:pt x="196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4386;p75"/>
            <p:cNvSpPr/>
            <p:nvPr/>
          </p:nvSpPr>
          <p:spPr>
            <a:xfrm>
              <a:off x="2673225" y="1931275"/>
              <a:ext cx="704500" cy="465875"/>
            </a:xfrm>
            <a:custGeom>
              <a:avLst/>
              <a:gdLst/>
              <a:ahLst/>
              <a:cxnLst/>
              <a:rect l="l" t="t" r="r" b="b"/>
              <a:pathLst>
                <a:path w="28180" h="18635" extrusionOk="0">
                  <a:moveTo>
                    <a:pt x="16939" y="0"/>
                  </a:moveTo>
                  <a:cubicBezTo>
                    <a:pt x="5774" y="0"/>
                    <a:pt x="1" y="6557"/>
                    <a:pt x="2167" y="18635"/>
                  </a:cubicBezTo>
                  <a:lnTo>
                    <a:pt x="4968" y="18488"/>
                  </a:lnTo>
                  <a:cubicBezTo>
                    <a:pt x="4573" y="10168"/>
                    <a:pt x="5187" y="3305"/>
                    <a:pt x="15442" y="2488"/>
                  </a:cubicBezTo>
                  <a:cubicBezTo>
                    <a:pt x="15727" y="2466"/>
                    <a:pt x="16004" y="2454"/>
                    <a:pt x="16272" y="2454"/>
                  </a:cubicBezTo>
                  <a:cubicBezTo>
                    <a:pt x="24457" y="2454"/>
                    <a:pt x="24860" y="12767"/>
                    <a:pt x="24754" y="16361"/>
                  </a:cubicBezTo>
                  <a:lnTo>
                    <a:pt x="28179" y="15720"/>
                  </a:lnTo>
                  <a:cubicBezTo>
                    <a:pt x="28086" y="12064"/>
                    <a:pt x="27011" y="44"/>
                    <a:pt x="17080" y="1"/>
                  </a:cubicBezTo>
                  <a:cubicBezTo>
                    <a:pt x="17033" y="1"/>
                    <a:pt x="16986" y="0"/>
                    <a:pt x="169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6" grpId="0" animBg="1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2" name="Google Shape;4292;p71"/>
          <p:cNvGrpSpPr/>
          <p:nvPr/>
        </p:nvGrpSpPr>
        <p:grpSpPr>
          <a:xfrm>
            <a:off x="2210432" y="811091"/>
            <a:ext cx="5076333" cy="2651163"/>
            <a:chOff x="2682475" y="1096925"/>
            <a:chExt cx="4271575" cy="2112725"/>
          </a:xfrm>
        </p:grpSpPr>
        <p:sp>
          <p:nvSpPr>
            <p:cNvPr id="4293" name="Google Shape;4293;p71"/>
            <p:cNvSpPr/>
            <p:nvPr/>
          </p:nvSpPr>
          <p:spPr>
            <a:xfrm>
              <a:off x="6196550" y="10969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4" name="Google Shape;4294;p71"/>
            <p:cNvSpPr/>
            <p:nvPr/>
          </p:nvSpPr>
          <p:spPr>
            <a:xfrm>
              <a:off x="2682475" y="10969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5" name="Google Shape;4295;p71"/>
            <p:cNvSpPr/>
            <p:nvPr/>
          </p:nvSpPr>
          <p:spPr>
            <a:xfrm>
              <a:off x="6760550" y="30257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96" name="Google Shape;4296;p71"/>
          <p:cNvGrpSpPr/>
          <p:nvPr/>
        </p:nvGrpSpPr>
        <p:grpSpPr>
          <a:xfrm>
            <a:off x="-429308" y="-604607"/>
            <a:ext cx="9774030" cy="2767944"/>
            <a:chOff x="-131942" y="-240334"/>
            <a:chExt cx="9408147" cy="2571207"/>
          </a:xfrm>
        </p:grpSpPr>
        <p:grpSp>
          <p:nvGrpSpPr>
            <p:cNvPr id="4297" name="Google Shape;4297;p71"/>
            <p:cNvGrpSpPr/>
            <p:nvPr/>
          </p:nvGrpSpPr>
          <p:grpSpPr>
            <a:xfrm rot="-1799975">
              <a:off x="-47704" y="459634"/>
              <a:ext cx="3113747" cy="1171270"/>
              <a:chOff x="0" y="539998"/>
              <a:chExt cx="3901889" cy="1467738"/>
            </a:xfrm>
          </p:grpSpPr>
          <p:sp>
            <p:nvSpPr>
              <p:cNvPr id="4298" name="Google Shape;4298;p71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9" name="Google Shape;4299;p71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0" name="Google Shape;4300;p71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1" name="Google Shape;4301;p71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2" name="Google Shape;4302;p71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3" name="Google Shape;4303;p71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304" name="Google Shape;4304;p71"/>
            <p:cNvGrpSpPr/>
            <p:nvPr/>
          </p:nvGrpSpPr>
          <p:grpSpPr>
            <a:xfrm rot="1799975" flipH="1">
              <a:off x="6078221" y="459634"/>
              <a:ext cx="3113747" cy="1171270"/>
              <a:chOff x="0" y="539998"/>
              <a:chExt cx="3901889" cy="1467738"/>
            </a:xfrm>
          </p:grpSpPr>
          <p:sp>
            <p:nvSpPr>
              <p:cNvPr id="4305" name="Google Shape;4305;p71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6" name="Google Shape;4306;p71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7" name="Google Shape;4307;p71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8" name="Google Shape;4308;p71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9" name="Google Shape;4309;p71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0" name="Google Shape;4310;p71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311" name="Google Shape;4311;p71"/>
          <p:cNvGrpSpPr/>
          <p:nvPr/>
        </p:nvGrpSpPr>
        <p:grpSpPr>
          <a:xfrm>
            <a:off x="1162067" y="1471021"/>
            <a:ext cx="7164631" cy="3323084"/>
            <a:chOff x="1371293" y="2458664"/>
            <a:chExt cx="6339448" cy="2585591"/>
          </a:xfrm>
        </p:grpSpPr>
        <p:sp>
          <p:nvSpPr>
            <p:cNvPr id="4312" name="Google Shape;4312;p71"/>
            <p:cNvSpPr/>
            <p:nvPr/>
          </p:nvSpPr>
          <p:spPr>
            <a:xfrm>
              <a:off x="6781498" y="2458664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3" name="Google Shape;4313;p71"/>
            <p:cNvSpPr/>
            <p:nvPr/>
          </p:nvSpPr>
          <p:spPr>
            <a:xfrm>
              <a:off x="6148409" y="4732003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5" name="Google Shape;4315;p71"/>
            <p:cNvSpPr/>
            <p:nvPr/>
          </p:nvSpPr>
          <p:spPr>
            <a:xfrm>
              <a:off x="1371293" y="2998904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2080526" y="590909"/>
            <a:ext cx="4868640" cy="18249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4000" b="1">
                <a:solidFill>
                  <a:schemeClr val="accent1"/>
                </a:solidFill>
              </a:rPr>
              <a:t>BÀI 18: </a:t>
            </a:r>
          </a:p>
          <a:p>
            <a:pPr algn="ctr">
              <a:lnSpc>
                <a:spcPct val="150000"/>
              </a:lnSpc>
            </a:pPr>
            <a:r>
              <a:rPr lang="pt-BR" sz="4000" b="1">
                <a:solidFill>
                  <a:schemeClr val="bg2">
                    <a:lumMod val="25000"/>
                  </a:schemeClr>
                </a:solidFill>
              </a:rPr>
              <a:t>ĐỒNG CỎ NỞ HOA</a:t>
            </a:r>
            <a:endParaRPr lang="pt-BR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596566" y="2301110"/>
            <a:ext cx="5968301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4000" b="1">
                <a:solidFill>
                  <a:schemeClr val="accent3">
                    <a:lumMod val="75000"/>
                  </a:schemeClr>
                </a:solidFill>
              </a:rPr>
              <a:t>TIẾT 4: NÓI VÀ NGHE</a:t>
            </a:r>
            <a:endParaRPr lang="en-US" sz="4000" b="1">
              <a:solidFill>
                <a:schemeClr val="accent3">
                  <a:lumMod val="7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vi-VN" sz="4000" b="1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vi-VN" sz="4000" b="1">
                <a:solidFill>
                  <a:schemeClr val="tx1"/>
                </a:solidFill>
              </a:rPr>
              <a:t>CHÚNG EM SÁNG TẠO</a:t>
            </a:r>
            <a:endParaRPr lang="pt-BR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955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8" name="Google Shape;4518;p78"/>
          <p:cNvSpPr/>
          <p:nvPr/>
        </p:nvSpPr>
        <p:spPr>
          <a:xfrm flipH="1">
            <a:off x="1162918" y="1658788"/>
            <a:ext cx="886800" cy="8868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j-lt"/>
            </a:endParaRPr>
          </a:p>
        </p:txBody>
      </p:sp>
      <p:sp>
        <p:nvSpPr>
          <p:cNvPr id="4519" name="Google Shape;4519;p78"/>
          <p:cNvSpPr/>
          <p:nvPr/>
        </p:nvSpPr>
        <p:spPr>
          <a:xfrm>
            <a:off x="4863830" y="1661690"/>
            <a:ext cx="886800" cy="8868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j-lt"/>
            </a:endParaRPr>
          </a:p>
        </p:txBody>
      </p:sp>
      <p:sp>
        <p:nvSpPr>
          <p:cNvPr id="4520" name="Google Shape;4520;p78"/>
          <p:cNvSpPr/>
          <p:nvPr/>
        </p:nvSpPr>
        <p:spPr>
          <a:xfrm flipH="1">
            <a:off x="1162918" y="3051850"/>
            <a:ext cx="886800" cy="8868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j-lt"/>
            </a:endParaRPr>
          </a:p>
        </p:txBody>
      </p:sp>
      <p:sp>
        <p:nvSpPr>
          <p:cNvPr id="4521" name="Google Shape;4521;p78"/>
          <p:cNvSpPr/>
          <p:nvPr/>
        </p:nvSpPr>
        <p:spPr>
          <a:xfrm>
            <a:off x="4863830" y="3054752"/>
            <a:ext cx="886800" cy="8868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j-lt"/>
            </a:endParaRPr>
          </a:p>
        </p:txBody>
      </p:sp>
      <p:sp>
        <p:nvSpPr>
          <p:cNvPr id="4522" name="Google Shape;4522;p78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 flipH="1">
            <a:off x="2200522" y="1803536"/>
            <a:ext cx="2336400" cy="48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150000"/>
              </a:lnSpc>
            </a:pPr>
            <a:r>
              <a:rPr lang="pt-PT" sz="2400">
                <a:latin typeface="+mj-lt"/>
              </a:rPr>
              <a:t>Chuẩn bị</a:t>
            </a:r>
          </a:p>
        </p:txBody>
      </p:sp>
      <p:sp>
        <p:nvSpPr>
          <p:cNvPr id="4524" name="Google Shape;4524;p78">
            <a:hlinkClick r:id="rId3" action="ppaction://hlinksldjump"/>
          </p:cNvPr>
          <p:cNvSpPr txBox="1">
            <a:spLocks noGrp="1"/>
          </p:cNvSpPr>
          <p:nvPr>
            <p:ph type="title" idx="2"/>
          </p:nvPr>
        </p:nvSpPr>
        <p:spPr>
          <a:xfrm flipH="1">
            <a:off x="1155357" y="1828000"/>
            <a:ext cx="895907" cy="54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>
                <a:latin typeface="+mj-lt"/>
              </a:rPr>
              <a:t>01</a:t>
            </a:r>
            <a:endParaRPr>
              <a:latin typeface="+mj-lt"/>
            </a:endParaRPr>
          </a:p>
        </p:txBody>
      </p:sp>
      <p:sp>
        <p:nvSpPr>
          <p:cNvPr id="4525" name="Google Shape;4525;p78">
            <a:hlinkClick r:id="rId4" action="ppaction://hlinksldjump"/>
          </p:cNvPr>
          <p:cNvSpPr txBox="1">
            <a:spLocks noGrp="1"/>
          </p:cNvSpPr>
          <p:nvPr>
            <p:ph type="title" idx="3"/>
          </p:nvPr>
        </p:nvSpPr>
        <p:spPr>
          <a:xfrm>
            <a:off x="5850841" y="1814860"/>
            <a:ext cx="2336400" cy="48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150000"/>
              </a:lnSpc>
            </a:pPr>
            <a:r>
              <a:rPr lang="pt-PT" sz="2400">
                <a:latin typeface="+mj-lt"/>
              </a:rPr>
              <a:t>Nói</a:t>
            </a:r>
          </a:p>
        </p:txBody>
      </p:sp>
      <p:sp>
        <p:nvSpPr>
          <p:cNvPr id="4526" name="Google Shape;4526;p78">
            <a:hlinkClick r:id="rId4" action="ppaction://hlinksldjump"/>
          </p:cNvPr>
          <p:cNvSpPr txBox="1">
            <a:spLocks noGrp="1"/>
          </p:cNvSpPr>
          <p:nvPr>
            <p:ph type="title" idx="4"/>
          </p:nvPr>
        </p:nvSpPr>
        <p:spPr>
          <a:xfrm>
            <a:off x="4856319" y="1830902"/>
            <a:ext cx="895907" cy="54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>
                <a:latin typeface="+mj-lt"/>
              </a:rPr>
              <a:t>02</a:t>
            </a:r>
            <a:endParaRPr>
              <a:latin typeface="+mj-lt"/>
            </a:endParaRPr>
          </a:p>
        </p:txBody>
      </p:sp>
      <p:sp>
        <p:nvSpPr>
          <p:cNvPr id="4528" name="Google Shape;4528;p78">
            <a:hlinkClick r:id="" action="ppaction://noaction"/>
          </p:cNvPr>
          <p:cNvSpPr txBox="1">
            <a:spLocks noGrp="1"/>
          </p:cNvSpPr>
          <p:nvPr>
            <p:ph type="title" idx="6"/>
          </p:nvPr>
        </p:nvSpPr>
        <p:spPr>
          <a:xfrm flipH="1">
            <a:off x="2202118" y="3270346"/>
            <a:ext cx="1852524" cy="48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lnSpc>
                <a:spcPct val="150000"/>
              </a:lnSpc>
            </a:pPr>
            <a:r>
              <a:rPr lang="en-US" sz="2400">
                <a:latin typeface="+mj-lt"/>
              </a:rPr>
              <a:t>Trao đổi, góp ý </a:t>
            </a:r>
          </a:p>
        </p:txBody>
      </p:sp>
      <p:sp>
        <p:nvSpPr>
          <p:cNvPr id="4529" name="Google Shape;4529;p78">
            <a:hlinkClick r:id="" action="ppaction://noaction"/>
          </p:cNvPr>
          <p:cNvSpPr txBox="1">
            <a:spLocks noGrp="1"/>
          </p:cNvSpPr>
          <p:nvPr>
            <p:ph type="title" idx="7"/>
          </p:nvPr>
        </p:nvSpPr>
        <p:spPr>
          <a:xfrm flipH="1">
            <a:off x="1155419" y="3228349"/>
            <a:ext cx="895907" cy="54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>
                <a:latin typeface="+mj-lt"/>
              </a:rPr>
              <a:t>03</a:t>
            </a:r>
            <a:endParaRPr>
              <a:latin typeface="+mj-lt"/>
            </a:endParaRPr>
          </a:p>
        </p:txBody>
      </p:sp>
      <p:sp>
        <p:nvSpPr>
          <p:cNvPr id="4531" name="Google Shape;4531;p78">
            <a:hlinkClick r:id="" action="ppaction://noaction"/>
          </p:cNvPr>
          <p:cNvSpPr txBox="1">
            <a:spLocks noGrp="1"/>
          </p:cNvSpPr>
          <p:nvPr>
            <p:ph type="title" idx="9"/>
          </p:nvPr>
        </p:nvSpPr>
        <p:spPr>
          <a:xfrm>
            <a:off x="5850841" y="3238991"/>
            <a:ext cx="3228981" cy="48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lnSpc>
                <a:spcPct val="150000"/>
              </a:lnSpc>
            </a:pPr>
            <a:r>
              <a:rPr lang="en-US" sz="2400">
                <a:latin typeface="+mj-lt"/>
              </a:rPr>
              <a:t>Vận dụng</a:t>
            </a:r>
          </a:p>
        </p:txBody>
      </p:sp>
      <p:sp>
        <p:nvSpPr>
          <p:cNvPr id="4532" name="Google Shape;4532;p78">
            <a:hlinkClick r:id="" action="ppaction://noaction"/>
          </p:cNvPr>
          <p:cNvSpPr txBox="1">
            <a:spLocks noGrp="1"/>
          </p:cNvSpPr>
          <p:nvPr>
            <p:ph type="title" idx="13"/>
          </p:nvPr>
        </p:nvSpPr>
        <p:spPr>
          <a:xfrm>
            <a:off x="4856319" y="3223951"/>
            <a:ext cx="895907" cy="54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>
                <a:latin typeface="+mj-lt"/>
              </a:rPr>
              <a:t>04</a:t>
            </a:r>
            <a:endParaRPr>
              <a:latin typeface="+mj-lt"/>
            </a:endParaRPr>
          </a:p>
        </p:txBody>
      </p:sp>
      <p:grpSp>
        <p:nvGrpSpPr>
          <p:cNvPr id="4535" name="Google Shape;4535;p78"/>
          <p:cNvGrpSpPr/>
          <p:nvPr/>
        </p:nvGrpSpPr>
        <p:grpSpPr>
          <a:xfrm>
            <a:off x="-548224" y="-472308"/>
            <a:ext cx="10242221" cy="1872176"/>
            <a:chOff x="-548224" y="-472308"/>
            <a:chExt cx="10242221" cy="1872176"/>
          </a:xfrm>
        </p:grpSpPr>
        <p:grpSp>
          <p:nvGrpSpPr>
            <p:cNvPr id="4536" name="Google Shape;4536;p78"/>
            <p:cNvGrpSpPr/>
            <p:nvPr/>
          </p:nvGrpSpPr>
          <p:grpSpPr>
            <a:xfrm rot="-818038">
              <a:off x="-454052" y="-121837"/>
              <a:ext cx="3113653" cy="1171234"/>
              <a:chOff x="0" y="539998"/>
              <a:chExt cx="3901889" cy="1467738"/>
            </a:xfrm>
          </p:grpSpPr>
          <p:sp>
            <p:nvSpPr>
              <p:cNvPr id="4537" name="Google Shape;4537;p78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4538" name="Google Shape;4538;p78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4539" name="Google Shape;4539;p78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4540" name="Google Shape;4540;p78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4541" name="Google Shape;4541;p78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4542" name="Google Shape;4542;p78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grpSp>
          <p:nvGrpSpPr>
            <p:cNvPr id="4543" name="Google Shape;4543;p78"/>
            <p:cNvGrpSpPr/>
            <p:nvPr/>
          </p:nvGrpSpPr>
          <p:grpSpPr>
            <a:xfrm rot="818038" flipH="1">
              <a:off x="6486173" y="-121837"/>
              <a:ext cx="3113653" cy="1171234"/>
              <a:chOff x="0" y="539998"/>
              <a:chExt cx="3901889" cy="1467738"/>
            </a:xfrm>
          </p:grpSpPr>
          <p:sp>
            <p:nvSpPr>
              <p:cNvPr id="4544" name="Google Shape;4544;p78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4545" name="Google Shape;4545;p78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4546" name="Google Shape;4546;p78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4547" name="Google Shape;4547;p78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4548" name="Google Shape;4548;p78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4549" name="Google Shape;4549;p78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</p:grpSp>
      <p:grpSp>
        <p:nvGrpSpPr>
          <p:cNvPr id="4550" name="Google Shape;4550;p78"/>
          <p:cNvGrpSpPr/>
          <p:nvPr/>
        </p:nvGrpSpPr>
        <p:grpSpPr>
          <a:xfrm flipH="1">
            <a:off x="345367" y="2571756"/>
            <a:ext cx="8734455" cy="2031752"/>
            <a:chOff x="345367" y="2571756"/>
            <a:chExt cx="8734455" cy="2031752"/>
          </a:xfrm>
        </p:grpSpPr>
        <p:sp>
          <p:nvSpPr>
            <p:cNvPr id="4551" name="Google Shape;4551;p78"/>
            <p:cNvSpPr/>
            <p:nvPr/>
          </p:nvSpPr>
          <p:spPr>
            <a:xfrm flipH="1">
              <a:off x="345367" y="4291256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552" name="Google Shape;4552;p78"/>
            <p:cNvSpPr/>
            <p:nvPr/>
          </p:nvSpPr>
          <p:spPr>
            <a:xfrm flipH="1">
              <a:off x="8150580" y="2571756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grpSp>
        <p:nvGrpSpPr>
          <p:cNvPr id="4553" name="Google Shape;4553;p78"/>
          <p:cNvGrpSpPr/>
          <p:nvPr/>
        </p:nvGrpSpPr>
        <p:grpSpPr>
          <a:xfrm>
            <a:off x="497093" y="4104393"/>
            <a:ext cx="894261" cy="574208"/>
            <a:chOff x="471614" y="619899"/>
            <a:chExt cx="1038872" cy="667064"/>
          </a:xfrm>
        </p:grpSpPr>
        <p:grpSp>
          <p:nvGrpSpPr>
            <p:cNvPr id="4554" name="Google Shape;4554;p78"/>
            <p:cNvGrpSpPr/>
            <p:nvPr/>
          </p:nvGrpSpPr>
          <p:grpSpPr>
            <a:xfrm>
              <a:off x="471614" y="870443"/>
              <a:ext cx="1038872" cy="416520"/>
              <a:chOff x="1386725" y="2623225"/>
              <a:chExt cx="550775" cy="220825"/>
            </a:xfrm>
          </p:grpSpPr>
          <p:sp>
            <p:nvSpPr>
              <p:cNvPr id="4555" name="Google Shape;4555;p78"/>
              <p:cNvSpPr/>
              <p:nvPr/>
            </p:nvSpPr>
            <p:spPr>
              <a:xfrm>
                <a:off x="1585975" y="2746100"/>
                <a:ext cx="156050" cy="97325"/>
              </a:xfrm>
              <a:custGeom>
                <a:avLst/>
                <a:gdLst/>
                <a:ahLst/>
                <a:cxnLst/>
                <a:rect l="l" t="t" r="r" b="b"/>
                <a:pathLst>
                  <a:path w="6242" h="3893" extrusionOk="0">
                    <a:moveTo>
                      <a:pt x="3100" y="0"/>
                    </a:moveTo>
                    <a:cubicBezTo>
                      <a:pt x="1" y="0"/>
                      <a:pt x="1" y="3892"/>
                      <a:pt x="1" y="3892"/>
                    </a:cubicBezTo>
                    <a:lnTo>
                      <a:pt x="1078" y="3892"/>
                    </a:lnTo>
                    <a:cubicBezTo>
                      <a:pt x="1078" y="3892"/>
                      <a:pt x="964" y="738"/>
                      <a:pt x="2940" y="738"/>
                    </a:cubicBezTo>
                    <a:cubicBezTo>
                      <a:pt x="3033" y="738"/>
                      <a:pt x="3131" y="745"/>
                      <a:pt x="3234" y="759"/>
                    </a:cubicBezTo>
                    <a:cubicBezTo>
                      <a:pt x="5514" y="1110"/>
                      <a:pt x="5038" y="3892"/>
                      <a:pt x="5038" y="3892"/>
                    </a:cubicBezTo>
                    <a:lnTo>
                      <a:pt x="6241" y="3892"/>
                    </a:lnTo>
                    <a:cubicBezTo>
                      <a:pt x="6241" y="3892"/>
                      <a:pt x="6141" y="158"/>
                      <a:pt x="3334" y="7"/>
                    </a:cubicBezTo>
                    <a:cubicBezTo>
                      <a:pt x="3254" y="3"/>
                      <a:pt x="3176" y="0"/>
                      <a:pt x="310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4556" name="Google Shape;4556;p78"/>
              <p:cNvSpPr/>
              <p:nvPr/>
            </p:nvSpPr>
            <p:spPr>
              <a:xfrm>
                <a:off x="1535850" y="2711650"/>
                <a:ext cx="256300" cy="131775"/>
              </a:xfrm>
              <a:custGeom>
                <a:avLst/>
                <a:gdLst/>
                <a:ahLst/>
                <a:cxnLst/>
                <a:rect l="l" t="t" r="r" b="b"/>
                <a:pathLst>
                  <a:path w="10252" h="5271" extrusionOk="0">
                    <a:moveTo>
                      <a:pt x="5198" y="0"/>
                    </a:moveTo>
                    <a:cubicBezTo>
                      <a:pt x="554" y="0"/>
                      <a:pt x="1" y="5270"/>
                      <a:pt x="1" y="5270"/>
                    </a:cubicBezTo>
                    <a:lnTo>
                      <a:pt x="1580" y="5270"/>
                    </a:lnTo>
                    <a:cubicBezTo>
                      <a:pt x="1580" y="5270"/>
                      <a:pt x="1532" y="924"/>
                      <a:pt x="5020" y="924"/>
                    </a:cubicBezTo>
                    <a:cubicBezTo>
                      <a:pt x="5115" y="924"/>
                      <a:pt x="5213" y="928"/>
                      <a:pt x="5314" y="934"/>
                    </a:cubicBezTo>
                    <a:cubicBezTo>
                      <a:pt x="9249" y="1185"/>
                      <a:pt x="8672" y="5270"/>
                      <a:pt x="8672" y="5270"/>
                    </a:cubicBezTo>
                    <a:lnTo>
                      <a:pt x="10251" y="5270"/>
                    </a:lnTo>
                    <a:cubicBezTo>
                      <a:pt x="10251" y="5270"/>
                      <a:pt x="10201" y="232"/>
                      <a:pt x="5489" y="7"/>
                    </a:cubicBezTo>
                    <a:cubicBezTo>
                      <a:pt x="5390" y="2"/>
                      <a:pt x="5293" y="0"/>
                      <a:pt x="519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4557" name="Google Shape;4557;p78"/>
              <p:cNvSpPr/>
              <p:nvPr/>
            </p:nvSpPr>
            <p:spPr>
              <a:xfrm>
                <a:off x="1470075" y="2670850"/>
                <a:ext cx="385350" cy="173200"/>
              </a:xfrm>
              <a:custGeom>
                <a:avLst/>
                <a:gdLst/>
                <a:ahLst/>
                <a:cxnLst/>
                <a:rect l="l" t="t" r="r" b="b"/>
                <a:pathLst>
                  <a:path w="15414" h="6928" extrusionOk="0">
                    <a:moveTo>
                      <a:pt x="7832" y="1"/>
                    </a:moveTo>
                    <a:cubicBezTo>
                      <a:pt x="1708" y="1"/>
                      <a:pt x="0" y="6927"/>
                      <a:pt x="0" y="6927"/>
                    </a:cubicBezTo>
                    <a:lnTo>
                      <a:pt x="2055" y="6927"/>
                    </a:lnTo>
                    <a:cubicBezTo>
                      <a:pt x="2055" y="6927"/>
                      <a:pt x="3006" y="1200"/>
                      <a:pt x="7637" y="1200"/>
                    </a:cubicBezTo>
                    <a:cubicBezTo>
                      <a:pt x="7762" y="1200"/>
                      <a:pt x="7890" y="1204"/>
                      <a:pt x="8020" y="1213"/>
                    </a:cubicBezTo>
                    <a:cubicBezTo>
                      <a:pt x="13158" y="1564"/>
                      <a:pt x="13358" y="6927"/>
                      <a:pt x="13358" y="6927"/>
                    </a:cubicBezTo>
                    <a:lnTo>
                      <a:pt x="15414" y="6927"/>
                    </a:lnTo>
                    <a:cubicBezTo>
                      <a:pt x="15414" y="6927"/>
                      <a:pt x="14411" y="311"/>
                      <a:pt x="8221" y="10"/>
                    </a:cubicBezTo>
                    <a:cubicBezTo>
                      <a:pt x="8089" y="4"/>
                      <a:pt x="7960" y="1"/>
                      <a:pt x="783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4558" name="Google Shape;4558;p78"/>
              <p:cNvSpPr/>
              <p:nvPr/>
            </p:nvSpPr>
            <p:spPr>
              <a:xfrm>
                <a:off x="1386725" y="2623225"/>
                <a:ext cx="550775" cy="220200"/>
              </a:xfrm>
              <a:custGeom>
                <a:avLst/>
                <a:gdLst/>
                <a:ahLst/>
                <a:cxnLst/>
                <a:rect l="l" t="t" r="r" b="b"/>
                <a:pathLst>
                  <a:path w="22031" h="8808" extrusionOk="0">
                    <a:moveTo>
                      <a:pt x="10981" y="0"/>
                    </a:moveTo>
                    <a:cubicBezTo>
                      <a:pt x="2438" y="0"/>
                      <a:pt x="1" y="8807"/>
                      <a:pt x="1" y="8807"/>
                    </a:cubicBezTo>
                    <a:lnTo>
                      <a:pt x="2933" y="8807"/>
                    </a:lnTo>
                    <a:cubicBezTo>
                      <a:pt x="2933" y="8807"/>
                      <a:pt x="4309" y="1436"/>
                      <a:pt x="11196" y="1436"/>
                    </a:cubicBezTo>
                    <a:cubicBezTo>
                      <a:pt x="11265" y="1436"/>
                      <a:pt x="11334" y="1437"/>
                      <a:pt x="11404" y="1439"/>
                    </a:cubicBezTo>
                    <a:cubicBezTo>
                      <a:pt x="18748" y="1589"/>
                      <a:pt x="19099" y="8807"/>
                      <a:pt x="19099" y="8807"/>
                    </a:cubicBezTo>
                    <a:lnTo>
                      <a:pt x="22031" y="8807"/>
                    </a:lnTo>
                    <a:cubicBezTo>
                      <a:pt x="22031" y="8807"/>
                      <a:pt x="20076" y="336"/>
                      <a:pt x="11479" y="10"/>
                    </a:cubicBezTo>
                    <a:cubicBezTo>
                      <a:pt x="11311" y="3"/>
                      <a:pt x="11145" y="0"/>
                      <a:pt x="109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sp>
          <p:nvSpPr>
            <p:cNvPr id="4559" name="Google Shape;4559;p78"/>
            <p:cNvSpPr/>
            <p:nvPr/>
          </p:nvSpPr>
          <p:spPr>
            <a:xfrm>
              <a:off x="530425" y="619899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A8FDA0D0-530F-3550-7419-63096DE51CD0}"/>
              </a:ext>
            </a:extLst>
          </p:cNvPr>
          <p:cNvSpPr txBox="1"/>
          <p:nvPr/>
        </p:nvSpPr>
        <p:spPr>
          <a:xfrm>
            <a:off x="-549658" y="18122"/>
            <a:ext cx="10132428" cy="12592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999"/>
              </a:lnSpc>
            </a:pPr>
            <a:r>
              <a:rPr lang="en-US" sz="3600" b="1" dirty="0">
                <a:solidFill>
                  <a:schemeClr val="accent1"/>
                </a:solidFill>
                <a:latin typeface="+mj-lt"/>
              </a:rPr>
              <a:t>NỘI DUNG BÀI HỌC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8" name="Google Shape;4568;p79"/>
          <p:cNvSpPr/>
          <p:nvPr/>
        </p:nvSpPr>
        <p:spPr>
          <a:xfrm>
            <a:off x="3992716" y="1547300"/>
            <a:ext cx="1032900" cy="10329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j-lt"/>
            </a:endParaRPr>
          </a:p>
        </p:txBody>
      </p:sp>
      <p:sp>
        <p:nvSpPr>
          <p:cNvPr id="4569" name="Google Shape;4569;p79"/>
          <p:cNvSpPr txBox="1">
            <a:spLocks noGrp="1"/>
          </p:cNvSpPr>
          <p:nvPr>
            <p:ph type="title"/>
          </p:nvPr>
        </p:nvSpPr>
        <p:spPr>
          <a:xfrm>
            <a:off x="1300725" y="2580975"/>
            <a:ext cx="6542549" cy="13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pt-PT" sz="5400"/>
              <a:t>CHUẨN BỊ</a:t>
            </a:r>
            <a:endParaRPr lang="pt-PT" sz="5400">
              <a:latin typeface="+mj-lt"/>
            </a:endParaRPr>
          </a:p>
        </p:txBody>
      </p:sp>
      <p:sp>
        <p:nvSpPr>
          <p:cNvPr id="4570" name="Google Shape;4570;p79"/>
          <p:cNvSpPr txBox="1">
            <a:spLocks noGrp="1"/>
          </p:cNvSpPr>
          <p:nvPr>
            <p:ph type="title" idx="2"/>
          </p:nvPr>
        </p:nvSpPr>
        <p:spPr>
          <a:xfrm>
            <a:off x="3971597" y="1634776"/>
            <a:ext cx="1081788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5400">
                <a:latin typeface="+mj-lt"/>
              </a:rPr>
              <a:t>01</a:t>
            </a:r>
            <a:endParaRPr sz="5400">
              <a:latin typeface="+mj-lt"/>
            </a:endParaRPr>
          </a:p>
        </p:txBody>
      </p:sp>
      <p:grpSp>
        <p:nvGrpSpPr>
          <p:cNvPr id="4572" name="Google Shape;4572;p79"/>
          <p:cNvGrpSpPr/>
          <p:nvPr/>
        </p:nvGrpSpPr>
        <p:grpSpPr>
          <a:xfrm>
            <a:off x="1004987" y="591650"/>
            <a:ext cx="868425" cy="514500"/>
            <a:chOff x="2575700" y="1885000"/>
            <a:chExt cx="868425" cy="514500"/>
          </a:xfrm>
        </p:grpSpPr>
        <p:sp>
          <p:nvSpPr>
            <p:cNvPr id="4573" name="Google Shape;4573;p79"/>
            <p:cNvSpPr/>
            <p:nvPr/>
          </p:nvSpPr>
          <p:spPr>
            <a:xfrm>
              <a:off x="2787525" y="1992625"/>
              <a:ext cx="507200" cy="400850"/>
            </a:xfrm>
            <a:custGeom>
              <a:avLst/>
              <a:gdLst/>
              <a:ahLst/>
              <a:cxnLst/>
              <a:rect l="l" t="t" r="r" b="b"/>
              <a:pathLst>
                <a:path w="20288" h="16034" extrusionOk="0">
                  <a:moveTo>
                    <a:pt x="11700" y="0"/>
                  </a:moveTo>
                  <a:cubicBezTo>
                    <a:pt x="11432" y="0"/>
                    <a:pt x="11155" y="12"/>
                    <a:pt x="10870" y="34"/>
                  </a:cubicBezTo>
                  <a:cubicBezTo>
                    <a:pt x="615" y="851"/>
                    <a:pt x="1" y="7714"/>
                    <a:pt x="396" y="16034"/>
                  </a:cubicBezTo>
                  <a:lnTo>
                    <a:pt x="3570" y="15864"/>
                  </a:lnTo>
                  <a:cubicBezTo>
                    <a:pt x="2966" y="12125"/>
                    <a:pt x="2281" y="3175"/>
                    <a:pt x="9252" y="1903"/>
                  </a:cubicBezTo>
                  <a:cubicBezTo>
                    <a:pt x="9808" y="1802"/>
                    <a:pt x="10330" y="1754"/>
                    <a:pt x="10819" y="1754"/>
                  </a:cubicBezTo>
                  <a:cubicBezTo>
                    <a:pt x="17492" y="1754"/>
                    <a:pt x="18114" y="10675"/>
                    <a:pt x="18093" y="14296"/>
                  </a:cubicBezTo>
                  <a:lnTo>
                    <a:pt x="20182" y="13907"/>
                  </a:lnTo>
                  <a:cubicBezTo>
                    <a:pt x="20288" y="10313"/>
                    <a:pt x="19885" y="0"/>
                    <a:pt x="117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574" name="Google Shape;4574;p79"/>
            <p:cNvSpPr/>
            <p:nvPr/>
          </p:nvSpPr>
          <p:spPr>
            <a:xfrm>
              <a:off x="2844525" y="2036475"/>
              <a:ext cx="395850" cy="352750"/>
            </a:xfrm>
            <a:custGeom>
              <a:avLst/>
              <a:gdLst/>
              <a:ahLst/>
              <a:cxnLst/>
              <a:rect l="l" t="t" r="r" b="b"/>
              <a:pathLst>
                <a:path w="15834" h="14110" extrusionOk="0">
                  <a:moveTo>
                    <a:pt x="8539" y="0"/>
                  </a:moveTo>
                  <a:cubicBezTo>
                    <a:pt x="8050" y="0"/>
                    <a:pt x="7528" y="48"/>
                    <a:pt x="6972" y="149"/>
                  </a:cubicBezTo>
                  <a:cubicBezTo>
                    <a:pt x="1" y="1421"/>
                    <a:pt x="686" y="10371"/>
                    <a:pt x="1290" y="14110"/>
                  </a:cubicBezTo>
                  <a:lnTo>
                    <a:pt x="3564" y="13994"/>
                  </a:lnTo>
                  <a:cubicBezTo>
                    <a:pt x="3564" y="13994"/>
                    <a:pt x="2950" y="2123"/>
                    <a:pt x="7794" y="1821"/>
                  </a:cubicBezTo>
                  <a:cubicBezTo>
                    <a:pt x="7858" y="1817"/>
                    <a:pt x="7921" y="1815"/>
                    <a:pt x="7983" y="1815"/>
                  </a:cubicBezTo>
                  <a:cubicBezTo>
                    <a:pt x="12680" y="1815"/>
                    <a:pt x="13977" y="12888"/>
                    <a:pt x="13977" y="12888"/>
                  </a:cubicBezTo>
                  <a:lnTo>
                    <a:pt x="15813" y="12542"/>
                  </a:lnTo>
                  <a:cubicBezTo>
                    <a:pt x="15834" y="8921"/>
                    <a:pt x="15212" y="0"/>
                    <a:pt x="85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575" name="Google Shape;4575;p79"/>
            <p:cNvSpPr/>
            <p:nvPr/>
          </p:nvSpPr>
          <p:spPr>
            <a:xfrm>
              <a:off x="2575700" y="1885000"/>
              <a:ext cx="868425" cy="514500"/>
            </a:xfrm>
            <a:custGeom>
              <a:avLst/>
              <a:gdLst/>
              <a:ahLst/>
              <a:cxnLst/>
              <a:rect l="l" t="t" r="r" b="b"/>
              <a:pathLst>
                <a:path w="34737" h="20580" extrusionOk="0">
                  <a:moveTo>
                    <a:pt x="19626" y="0"/>
                  </a:moveTo>
                  <a:cubicBezTo>
                    <a:pt x="18929" y="0"/>
                    <a:pt x="18198" y="37"/>
                    <a:pt x="17429" y="114"/>
                  </a:cubicBezTo>
                  <a:cubicBezTo>
                    <a:pt x="0" y="1862"/>
                    <a:pt x="4292" y="20579"/>
                    <a:pt x="4292" y="20579"/>
                  </a:cubicBezTo>
                  <a:lnTo>
                    <a:pt x="6068" y="20486"/>
                  </a:lnTo>
                  <a:cubicBezTo>
                    <a:pt x="3902" y="8408"/>
                    <a:pt x="9675" y="1851"/>
                    <a:pt x="20840" y="1851"/>
                  </a:cubicBezTo>
                  <a:cubicBezTo>
                    <a:pt x="20887" y="1851"/>
                    <a:pt x="20934" y="1852"/>
                    <a:pt x="20981" y="1852"/>
                  </a:cubicBezTo>
                  <a:cubicBezTo>
                    <a:pt x="30912" y="1895"/>
                    <a:pt x="31987" y="13915"/>
                    <a:pt x="32080" y="17571"/>
                  </a:cubicBezTo>
                  <a:lnTo>
                    <a:pt x="33368" y="17329"/>
                  </a:lnTo>
                  <a:cubicBezTo>
                    <a:pt x="33368" y="17329"/>
                    <a:pt x="34736" y="0"/>
                    <a:pt x="196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576" name="Google Shape;4576;p79"/>
            <p:cNvSpPr/>
            <p:nvPr/>
          </p:nvSpPr>
          <p:spPr>
            <a:xfrm>
              <a:off x="2673225" y="1931275"/>
              <a:ext cx="704500" cy="465875"/>
            </a:xfrm>
            <a:custGeom>
              <a:avLst/>
              <a:gdLst/>
              <a:ahLst/>
              <a:cxnLst/>
              <a:rect l="l" t="t" r="r" b="b"/>
              <a:pathLst>
                <a:path w="28180" h="18635" extrusionOk="0">
                  <a:moveTo>
                    <a:pt x="16939" y="0"/>
                  </a:moveTo>
                  <a:cubicBezTo>
                    <a:pt x="5774" y="0"/>
                    <a:pt x="1" y="6557"/>
                    <a:pt x="2167" y="18635"/>
                  </a:cubicBezTo>
                  <a:lnTo>
                    <a:pt x="4968" y="18488"/>
                  </a:lnTo>
                  <a:cubicBezTo>
                    <a:pt x="4573" y="10168"/>
                    <a:pt x="5187" y="3305"/>
                    <a:pt x="15442" y="2488"/>
                  </a:cubicBezTo>
                  <a:cubicBezTo>
                    <a:pt x="15727" y="2466"/>
                    <a:pt x="16004" y="2454"/>
                    <a:pt x="16272" y="2454"/>
                  </a:cubicBezTo>
                  <a:cubicBezTo>
                    <a:pt x="24457" y="2454"/>
                    <a:pt x="24860" y="12767"/>
                    <a:pt x="24754" y="16361"/>
                  </a:cubicBezTo>
                  <a:lnTo>
                    <a:pt x="28179" y="15720"/>
                  </a:lnTo>
                  <a:cubicBezTo>
                    <a:pt x="28086" y="12064"/>
                    <a:pt x="27011" y="44"/>
                    <a:pt x="17080" y="1"/>
                  </a:cubicBezTo>
                  <a:cubicBezTo>
                    <a:pt x="17033" y="1"/>
                    <a:pt x="16986" y="0"/>
                    <a:pt x="169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4577" name="Google Shape;4577;p79"/>
          <p:cNvSpPr/>
          <p:nvPr/>
        </p:nvSpPr>
        <p:spPr>
          <a:xfrm>
            <a:off x="6317788" y="950024"/>
            <a:ext cx="929243" cy="312252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j-lt"/>
            </a:endParaRPr>
          </a:p>
        </p:txBody>
      </p:sp>
      <p:grpSp>
        <p:nvGrpSpPr>
          <p:cNvPr id="4578" name="Google Shape;4578;p79"/>
          <p:cNvGrpSpPr/>
          <p:nvPr/>
        </p:nvGrpSpPr>
        <p:grpSpPr>
          <a:xfrm>
            <a:off x="2467499" y="1334045"/>
            <a:ext cx="4209000" cy="606050"/>
            <a:chOff x="2210325" y="1072338"/>
            <a:chExt cx="4209000" cy="606050"/>
          </a:xfrm>
        </p:grpSpPr>
        <p:sp>
          <p:nvSpPr>
            <p:cNvPr id="4579" name="Google Shape;4579;p79"/>
            <p:cNvSpPr/>
            <p:nvPr/>
          </p:nvSpPr>
          <p:spPr>
            <a:xfrm>
              <a:off x="6225825" y="1494488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580" name="Google Shape;4580;p79"/>
            <p:cNvSpPr/>
            <p:nvPr/>
          </p:nvSpPr>
          <p:spPr>
            <a:xfrm>
              <a:off x="2210325" y="1072338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4581" name="Google Shape;4581;p79"/>
          <p:cNvSpPr/>
          <p:nvPr/>
        </p:nvSpPr>
        <p:spPr>
          <a:xfrm>
            <a:off x="579766" y="1916955"/>
            <a:ext cx="929243" cy="312252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j-lt"/>
            </a:endParaRPr>
          </a:p>
        </p:txBody>
      </p:sp>
      <p:grpSp>
        <p:nvGrpSpPr>
          <p:cNvPr id="4582" name="Google Shape;4582;p79"/>
          <p:cNvGrpSpPr/>
          <p:nvPr/>
        </p:nvGrpSpPr>
        <p:grpSpPr>
          <a:xfrm flipH="1">
            <a:off x="7880694" y="1819518"/>
            <a:ext cx="439600" cy="913400"/>
            <a:chOff x="7212850" y="2109375"/>
            <a:chExt cx="439600" cy="913400"/>
          </a:xfrm>
        </p:grpSpPr>
        <p:sp>
          <p:nvSpPr>
            <p:cNvPr id="4583" name="Google Shape;4583;p79"/>
            <p:cNvSpPr/>
            <p:nvPr/>
          </p:nvSpPr>
          <p:spPr>
            <a:xfrm>
              <a:off x="7379875" y="2398250"/>
              <a:ext cx="172675" cy="624525"/>
            </a:xfrm>
            <a:custGeom>
              <a:avLst/>
              <a:gdLst/>
              <a:ahLst/>
              <a:cxnLst/>
              <a:rect l="l" t="t" r="r" b="b"/>
              <a:pathLst>
                <a:path w="6907" h="24981" extrusionOk="0">
                  <a:moveTo>
                    <a:pt x="888" y="13898"/>
                  </a:moveTo>
                  <a:cubicBezTo>
                    <a:pt x="1421" y="13898"/>
                    <a:pt x="2198" y="14288"/>
                    <a:pt x="2960" y="14957"/>
                  </a:cubicBezTo>
                  <a:cubicBezTo>
                    <a:pt x="2371" y="15347"/>
                    <a:pt x="1743" y="15553"/>
                    <a:pt x="1245" y="15553"/>
                  </a:cubicBezTo>
                  <a:cubicBezTo>
                    <a:pt x="1072" y="15553"/>
                    <a:pt x="914" y="15528"/>
                    <a:pt x="779" y="15477"/>
                  </a:cubicBezTo>
                  <a:cubicBezTo>
                    <a:pt x="401" y="15340"/>
                    <a:pt x="220" y="15017"/>
                    <a:pt x="248" y="14535"/>
                  </a:cubicBezTo>
                  <a:cubicBezTo>
                    <a:pt x="263" y="14194"/>
                    <a:pt x="407" y="13992"/>
                    <a:pt x="670" y="13926"/>
                  </a:cubicBezTo>
                  <a:cubicBezTo>
                    <a:pt x="736" y="13910"/>
                    <a:pt x="812" y="13898"/>
                    <a:pt x="888" y="13898"/>
                  </a:cubicBezTo>
                  <a:close/>
                  <a:moveTo>
                    <a:pt x="3308" y="0"/>
                  </a:moveTo>
                  <a:cubicBezTo>
                    <a:pt x="3277" y="0"/>
                    <a:pt x="3246" y="13"/>
                    <a:pt x="3223" y="38"/>
                  </a:cubicBezTo>
                  <a:cubicBezTo>
                    <a:pt x="3190" y="81"/>
                    <a:pt x="2446" y="1052"/>
                    <a:pt x="2133" y="2669"/>
                  </a:cubicBezTo>
                  <a:cubicBezTo>
                    <a:pt x="1848" y="4154"/>
                    <a:pt x="1902" y="6484"/>
                    <a:pt x="3789" y="9147"/>
                  </a:cubicBezTo>
                  <a:cubicBezTo>
                    <a:pt x="5433" y="11454"/>
                    <a:pt x="4621" y="13175"/>
                    <a:pt x="3997" y="13992"/>
                  </a:cubicBezTo>
                  <a:cubicBezTo>
                    <a:pt x="3744" y="14321"/>
                    <a:pt x="3448" y="14601"/>
                    <a:pt x="3141" y="14831"/>
                  </a:cubicBezTo>
                  <a:cubicBezTo>
                    <a:pt x="2315" y="14099"/>
                    <a:pt x="1468" y="13689"/>
                    <a:pt x="875" y="13689"/>
                  </a:cubicBezTo>
                  <a:cubicBezTo>
                    <a:pt x="784" y="13689"/>
                    <a:pt x="698" y="13698"/>
                    <a:pt x="620" y="13718"/>
                  </a:cubicBezTo>
                  <a:cubicBezTo>
                    <a:pt x="263" y="13806"/>
                    <a:pt x="61" y="14096"/>
                    <a:pt x="33" y="14523"/>
                  </a:cubicBezTo>
                  <a:cubicBezTo>
                    <a:pt x="0" y="15099"/>
                    <a:pt x="242" y="15505"/>
                    <a:pt x="703" y="15681"/>
                  </a:cubicBezTo>
                  <a:cubicBezTo>
                    <a:pt x="868" y="15742"/>
                    <a:pt x="1053" y="15771"/>
                    <a:pt x="1249" y="15771"/>
                  </a:cubicBezTo>
                  <a:cubicBezTo>
                    <a:pt x="1826" y="15771"/>
                    <a:pt x="2506" y="15521"/>
                    <a:pt x="3119" y="15099"/>
                  </a:cubicBezTo>
                  <a:cubicBezTo>
                    <a:pt x="3602" y="15549"/>
                    <a:pt x="4068" y="16102"/>
                    <a:pt x="4452" y="16744"/>
                  </a:cubicBezTo>
                  <a:cubicBezTo>
                    <a:pt x="5400" y="18295"/>
                    <a:pt x="6539" y="21408"/>
                    <a:pt x="3547" y="24806"/>
                  </a:cubicBezTo>
                  <a:cubicBezTo>
                    <a:pt x="3508" y="24849"/>
                    <a:pt x="3508" y="24915"/>
                    <a:pt x="3552" y="24954"/>
                  </a:cubicBezTo>
                  <a:cubicBezTo>
                    <a:pt x="3574" y="24975"/>
                    <a:pt x="3602" y="24981"/>
                    <a:pt x="3624" y="24981"/>
                  </a:cubicBezTo>
                  <a:cubicBezTo>
                    <a:pt x="3657" y="24981"/>
                    <a:pt x="3683" y="24970"/>
                    <a:pt x="3706" y="24948"/>
                  </a:cubicBezTo>
                  <a:cubicBezTo>
                    <a:pt x="6906" y="21315"/>
                    <a:pt x="5421" y="17922"/>
                    <a:pt x="4632" y="16635"/>
                  </a:cubicBezTo>
                  <a:cubicBezTo>
                    <a:pt x="4237" y="15982"/>
                    <a:pt x="3777" y="15428"/>
                    <a:pt x="3295" y="14973"/>
                  </a:cubicBezTo>
                  <a:cubicBezTo>
                    <a:pt x="3618" y="14732"/>
                    <a:pt x="3914" y="14447"/>
                    <a:pt x="4166" y="14118"/>
                  </a:cubicBezTo>
                  <a:cubicBezTo>
                    <a:pt x="4824" y="13258"/>
                    <a:pt x="5679" y="11444"/>
                    <a:pt x="3964" y="9021"/>
                  </a:cubicBezTo>
                  <a:cubicBezTo>
                    <a:pt x="440" y="4061"/>
                    <a:pt x="3361" y="208"/>
                    <a:pt x="3394" y="170"/>
                  </a:cubicBezTo>
                  <a:cubicBezTo>
                    <a:pt x="3427" y="126"/>
                    <a:pt x="3420" y="60"/>
                    <a:pt x="3372" y="21"/>
                  </a:cubicBezTo>
                  <a:cubicBezTo>
                    <a:pt x="3353" y="7"/>
                    <a:pt x="3331" y="0"/>
                    <a:pt x="33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584" name="Google Shape;4584;p79"/>
            <p:cNvSpPr/>
            <p:nvPr/>
          </p:nvSpPr>
          <p:spPr>
            <a:xfrm>
              <a:off x="7212850" y="2109375"/>
              <a:ext cx="439600" cy="491250"/>
            </a:xfrm>
            <a:custGeom>
              <a:avLst/>
              <a:gdLst/>
              <a:ahLst/>
              <a:cxnLst/>
              <a:rect l="l" t="t" r="r" b="b"/>
              <a:pathLst>
                <a:path w="17584" h="19650" extrusionOk="0">
                  <a:moveTo>
                    <a:pt x="8793" y="0"/>
                  </a:moveTo>
                  <a:cubicBezTo>
                    <a:pt x="3936" y="0"/>
                    <a:pt x="0" y="4397"/>
                    <a:pt x="0" y="9823"/>
                  </a:cubicBezTo>
                  <a:cubicBezTo>
                    <a:pt x="0" y="15249"/>
                    <a:pt x="3936" y="19650"/>
                    <a:pt x="8793" y="19650"/>
                  </a:cubicBezTo>
                  <a:cubicBezTo>
                    <a:pt x="13648" y="19650"/>
                    <a:pt x="17583" y="15249"/>
                    <a:pt x="17583" y="9823"/>
                  </a:cubicBezTo>
                  <a:cubicBezTo>
                    <a:pt x="17583" y="4397"/>
                    <a:pt x="13648" y="0"/>
                    <a:pt x="879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585" name="Google Shape;4585;p79"/>
            <p:cNvSpPr/>
            <p:nvPr/>
          </p:nvSpPr>
          <p:spPr>
            <a:xfrm>
              <a:off x="7443875" y="2576275"/>
              <a:ext cx="56150" cy="64750"/>
            </a:xfrm>
            <a:custGeom>
              <a:avLst/>
              <a:gdLst/>
              <a:ahLst/>
              <a:cxnLst/>
              <a:rect l="l" t="t" r="r" b="b"/>
              <a:pathLst>
                <a:path w="2246" h="2590" extrusionOk="0">
                  <a:moveTo>
                    <a:pt x="429" y="1"/>
                  </a:moveTo>
                  <a:cubicBezTo>
                    <a:pt x="322" y="1"/>
                    <a:pt x="267" y="64"/>
                    <a:pt x="296" y="212"/>
                  </a:cubicBezTo>
                  <a:cubicBezTo>
                    <a:pt x="296" y="212"/>
                    <a:pt x="0" y="2322"/>
                    <a:pt x="296" y="2530"/>
                  </a:cubicBezTo>
                  <a:cubicBezTo>
                    <a:pt x="351" y="2570"/>
                    <a:pt x="440" y="2589"/>
                    <a:pt x="550" y="2589"/>
                  </a:cubicBezTo>
                  <a:cubicBezTo>
                    <a:pt x="1029" y="2589"/>
                    <a:pt x="1903" y="2227"/>
                    <a:pt x="2072" y="1670"/>
                  </a:cubicBezTo>
                  <a:cubicBezTo>
                    <a:pt x="2245" y="1116"/>
                    <a:pt x="880" y="1"/>
                    <a:pt x="4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586" name="Google Shape;4586;p79"/>
            <p:cNvSpPr/>
            <p:nvPr/>
          </p:nvSpPr>
          <p:spPr>
            <a:xfrm>
              <a:off x="7393800" y="2141850"/>
              <a:ext cx="207625" cy="129925"/>
            </a:xfrm>
            <a:custGeom>
              <a:avLst/>
              <a:gdLst/>
              <a:ahLst/>
              <a:cxnLst/>
              <a:rect l="l" t="t" r="r" b="b"/>
              <a:pathLst>
                <a:path w="8305" h="5197" extrusionOk="0">
                  <a:moveTo>
                    <a:pt x="1619" y="1"/>
                  </a:moveTo>
                  <a:cubicBezTo>
                    <a:pt x="393" y="1"/>
                    <a:pt x="0" y="527"/>
                    <a:pt x="3126" y="1957"/>
                  </a:cubicBezTo>
                  <a:cubicBezTo>
                    <a:pt x="5688" y="3134"/>
                    <a:pt x="7851" y="5197"/>
                    <a:pt x="8240" y="5197"/>
                  </a:cubicBezTo>
                  <a:cubicBezTo>
                    <a:pt x="8283" y="5197"/>
                    <a:pt x="8305" y="5171"/>
                    <a:pt x="8301" y="5114"/>
                  </a:cubicBezTo>
                  <a:cubicBezTo>
                    <a:pt x="8099" y="1804"/>
                    <a:pt x="4092" y="467"/>
                    <a:pt x="4092" y="467"/>
                  </a:cubicBezTo>
                  <a:cubicBezTo>
                    <a:pt x="3342" y="181"/>
                    <a:pt x="2338" y="1"/>
                    <a:pt x="16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26" name="Google Shape;4315;p71"/>
          <p:cNvSpPr/>
          <p:nvPr/>
        </p:nvSpPr>
        <p:spPr>
          <a:xfrm>
            <a:off x="3384877" y="4425335"/>
            <a:ext cx="1050199" cy="401316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4569;p79"/>
          <p:cNvSpPr txBox="1">
            <a:spLocks noGrp="1"/>
          </p:cNvSpPr>
          <p:nvPr>
            <p:ph type="title"/>
          </p:nvPr>
        </p:nvSpPr>
        <p:spPr>
          <a:xfrm>
            <a:off x="1297999" y="692354"/>
            <a:ext cx="6542549" cy="58333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pt-PT" sz="3600">
                <a:solidFill>
                  <a:schemeClr val="accent1"/>
                </a:solidFill>
                <a:latin typeface="+mj-lt"/>
                <a:ea typeface="Arial"/>
                <a:cs typeface="Arial"/>
                <a:sym typeface="Arial"/>
              </a:rPr>
              <a:t>CHUẨN BỊ</a:t>
            </a:r>
          </a:p>
        </p:txBody>
      </p:sp>
      <p:sp>
        <p:nvSpPr>
          <p:cNvPr id="4" name="Rectangle 3"/>
          <p:cNvSpPr/>
          <p:nvPr/>
        </p:nvSpPr>
        <p:spPr>
          <a:xfrm>
            <a:off x="986323" y="1348211"/>
            <a:ext cx="73100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>
                <a:solidFill>
                  <a:schemeClr val="accent5">
                    <a:lumMod val="50000"/>
                  </a:schemeClr>
                </a:solidFill>
                <a:latin typeface="+mn-lt"/>
                <a:ea typeface="SimSun" panose="02010600030101010101" pitchFamily="2" charset="-122"/>
              </a:rPr>
              <a:t>Giới thiệu về một sản phẩm mà em tự tay làm ra.</a:t>
            </a:r>
            <a:endParaRPr lang="en-US" sz="2400" b="1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42211" y="1954930"/>
            <a:ext cx="7454126" cy="2336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vi-VN" sz="1900">
                <a:latin typeface="+mn-lt"/>
                <a:ea typeface="SimSun" panose="02010600030101010101" pitchFamily="2" charset="-122"/>
              </a:rPr>
              <a:t>Có thể giới thiệu về chiếc máy bay, con diều, chiếc đèn ông sao,... hoặc bất kì sản phẩm nào do em tự tay làm ra.</a:t>
            </a:r>
            <a:endParaRPr lang="en-US" sz="1900">
              <a:latin typeface="+mn-lt"/>
              <a:ea typeface="SimSun" panose="02010600030101010101" pitchFamily="2" charset="-122"/>
            </a:endParaRPr>
          </a:p>
          <a:p>
            <a:pPr marL="34290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vi-VN" sz="1900">
                <a:latin typeface="+mn-lt"/>
                <a:ea typeface="SimSun" panose="02010600030101010101" pitchFamily="2" charset="-122"/>
              </a:rPr>
              <a:t>Giới thiệu tên gọi, hình dạng, chất liệu, màu sắc, cách làm, điểm đặc biệt nhất của sản phẩm.</a:t>
            </a:r>
            <a:endParaRPr lang="en-US" sz="1900">
              <a:latin typeface="+mn-lt"/>
              <a:ea typeface="SimSun" panose="02010600030101010101" pitchFamily="2" charset="-122"/>
            </a:endParaRPr>
          </a:p>
          <a:p>
            <a:pPr marL="34290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vi-VN" sz="1900">
                <a:latin typeface="+mn-lt"/>
                <a:ea typeface="SimSun" panose="02010600030101010101" pitchFamily="2" charset="-122"/>
              </a:rPr>
              <a:t>Kết hợp sử dụng tranh ảnh, vật thật,... để cuốn hút người nghe.</a:t>
            </a:r>
            <a:endParaRPr lang="en-US" sz="1900">
              <a:latin typeface="+mn-lt"/>
              <a:ea typeface="SimSun" panose="02010600030101010101" pitchFamily="2" charset="-122"/>
            </a:endParaRPr>
          </a:p>
        </p:txBody>
      </p:sp>
      <p:grpSp>
        <p:nvGrpSpPr>
          <p:cNvPr id="76" name="Google Shape;4582;p79"/>
          <p:cNvGrpSpPr/>
          <p:nvPr/>
        </p:nvGrpSpPr>
        <p:grpSpPr>
          <a:xfrm flipH="1">
            <a:off x="8057213" y="140619"/>
            <a:ext cx="685904" cy="1207591"/>
            <a:chOff x="7212850" y="2109375"/>
            <a:chExt cx="439600" cy="913400"/>
          </a:xfrm>
        </p:grpSpPr>
        <p:sp>
          <p:nvSpPr>
            <p:cNvPr id="77" name="Google Shape;4583;p79"/>
            <p:cNvSpPr/>
            <p:nvPr/>
          </p:nvSpPr>
          <p:spPr>
            <a:xfrm>
              <a:off x="7379875" y="2398250"/>
              <a:ext cx="172675" cy="624525"/>
            </a:xfrm>
            <a:custGeom>
              <a:avLst/>
              <a:gdLst/>
              <a:ahLst/>
              <a:cxnLst/>
              <a:rect l="l" t="t" r="r" b="b"/>
              <a:pathLst>
                <a:path w="6907" h="24981" extrusionOk="0">
                  <a:moveTo>
                    <a:pt x="888" y="13898"/>
                  </a:moveTo>
                  <a:cubicBezTo>
                    <a:pt x="1421" y="13898"/>
                    <a:pt x="2198" y="14288"/>
                    <a:pt x="2960" y="14957"/>
                  </a:cubicBezTo>
                  <a:cubicBezTo>
                    <a:pt x="2371" y="15347"/>
                    <a:pt x="1743" y="15553"/>
                    <a:pt x="1245" y="15553"/>
                  </a:cubicBezTo>
                  <a:cubicBezTo>
                    <a:pt x="1072" y="15553"/>
                    <a:pt x="914" y="15528"/>
                    <a:pt x="779" y="15477"/>
                  </a:cubicBezTo>
                  <a:cubicBezTo>
                    <a:pt x="401" y="15340"/>
                    <a:pt x="220" y="15017"/>
                    <a:pt x="248" y="14535"/>
                  </a:cubicBezTo>
                  <a:cubicBezTo>
                    <a:pt x="263" y="14194"/>
                    <a:pt x="407" y="13992"/>
                    <a:pt x="670" y="13926"/>
                  </a:cubicBezTo>
                  <a:cubicBezTo>
                    <a:pt x="736" y="13910"/>
                    <a:pt x="812" y="13898"/>
                    <a:pt x="888" y="13898"/>
                  </a:cubicBezTo>
                  <a:close/>
                  <a:moveTo>
                    <a:pt x="3308" y="0"/>
                  </a:moveTo>
                  <a:cubicBezTo>
                    <a:pt x="3277" y="0"/>
                    <a:pt x="3246" y="13"/>
                    <a:pt x="3223" y="38"/>
                  </a:cubicBezTo>
                  <a:cubicBezTo>
                    <a:pt x="3190" y="81"/>
                    <a:pt x="2446" y="1052"/>
                    <a:pt x="2133" y="2669"/>
                  </a:cubicBezTo>
                  <a:cubicBezTo>
                    <a:pt x="1848" y="4154"/>
                    <a:pt x="1902" y="6484"/>
                    <a:pt x="3789" y="9147"/>
                  </a:cubicBezTo>
                  <a:cubicBezTo>
                    <a:pt x="5433" y="11454"/>
                    <a:pt x="4621" y="13175"/>
                    <a:pt x="3997" y="13992"/>
                  </a:cubicBezTo>
                  <a:cubicBezTo>
                    <a:pt x="3744" y="14321"/>
                    <a:pt x="3448" y="14601"/>
                    <a:pt x="3141" y="14831"/>
                  </a:cubicBezTo>
                  <a:cubicBezTo>
                    <a:pt x="2315" y="14099"/>
                    <a:pt x="1468" y="13689"/>
                    <a:pt x="875" y="13689"/>
                  </a:cubicBezTo>
                  <a:cubicBezTo>
                    <a:pt x="784" y="13689"/>
                    <a:pt x="698" y="13698"/>
                    <a:pt x="620" y="13718"/>
                  </a:cubicBezTo>
                  <a:cubicBezTo>
                    <a:pt x="263" y="13806"/>
                    <a:pt x="61" y="14096"/>
                    <a:pt x="33" y="14523"/>
                  </a:cubicBezTo>
                  <a:cubicBezTo>
                    <a:pt x="0" y="15099"/>
                    <a:pt x="242" y="15505"/>
                    <a:pt x="703" y="15681"/>
                  </a:cubicBezTo>
                  <a:cubicBezTo>
                    <a:pt x="868" y="15742"/>
                    <a:pt x="1053" y="15771"/>
                    <a:pt x="1249" y="15771"/>
                  </a:cubicBezTo>
                  <a:cubicBezTo>
                    <a:pt x="1826" y="15771"/>
                    <a:pt x="2506" y="15521"/>
                    <a:pt x="3119" y="15099"/>
                  </a:cubicBezTo>
                  <a:cubicBezTo>
                    <a:pt x="3602" y="15549"/>
                    <a:pt x="4068" y="16102"/>
                    <a:pt x="4452" y="16744"/>
                  </a:cubicBezTo>
                  <a:cubicBezTo>
                    <a:pt x="5400" y="18295"/>
                    <a:pt x="6539" y="21408"/>
                    <a:pt x="3547" y="24806"/>
                  </a:cubicBezTo>
                  <a:cubicBezTo>
                    <a:pt x="3508" y="24849"/>
                    <a:pt x="3508" y="24915"/>
                    <a:pt x="3552" y="24954"/>
                  </a:cubicBezTo>
                  <a:cubicBezTo>
                    <a:pt x="3574" y="24975"/>
                    <a:pt x="3602" y="24981"/>
                    <a:pt x="3624" y="24981"/>
                  </a:cubicBezTo>
                  <a:cubicBezTo>
                    <a:pt x="3657" y="24981"/>
                    <a:pt x="3683" y="24970"/>
                    <a:pt x="3706" y="24948"/>
                  </a:cubicBezTo>
                  <a:cubicBezTo>
                    <a:pt x="6906" y="21315"/>
                    <a:pt x="5421" y="17922"/>
                    <a:pt x="4632" y="16635"/>
                  </a:cubicBezTo>
                  <a:cubicBezTo>
                    <a:pt x="4237" y="15982"/>
                    <a:pt x="3777" y="15428"/>
                    <a:pt x="3295" y="14973"/>
                  </a:cubicBezTo>
                  <a:cubicBezTo>
                    <a:pt x="3618" y="14732"/>
                    <a:pt x="3914" y="14447"/>
                    <a:pt x="4166" y="14118"/>
                  </a:cubicBezTo>
                  <a:cubicBezTo>
                    <a:pt x="4824" y="13258"/>
                    <a:pt x="5679" y="11444"/>
                    <a:pt x="3964" y="9021"/>
                  </a:cubicBezTo>
                  <a:cubicBezTo>
                    <a:pt x="440" y="4061"/>
                    <a:pt x="3361" y="208"/>
                    <a:pt x="3394" y="170"/>
                  </a:cubicBezTo>
                  <a:cubicBezTo>
                    <a:pt x="3427" y="126"/>
                    <a:pt x="3420" y="60"/>
                    <a:pt x="3372" y="21"/>
                  </a:cubicBezTo>
                  <a:cubicBezTo>
                    <a:pt x="3353" y="7"/>
                    <a:pt x="3331" y="0"/>
                    <a:pt x="33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8" name="Google Shape;4584;p79"/>
            <p:cNvSpPr/>
            <p:nvPr/>
          </p:nvSpPr>
          <p:spPr>
            <a:xfrm>
              <a:off x="7212850" y="2109375"/>
              <a:ext cx="439600" cy="491250"/>
            </a:xfrm>
            <a:custGeom>
              <a:avLst/>
              <a:gdLst/>
              <a:ahLst/>
              <a:cxnLst/>
              <a:rect l="l" t="t" r="r" b="b"/>
              <a:pathLst>
                <a:path w="17584" h="19650" extrusionOk="0">
                  <a:moveTo>
                    <a:pt x="8793" y="0"/>
                  </a:moveTo>
                  <a:cubicBezTo>
                    <a:pt x="3936" y="0"/>
                    <a:pt x="0" y="4397"/>
                    <a:pt x="0" y="9823"/>
                  </a:cubicBezTo>
                  <a:cubicBezTo>
                    <a:pt x="0" y="15249"/>
                    <a:pt x="3936" y="19650"/>
                    <a:pt x="8793" y="19650"/>
                  </a:cubicBezTo>
                  <a:cubicBezTo>
                    <a:pt x="13648" y="19650"/>
                    <a:pt x="17583" y="15249"/>
                    <a:pt x="17583" y="9823"/>
                  </a:cubicBezTo>
                  <a:cubicBezTo>
                    <a:pt x="17583" y="4397"/>
                    <a:pt x="13648" y="0"/>
                    <a:pt x="879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9" name="Google Shape;4585;p79"/>
            <p:cNvSpPr/>
            <p:nvPr/>
          </p:nvSpPr>
          <p:spPr>
            <a:xfrm>
              <a:off x="7443875" y="2576275"/>
              <a:ext cx="56150" cy="64750"/>
            </a:xfrm>
            <a:custGeom>
              <a:avLst/>
              <a:gdLst/>
              <a:ahLst/>
              <a:cxnLst/>
              <a:rect l="l" t="t" r="r" b="b"/>
              <a:pathLst>
                <a:path w="2246" h="2590" extrusionOk="0">
                  <a:moveTo>
                    <a:pt x="429" y="1"/>
                  </a:moveTo>
                  <a:cubicBezTo>
                    <a:pt x="322" y="1"/>
                    <a:pt x="267" y="64"/>
                    <a:pt x="296" y="212"/>
                  </a:cubicBezTo>
                  <a:cubicBezTo>
                    <a:pt x="296" y="212"/>
                    <a:pt x="0" y="2322"/>
                    <a:pt x="296" y="2530"/>
                  </a:cubicBezTo>
                  <a:cubicBezTo>
                    <a:pt x="351" y="2570"/>
                    <a:pt x="440" y="2589"/>
                    <a:pt x="550" y="2589"/>
                  </a:cubicBezTo>
                  <a:cubicBezTo>
                    <a:pt x="1029" y="2589"/>
                    <a:pt x="1903" y="2227"/>
                    <a:pt x="2072" y="1670"/>
                  </a:cubicBezTo>
                  <a:cubicBezTo>
                    <a:pt x="2245" y="1116"/>
                    <a:pt x="880" y="1"/>
                    <a:pt x="4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80" name="Google Shape;4586;p79"/>
            <p:cNvSpPr/>
            <p:nvPr/>
          </p:nvSpPr>
          <p:spPr>
            <a:xfrm>
              <a:off x="7393800" y="2141850"/>
              <a:ext cx="207625" cy="129925"/>
            </a:xfrm>
            <a:custGeom>
              <a:avLst/>
              <a:gdLst/>
              <a:ahLst/>
              <a:cxnLst/>
              <a:rect l="l" t="t" r="r" b="b"/>
              <a:pathLst>
                <a:path w="8305" h="5197" extrusionOk="0">
                  <a:moveTo>
                    <a:pt x="1619" y="1"/>
                  </a:moveTo>
                  <a:cubicBezTo>
                    <a:pt x="393" y="1"/>
                    <a:pt x="0" y="527"/>
                    <a:pt x="3126" y="1957"/>
                  </a:cubicBezTo>
                  <a:cubicBezTo>
                    <a:pt x="5688" y="3134"/>
                    <a:pt x="7851" y="5197"/>
                    <a:pt x="8240" y="5197"/>
                  </a:cubicBezTo>
                  <a:cubicBezTo>
                    <a:pt x="8283" y="5197"/>
                    <a:pt x="8305" y="5171"/>
                    <a:pt x="8301" y="5114"/>
                  </a:cubicBezTo>
                  <a:cubicBezTo>
                    <a:pt x="8099" y="1804"/>
                    <a:pt x="4092" y="467"/>
                    <a:pt x="4092" y="467"/>
                  </a:cubicBezTo>
                  <a:cubicBezTo>
                    <a:pt x="3342" y="181"/>
                    <a:pt x="2338" y="1"/>
                    <a:pt x="16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4855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4" grpId="0"/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5" name="Google Shape;4595;p80"/>
          <p:cNvSpPr/>
          <p:nvPr/>
        </p:nvSpPr>
        <p:spPr>
          <a:xfrm>
            <a:off x="6562460" y="1056350"/>
            <a:ext cx="1032900" cy="10329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j-lt"/>
            </a:endParaRPr>
          </a:p>
        </p:txBody>
      </p:sp>
      <p:sp>
        <p:nvSpPr>
          <p:cNvPr id="4596" name="Google Shape;4596;p80"/>
          <p:cNvSpPr txBox="1">
            <a:spLocks noGrp="1"/>
          </p:cNvSpPr>
          <p:nvPr>
            <p:ph type="title"/>
          </p:nvPr>
        </p:nvSpPr>
        <p:spPr>
          <a:xfrm>
            <a:off x="2039917" y="2584045"/>
            <a:ext cx="5651558" cy="13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150000"/>
              </a:lnSpc>
            </a:pPr>
            <a:r>
              <a:rPr lang="pt-PT" sz="8000">
                <a:latin typeface="+mj-lt"/>
              </a:rPr>
              <a:t>Nói</a:t>
            </a:r>
          </a:p>
        </p:txBody>
      </p:sp>
      <p:sp>
        <p:nvSpPr>
          <p:cNvPr id="4597" name="Google Shape;4597;p80"/>
          <p:cNvSpPr txBox="1">
            <a:spLocks noGrp="1"/>
          </p:cNvSpPr>
          <p:nvPr>
            <p:ph type="title" idx="2"/>
          </p:nvPr>
        </p:nvSpPr>
        <p:spPr>
          <a:xfrm>
            <a:off x="6452433" y="1151875"/>
            <a:ext cx="1257005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>
                <a:solidFill>
                  <a:schemeClr val="accent2"/>
                </a:solidFill>
                <a:latin typeface="+mj-lt"/>
              </a:rPr>
              <a:t>02</a:t>
            </a:r>
            <a:endParaRPr sz="5400">
              <a:solidFill>
                <a:schemeClr val="accent2"/>
              </a:solidFill>
              <a:latin typeface="+mj-lt"/>
            </a:endParaRPr>
          </a:p>
        </p:txBody>
      </p:sp>
      <p:grpSp>
        <p:nvGrpSpPr>
          <p:cNvPr id="4599" name="Google Shape;4599;p80"/>
          <p:cNvGrpSpPr/>
          <p:nvPr/>
        </p:nvGrpSpPr>
        <p:grpSpPr>
          <a:xfrm>
            <a:off x="4915025" y="966750"/>
            <a:ext cx="1434175" cy="789950"/>
            <a:chOff x="4475250" y="650188"/>
            <a:chExt cx="1434175" cy="789950"/>
          </a:xfrm>
        </p:grpSpPr>
        <p:sp>
          <p:nvSpPr>
            <p:cNvPr id="4600" name="Google Shape;4600;p80"/>
            <p:cNvSpPr/>
            <p:nvPr/>
          </p:nvSpPr>
          <p:spPr>
            <a:xfrm>
              <a:off x="5715925" y="650188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01" name="Google Shape;4601;p80"/>
            <p:cNvSpPr/>
            <p:nvPr/>
          </p:nvSpPr>
          <p:spPr>
            <a:xfrm>
              <a:off x="4475250" y="1256238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grpSp>
        <p:nvGrpSpPr>
          <p:cNvPr id="4602" name="Google Shape;4602;p80"/>
          <p:cNvGrpSpPr/>
          <p:nvPr/>
        </p:nvGrpSpPr>
        <p:grpSpPr>
          <a:xfrm>
            <a:off x="514923" y="2522892"/>
            <a:ext cx="1958126" cy="2080809"/>
            <a:chOff x="782575" y="2842725"/>
            <a:chExt cx="1716600" cy="1824151"/>
          </a:xfrm>
        </p:grpSpPr>
        <p:sp>
          <p:nvSpPr>
            <p:cNvPr id="4603" name="Google Shape;4603;p80"/>
            <p:cNvSpPr/>
            <p:nvPr/>
          </p:nvSpPr>
          <p:spPr>
            <a:xfrm>
              <a:off x="839431" y="3038026"/>
              <a:ext cx="83493" cy="69224"/>
            </a:xfrm>
            <a:custGeom>
              <a:avLst/>
              <a:gdLst/>
              <a:ahLst/>
              <a:cxnLst/>
              <a:rect l="l" t="t" r="r" b="b"/>
              <a:pathLst>
                <a:path w="1141" h="946" extrusionOk="0">
                  <a:moveTo>
                    <a:pt x="600" y="1"/>
                  </a:moveTo>
                  <a:cubicBezTo>
                    <a:pt x="427" y="1"/>
                    <a:pt x="228" y="48"/>
                    <a:pt x="151" y="242"/>
                  </a:cubicBezTo>
                  <a:cubicBezTo>
                    <a:pt x="0" y="643"/>
                    <a:pt x="376" y="944"/>
                    <a:pt x="376" y="944"/>
                  </a:cubicBezTo>
                  <a:cubicBezTo>
                    <a:pt x="396" y="945"/>
                    <a:pt x="415" y="946"/>
                    <a:pt x="434" y="946"/>
                  </a:cubicBezTo>
                  <a:cubicBezTo>
                    <a:pt x="1140" y="946"/>
                    <a:pt x="902" y="41"/>
                    <a:pt x="902" y="41"/>
                  </a:cubicBezTo>
                  <a:cubicBezTo>
                    <a:pt x="902" y="41"/>
                    <a:pt x="762" y="1"/>
                    <a:pt x="6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04" name="Google Shape;4604;p80"/>
            <p:cNvSpPr/>
            <p:nvPr/>
          </p:nvSpPr>
          <p:spPr>
            <a:xfrm>
              <a:off x="907263" y="3141859"/>
              <a:ext cx="333824" cy="351240"/>
            </a:xfrm>
            <a:custGeom>
              <a:avLst/>
              <a:gdLst/>
              <a:ahLst/>
              <a:cxnLst/>
              <a:rect l="l" t="t" r="r" b="b"/>
              <a:pathLst>
                <a:path w="4562" h="4800" extrusionOk="0">
                  <a:moveTo>
                    <a:pt x="677" y="1"/>
                  </a:moveTo>
                  <a:cubicBezTo>
                    <a:pt x="677" y="1"/>
                    <a:pt x="201" y="377"/>
                    <a:pt x="101" y="1605"/>
                  </a:cubicBezTo>
                  <a:cubicBezTo>
                    <a:pt x="1" y="2833"/>
                    <a:pt x="928" y="4237"/>
                    <a:pt x="2181" y="4663"/>
                  </a:cubicBezTo>
                  <a:cubicBezTo>
                    <a:pt x="2479" y="4762"/>
                    <a:pt x="2767" y="4800"/>
                    <a:pt x="3034" y="4800"/>
                  </a:cubicBezTo>
                  <a:cubicBezTo>
                    <a:pt x="3913" y="4800"/>
                    <a:pt x="4562" y="4387"/>
                    <a:pt x="4562" y="4387"/>
                  </a:cubicBezTo>
                  <a:lnTo>
                    <a:pt x="67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05" name="Google Shape;4605;p80"/>
            <p:cNvSpPr/>
            <p:nvPr/>
          </p:nvSpPr>
          <p:spPr>
            <a:xfrm>
              <a:off x="1481312" y="2993975"/>
              <a:ext cx="453026" cy="600986"/>
            </a:xfrm>
            <a:custGeom>
              <a:avLst/>
              <a:gdLst/>
              <a:ahLst/>
              <a:cxnLst/>
              <a:rect l="l" t="t" r="r" b="b"/>
              <a:pathLst>
                <a:path w="6191" h="8213" extrusionOk="0">
                  <a:moveTo>
                    <a:pt x="4017" y="0"/>
                  </a:moveTo>
                  <a:cubicBezTo>
                    <a:pt x="3758" y="0"/>
                    <a:pt x="3906" y="874"/>
                    <a:pt x="3990" y="1285"/>
                  </a:cubicBezTo>
                  <a:lnTo>
                    <a:pt x="3990" y="1285"/>
                  </a:lnTo>
                  <a:cubicBezTo>
                    <a:pt x="3913" y="979"/>
                    <a:pt x="3737" y="439"/>
                    <a:pt x="3434" y="368"/>
                  </a:cubicBezTo>
                  <a:cubicBezTo>
                    <a:pt x="3420" y="365"/>
                    <a:pt x="3408" y="363"/>
                    <a:pt x="3397" y="363"/>
                  </a:cubicBezTo>
                  <a:cubicBezTo>
                    <a:pt x="3053" y="363"/>
                    <a:pt x="3735" y="1796"/>
                    <a:pt x="3735" y="1796"/>
                  </a:cubicBezTo>
                  <a:cubicBezTo>
                    <a:pt x="4110" y="4528"/>
                    <a:pt x="0" y="5831"/>
                    <a:pt x="0" y="5831"/>
                  </a:cubicBezTo>
                  <a:lnTo>
                    <a:pt x="1554" y="8212"/>
                  </a:lnTo>
                  <a:cubicBezTo>
                    <a:pt x="6191" y="7285"/>
                    <a:pt x="5389" y="2122"/>
                    <a:pt x="5389" y="2122"/>
                  </a:cubicBezTo>
                  <a:cubicBezTo>
                    <a:pt x="5389" y="2122"/>
                    <a:pt x="5890" y="1220"/>
                    <a:pt x="5614" y="794"/>
                  </a:cubicBezTo>
                  <a:cubicBezTo>
                    <a:pt x="5565" y="720"/>
                    <a:pt x="5518" y="689"/>
                    <a:pt x="5475" y="689"/>
                  </a:cubicBezTo>
                  <a:cubicBezTo>
                    <a:pt x="5253" y="689"/>
                    <a:pt x="5113" y="1496"/>
                    <a:pt x="5113" y="1496"/>
                  </a:cubicBezTo>
                  <a:cubicBezTo>
                    <a:pt x="5113" y="1496"/>
                    <a:pt x="5163" y="167"/>
                    <a:pt x="4887" y="42"/>
                  </a:cubicBezTo>
                  <a:cubicBezTo>
                    <a:pt x="4876" y="37"/>
                    <a:pt x="4865" y="35"/>
                    <a:pt x="4854" y="35"/>
                  </a:cubicBezTo>
                  <a:cubicBezTo>
                    <a:pt x="4585" y="35"/>
                    <a:pt x="4562" y="1471"/>
                    <a:pt x="4562" y="1471"/>
                  </a:cubicBezTo>
                  <a:cubicBezTo>
                    <a:pt x="4562" y="1471"/>
                    <a:pt x="4537" y="217"/>
                    <a:pt x="4085" y="17"/>
                  </a:cubicBezTo>
                  <a:cubicBezTo>
                    <a:pt x="4060" y="6"/>
                    <a:pt x="4037" y="0"/>
                    <a:pt x="4017" y="0"/>
                  </a:cubicBezTo>
                  <a:close/>
                </a:path>
              </a:pathLst>
            </a:custGeom>
            <a:solidFill>
              <a:srgbClr val="AC5E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06" name="Google Shape;4606;p80"/>
            <p:cNvSpPr/>
            <p:nvPr/>
          </p:nvSpPr>
          <p:spPr>
            <a:xfrm>
              <a:off x="1466604" y="3317915"/>
              <a:ext cx="319189" cy="229769"/>
            </a:xfrm>
            <a:custGeom>
              <a:avLst/>
              <a:gdLst/>
              <a:ahLst/>
              <a:cxnLst/>
              <a:rect l="l" t="t" r="r" b="b"/>
              <a:pathLst>
                <a:path w="4362" h="3140" extrusionOk="0">
                  <a:moveTo>
                    <a:pt x="2256" y="1"/>
                  </a:moveTo>
                  <a:cubicBezTo>
                    <a:pt x="1780" y="1"/>
                    <a:pt x="1" y="1229"/>
                    <a:pt x="1" y="1229"/>
                  </a:cubicBezTo>
                  <a:cubicBezTo>
                    <a:pt x="1" y="1229"/>
                    <a:pt x="1379" y="2858"/>
                    <a:pt x="1755" y="3084"/>
                  </a:cubicBezTo>
                  <a:cubicBezTo>
                    <a:pt x="1826" y="3122"/>
                    <a:pt x="1930" y="3140"/>
                    <a:pt x="2056" y="3140"/>
                  </a:cubicBezTo>
                  <a:cubicBezTo>
                    <a:pt x="2594" y="3140"/>
                    <a:pt x="3520" y="2805"/>
                    <a:pt x="3885" y="2257"/>
                  </a:cubicBezTo>
                  <a:cubicBezTo>
                    <a:pt x="4362" y="1605"/>
                    <a:pt x="2707" y="26"/>
                    <a:pt x="22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07" name="Google Shape;4607;p80"/>
            <p:cNvSpPr/>
            <p:nvPr/>
          </p:nvSpPr>
          <p:spPr>
            <a:xfrm>
              <a:off x="1661026" y="4016650"/>
              <a:ext cx="306311" cy="447611"/>
            </a:xfrm>
            <a:custGeom>
              <a:avLst/>
              <a:gdLst/>
              <a:ahLst/>
              <a:cxnLst/>
              <a:rect l="l" t="t" r="r" b="b"/>
              <a:pathLst>
                <a:path w="4186" h="6117" extrusionOk="0">
                  <a:moveTo>
                    <a:pt x="3384" y="1"/>
                  </a:moveTo>
                  <a:cubicBezTo>
                    <a:pt x="3137" y="1"/>
                    <a:pt x="1082" y="23"/>
                    <a:pt x="752" y="753"/>
                  </a:cubicBezTo>
                  <a:cubicBezTo>
                    <a:pt x="376" y="1505"/>
                    <a:pt x="1153" y="2582"/>
                    <a:pt x="1279" y="2958"/>
                  </a:cubicBezTo>
                  <a:cubicBezTo>
                    <a:pt x="1404" y="3334"/>
                    <a:pt x="376" y="4638"/>
                    <a:pt x="201" y="5189"/>
                  </a:cubicBezTo>
                  <a:cubicBezTo>
                    <a:pt x="0" y="5715"/>
                    <a:pt x="602" y="5590"/>
                    <a:pt x="1203" y="6116"/>
                  </a:cubicBezTo>
                  <a:cubicBezTo>
                    <a:pt x="1203" y="6116"/>
                    <a:pt x="3459" y="4763"/>
                    <a:pt x="3835" y="3585"/>
                  </a:cubicBezTo>
                  <a:cubicBezTo>
                    <a:pt x="4186" y="2407"/>
                    <a:pt x="3409" y="1"/>
                    <a:pt x="3409" y="1"/>
                  </a:cubicBezTo>
                  <a:cubicBezTo>
                    <a:pt x="3409" y="1"/>
                    <a:pt x="3400" y="1"/>
                    <a:pt x="3384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08" name="Google Shape;4608;p80"/>
            <p:cNvSpPr/>
            <p:nvPr/>
          </p:nvSpPr>
          <p:spPr>
            <a:xfrm>
              <a:off x="1560339" y="4449400"/>
              <a:ext cx="197938" cy="217476"/>
            </a:xfrm>
            <a:custGeom>
              <a:avLst/>
              <a:gdLst/>
              <a:ahLst/>
              <a:cxnLst/>
              <a:rect l="l" t="t" r="r" b="b"/>
              <a:pathLst>
                <a:path w="2705" h="2972" extrusionOk="0">
                  <a:moveTo>
                    <a:pt x="861" y="1"/>
                  </a:moveTo>
                  <a:cubicBezTo>
                    <a:pt x="563" y="1"/>
                    <a:pt x="1" y="656"/>
                    <a:pt x="248" y="1130"/>
                  </a:cubicBezTo>
                  <a:cubicBezTo>
                    <a:pt x="499" y="1656"/>
                    <a:pt x="1727" y="2784"/>
                    <a:pt x="2228" y="2959"/>
                  </a:cubicBezTo>
                  <a:cubicBezTo>
                    <a:pt x="2253" y="2967"/>
                    <a:pt x="2275" y="2971"/>
                    <a:pt x="2295" y="2971"/>
                  </a:cubicBezTo>
                  <a:cubicBezTo>
                    <a:pt x="2704" y="2971"/>
                    <a:pt x="2195" y="1338"/>
                    <a:pt x="2028" y="979"/>
                  </a:cubicBezTo>
                  <a:cubicBezTo>
                    <a:pt x="1878" y="603"/>
                    <a:pt x="950" y="27"/>
                    <a:pt x="950" y="27"/>
                  </a:cubicBezTo>
                  <a:cubicBezTo>
                    <a:pt x="925" y="9"/>
                    <a:pt x="895" y="1"/>
                    <a:pt x="8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09" name="Google Shape;4609;p80"/>
            <p:cNvSpPr/>
            <p:nvPr/>
          </p:nvSpPr>
          <p:spPr>
            <a:xfrm>
              <a:off x="1666514" y="4527330"/>
              <a:ext cx="49613" cy="13903"/>
            </a:xfrm>
            <a:custGeom>
              <a:avLst/>
              <a:gdLst/>
              <a:ahLst/>
              <a:cxnLst/>
              <a:rect l="l" t="t" r="r" b="b"/>
              <a:pathLst>
                <a:path w="678" h="190" extrusionOk="0">
                  <a:moveTo>
                    <a:pt x="363" y="0"/>
                  </a:moveTo>
                  <a:cubicBezTo>
                    <a:pt x="168" y="0"/>
                    <a:pt x="17" y="90"/>
                    <a:pt x="1" y="90"/>
                  </a:cubicBezTo>
                  <a:lnTo>
                    <a:pt x="76" y="190"/>
                  </a:lnTo>
                  <a:cubicBezTo>
                    <a:pt x="76" y="190"/>
                    <a:pt x="198" y="123"/>
                    <a:pt x="354" y="123"/>
                  </a:cubicBezTo>
                  <a:cubicBezTo>
                    <a:pt x="432" y="123"/>
                    <a:pt x="518" y="140"/>
                    <a:pt x="602" y="190"/>
                  </a:cubicBezTo>
                  <a:lnTo>
                    <a:pt x="677" y="90"/>
                  </a:lnTo>
                  <a:cubicBezTo>
                    <a:pt x="569" y="23"/>
                    <a:pt x="460" y="0"/>
                    <a:pt x="3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10" name="Google Shape;4610;p80"/>
            <p:cNvSpPr/>
            <p:nvPr/>
          </p:nvSpPr>
          <p:spPr>
            <a:xfrm>
              <a:off x="1683052" y="4562014"/>
              <a:ext cx="45881" cy="3073"/>
            </a:xfrm>
            <a:custGeom>
              <a:avLst/>
              <a:gdLst/>
              <a:ahLst/>
              <a:cxnLst/>
              <a:rect l="l" t="t" r="r" b="b"/>
              <a:pathLst>
                <a:path w="627" h="42" extrusionOk="0">
                  <a:moveTo>
                    <a:pt x="317" y="0"/>
                  </a:moveTo>
                  <a:cubicBezTo>
                    <a:pt x="156" y="0"/>
                    <a:pt x="0" y="17"/>
                    <a:pt x="0" y="17"/>
                  </a:cubicBezTo>
                  <a:lnTo>
                    <a:pt x="627" y="42"/>
                  </a:lnTo>
                  <a:cubicBezTo>
                    <a:pt x="562" y="9"/>
                    <a:pt x="438" y="0"/>
                    <a:pt x="317" y="0"/>
                  </a:cubicBezTo>
                  <a:close/>
                </a:path>
              </a:pathLst>
            </a:custGeom>
            <a:solidFill>
              <a:srgbClr val="C95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11" name="Google Shape;4611;p80"/>
            <p:cNvSpPr/>
            <p:nvPr/>
          </p:nvSpPr>
          <p:spPr>
            <a:xfrm>
              <a:off x="1683052" y="4557697"/>
              <a:ext cx="47710" cy="11049"/>
            </a:xfrm>
            <a:custGeom>
              <a:avLst/>
              <a:gdLst/>
              <a:ahLst/>
              <a:cxnLst/>
              <a:rect l="l" t="t" r="r" b="b"/>
              <a:pathLst>
                <a:path w="652" h="151" extrusionOk="0">
                  <a:moveTo>
                    <a:pt x="279" y="0"/>
                  </a:moveTo>
                  <a:cubicBezTo>
                    <a:pt x="144" y="0"/>
                    <a:pt x="25" y="13"/>
                    <a:pt x="0" y="25"/>
                  </a:cubicBezTo>
                  <a:lnTo>
                    <a:pt x="0" y="126"/>
                  </a:lnTo>
                  <a:cubicBezTo>
                    <a:pt x="63" y="126"/>
                    <a:pt x="188" y="119"/>
                    <a:pt x="313" y="119"/>
                  </a:cubicBezTo>
                  <a:cubicBezTo>
                    <a:pt x="439" y="119"/>
                    <a:pt x="564" y="126"/>
                    <a:pt x="627" y="151"/>
                  </a:cubicBezTo>
                  <a:lnTo>
                    <a:pt x="652" y="51"/>
                  </a:lnTo>
                  <a:cubicBezTo>
                    <a:pt x="564" y="13"/>
                    <a:pt x="414" y="0"/>
                    <a:pt x="2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12" name="Google Shape;4612;p80"/>
            <p:cNvSpPr/>
            <p:nvPr/>
          </p:nvSpPr>
          <p:spPr>
            <a:xfrm>
              <a:off x="1688540" y="4594576"/>
              <a:ext cx="47710" cy="1683"/>
            </a:xfrm>
            <a:custGeom>
              <a:avLst/>
              <a:gdLst/>
              <a:ahLst/>
              <a:cxnLst/>
              <a:rect l="l" t="t" r="r" b="b"/>
              <a:pathLst>
                <a:path w="652" h="23" extrusionOk="0">
                  <a:moveTo>
                    <a:pt x="405" y="0"/>
                  </a:moveTo>
                  <a:cubicBezTo>
                    <a:pt x="212" y="0"/>
                    <a:pt x="0" y="23"/>
                    <a:pt x="0" y="23"/>
                  </a:cubicBezTo>
                  <a:lnTo>
                    <a:pt x="652" y="23"/>
                  </a:lnTo>
                  <a:cubicBezTo>
                    <a:pt x="593" y="6"/>
                    <a:pt x="502" y="0"/>
                    <a:pt x="405" y="0"/>
                  </a:cubicBezTo>
                  <a:close/>
                </a:path>
              </a:pathLst>
            </a:custGeom>
            <a:solidFill>
              <a:srgbClr val="C95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13" name="Google Shape;4613;p80"/>
            <p:cNvSpPr/>
            <p:nvPr/>
          </p:nvSpPr>
          <p:spPr>
            <a:xfrm>
              <a:off x="1688540" y="4589527"/>
              <a:ext cx="49539" cy="10391"/>
            </a:xfrm>
            <a:custGeom>
              <a:avLst/>
              <a:gdLst/>
              <a:ahLst/>
              <a:cxnLst/>
              <a:rect l="l" t="t" r="r" b="b"/>
              <a:pathLst>
                <a:path w="677" h="142" extrusionOk="0">
                  <a:moveTo>
                    <a:pt x="353" y="0"/>
                  </a:moveTo>
                  <a:cubicBezTo>
                    <a:pt x="188" y="0"/>
                    <a:pt x="29" y="17"/>
                    <a:pt x="0" y="17"/>
                  </a:cubicBezTo>
                  <a:lnTo>
                    <a:pt x="0" y="142"/>
                  </a:lnTo>
                  <a:cubicBezTo>
                    <a:pt x="63" y="129"/>
                    <a:pt x="188" y="123"/>
                    <a:pt x="314" y="123"/>
                  </a:cubicBezTo>
                  <a:cubicBezTo>
                    <a:pt x="439" y="123"/>
                    <a:pt x="564" y="129"/>
                    <a:pt x="627" y="142"/>
                  </a:cubicBezTo>
                  <a:lnTo>
                    <a:pt x="677" y="42"/>
                  </a:lnTo>
                  <a:cubicBezTo>
                    <a:pt x="602" y="9"/>
                    <a:pt x="476" y="0"/>
                    <a:pt x="3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14" name="Google Shape;4614;p80"/>
            <p:cNvSpPr/>
            <p:nvPr/>
          </p:nvSpPr>
          <p:spPr>
            <a:xfrm>
              <a:off x="1620635" y="4395324"/>
              <a:ext cx="130325" cy="123958"/>
            </a:xfrm>
            <a:custGeom>
              <a:avLst/>
              <a:gdLst/>
              <a:ahLst/>
              <a:cxnLst/>
              <a:rect l="l" t="t" r="r" b="b"/>
              <a:pathLst>
                <a:path w="1781" h="1694" extrusionOk="0">
                  <a:moveTo>
                    <a:pt x="710" y="1"/>
                  </a:moveTo>
                  <a:cubicBezTo>
                    <a:pt x="502" y="1"/>
                    <a:pt x="26" y="716"/>
                    <a:pt x="26" y="716"/>
                  </a:cubicBezTo>
                  <a:cubicBezTo>
                    <a:pt x="1" y="841"/>
                    <a:pt x="928" y="1643"/>
                    <a:pt x="1054" y="1693"/>
                  </a:cubicBezTo>
                  <a:cubicBezTo>
                    <a:pt x="1056" y="1694"/>
                    <a:pt x="1059" y="1694"/>
                    <a:pt x="1062" y="1694"/>
                  </a:cubicBezTo>
                  <a:cubicBezTo>
                    <a:pt x="1203" y="1694"/>
                    <a:pt x="1755" y="1137"/>
                    <a:pt x="1755" y="941"/>
                  </a:cubicBezTo>
                  <a:cubicBezTo>
                    <a:pt x="1780" y="741"/>
                    <a:pt x="903" y="114"/>
                    <a:pt x="753" y="14"/>
                  </a:cubicBezTo>
                  <a:cubicBezTo>
                    <a:pt x="740" y="5"/>
                    <a:pt x="726" y="1"/>
                    <a:pt x="7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15" name="Google Shape;4615;p80"/>
            <p:cNvSpPr/>
            <p:nvPr/>
          </p:nvSpPr>
          <p:spPr>
            <a:xfrm>
              <a:off x="1169372" y="4041310"/>
              <a:ext cx="355996" cy="383437"/>
            </a:xfrm>
            <a:custGeom>
              <a:avLst/>
              <a:gdLst/>
              <a:ahLst/>
              <a:cxnLst/>
              <a:rect l="l" t="t" r="r" b="b"/>
              <a:pathLst>
                <a:path w="4865" h="5240" extrusionOk="0">
                  <a:moveTo>
                    <a:pt x="2281" y="1"/>
                  </a:moveTo>
                  <a:cubicBezTo>
                    <a:pt x="2226" y="1"/>
                    <a:pt x="2184" y="5"/>
                    <a:pt x="2158" y="15"/>
                  </a:cubicBezTo>
                  <a:cubicBezTo>
                    <a:pt x="1857" y="90"/>
                    <a:pt x="2083" y="2521"/>
                    <a:pt x="2133" y="2872"/>
                  </a:cubicBezTo>
                  <a:cubicBezTo>
                    <a:pt x="2149" y="2984"/>
                    <a:pt x="1992" y="3022"/>
                    <a:pt x="1771" y="3022"/>
                  </a:cubicBezTo>
                  <a:cubicBezTo>
                    <a:pt x="1298" y="3022"/>
                    <a:pt x="529" y="2847"/>
                    <a:pt x="529" y="2847"/>
                  </a:cubicBezTo>
                  <a:cubicBezTo>
                    <a:pt x="529" y="2847"/>
                    <a:pt x="429" y="3674"/>
                    <a:pt x="203" y="4025"/>
                  </a:cubicBezTo>
                  <a:cubicBezTo>
                    <a:pt x="0" y="4318"/>
                    <a:pt x="1946" y="5239"/>
                    <a:pt x="2942" y="5239"/>
                  </a:cubicBezTo>
                  <a:cubicBezTo>
                    <a:pt x="3053" y="5239"/>
                    <a:pt x="3152" y="5228"/>
                    <a:pt x="3236" y="5203"/>
                  </a:cubicBezTo>
                  <a:cubicBezTo>
                    <a:pt x="4865" y="4702"/>
                    <a:pt x="4464" y="391"/>
                    <a:pt x="4464" y="391"/>
                  </a:cubicBezTo>
                  <a:cubicBezTo>
                    <a:pt x="4464" y="391"/>
                    <a:pt x="2802" y="1"/>
                    <a:pt x="2281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16" name="Google Shape;4616;p80"/>
            <p:cNvSpPr/>
            <p:nvPr/>
          </p:nvSpPr>
          <p:spPr>
            <a:xfrm>
              <a:off x="1244375" y="3811691"/>
              <a:ext cx="779826" cy="434001"/>
            </a:xfrm>
            <a:custGeom>
              <a:avLst/>
              <a:gdLst/>
              <a:ahLst/>
              <a:cxnLst/>
              <a:rect l="l" t="t" r="r" b="b"/>
              <a:pathLst>
                <a:path w="10657" h="5931" extrusionOk="0">
                  <a:moveTo>
                    <a:pt x="7879" y="1"/>
                  </a:moveTo>
                  <a:cubicBezTo>
                    <a:pt x="6205" y="1"/>
                    <a:pt x="2934" y="449"/>
                    <a:pt x="1708" y="449"/>
                  </a:cubicBezTo>
                  <a:cubicBezTo>
                    <a:pt x="1478" y="449"/>
                    <a:pt x="1320" y="433"/>
                    <a:pt x="1258" y="396"/>
                  </a:cubicBezTo>
                  <a:cubicBezTo>
                    <a:pt x="1241" y="385"/>
                    <a:pt x="1224" y="380"/>
                    <a:pt x="1207" y="380"/>
                  </a:cubicBezTo>
                  <a:cubicBezTo>
                    <a:pt x="727" y="380"/>
                    <a:pt x="0" y="4238"/>
                    <a:pt x="556" y="5133"/>
                  </a:cubicBezTo>
                  <a:cubicBezTo>
                    <a:pt x="888" y="5690"/>
                    <a:pt x="2232" y="5930"/>
                    <a:pt x="3329" y="5930"/>
                  </a:cubicBezTo>
                  <a:cubicBezTo>
                    <a:pt x="4058" y="5930"/>
                    <a:pt x="4677" y="5824"/>
                    <a:pt x="4817" y="5634"/>
                  </a:cubicBezTo>
                  <a:cubicBezTo>
                    <a:pt x="5143" y="5158"/>
                    <a:pt x="5268" y="3403"/>
                    <a:pt x="5268" y="3403"/>
                  </a:cubicBezTo>
                  <a:cubicBezTo>
                    <a:pt x="5268" y="3403"/>
                    <a:pt x="5697" y="5478"/>
                    <a:pt x="6382" y="5478"/>
                  </a:cubicBezTo>
                  <a:cubicBezTo>
                    <a:pt x="6420" y="5478"/>
                    <a:pt x="6458" y="5471"/>
                    <a:pt x="6496" y="5459"/>
                  </a:cubicBezTo>
                  <a:cubicBezTo>
                    <a:pt x="6872" y="5333"/>
                    <a:pt x="9679" y="4581"/>
                    <a:pt x="10155" y="3779"/>
                  </a:cubicBezTo>
                  <a:cubicBezTo>
                    <a:pt x="10657" y="2977"/>
                    <a:pt x="9303" y="747"/>
                    <a:pt x="8877" y="170"/>
                  </a:cubicBezTo>
                  <a:cubicBezTo>
                    <a:pt x="8792" y="47"/>
                    <a:pt x="8418" y="1"/>
                    <a:pt x="78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17" name="Google Shape;4617;p80"/>
            <p:cNvSpPr/>
            <p:nvPr/>
          </p:nvSpPr>
          <p:spPr>
            <a:xfrm>
              <a:off x="1187885" y="3394089"/>
              <a:ext cx="763727" cy="597547"/>
            </a:xfrm>
            <a:custGeom>
              <a:avLst/>
              <a:gdLst/>
              <a:ahLst/>
              <a:cxnLst/>
              <a:rect l="l" t="t" r="r" b="b"/>
              <a:pathLst>
                <a:path w="10437" h="8166" extrusionOk="0">
                  <a:moveTo>
                    <a:pt x="4729" y="0"/>
                  </a:moveTo>
                  <a:cubicBezTo>
                    <a:pt x="4291" y="0"/>
                    <a:pt x="3856" y="121"/>
                    <a:pt x="3434" y="389"/>
                  </a:cubicBezTo>
                  <a:cubicBezTo>
                    <a:pt x="3434" y="389"/>
                    <a:pt x="877" y="940"/>
                    <a:pt x="451" y="2895"/>
                  </a:cubicBezTo>
                  <a:cubicBezTo>
                    <a:pt x="0" y="4875"/>
                    <a:pt x="1253" y="5802"/>
                    <a:pt x="1103" y="8058"/>
                  </a:cubicBezTo>
                  <a:cubicBezTo>
                    <a:pt x="1099" y="8131"/>
                    <a:pt x="1342" y="8165"/>
                    <a:pt x="1752" y="8165"/>
                  </a:cubicBezTo>
                  <a:cubicBezTo>
                    <a:pt x="3871" y="8165"/>
                    <a:pt x="10437" y="7246"/>
                    <a:pt x="10100" y="6028"/>
                  </a:cubicBezTo>
                  <a:cubicBezTo>
                    <a:pt x="9323" y="3234"/>
                    <a:pt x="6997" y="0"/>
                    <a:pt x="472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18" name="Google Shape;4618;p80"/>
            <p:cNvSpPr/>
            <p:nvPr/>
          </p:nvSpPr>
          <p:spPr>
            <a:xfrm>
              <a:off x="987974" y="4190584"/>
              <a:ext cx="174449" cy="207597"/>
            </a:xfrm>
            <a:custGeom>
              <a:avLst/>
              <a:gdLst/>
              <a:ahLst/>
              <a:cxnLst/>
              <a:rect l="l" t="t" r="r" b="b"/>
              <a:pathLst>
                <a:path w="2384" h="2837" extrusionOk="0">
                  <a:moveTo>
                    <a:pt x="1516" y="1"/>
                  </a:moveTo>
                  <a:cubicBezTo>
                    <a:pt x="1334" y="1"/>
                    <a:pt x="1157" y="51"/>
                    <a:pt x="1028" y="180"/>
                  </a:cubicBezTo>
                  <a:cubicBezTo>
                    <a:pt x="627" y="631"/>
                    <a:pt x="0" y="2160"/>
                    <a:pt x="0" y="2687"/>
                  </a:cubicBezTo>
                  <a:cubicBezTo>
                    <a:pt x="5" y="2792"/>
                    <a:pt x="63" y="2836"/>
                    <a:pt x="156" y="2836"/>
                  </a:cubicBezTo>
                  <a:cubicBezTo>
                    <a:pt x="549" y="2836"/>
                    <a:pt x="1562" y="2053"/>
                    <a:pt x="1805" y="1809"/>
                  </a:cubicBezTo>
                  <a:cubicBezTo>
                    <a:pt x="2106" y="1534"/>
                    <a:pt x="2331" y="481"/>
                    <a:pt x="2331" y="481"/>
                  </a:cubicBezTo>
                  <a:cubicBezTo>
                    <a:pt x="2384" y="271"/>
                    <a:pt x="1936" y="1"/>
                    <a:pt x="151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19" name="Google Shape;4619;p80"/>
            <p:cNvSpPr/>
            <p:nvPr/>
          </p:nvSpPr>
          <p:spPr>
            <a:xfrm>
              <a:off x="1086978" y="4288125"/>
              <a:ext cx="27587" cy="45881"/>
            </a:xfrm>
            <a:custGeom>
              <a:avLst/>
              <a:gdLst/>
              <a:ahLst/>
              <a:cxnLst/>
              <a:rect l="l" t="t" r="r" b="b"/>
              <a:pathLst>
                <a:path w="377" h="627" extrusionOk="0">
                  <a:moveTo>
                    <a:pt x="76" y="0"/>
                  </a:moveTo>
                  <a:lnTo>
                    <a:pt x="1" y="100"/>
                  </a:lnTo>
                  <a:cubicBezTo>
                    <a:pt x="26" y="100"/>
                    <a:pt x="251" y="301"/>
                    <a:pt x="201" y="602"/>
                  </a:cubicBezTo>
                  <a:lnTo>
                    <a:pt x="326" y="627"/>
                  </a:lnTo>
                  <a:cubicBezTo>
                    <a:pt x="377" y="251"/>
                    <a:pt x="101" y="25"/>
                    <a:pt x="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20" name="Google Shape;4620;p80"/>
            <p:cNvSpPr/>
            <p:nvPr/>
          </p:nvSpPr>
          <p:spPr>
            <a:xfrm>
              <a:off x="1070514" y="4313809"/>
              <a:ext cx="14708" cy="44051"/>
            </a:xfrm>
            <a:custGeom>
              <a:avLst/>
              <a:gdLst/>
              <a:ahLst/>
              <a:cxnLst/>
              <a:rect l="l" t="t" r="r" b="b"/>
              <a:pathLst>
                <a:path w="201" h="602" extrusionOk="0">
                  <a:moveTo>
                    <a:pt x="0" y="0"/>
                  </a:moveTo>
                  <a:lnTo>
                    <a:pt x="201" y="602"/>
                  </a:lnTo>
                  <a:cubicBezTo>
                    <a:pt x="201" y="426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95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21" name="Google Shape;4621;p80"/>
            <p:cNvSpPr/>
            <p:nvPr/>
          </p:nvSpPr>
          <p:spPr>
            <a:xfrm>
              <a:off x="1066782" y="4311979"/>
              <a:ext cx="23928" cy="45881"/>
            </a:xfrm>
            <a:custGeom>
              <a:avLst/>
              <a:gdLst/>
              <a:ahLst/>
              <a:cxnLst/>
              <a:rect l="l" t="t" r="r" b="b"/>
              <a:pathLst>
                <a:path w="327" h="627" extrusionOk="0">
                  <a:moveTo>
                    <a:pt x="101" y="0"/>
                  </a:moveTo>
                  <a:lnTo>
                    <a:pt x="1" y="50"/>
                  </a:lnTo>
                  <a:cubicBezTo>
                    <a:pt x="51" y="150"/>
                    <a:pt x="201" y="501"/>
                    <a:pt x="201" y="627"/>
                  </a:cubicBezTo>
                  <a:lnTo>
                    <a:pt x="327" y="627"/>
                  </a:lnTo>
                  <a:cubicBezTo>
                    <a:pt x="327" y="451"/>
                    <a:pt x="126" y="50"/>
                    <a:pt x="1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22" name="Google Shape;4622;p80"/>
            <p:cNvSpPr/>
            <p:nvPr/>
          </p:nvSpPr>
          <p:spPr>
            <a:xfrm>
              <a:off x="1043001" y="4330273"/>
              <a:ext cx="14708" cy="44125"/>
            </a:xfrm>
            <a:custGeom>
              <a:avLst/>
              <a:gdLst/>
              <a:ahLst/>
              <a:cxnLst/>
              <a:rect l="l" t="t" r="r" b="b"/>
              <a:pathLst>
                <a:path w="201" h="603" extrusionOk="0">
                  <a:moveTo>
                    <a:pt x="0" y="1"/>
                  </a:moveTo>
                  <a:lnTo>
                    <a:pt x="201" y="602"/>
                  </a:lnTo>
                  <a:cubicBezTo>
                    <a:pt x="201" y="427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C950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23" name="Google Shape;4623;p80"/>
            <p:cNvSpPr/>
            <p:nvPr/>
          </p:nvSpPr>
          <p:spPr>
            <a:xfrm>
              <a:off x="1039342" y="4328444"/>
              <a:ext cx="22026" cy="45954"/>
            </a:xfrm>
            <a:custGeom>
              <a:avLst/>
              <a:gdLst/>
              <a:ahLst/>
              <a:cxnLst/>
              <a:rect l="l" t="t" r="r" b="b"/>
              <a:pathLst>
                <a:path w="301" h="628" extrusionOk="0">
                  <a:moveTo>
                    <a:pt x="100" y="1"/>
                  </a:moveTo>
                  <a:lnTo>
                    <a:pt x="0" y="51"/>
                  </a:lnTo>
                  <a:cubicBezTo>
                    <a:pt x="50" y="176"/>
                    <a:pt x="201" y="502"/>
                    <a:pt x="201" y="627"/>
                  </a:cubicBezTo>
                  <a:lnTo>
                    <a:pt x="301" y="627"/>
                  </a:lnTo>
                  <a:cubicBezTo>
                    <a:pt x="301" y="452"/>
                    <a:pt x="125" y="51"/>
                    <a:pt x="1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24" name="Google Shape;4624;p80"/>
            <p:cNvSpPr/>
            <p:nvPr/>
          </p:nvSpPr>
          <p:spPr>
            <a:xfrm>
              <a:off x="1118150" y="4218390"/>
              <a:ext cx="111958" cy="125129"/>
            </a:xfrm>
            <a:custGeom>
              <a:avLst/>
              <a:gdLst/>
              <a:ahLst/>
              <a:cxnLst/>
              <a:rect l="l" t="t" r="r" b="b"/>
              <a:pathLst>
                <a:path w="1530" h="1710" extrusionOk="0">
                  <a:moveTo>
                    <a:pt x="552" y="1"/>
                  </a:moveTo>
                  <a:cubicBezTo>
                    <a:pt x="427" y="1"/>
                    <a:pt x="1" y="1154"/>
                    <a:pt x="1" y="1279"/>
                  </a:cubicBezTo>
                  <a:cubicBezTo>
                    <a:pt x="1" y="1396"/>
                    <a:pt x="657" y="1710"/>
                    <a:pt x="886" y="1710"/>
                  </a:cubicBezTo>
                  <a:cubicBezTo>
                    <a:pt x="902" y="1710"/>
                    <a:pt x="916" y="1708"/>
                    <a:pt x="928" y="1705"/>
                  </a:cubicBezTo>
                  <a:cubicBezTo>
                    <a:pt x="1129" y="1630"/>
                    <a:pt x="1429" y="602"/>
                    <a:pt x="1479" y="402"/>
                  </a:cubicBezTo>
                  <a:cubicBezTo>
                    <a:pt x="1530" y="226"/>
                    <a:pt x="552" y="1"/>
                    <a:pt x="55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25" name="Google Shape;4625;p80"/>
            <p:cNvSpPr/>
            <p:nvPr/>
          </p:nvSpPr>
          <p:spPr>
            <a:xfrm>
              <a:off x="969095" y="3284182"/>
              <a:ext cx="209646" cy="162741"/>
            </a:xfrm>
            <a:custGeom>
              <a:avLst/>
              <a:gdLst/>
              <a:ahLst/>
              <a:cxnLst/>
              <a:rect l="l" t="t" r="r" b="b"/>
              <a:pathLst>
                <a:path w="2865" h="2224" extrusionOk="0">
                  <a:moveTo>
                    <a:pt x="1306" y="1"/>
                  </a:moveTo>
                  <a:cubicBezTo>
                    <a:pt x="1144" y="1"/>
                    <a:pt x="968" y="60"/>
                    <a:pt x="785" y="211"/>
                  </a:cubicBezTo>
                  <a:cubicBezTo>
                    <a:pt x="1" y="857"/>
                    <a:pt x="871" y="2224"/>
                    <a:pt x="1718" y="2224"/>
                  </a:cubicBezTo>
                  <a:cubicBezTo>
                    <a:pt x="1792" y="2224"/>
                    <a:pt x="1865" y="2213"/>
                    <a:pt x="1937" y="2191"/>
                  </a:cubicBezTo>
                  <a:cubicBezTo>
                    <a:pt x="2865" y="1916"/>
                    <a:pt x="2313" y="788"/>
                    <a:pt x="2313" y="788"/>
                  </a:cubicBezTo>
                  <a:cubicBezTo>
                    <a:pt x="2313" y="788"/>
                    <a:pt x="1897" y="1"/>
                    <a:pt x="1306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26" name="Google Shape;4626;p80"/>
            <p:cNvSpPr/>
            <p:nvPr/>
          </p:nvSpPr>
          <p:spPr>
            <a:xfrm>
              <a:off x="958631" y="2980145"/>
              <a:ext cx="572229" cy="607060"/>
            </a:xfrm>
            <a:custGeom>
              <a:avLst/>
              <a:gdLst/>
              <a:ahLst/>
              <a:cxnLst/>
              <a:rect l="l" t="t" r="r" b="b"/>
              <a:pathLst>
                <a:path w="7820" h="8296" extrusionOk="0">
                  <a:moveTo>
                    <a:pt x="4346" y="0"/>
                  </a:moveTo>
                  <a:cubicBezTo>
                    <a:pt x="2866" y="0"/>
                    <a:pt x="777" y="2111"/>
                    <a:pt x="777" y="2111"/>
                  </a:cubicBezTo>
                  <a:cubicBezTo>
                    <a:pt x="0" y="2787"/>
                    <a:pt x="702" y="4091"/>
                    <a:pt x="1905" y="5695"/>
                  </a:cubicBezTo>
                  <a:cubicBezTo>
                    <a:pt x="2447" y="6412"/>
                    <a:pt x="3172" y="6622"/>
                    <a:pt x="3724" y="6622"/>
                  </a:cubicBezTo>
                  <a:cubicBezTo>
                    <a:pt x="4040" y="6622"/>
                    <a:pt x="4300" y="6554"/>
                    <a:pt x="4436" y="6472"/>
                  </a:cubicBezTo>
                  <a:cubicBezTo>
                    <a:pt x="4510" y="6435"/>
                    <a:pt x="4569" y="6416"/>
                    <a:pt x="4615" y="6416"/>
                  </a:cubicBezTo>
                  <a:cubicBezTo>
                    <a:pt x="4819" y="6416"/>
                    <a:pt x="4778" y="6774"/>
                    <a:pt x="4737" y="7449"/>
                  </a:cubicBezTo>
                  <a:cubicBezTo>
                    <a:pt x="4686" y="7987"/>
                    <a:pt x="5190" y="8295"/>
                    <a:pt x="5739" y="8295"/>
                  </a:cubicBezTo>
                  <a:cubicBezTo>
                    <a:pt x="6266" y="8295"/>
                    <a:pt x="6833" y="8012"/>
                    <a:pt x="6993" y="7374"/>
                  </a:cubicBezTo>
                  <a:cubicBezTo>
                    <a:pt x="7319" y="6046"/>
                    <a:pt x="6416" y="6296"/>
                    <a:pt x="6617" y="5043"/>
                  </a:cubicBezTo>
                  <a:cubicBezTo>
                    <a:pt x="6642" y="4817"/>
                    <a:pt x="7018" y="4993"/>
                    <a:pt x="7419" y="3965"/>
                  </a:cubicBezTo>
                  <a:cubicBezTo>
                    <a:pt x="7820" y="2913"/>
                    <a:pt x="6116" y="356"/>
                    <a:pt x="4637" y="30"/>
                  </a:cubicBezTo>
                  <a:cubicBezTo>
                    <a:pt x="4543" y="10"/>
                    <a:pt x="4446" y="0"/>
                    <a:pt x="4346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27" name="Google Shape;4627;p80"/>
            <p:cNvSpPr/>
            <p:nvPr/>
          </p:nvSpPr>
          <p:spPr>
            <a:xfrm>
              <a:off x="1189676" y="3207996"/>
              <a:ext cx="67901" cy="58634"/>
            </a:xfrm>
            <a:custGeom>
              <a:avLst/>
              <a:gdLst/>
              <a:ahLst/>
              <a:cxnLst/>
              <a:rect l="l" t="t" r="r" b="b"/>
              <a:pathLst>
                <a:path w="1129" h="975" extrusionOk="0">
                  <a:moveTo>
                    <a:pt x="557" y="0"/>
                  </a:moveTo>
                  <a:cubicBezTo>
                    <a:pt x="461" y="0"/>
                    <a:pt x="363" y="28"/>
                    <a:pt x="277" y="86"/>
                  </a:cubicBezTo>
                  <a:cubicBezTo>
                    <a:pt x="51" y="237"/>
                    <a:pt x="1" y="537"/>
                    <a:pt x="151" y="763"/>
                  </a:cubicBezTo>
                  <a:cubicBezTo>
                    <a:pt x="244" y="902"/>
                    <a:pt x="403" y="974"/>
                    <a:pt x="564" y="974"/>
                  </a:cubicBezTo>
                  <a:cubicBezTo>
                    <a:pt x="665" y="974"/>
                    <a:pt x="766" y="946"/>
                    <a:pt x="853" y="888"/>
                  </a:cubicBezTo>
                  <a:cubicBezTo>
                    <a:pt x="1054" y="738"/>
                    <a:pt x="1129" y="412"/>
                    <a:pt x="953" y="212"/>
                  </a:cubicBezTo>
                  <a:cubicBezTo>
                    <a:pt x="861" y="73"/>
                    <a:pt x="711" y="0"/>
                    <a:pt x="5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28" name="Google Shape;4628;p80"/>
            <p:cNvSpPr/>
            <p:nvPr/>
          </p:nvSpPr>
          <p:spPr>
            <a:xfrm>
              <a:off x="1332737" y="3123632"/>
              <a:ext cx="67901" cy="58634"/>
            </a:xfrm>
            <a:custGeom>
              <a:avLst/>
              <a:gdLst/>
              <a:ahLst/>
              <a:cxnLst/>
              <a:rect l="l" t="t" r="r" b="b"/>
              <a:pathLst>
                <a:path w="1129" h="975" extrusionOk="0">
                  <a:moveTo>
                    <a:pt x="557" y="0"/>
                  </a:moveTo>
                  <a:cubicBezTo>
                    <a:pt x="461" y="0"/>
                    <a:pt x="363" y="29"/>
                    <a:pt x="277" y="86"/>
                  </a:cubicBezTo>
                  <a:cubicBezTo>
                    <a:pt x="51" y="237"/>
                    <a:pt x="1" y="537"/>
                    <a:pt x="151" y="763"/>
                  </a:cubicBezTo>
                  <a:cubicBezTo>
                    <a:pt x="259" y="902"/>
                    <a:pt x="415" y="974"/>
                    <a:pt x="571" y="974"/>
                  </a:cubicBezTo>
                  <a:cubicBezTo>
                    <a:pt x="669" y="974"/>
                    <a:pt x="766" y="946"/>
                    <a:pt x="853" y="888"/>
                  </a:cubicBezTo>
                  <a:cubicBezTo>
                    <a:pt x="1053" y="738"/>
                    <a:pt x="1129" y="437"/>
                    <a:pt x="953" y="212"/>
                  </a:cubicBezTo>
                  <a:cubicBezTo>
                    <a:pt x="861" y="73"/>
                    <a:pt x="711" y="0"/>
                    <a:pt x="5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29" name="Google Shape;4629;p80"/>
            <p:cNvSpPr/>
            <p:nvPr/>
          </p:nvSpPr>
          <p:spPr>
            <a:xfrm>
              <a:off x="1143834" y="3293255"/>
              <a:ext cx="106470" cy="93591"/>
            </a:xfrm>
            <a:custGeom>
              <a:avLst/>
              <a:gdLst/>
              <a:ahLst/>
              <a:cxnLst/>
              <a:rect l="l" t="t" r="r" b="b"/>
              <a:pathLst>
                <a:path w="1455" h="1279" extrusionOk="0">
                  <a:moveTo>
                    <a:pt x="718" y="1"/>
                  </a:moveTo>
                  <a:cubicBezTo>
                    <a:pt x="592" y="1"/>
                    <a:pt x="465" y="37"/>
                    <a:pt x="351" y="112"/>
                  </a:cubicBezTo>
                  <a:cubicBezTo>
                    <a:pt x="76" y="313"/>
                    <a:pt x="1" y="714"/>
                    <a:pt x="201" y="1015"/>
                  </a:cubicBezTo>
                  <a:cubicBezTo>
                    <a:pt x="325" y="1185"/>
                    <a:pt x="524" y="1278"/>
                    <a:pt x="724" y="1278"/>
                  </a:cubicBezTo>
                  <a:cubicBezTo>
                    <a:pt x="848" y="1278"/>
                    <a:pt x="973" y="1242"/>
                    <a:pt x="1078" y="1165"/>
                  </a:cubicBezTo>
                  <a:cubicBezTo>
                    <a:pt x="1379" y="965"/>
                    <a:pt x="1454" y="564"/>
                    <a:pt x="1254" y="288"/>
                  </a:cubicBezTo>
                  <a:cubicBezTo>
                    <a:pt x="1129" y="100"/>
                    <a:pt x="926" y="1"/>
                    <a:pt x="718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30" name="Google Shape;4630;p80"/>
            <p:cNvSpPr/>
            <p:nvPr/>
          </p:nvSpPr>
          <p:spPr>
            <a:xfrm>
              <a:off x="1385893" y="3162933"/>
              <a:ext cx="106470" cy="93591"/>
            </a:xfrm>
            <a:custGeom>
              <a:avLst/>
              <a:gdLst/>
              <a:ahLst/>
              <a:cxnLst/>
              <a:rect l="l" t="t" r="r" b="b"/>
              <a:pathLst>
                <a:path w="1455" h="1279" extrusionOk="0">
                  <a:moveTo>
                    <a:pt x="731" y="1"/>
                  </a:moveTo>
                  <a:cubicBezTo>
                    <a:pt x="607" y="1"/>
                    <a:pt x="483" y="37"/>
                    <a:pt x="377" y="114"/>
                  </a:cubicBezTo>
                  <a:cubicBezTo>
                    <a:pt x="76" y="314"/>
                    <a:pt x="1" y="715"/>
                    <a:pt x="201" y="991"/>
                  </a:cubicBezTo>
                  <a:cubicBezTo>
                    <a:pt x="326" y="1179"/>
                    <a:pt x="529" y="1278"/>
                    <a:pt x="737" y="1278"/>
                  </a:cubicBezTo>
                  <a:cubicBezTo>
                    <a:pt x="863" y="1278"/>
                    <a:pt x="990" y="1242"/>
                    <a:pt x="1104" y="1167"/>
                  </a:cubicBezTo>
                  <a:cubicBezTo>
                    <a:pt x="1404" y="966"/>
                    <a:pt x="1455" y="565"/>
                    <a:pt x="1254" y="264"/>
                  </a:cubicBezTo>
                  <a:cubicBezTo>
                    <a:pt x="1130" y="94"/>
                    <a:pt x="931" y="1"/>
                    <a:pt x="731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31" name="Google Shape;4631;p80"/>
            <p:cNvSpPr/>
            <p:nvPr/>
          </p:nvSpPr>
          <p:spPr>
            <a:xfrm>
              <a:off x="1275913" y="3169372"/>
              <a:ext cx="86273" cy="99152"/>
            </a:xfrm>
            <a:custGeom>
              <a:avLst/>
              <a:gdLst/>
              <a:ahLst/>
              <a:cxnLst/>
              <a:rect l="l" t="t" r="r" b="b"/>
              <a:pathLst>
                <a:path w="1179" h="1355" extrusionOk="0">
                  <a:moveTo>
                    <a:pt x="100" y="1"/>
                  </a:moveTo>
                  <a:lnTo>
                    <a:pt x="0" y="76"/>
                  </a:lnTo>
                  <a:lnTo>
                    <a:pt x="577" y="903"/>
                  </a:lnTo>
                  <a:lnTo>
                    <a:pt x="627" y="853"/>
                  </a:lnTo>
                  <a:cubicBezTo>
                    <a:pt x="752" y="728"/>
                    <a:pt x="902" y="653"/>
                    <a:pt x="927" y="627"/>
                  </a:cubicBezTo>
                  <a:cubicBezTo>
                    <a:pt x="978" y="728"/>
                    <a:pt x="1003" y="928"/>
                    <a:pt x="953" y="1079"/>
                  </a:cubicBezTo>
                  <a:cubicBezTo>
                    <a:pt x="902" y="1154"/>
                    <a:pt x="802" y="1204"/>
                    <a:pt x="677" y="1254"/>
                  </a:cubicBezTo>
                  <a:lnTo>
                    <a:pt x="702" y="1354"/>
                  </a:lnTo>
                  <a:cubicBezTo>
                    <a:pt x="777" y="1354"/>
                    <a:pt x="852" y="1329"/>
                    <a:pt x="902" y="1279"/>
                  </a:cubicBezTo>
                  <a:cubicBezTo>
                    <a:pt x="953" y="1254"/>
                    <a:pt x="1003" y="1179"/>
                    <a:pt x="1053" y="1129"/>
                  </a:cubicBezTo>
                  <a:cubicBezTo>
                    <a:pt x="1178" y="903"/>
                    <a:pt x="1053" y="602"/>
                    <a:pt x="1053" y="577"/>
                  </a:cubicBezTo>
                  <a:cubicBezTo>
                    <a:pt x="1028" y="552"/>
                    <a:pt x="1003" y="527"/>
                    <a:pt x="978" y="527"/>
                  </a:cubicBezTo>
                  <a:cubicBezTo>
                    <a:pt x="969" y="525"/>
                    <a:pt x="959" y="524"/>
                    <a:pt x="950" y="524"/>
                  </a:cubicBezTo>
                  <a:cubicBezTo>
                    <a:pt x="847" y="524"/>
                    <a:pt x="693" y="636"/>
                    <a:pt x="602" y="728"/>
                  </a:cubicBezTo>
                  <a:lnTo>
                    <a:pt x="10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32" name="Google Shape;4632;p80"/>
            <p:cNvSpPr/>
            <p:nvPr/>
          </p:nvSpPr>
          <p:spPr>
            <a:xfrm>
              <a:off x="1290548" y="3273938"/>
              <a:ext cx="77126" cy="57955"/>
            </a:xfrm>
            <a:custGeom>
              <a:avLst/>
              <a:gdLst/>
              <a:ahLst/>
              <a:cxnLst/>
              <a:rect l="l" t="t" r="r" b="b"/>
              <a:pathLst>
                <a:path w="1054" h="792" extrusionOk="0">
                  <a:moveTo>
                    <a:pt x="953" y="0"/>
                  </a:moveTo>
                  <a:cubicBezTo>
                    <a:pt x="928" y="376"/>
                    <a:pt x="853" y="602"/>
                    <a:pt x="727" y="652"/>
                  </a:cubicBezTo>
                  <a:cubicBezTo>
                    <a:pt x="707" y="660"/>
                    <a:pt x="686" y="663"/>
                    <a:pt x="663" y="663"/>
                  </a:cubicBezTo>
                  <a:cubicBezTo>
                    <a:pt x="463" y="663"/>
                    <a:pt x="188" y="386"/>
                    <a:pt x="76" y="251"/>
                  </a:cubicBezTo>
                  <a:lnTo>
                    <a:pt x="1" y="326"/>
                  </a:lnTo>
                  <a:cubicBezTo>
                    <a:pt x="23" y="394"/>
                    <a:pt x="375" y="791"/>
                    <a:pt x="683" y="791"/>
                  </a:cubicBezTo>
                  <a:cubicBezTo>
                    <a:pt x="715" y="791"/>
                    <a:pt x="747" y="787"/>
                    <a:pt x="778" y="777"/>
                  </a:cubicBezTo>
                  <a:cubicBezTo>
                    <a:pt x="803" y="752"/>
                    <a:pt x="828" y="752"/>
                    <a:pt x="853" y="727"/>
                  </a:cubicBezTo>
                  <a:cubicBezTo>
                    <a:pt x="978" y="627"/>
                    <a:pt x="1053" y="376"/>
                    <a:pt x="1053" y="26"/>
                  </a:cubicBezTo>
                  <a:lnTo>
                    <a:pt x="95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33" name="Google Shape;4633;p80"/>
            <p:cNvSpPr/>
            <p:nvPr/>
          </p:nvSpPr>
          <p:spPr>
            <a:xfrm>
              <a:off x="1136517" y="3173104"/>
              <a:ext cx="34904" cy="45881"/>
            </a:xfrm>
            <a:custGeom>
              <a:avLst/>
              <a:gdLst/>
              <a:ahLst/>
              <a:cxnLst/>
              <a:rect l="l" t="t" r="r" b="b"/>
              <a:pathLst>
                <a:path w="477" h="627" extrusionOk="0">
                  <a:moveTo>
                    <a:pt x="477" y="0"/>
                  </a:moveTo>
                  <a:cubicBezTo>
                    <a:pt x="326" y="0"/>
                    <a:pt x="201" y="75"/>
                    <a:pt x="126" y="175"/>
                  </a:cubicBezTo>
                  <a:cubicBezTo>
                    <a:pt x="0" y="351"/>
                    <a:pt x="50" y="602"/>
                    <a:pt x="50" y="627"/>
                  </a:cubicBezTo>
                  <a:lnTo>
                    <a:pt x="176" y="602"/>
                  </a:lnTo>
                  <a:cubicBezTo>
                    <a:pt x="176" y="576"/>
                    <a:pt x="126" y="376"/>
                    <a:pt x="226" y="251"/>
                  </a:cubicBezTo>
                  <a:cubicBezTo>
                    <a:pt x="276" y="175"/>
                    <a:pt x="376" y="125"/>
                    <a:pt x="477" y="125"/>
                  </a:cubicBezTo>
                  <a:lnTo>
                    <a:pt x="47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34" name="Google Shape;4634;p80"/>
            <p:cNvSpPr/>
            <p:nvPr/>
          </p:nvSpPr>
          <p:spPr>
            <a:xfrm>
              <a:off x="1285059" y="3037587"/>
              <a:ext cx="49613" cy="31026"/>
            </a:xfrm>
            <a:custGeom>
              <a:avLst/>
              <a:gdLst/>
              <a:ahLst/>
              <a:cxnLst/>
              <a:rect l="l" t="t" r="r" b="b"/>
              <a:pathLst>
                <a:path w="678" h="424" extrusionOk="0">
                  <a:moveTo>
                    <a:pt x="448" y="0"/>
                  </a:moveTo>
                  <a:cubicBezTo>
                    <a:pt x="389" y="0"/>
                    <a:pt x="333" y="14"/>
                    <a:pt x="276" y="47"/>
                  </a:cubicBezTo>
                  <a:cubicBezTo>
                    <a:pt x="76" y="123"/>
                    <a:pt x="0" y="373"/>
                    <a:pt x="0" y="373"/>
                  </a:cubicBezTo>
                  <a:lnTo>
                    <a:pt x="101" y="423"/>
                  </a:lnTo>
                  <a:cubicBezTo>
                    <a:pt x="101" y="423"/>
                    <a:pt x="176" y="223"/>
                    <a:pt x="326" y="148"/>
                  </a:cubicBezTo>
                  <a:cubicBezTo>
                    <a:pt x="358" y="127"/>
                    <a:pt x="394" y="119"/>
                    <a:pt x="435" y="119"/>
                  </a:cubicBezTo>
                  <a:cubicBezTo>
                    <a:pt x="491" y="119"/>
                    <a:pt x="555" y="133"/>
                    <a:pt x="627" y="148"/>
                  </a:cubicBezTo>
                  <a:lnTo>
                    <a:pt x="677" y="47"/>
                  </a:lnTo>
                  <a:cubicBezTo>
                    <a:pt x="595" y="20"/>
                    <a:pt x="520" y="0"/>
                    <a:pt x="4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35" name="Google Shape;4635;p80"/>
            <p:cNvSpPr/>
            <p:nvPr/>
          </p:nvSpPr>
          <p:spPr>
            <a:xfrm>
              <a:off x="916410" y="3025952"/>
              <a:ext cx="227501" cy="294237"/>
            </a:xfrm>
            <a:custGeom>
              <a:avLst/>
              <a:gdLst/>
              <a:ahLst/>
              <a:cxnLst/>
              <a:rect l="l" t="t" r="r" b="b"/>
              <a:pathLst>
                <a:path w="3109" h="4021" extrusionOk="0">
                  <a:moveTo>
                    <a:pt x="2866" y="0"/>
                  </a:moveTo>
                  <a:cubicBezTo>
                    <a:pt x="2497" y="0"/>
                    <a:pt x="1285" y="517"/>
                    <a:pt x="778" y="1159"/>
                  </a:cubicBezTo>
                  <a:cubicBezTo>
                    <a:pt x="1" y="2086"/>
                    <a:pt x="1053" y="3665"/>
                    <a:pt x="1053" y="3665"/>
                  </a:cubicBezTo>
                  <a:cubicBezTo>
                    <a:pt x="1053" y="3665"/>
                    <a:pt x="1531" y="4020"/>
                    <a:pt x="2006" y="4020"/>
                  </a:cubicBezTo>
                  <a:cubicBezTo>
                    <a:pt x="2211" y="4020"/>
                    <a:pt x="2416" y="3954"/>
                    <a:pt x="2582" y="3765"/>
                  </a:cubicBezTo>
                  <a:cubicBezTo>
                    <a:pt x="3109" y="3164"/>
                    <a:pt x="1454" y="1334"/>
                    <a:pt x="2582" y="432"/>
                  </a:cubicBezTo>
                  <a:cubicBezTo>
                    <a:pt x="2582" y="432"/>
                    <a:pt x="2607" y="407"/>
                    <a:pt x="2632" y="407"/>
                  </a:cubicBezTo>
                  <a:cubicBezTo>
                    <a:pt x="3025" y="121"/>
                    <a:pt x="3044" y="0"/>
                    <a:pt x="28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36" name="Google Shape;4636;p80"/>
            <p:cNvSpPr/>
            <p:nvPr/>
          </p:nvSpPr>
          <p:spPr>
            <a:xfrm>
              <a:off x="1028293" y="3339794"/>
              <a:ext cx="80785" cy="68126"/>
            </a:xfrm>
            <a:custGeom>
              <a:avLst/>
              <a:gdLst/>
              <a:ahLst/>
              <a:cxnLst/>
              <a:rect l="l" t="t" r="r" b="b"/>
              <a:pathLst>
                <a:path w="1104" h="931" extrusionOk="0">
                  <a:moveTo>
                    <a:pt x="306" y="0"/>
                  </a:moveTo>
                  <a:cubicBezTo>
                    <a:pt x="155" y="0"/>
                    <a:pt x="53" y="83"/>
                    <a:pt x="1" y="153"/>
                  </a:cubicBezTo>
                  <a:lnTo>
                    <a:pt x="101" y="203"/>
                  </a:lnTo>
                  <a:cubicBezTo>
                    <a:pt x="101" y="203"/>
                    <a:pt x="163" y="128"/>
                    <a:pt x="288" y="128"/>
                  </a:cubicBezTo>
                  <a:cubicBezTo>
                    <a:pt x="340" y="128"/>
                    <a:pt x="403" y="141"/>
                    <a:pt x="477" y="178"/>
                  </a:cubicBezTo>
                  <a:cubicBezTo>
                    <a:pt x="727" y="278"/>
                    <a:pt x="978" y="579"/>
                    <a:pt x="978" y="755"/>
                  </a:cubicBezTo>
                  <a:cubicBezTo>
                    <a:pt x="978" y="780"/>
                    <a:pt x="953" y="805"/>
                    <a:pt x="928" y="805"/>
                  </a:cubicBezTo>
                  <a:lnTo>
                    <a:pt x="978" y="930"/>
                  </a:lnTo>
                  <a:cubicBezTo>
                    <a:pt x="1003" y="905"/>
                    <a:pt x="1028" y="905"/>
                    <a:pt x="1053" y="880"/>
                  </a:cubicBezTo>
                  <a:cubicBezTo>
                    <a:pt x="1078" y="830"/>
                    <a:pt x="1103" y="805"/>
                    <a:pt x="1103" y="755"/>
                  </a:cubicBezTo>
                  <a:cubicBezTo>
                    <a:pt x="1103" y="529"/>
                    <a:pt x="803" y="178"/>
                    <a:pt x="527" y="53"/>
                  </a:cubicBezTo>
                  <a:cubicBezTo>
                    <a:pt x="444" y="15"/>
                    <a:pt x="371" y="0"/>
                    <a:pt x="3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37" name="Google Shape;4637;p80"/>
            <p:cNvSpPr/>
            <p:nvPr/>
          </p:nvSpPr>
          <p:spPr>
            <a:xfrm>
              <a:off x="1606000" y="3963526"/>
              <a:ext cx="67906" cy="104713"/>
            </a:xfrm>
            <a:custGeom>
              <a:avLst/>
              <a:gdLst/>
              <a:ahLst/>
              <a:cxnLst/>
              <a:rect l="l" t="t" r="r" b="b"/>
              <a:pathLst>
                <a:path w="928" h="1431" extrusionOk="0">
                  <a:moveTo>
                    <a:pt x="126" y="0"/>
                  </a:moveTo>
                  <a:lnTo>
                    <a:pt x="0" y="25"/>
                  </a:lnTo>
                  <a:cubicBezTo>
                    <a:pt x="195" y="681"/>
                    <a:pt x="460" y="1431"/>
                    <a:pt x="658" y="1431"/>
                  </a:cubicBezTo>
                  <a:cubicBezTo>
                    <a:pt x="665" y="1431"/>
                    <a:pt x="671" y="1430"/>
                    <a:pt x="677" y="1429"/>
                  </a:cubicBezTo>
                  <a:cubicBezTo>
                    <a:pt x="702" y="1429"/>
                    <a:pt x="727" y="1429"/>
                    <a:pt x="752" y="1404"/>
                  </a:cubicBezTo>
                  <a:cubicBezTo>
                    <a:pt x="752" y="1379"/>
                    <a:pt x="777" y="1353"/>
                    <a:pt x="802" y="1328"/>
                  </a:cubicBezTo>
                  <a:cubicBezTo>
                    <a:pt x="928" y="1103"/>
                    <a:pt x="853" y="476"/>
                    <a:pt x="652" y="50"/>
                  </a:cubicBezTo>
                  <a:lnTo>
                    <a:pt x="527" y="125"/>
                  </a:lnTo>
                  <a:cubicBezTo>
                    <a:pt x="727" y="526"/>
                    <a:pt x="777" y="1078"/>
                    <a:pt x="702" y="1278"/>
                  </a:cubicBezTo>
                  <a:cubicBezTo>
                    <a:pt x="677" y="1278"/>
                    <a:pt x="677" y="1303"/>
                    <a:pt x="652" y="1303"/>
                  </a:cubicBezTo>
                  <a:cubicBezTo>
                    <a:pt x="552" y="1278"/>
                    <a:pt x="301" y="602"/>
                    <a:pt x="1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38" name="Google Shape;4638;p80"/>
            <p:cNvSpPr/>
            <p:nvPr/>
          </p:nvSpPr>
          <p:spPr>
            <a:xfrm>
              <a:off x="1362111" y="4035017"/>
              <a:ext cx="29416" cy="170644"/>
            </a:xfrm>
            <a:custGeom>
              <a:avLst/>
              <a:gdLst/>
              <a:ahLst/>
              <a:cxnLst/>
              <a:rect l="l" t="t" r="r" b="b"/>
              <a:pathLst>
                <a:path w="402" h="2332" extrusionOk="0">
                  <a:moveTo>
                    <a:pt x="150" y="1"/>
                  </a:moveTo>
                  <a:cubicBezTo>
                    <a:pt x="0" y="1028"/>
                    <a:pt x="301" y="2306"/>
                    <a:pt x="301" y="2331"/>
                  </a:cubicBezTo>
                  <a:lnTo>
                    <a:pt x="401" y="2281"/>
                  </a:lnTo>
                  <a:cubicBezTo>
                    <a:pt x="401" y="2281"/>
                    <a:pt x="100" y="1028"/>
                    <a:pt x="251" y="26"/>
                  </a:cubicBezTo>
                  <a:lnTo>
                    <a:pt x="15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39" name="Google Shape;4639;p80"/>
            <p:cNvSpPr/>
            <p:nvPr/>
          </p:nvSpPr>
          <p:spPr>
            <a:xfrm>
              <a:off x="1521630" y="2962144"/>
              <a:ext cx="977545" cy="398072"/>
            </a:xfrm>
            <a:custGeom>
              <a:avLst/>
              <a:gdLst/>
              <a:ahLst/>
              <a:cxnLst/>
              <a:rect l="l" t="t" r="r" b="b"/>
              <a:pathLst>
                <a:path w="13359" h="5440" extrusionOk="0">
                  <a:moveTo>
                    <a:pt x="777" y="1"/>
                  </a:moveTo>
                  <a:lnTo>
                    <a:pt x="1" y="2858"/>
                  </a:lnTo>
                  <a:cubicBezTo>
                    <a:pt x="1" y="2858"/>
                    <a:pt x="9449" y="5439"/>
                    <a:pt x="9575" y="5439"/>
                  </a:cubicBezTo>
                  <a:cubicBezTo>
                    <a:pt x="9715" y="5439"/>
                    <a:pt x="9943" y="5287"/>
                    <a:pt x="10013" y="5287"/>
                  </a:cubicBezTo>
                  <a:cubicBezTo>
                    <a:pt x="10018" y="5287"/>
                    <a:pt x="10022" y="5287"/>
                    <a:pt x="10026" y="5289"/>
                  </a:cubicBezTo>
                  <a:cubicBezTo>
                    <a:pt x="10031" y="5291"/>
                    <a:pt x="10054" y="5292"/>
                    <a:pt x="10090" y="5292"/>
                  </a:cubicBezTo>
                  <a:cubicBezTo>
                    <a:pt x="10543" y="5292"/>
                    <a:pt x="13160" y="5156"/>
                    <a:pt x="13184" y="5063"/>
                  </a:cubicBezTo>
                  <a:cubicBezTo>
                    <a:pt x="13259" y="4763"/>
                    <a:pt x="13184" y="4888"/>
                    <a:pt x="13284" y="4662"/>
                  </a:cubicBezTo>
                  <a:cubicBezTo>
                    <a:pt x="13359" y="4437"/>
                    <a:pt x="10677" y="2858"/>
                    <a:pt x="10677" y="2858"/>
                  </a:cubicBezTo>
                  <a:cubicBezTo>
                    <a:pt x="10677" y="2858"/>
                    <a:pt x="10427" y="2582"/>
                    <a:pt x="10226" y="2532"/>
                  </a:cubicBezTo>
                  <a:cubicBezTo>
                    <a:pt x="10151" y="2507"/>
                    <a:pt x="777" y="1"/>
                    <a:pt x="77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40" name="Google Shape;4640;p80"/>
            <p:cNvSpPr/>
            <p:nvPr/>
          </p:nvSpPr>
          <p:spPr>
            <a:xfrm>
              <a:off x="1560120" y="2967633"/>
              <a:ext cx="687845" cy="385559"/>
            </a:xfrm>
            <a:custGeom>
              <a:avLst/>
              <a:gdLst/>
              <a:ahLst/>
              <a:cxnLst/>
              <a:rect l="l" t="t" r="r" b="b"/>
              <a:pathLst>
                <a:path w="9400" h="5269" extrusionOk="0">
                  <a:moveTo>
                    <a:pt x="779" y="1"/>
                  </a:moveTo>
                  <a:cubicBezTo>
                    <a:pt x="779" y="1"/>
                    <a:pt x="778" y="1"/>
                    <a:pt x="778" y="1"/>
                  </a:cubicBezTo>
                  <a:cubicBezTo>
                    <a:pt x="703" y="51"/>
                    <a:pt x="1" y="2808"/>
                    <a:pt x="1" y="2908"/>
                  </a:cubicBezTo>
                  <a:cubicBezTo>
                    <a:pt x="1" y="2982"/>
                    <a:pt x="8072" y="5269"/>
                    <a:pt x="8597" y="5269"/>
                  </a:cubicBezTo>
                  <a:cubicBezTo>
                    <a:pt x="8611" y="5269"/>
                    <a:pt x="8619" y="5267"/>
                    <a:pt x="8622" y="5264"/>
                  </a:cubicBezTo>
                  <a:cubicBezTo>
                    <a:pt x="8748" y="5139"/>
                    <a:pt x="9399" y="2382"/>
                    <a:pt x="9399" y="2382"/>
                  </a:cubicBezTo>
                  <a:cubicBezTo>
                    <a:pt x="9399" y="2382"/>
                    <a:pt x="917" y="1"/>
                    <a:pt x="7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41" name="Google Shape;4641;p80"/>
            <p:cNvSpPr/>
            <p:nvPr/>
          </p:nvSpPr>
          <p:spPr>
            <a:xfrm>
              <a:off x="2095679" y="3110687"/>
              <a:ext cx="111958" cy="236721"/>
            </a:xfrm>
            <a:custGeom>
              <a:avLst/>
              <a:gdLst/>
              <a:ahLst/>
              <a:cxnLst/>
              <a:rect l="l" t="t" r="r" b="b"/>
              <a:pathLst>
                <a:path w="1530" h="3235" extrusionOk="0">
                  <a:moveTo>
                    <a:pt x="777" y="1"/>
                  </a:moveTo>
                  <a:lnTo>
                    <a:pt x="0" y="3033"/>
                  </a:lnTo>
                  <a:cubicBezTo>
                    <a:pt x="0" y="3033"/>
                    <a:pt x="627" y="3184"/>
                    <a:pt x="727" y="3234"/>
                  </a:cubicBezTo>
                  <a:cubicBezTo>
                    <a:pt x="728" y="3234"/>
                    <a:pt x="728" y="3235"/>
                    <a:pt x="729" y="3235"/>
                  </a:cubicBezTo>
                  <a:cubicBezTo>
                    <a:pt x="814" y="3235"/>
                    <a:pt x="1529" y="252"/>
                    <a:pt x="1529" y="252"/>
                  </a:cubicBezTo>
                  <a:lnTo>
                    <a:pt x="77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42" name="Google Shape;4642;p80"/>
            <p:cNvSpPr/>
            <p:nvPr/>
          </p:nvSpPr>
          <p:spPr>
            <a:xfrm>
              <a:off x="1598682" y="2976852"/>
              <a:ext cx="110055" cy="236721"/>
            </a:xfrm>
            <a:custGeom>
              <a:avLst/>
              <a:gdLst/>
              <a:ahLst/>
              <a:cxnLst/>
              <a:rect l="l" t="t" r="r" b="b"/>
              <a:pathLst>
                <a:path w="1504" h="3235" extrusionOk="0">
                  <a:moveTo>
                    <a:pt x="752" y="0"/>
                  </a:moveTo>
                  <a:lnTo>
                    <a:pt x="0" y="3058"/>
                  </a:lnTo>
                  <a:cubicBezTo>
                    <a:pt x="0" y="3058"/>
                    <a:pt x="627" y="3208"/>
                    <a:pt x="702" y="3233"/>
                  </a:cubicBezTo>
                  <a:cubicBezTo>
                    <a:pt x="703" y="3234"/>
                    <a:pt x="704" y="3234"/>
                    <a:pt x="705" y="3234"/>
                  </a:cubicBezTo>
                  <a:cubicBezTo>
                    <a:pt x="814" y="3234"/>
                    <a:pt x="1504" y="276"/>
                    <a:pt x="1504" y="276"/>
                  </a:cubicBezTo>
                  <a:lnTo>
                    <a:pt x="75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43" name="Google Shape;4643;p80"/>
            <p:cNvSpPr/>
            <p:nvPr/>
          </p:nvSpPr>
          <p:spPr>
            <a:xfrm>
              <a:off x="1728859" y="3097809"/>
              <a:ext cx="322702" cy="117592"/>
            </a:xfrm>
            <a:custGeom>
              <a:avLst/>
              <a:gdLst/>
              <a:ahLst/>
              <a:cxnLst/>
              <a:rect l="l" t="t" r="r" b="b"/>
              <a:pathLst>
                <a:path w="4410" h="1607" extrusionOk="0">
                  <a:moveTo>
                    <a:pt x="1130" y="0"/>
                  </a:moveTo>
                  <a:cubicBezTo>
                    <a:pt x="865" y="0"/>
                    <a:pt x="657" y="53"/>
                    <a:pt x="552" y="177"/>
                  </a:cubicBezTo>
                  <a:cubicBezTo>
                    <a:pt x="1" y="803"/>
                    <a:pt x="1504" y="1330"/>
                    <a:pt x="2783" y="1555"/>
                  </a:cubicBezTo>
                  <a:cubicBezTo>
                    <a:pt x="2979" y="1592"/>
                    <a:pt x="3150" y="1607"/>
                    <a:pt x="3298" y="1607"/>
                  </a:cubicBezTo>
                  <a:cubicBezTo>
                    <a:pt x="3968" y="1607"/>
                    <a:pt x="4186" y="1305"/>
                    <a:pt x="4186" y="1305"/>
                  </a:cubicBezTo>
                  <a:cubicBezTo>
                    <a:pt x="4409" y="940"/>
                    <a:pt x="2253" y="0"/>
                    <a:pt x="11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44" name="Google Shape;4644;p80"/>
            <p:cNvSpPr/>
            <p:nvPr/>
          </p:nvSpPr>
          <p:spPr>
            <a:xfrm>
              <a:off x="2297565" y="3202813"/>
              <a:ext cx="170425" cy="82176"/>
            </a:xfrm>
            <a:custGeom>
              <a:avLst/>
              <a:gdLst/>
              <a:ahLst/>
              <a:cxnLst/>
              <a:rect l="l" t="t" r="r" b="b"/>
              <a:pathLst>
                <a:path w="2329" h="1123" extrusionOk="0">
                  <a:moveTo>
                    <a:pt x="144" y="0"/>
                  </a:moveTo>
                  <a:cubicBezTo>
                    <a:pt x="12" y="0"/>
                    <a:pt x="0" y="127"/>
                    <a:pt x="123" y="271"/>
                  </a:cubicBezTo>
                  <a:cubicBezTo>
                    <a:pt x="199" y="346"/>
                    <a:pt x="1577" y="1123"/>
                    <a:pt x="1978" y="1123"/>
                  </a:cubicBezTo>
                  <a:cubicBezTo>
                    <a:pt x="2329" y="1098"/>
                    <a:pt x="249" y="20"/>
                    <a:pt x="249" y="20"/>
                  </a:cubicBezTo>
                  <a:cubicBezTo>
                    <a:pt x="208" y="6"/>
                    <a:pt x="173" y="0"/>
                    <a:pt x="14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45" name="Google Shape;4645;p80"/>
            <p:cNvSpPr/>
            <p:nvPr/>
          </p:nvSpPr>
          <p:spPr>
            <a:xfrm>
              <a:off x="1466604" y="3174202"/>
              <a:ext cx="506225" cy="532202"/>
            </a:xfrm>
            <a:custGeom>
              <a:avLst/>
              <a:gdLst/>
              <a:ahLst/>
              <a:cxnLst/>
              <a:rect l="l" t="t" r="r" b="b"/>
              <a:pathLst>
                <a:path w="6918" h="7273" extrusionOk="0">
                  <a:moveTo>
                    <a:pt x="5424" y="0"/>
                  </a:moveTo>
                  <a:cubicBezTo>
                    <a:pt x="5190" y="0"/>
                    <a:pt x="5092" y="774"/>
                    <a:pt x="5056" y="1196"/>
                  </a:cubicBezTo>
                  <a:lnTo>
                    <a:pt x="5056" y="1196"/>
                  </a:lnTo>
                  <a:cubicBezTo>
                    <a:pt x="5067" y="870"/>
                    <a:pt x="5042" y="346"/>
                    <a:pt x="4788" y="211"/>
                  </a:cubicBezTo>
                  <a:cubicBezTo>
                    <a:pt x="4762" y="196"/>
                    <a:pt x="4740" y="190"/>
                    <a:pt x="4720" y="190"/>
                  </a:cubicBezTo>
                  <a:cubicBezTo>
                    <a:pt x="4420" y="190"/>
                    <a:pt x="4662" y="1664"/>
                    <a:pt x="4662" y="1664"/>
                  </a:cubicBezTo>
                  <a:cubicBezTo>
                    <a:pt x="4286" y="4396"/>
                    <a:pt x="1" y="4521"/>
                    <a:pt x="1" y="4521"/>
                  </a:cubicBezTo>
                  <a:lnTo>
                    <a:pt x="853" y="7253"/>
                  </a:lnTo>
                  <a:cubicBezTo>
                    <a:pt x="1017" y="7266"/>
                    <a:pt x="1176" y="7273"/>
                    <a:pt x="1330" y="7273"/>
                  </a:cubicBezTo>
                  <a:cubicBezTo>
                    <a:pt x="5607" y="7273"/>
                    <a:pt x="6191" y="2416"/>
                    <a:pt x="6191" y="2416"/>
                  </a:cubicBezTo>
                  <a:cubicBezTo>
                    <a:pt x="6191" y="2416"/>
                    <a:pt x="6918" y="1689"/>
                    <a:pt x="6768" y="1188"/>
                  </a:cubicBezTo>
                  <a:cubicBezTo>
                    <a:pt x="6735" y="1100"/>
                    <a:pt x="6692" y="1064"/>
                    <a:pt x="6642" y="1064"/>
                  </a:cubicBezTo>
                  <a:cubicBezTo>
                    <a:pt x="6424" y="1064"/>
                    <a:pt x="6091" y="1764"/>
                    <a:pt x="6091" y="1764"/>
                  </a:cubicBezTo>
                  <a:cubicBezTo>
                    <a:pt x="6091" y="1764"/>
                    <a:pt x="6492" y="486"/>
                    <a:pt x="6266" y="286"/>
                  </a:cubicBezTo>
                  <a:cubicBezTo>
                    <a:pt x="6251" y="273"/>
                    <a:pt x="6234" y="267"/>
                    <a:pt x="6217" y="267"/>
                  </a:cubicBezTo>
                  <a:cubicBezTo>
                    <a:pt x="5961" y="267"/>
                    <a:pt x="5565" y="1589"/>
                    <a:pt x="5565" y="1589"/>
                  </a:cubicBezTo>
                  <a:cubicBezTo>
                    <a:pt x="5565" y="1589"/>
                    <a:pt x="5890" y="361"/>
                    <a:pt x="5514" y="35"/>
                  </a:cubicBezTo>
                  <a:cubicBezTo>
                    <a:pt x="5482" y="11"/>
                    <a:pt x="5452" y="0"/>
                    <a:pt x="5424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46" name="Google Shape;4646;p80"/>
            <p:cNvSpPr/>
            <p:nvPr/>
          </p:nvSpPr>
          <p:spPr>
            <a:xfrm>
              <a:off x="1261205" y="3444140"/>
              <a:ext cx="503078" cy="345752"/>
            </a:xfrm>
            <a:custGeom>
              <a:avLst/>
              <a:gdLst/>
              <a:ahLst/>
              <a:cxnLst/>
              <a:rect l="l" t="t" r="r" b="b"/>
              <a:pathLst>
                <a:path w="6875" h="4725" extrusionOk="0">
                  <a:moveTo>
                    <a:pt x="4726" y="0"/>
                  </a:moveTo>
                  <a:cubicBezTo>
                    <a:pt x="4639" y="0"/>
                    <a:pt x="4551" y="18"/>
                    <a:pt x="4462" y="55"/>
                  </a:cubicBezTo>
                  <a:cubicBezTo>
                    <a:pt x="3159" y="607"/>
                    <a:pt x="402" y="832"/>
                    <a:pt x="402" y="832"/>
                  </a:cubicBezTo>
                  <a:cubicBezTo>
                    <a:pt x="1" y="1058"/>
                    <a:pt x="577" y="3263"/>
                    <a:pt x="1680" y="4191"/>
                  </a:cubicBezTo>
                  <a:cubicBezTo>
                    <a:pt x="2122" y="4573"/>
                    <a:pt x="2738" y="4725"/>
                    <a:pt x="3380" y="4725"/>
                  </a:cubicBezTo>
                  <a:cubicBezTo>
                    <a:pt x="4338" y="4725"/>
                    <a:pt x="5355" y="4386"/>
                    <a:pt x="5941" y="3965"/>
                  </a:cubicBezTo>
                  <a:cubicBezTo>
                    <a:pt x="6875" y="3288"/>
                    <a:pt x="5916" y="0"/>
                    <a:pt x="472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47" name="Google Shape;4647;p80"/>
            <p:cNvSpPr/>
            <p:nvPr/>
          </p:nvSpPr>
          <p:spPr>
            <a:xfrm>
              <a:off x="1332769" y="3693881"/>
              <a:ext cx="392511" cy="118251"/>
            </a:xfrm>
            <a:custGeom>
              <a:avLst/>
              <a:gdLst/>
              <a:ahLst/>
              <a:cxnLst/>
              <a:rect l="l" t="t" r="r" b="b"/>
              <a:pathLst>
                <a:path w="5364" h="1616" extrusionOk="0">
                  <a:moveTo>
                    <a:pt x="5263" y="1"/>
                  </a:moveTo>
                  <a:cubicBezTo>
                    <a:pt x="4440" y="1205"/>
                    <a:pt x="3181" y="1492"/>
                    <a:pt x="2106" y="1492"/>
                  </a:cubicBezTo>
                  <a:cubicBezTo>
                    <a:pt x="1415" y="1492"/>
                    <a:pt x="799" y="1373"/>
                    <a:pt x="426" y="1304"/>
                  </a:cubicBezTo>
                  <a:cubicBezTo>
                    <a:pt x="235" y="1256"/>
                    <a:pt x="135" y="1239"/>
                    <a:pt x="75" y="1239"/>
                  </a:cubicBezTo>
                  <a:cubicBezTo>
                    <a:pt x="40" y="1239"/>
                    <a:pt x="18" y="1245"/>
                    <a:pt x="0" y="1254"/>
                  </a:cubicBezTo>
                  <a:lnTo>
                    <a:pt x="50" y="1354"/>
                  </a:lnTo>
                  <a:cubicBezTo>
                    <a:pt x="75" y="1354"/>
                    <a:pt x="251" y="1379"/>
                    <a:pt x="401" y="1404"/>
                  </a:cubicBezTo>
                  <a:cubicBezTo>
                    <a:pt x="781" y="1487"/>
                    <a:pt x="1414" y="1615"/>
                    <a:pt x="2126" y="1615"/>
                  </a:cubicBezTo>
                  <a:cubicBezTo>
                    <a:pt x="2918" y="1615"/>
                    <a:pt x="3809" y="1457"/>
                    <a:pt x="4562" y="903"/>
                  </a:cubicBezTo>
                  <a:cubicBezTo>
                    <a:pt x="4837" y="703"/>
                    <a:pt x="5113" y="427"/>
                    <a:pt x="5364" y="76"/>
                  </a:cubicBezTo>
                  <a:lnTo>
                    <a:pt x="52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48" name="Google Shape;4648;p80"/>
            <p:cNvSpPr/>
            <p:nvPr/>
          </p:nvSpPr>
          <p:spPr>
            <a:xfrm>
              <a:off x="782575" y="2842725"/>
              <a:ext cx="511713" cy="543398"/>
            </a:xfrm>
            <a:custGeom>
              <a:avLst/>
              <a:gdLst/>
              <a:ahLst/>
              <a:cxnLst/>
              <a:rect l="l" t="t" r="r" b="b"/>
              <a:pathLst>
                <a:path w="6993" h="7426" extrusionOk="0">
                  <a:moveTo>
                    <a:pt x="4305" y="0"/>
                  </a:moveTo>
                  <a:cubicBezTo>
                    <a:pt x="4249" y="0"/>
                    <a:pt x="4193" y="1"/>
                    <a:pt x="4136" y="4"/>
                  </a:cubicBezTo>
                  <a:cubicBezTo>
                    <a:pt x="2231" y="79"/>
                    <a:pt x="1253" y="2284"/>
                    <a:pt x="1404" y="3287"/>
                  </a:cubicBezTo>
                  <a:cubicBezTo>
                    <a:pt x="1404" y="3287"/>
                    <a:pt x="0" y="4139"/>
                    <a:pt x="376" y="5843"/>
                  </a:cubicBezTo>
                  <a:cubicBezTo>
                    <a:pt x="696" y="7316"/>
                    <a:pt x="1853" y="7426"/>
                    <a:pt x="2189" y="7426"/>
                  </a:cubicBezTo>
                  <a:cubicBezTo>
                    <a:pt x="2247" y="7426"/>
                    <a:pt x="2281" y="7422"/>
                    <a:pt x="2281" y="7422"/>
                  </a:cubicBezTo>
                  <a:cubicBezTo>
                    <a:pt x="2281" y="7422"/>
                    <a:pt x="2657" y="5192"/>
                    <a:pt x="3960" y="3563"/>
                  </a:cubicBezTo>
                  <a:cubicBezTo>
                    <a:pt x="5238" y="1959"/>
                    <a:pt x="6993" y="1157"/>
                    <a:pt x="6993" y="1157"/>
                  </a:cubicBezTo>
                  <a:cubicBezTo>
                    <a:pt x="6993" y="1157"/>
                    <a:pt x="6120" y="0"/>
                    <a:pt x="430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49" name="Google Shape;4649;p80"/>
            <p:cNvSpPr/>
            <p:nvPr/>
          </p:nvSpPr>
          <p:spPr>
            <a:xfrm>
              <a:off x="960168" y="2844701"/>
              <a:ext cx="560521" cy="345313"/>
            </a:xfrm>
            <a:custGeom>
              <a:avLst/>
              <a:gdLst/>
              <a:ahLst/>
              <a:cxnLst/>
              <a:rect l="l" t="t" r="r" b="b"/>
              <a:pathLst>
                <a:path w="7660" h="4719" extrusionOk="0">
                  <a:moveTo>
                    <a:pt x="7175" y="0"/>
                  </a:moveTo>
                  <a:cubicBezTo>
                    <a:pt x="6892" y="0"/>
                    <a:pt x="6382" y="114"/>
                    <a:pt x="5568" y="428"/>
                  </a:cubicBezTo>
                  <a:cubicBezTo>
                    <a:pt x="3363" y="1255"/>
                    <a:pt x="2611" y="1506"/>
                    <a:pt x="1909" y="2533"/>
                  </a:cubicBezTo>
                  <a:cubicBezTo>
                    <a:pt x="1293" y="3413"/>
                    <a:pt x="1" y="4719"/>
                    <a:pt x="627" y="4719"/>
                  </a:cubicBezTo>
                  <a:cubicBezTo>
                    <a:pt x="715" y="4719"/>
                    <a:pt x="839" y="4693"/>
                    <a:pt x="1007" y="4638"/>
                  </a:cubicBezTo>
                  <a:cubicBezTo>
                    <a:pt x="1007" y="4638"/>
                    <a:pt x="2561" y="4262"/>
                    <a:pt x="3989" y="2784"/>
                  </a:cubicBezTo>
                  <a:cubicBezTo>
                    <a:pt x="5418" y="1330"/>
                    <a:pt x="6320" y="904"/>
                    <a:pt x="7022" y="553"/>
                  </a:cubicBezTo>
                  <a:cubicBezTo>
                    <a:pt x="7481" y="332"/>
                    <a:pt x="7660" y="0"/>
                    <a:pt x="717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grpSp>
        <p:nvGrpSpPr>
          <p:cNvPr id="4650" name="Google Shape;4650;p80"/>
          <p:cNvGrpSpPr/>
          <p:nvPr/>
        </p:nvGrpSpPr>
        <p:grpSpPr>
          <a:xfrm>
            <a:off x="1869218" y="1013594"/>
            <a:ext cx="952872" cy="934237"/>
            <a:chOff x="471614" y="518150"/>
            <a:chExt cx="1106961" cy="1085313"/>
          </a:xfrm>
        </p:grpSpPr>
        <p:grpSp>
          <p:nvGrpSpPr>
            <p:cNvPr id="4651" name="Google Shape;4651;p80"/>
            <p:cNvGrpSpPr/>
            <p:nvPr/>
          </p:nvGrpSpPr>
          <p:grpSpPr>
            <a:xfrm>
              <a:off x="471614" y="870443"/>
              <a:ext cx="1038872" cy="416520"/>
              <a:chOff x="1386725" y="2623225"/>
              <a:chExt cx="550775" cy="220825"/>
            </a:xfrm>
          </p:grpSpPr>
          <p:sp>
            <p:nvSpPr>
              <p:cNvPr id="4652" name="Google Shape;4652;p80"/>
              <p:cNvSpPr/>
              <p:nvPr/>
            </p:nvSpPr>
            <p:spPr>
              <a:xfrm>
                <a:off x="1585975" y="2746100"/>
                <a:ext cx="156050" cy="97325"/>
              </a:xfrm>
              <a:custGeom>
                <a:avLst/>
                <a:gdLst/>
                <a:ahLst/>
                <a:cxnLst/>
                <a:rect l="l" t="t" r="r" b="b"/>
                <a:pathLst>
                  <a:path w="6242" h="3893" extrusionOk="0">
                    <a:moveTo>
                      <a:pt x="3100" y="0"/>
                    </a:moveTo>
                    <a:cubicBezTo>
                      <a:pt x="1" y="0"/>
                      <a:pt x="1" y="3892"/>
                      <a:pt x="1" y="3892"/>
                    </a:cubicBezTo>
                    <a:lnTo>
                      <a:pt x="1078" y="3892"/>
                    </a:lnTo>
                    <a:cubicBezTo>
                      <a:pt x="1078" y="3892"/>
                      <a:pt x="964" y="738"/>
                      <a:pt x="2940" y="738"/>
                    </a:cubicBezTo>
                    <a:cubicBezTo>
                      <a:pt x="3033" y="738"/>
                      <a:pt x="3131" y="745"/>
                      <a:pt x="3234" y="759"/>
                    </a:cubicBezTo>
                    <a:cubicBezTo>
                      <a:pt x="5514" y="1110"/>
                      <a:pt x="5038" y="3892"/>
                      <a:pt x="5038" y="3892"/>
                    </a:cubicBezTo>
                    <a:lnTo>
                      <a:pt x="6241" y="3892"/>
                    </a:lnTo>
                    <a:cubicBezTo>
                      <a:pt x="6241" y="3892"/>
                      <a:pt x="6141" y="158"/>
                      <a:pt x="3334" y="7"/>
                    </a:cubicBezTo>
                    <a:cubicBezTo>
                      <a:pt x="3254" y="3"/>
                      <a:pt x="3176" y="0"/>
                      <a:pt x="310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4653" name="Google Shape;4653;p80"/>
              <p:cNvSpPr/>
              <p:nvPr/>
            </p:nvSpPr>
            <p:spPr>
              <a:xfrm>
                <a:off x="1535850" y="2711650"/>
                <a:ext cx="256300" cy="131775"/>
              </a:xfrm>
              <a:custGeom>
                <a:avLst/>
                <a:gdLst/>
                <a:ahLst/>
                <a:cxnLst/>
                <a:rect l="l" t="t" r="r" b="b"/>
                <a:pathLst>
                  <a:path w="10252" h="5271" extrusionOk="0">
                    <a:moveTo>
                      <a:pt x="5198" y="0"/>
                    </a:moveTo>
                    <a:cubicBezTo>
                      <a:pt x="554" y="0"/>
                      <a:pt x="1" y="5270"/>
                      <a:pt x="1" y="5270"/>
                    </a:cubicBezTo>
                    <a:lnTo>
                      <a:pt x="1580" y="5270"/>
                    </a:lnTo>
                    <a:cubicBezTo>
                      <a:pt x="1580" y="5270"/>
                      <a:pt x="1532" y="924"/>
                      <a:pt x="5020" y="924"/>
                    </a:cubicBezTo>
                    <a:cubicBezTo>
                      <a:pt x="5115" y="924"/>
                      <a:pt x="5213" y="928"/>
                      <a:pt x="5314" y="934"/>
                    </a:cubicBezTo>
                    <a:cubicBezTo>
                      <a:pt x="9249" y="1185"/>
                      <a:pt x="8672" y="5270"/>
                      <a:pt x="8672" y="5270"/>
                    </a:cubicBezTo>
                    <a:lnTo>
                      <a:pt x="10251" y="5270"/>
                    </a:lnTo>
                    <a:cubicBezTo>
                      <a:pt x="10251" y="5270"/>
                      <a:pt x="10201" y="232"/>
                      <a:pt x="5489" y="7"/>
                    </a:cubicBezTo>
                    <a:cubicBezTo>
                      <a:pt x="5390" y="2"/>
                      <a:pt x="5293" y="0"/>
                      <a:pt x="519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4654" name="Google Shape;4654;p80"/>
              <p:cNvSpPr/>
              <p:nvPr/>
            </p:nvSpPr>
            <p:spPr>
              <a:xfrm>
                <a:off x="1470075" y="2670850"/>
                <a:ext cx="385350" cy="173200"/>
              </a:xfrm>
              <a:custGeom>
                <a:avLst/>
                <a:gdLst/>
                <a:ahLst/>
                <a:cxnLst/>
                <a:rect l="l" t="t" r="r" b="b"/>
                <a:pathLst>
                  <a:path w="15414" h="6928" extrusionOk="0">
                    <a:moveTo>
                      <a:pt x="7832" y="1"/>
                    </a:moveTo>
                    <a:cubicBezTo>
                      <a:pt x="1708" y="1"/>
                      <a:pt x="0" y="6927"/>
                      <a:pt x="0" y="6927"/>
                    </a:cubicBezTo>
                    <a:lnTo>
                      <a:pt x="2055" y="6927"/>
                    </a:lnTo>
                    <a:cubicBezTo>
                      <a:pt x="2055" y="6927"/>
                      <a:pt x="3006" y="1200"/>
                      <a:pt x="7637" y="1200"/>
                    </a:cubicBezTo>
                    <a:cubicBezTo>
                      <a:pt x="7762" y="1200"/>
                      <a:pt x="7890" y="1204"/>
                      <a:pt x="8020" y="1213"/>
                    </a:cubicBezTo>
                    <a:cubicBezTo>
                      <a:pt x="13158" y="1564"/>
                      <a:pt x="13358" y="6927"/>
                      <a:pt x="13358" y="6927"/>
                    </a:cubicBezTo>
                    <a:lnTo>
                      <a:pt x="15414" y="6927"/>
                    </a:lnTo>
                    <a:cubicBezTo>
                      <a:pt x="15414" y="6927"/>
                      <a:pt x="14411" y="311"/>
                      <a:pt x="8221" y="10"/>
                    </a:cubicBezTo>
                    <a:cubicBezTo>
                      <a:pt x="8089" y="4"/>
                      <a:pt x="7960" y="1"/>
                      <a:pt x="783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4655" name="Google Shape;4655;p80"/>
              <p:cNvSpPr/>
              <p:nvPr/>
            </p:nvSpPr>
            <p:spPr>
              <a:xfrm>
                <a:off x="1386725" y="2623225"/>
                <a:ext cx="550775" cy="220200"/>
              </a:xfrm>
              <a:custGeom>
                <a:avLst/>
                <a:gdLst/>
                <a:ahLst/>
                <a:cxnLst/>
                <a:rect l="l" t="t" r="r" b="b"/>
                <a:pathLst>
                  <a:path w="22031" h="8808" extrusionOk="0">
                    <a:moveTo>
                      <a:pt x="10981" y="0"/>
                    </a:moveTo>
                    <a:cubicBezTo>
                      <a:pt x="2438" y="0"/>
                      <a:pt x="1" y="8807"/>
                      <a:pt x="1" y="8807"/>
                    </a:cubicBezTo>
                    <a:lnTo>
                      <a:pt x="2933" y="8807"/>
                    </a:lnTo>
                    <a:cubicBezTo>
                      <a:pt x="2933" y="8807"/>
                      <a:pt x="4309" y="1436"/>
                      <a:pt x="11196" y="1436"/>
                    </a:cubicBezTo>
                    <a:cubicBezTo>
                      <a:pt x="11265" y="1436"/>
                      <a:pt x="11334" y="1437"/>
                      <a:pt x="11404" y="1439"/>
                    </a:cubicBezTo>
                    <a:cubicBezTo>
                      <a:pt x="18748" y="1589"/>
                      <a:pt x="19099" y="8807"/>
                      <a:pt x="19099" y="8807"/>
                    </a:cubicBezTo>
                    <a:lnTo>
                      <a:pt x="22031" y="8807"/>
                    </a:lnTo>
                    <a:cubicBezTo>
                      <a:pt x="22031" y="8807"/>
                      <a:pt x="20076" y="336"/>
                      <a:pt x="11479" y="10"/>
                    </a:cubicBezTo>
                    <a:cubicBezTo>
                      <a:pt x="11311" y="3"/>
                      <a:pt x="11145" y="0"/>
                      <a:pt x="109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sp>
          <p:nvSpPr>
            <p:cNvPr id="4656" name="Google Shape;4656;p80"/>
            <p:cNvSpPr/>
            <p:nvPr/>
          </p:nvSpPr>
          <p:spPr>
            <a:xfrm>
              <a:off x="1141775" y="1419563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57" name="Google Shape;4657;p80"/>
            <p:cNvSpPr/>
            <p:nvPr/>
          </p:nvSpPr>
          <p:spPr>
            <a:xfrm>
              <a:off x="1385075" y="776388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58" name="Google Shape;4658;p80"/>
            <p:cNvSpPr/>
            <p:nvPr/>
          </p:nvSpPr>
          <p:spPr>
            <a:xfrm>
              <a:off x="928350" y="5181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grpSp>
        <p:nvGrpSpPr>
          <p:cNvPr id="4659" name="Google Shape;4659;p80"/>
          <p:cNvGrpSpPr/>
          <p:nvPr/>
        </p:nvGrpSpPr>
        <p:grpSpPr>
          <a:xfrm>
            <a:off x="4186750" y="701344"/>
            <a:ext cx="4738215" cy="3777817"/>
            <a:chOff x="4186750" y="701344"/>
            <a:chExt cx="4738215" cy="3777817"/>
          </a:xfrm>
        </p:grpSpPr>
        <p:sp>
          <p:nvSpPr>
            <p:cNvPr id="4660" name="Google Shape;4660;p80"/>
            <p:cNvSpPr/>
            <p:nvPr/>
          </p:nvSpPr>
          <p:spPr>
            <a:xfrm>
              <a:off x="4186750" y="701344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61" name="Google Shape;4661;p80"/>
            <p:cNvSpPr/>
            <p:nvPr/>
          </p:nvSpPr>
          <p:spPr>
            <a:xfrm>
              <a:off x="7995722" y="4166909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4662" name="Google Shape;4662;p80"/>
          <p:cNvSpPr/>
          <p:nvPr/>
        </p:nvSpPr>
        <p:spPr>
          <a:xfrm rot="9900017">
            <a:off x="-700923" y="-209692"/>
            <a:ext cx="2593466" cy="1773167"/>
          </a:xfrm>
          <a:custGeom>
            <a:avLst/>
            <a:gdLst/>
            <a:ahLst/>
            <a:cxnLst/>
            <a:rect l="l" t="t" r="r" b="b"/>
            <a:pathLst>
              <a:path w="50649" h="34629" extrusionOk="0">
                <a:moveTo>
                  <a:pt x="32733" y="0"/>
                </a:moveTo>
                <a:cubicBezTo>
                  <a:pt x="32447" y="7"/>
                  <a:pt x="32162" y="12"/>
                  <a:pt x="31883" y="28"/>
                </a:cubicBezTo>
                <a:cubicBezTo>
                  <a:pt x="31822" y="28"/>
                  <a:pt x="31779" y="78"/>
                  <a:pt x="31784" y="139"/>
                </a:cubicBezTo>
                <a:cubicBezTo>
                  <a:pt x="31784" y="193"/>
                  <a:pt x="31833" y="237"/>
                  <a:pt x="31888" y="237"/>
                </a:cubicBezTo>
                <a:lnTo>
                  <a:pt x="31893" y="237"/>
                </a:lnTo>
                <a:cubicBezTo>
                  <a:pt x="32167" y="225"/>
                  <a:pt x="32453" y="215"/>
                  <a:pt x="32733" y="215"/>
                </a:cubicBezTo>
                <a:cubicBezTo>
                  <a:pt x="32792" y="210"/>
                  <a:pt x="32842" y="165"/>
                  <a:pt x="32837" y="106"/>
                </a:cubicBezTo>
                <a:cubicBezTo>
                  <a:pt x="32837" y="45"/>
                  <a:pt x="32792" y="0"/>
                  <a:pt x="32733" y="0"/>
                </a:cubicBezTo>
                <a:close/>
                <a:moveTo>
                  <a:pt x="33581" y="7"/>
                </a:moveTo>
                <a:cubicBezTo>
                  <a:pt x="33527" y="7"/>
                  <a:pt x="33472" y="50"/>
                  <a:pt x="33472" y="111"/>
                </a:cubicBezTo>
                <a:cubicBezTo>
                  <a:pt x="33472" y="171"/>
                  <a:pt x="33515" y="220"/>
                  <a:pt x="33576" y="220"/>
                </a:cubicBezTo>
                <a:cubicBezTo>
                  <a:pt x="33851" y="225"/>
                  <a:pt x="34135" y="237"/>
                  <a:pt x="34415" y="258"/>
                </a:cubicBezTo>
                <a:lnTo>
                  <a:pt x="34426" y="258"/>
                </a:lnTo>
                <a:cubicBezTo>
                  <a:pt x="34481" y="258"/>
                  <a:pt x="34524" y="215"/>
                  <a:pt x="34530" y="160"/>
                </a:cubicBezTo>
                <a:cubicBezTo>
                  <a:pt x="34530" y="99"/>
                  <a:pt x="34486" y="50"/>
                  <a:pt x="34431" y="45"/>
                </a:cubicBezTo>
                <a:cubicBezTo>
                  <a:pt x="34147" y="28"/>
                  <a:pt x="33861" y="18"/>
                  <a:pt x="33581" y="7"/>
                </a:cubicBezTo>
                <a:close/>
                <a:moveTo>
                  <a:pt x="31042" y="88"/>
                </a:moveTo>
                <a:cubicBezTo>
                  <a:pt x="31039" y="88"/>
                  <a:pt x="31036" y="88"/>
                  <a:pt x="31033" y="89"/>
                </a:cubicBezTo>
                <a:cubicBezTo>
                  <a:pt x="30753" y="116"/>
                  <a:pt x="30469" y="149"/>
                  <a:pt x="30189" y="187"/>
                </a:cubicBezTo>
                <a:cubicBezTo>
                  <a:pt x="30135" y="198"/>
                  <a:pt x="30090" y="248"/>
                  <a:pt x="30102" y="308"/>
                </a:cubicBezTo>
                <a:cubicBezTo>
                  <a:pt x="30107" y="362"/>
                  <a:pt x="30156" y="395"/>
                  <a:pt x="30206" y="395"/>
                </a:cubicBezTo>
                <a:lnTo>
                  <a:pt x="30222" y="395"/>
                </a:lnTo>
                <a:cubicBezTo>
                  <a:pt x="30496" y="357"/>
                  <a:pt x="30775" y="324"/>
                  <a:pt x="31056" y="296"/>
                </a:cubicBezTo>
                <a:cubicBezTo>
                  <a:pt x="31115" y="291"/>
                  <a:pt x="31154" y="243"/>
                  <a:pt x="31148" y="182"/>
                </a:cubicBezTo>
                <a:cubicBezTo>
                  <a:pt x="31143" y="130"/>
                  <a:pt x="31094" y="88"/>
                  <a:pt x="31042" y="88"/>
                </a:cubicBezTo>
                <a:close/>
                <a:moveTo>
                  <a:pt x="35275" y="111"/>
                </a:moveTo>
                <a:cubicBezTo>
                  <a:pt x="35215" y="111"/>
                  <a:pt x="35166" y="149"/>
                  <a:pt x="35160" y="204"/>
                </a:cubicBezTo>
                <a:cubicBezTo>
                  <a:pt x="35154" y="264"/>
                  <a:pt x="35199" y="314"/>
                  <a:pt x="35258" y="319"/>
                </a:cubicBezTo>
                <a:cubicBezTo>
                  <a:pt x="35538" y="346"/>
                  <a:pt x="35817" y="379"/>
                  <a:pt x="36098" y="412"/>
                </a:cubicBezTo>
                <a:lnTo>
                  <a:pt x="36108" y="412"/>
                </a:lnTo>
                <a:cubicBezTo>
                  <a:pt x="36163" y="412"/>
                  <a:pt x="36207" y="374"/>
                  <a:pt x="36212" y="319"/>
                </a:cubicBezTo>
                <a:cubicBezTo>
                  <a:pt x="36219" y="264"/>
                  <a:pt x="36179" y="210"/>
                  <a:pt x="36120" y="204"/>
                </a:cubicBezTo>
                <a:cubicBezTo>
                  <a:pt x="35840" y="165"/>
                  <a:pt x="35561" y="139"/>
                  <a:pt x="35275" y="111"/>
                </a:cubicBezTo>
                <a:close/>
                <a:moveTo>
                  <a:pt x="36946" y="317"/>
                </a:moveTo>
                <a:cubicBezTo>
                  <a:pt x="36897" y="317"/>
                  <a:pt x="36848" y="357"/>
                  <a:pt x="36843" y="407"/>
                </a:cubicBezTo>
                <a:cubicBezTo>
                  <a:pt x="36831" y="467"/>
                  <a:pt x="36870" y="516"/>
                  <a:pt x="36930" y="527"/>
                </a:cubicBezTo>
                <a:cubicBezTo>
                  <a:pt x="37210" y="571"/>
                  <a:pt x="37484" y="615"/>
                  <a:pt x="37758" y="665"/>
                </a:cubicBezTo>
                <a:lnTo>
                  <a:pt x="37780" y="665"/>
                </a:lnTo>
                <a:cubicBezTo>
                  <a:pt x="37830" y="665"/>
                  <a:pt x="37873" y="632"/>
                  <a:pt x="37884" y="577"/>
                </a:cubicBezTo>
                <a:cubicBezTo>
                  <a:pt x="37896" y="521"/>
                  <a:pt x="37856" y="467"/>
                  <a:pt x="37797" y="456"/>
                </a:cubicBezTo>
                <a:cubicBezTo>
                  <a:pt x="37517" y="407"/>
                  <a:pt x="37243" y="362"/>
                  <a:pt x="36963" y="319"/>
                </a:cubicBezTo>
                <a:cubicBezTo>
                  <a:pt x="36958" y="318"/>
                  <a:pt x="36952" y="317"/>
                  <a:pt x="36946" y="317"/>
                </a:cubicBezTo>
                <a:close/>
                <a:moveTo>
                  <a:pt x="29371" y="328"/>
                </a:moveTo>
                <a:cubicBezTo>
                  <a:pt x="29364" y="328"/>
                  <a:pt x="29358" y="328"/>
                  <a:pt x="29351" y="329"/>
                </a:cubicBezTo>
                <a:cubicBezTo>
                  <a:pt x="29071" y="385"/>
                  <a:pt x="28792" y="445"/>
                  <a:pt x="28523" y="516"/>
                </a:cubicBezTo>
                <a:cubicBezTo>
                  <a:pt x="28463" y="527"/>
                  <a:pt x="28430" y="587"/>
                  <a:pt x="28446" y="642"/>
                </a:cubicBezTo>
                <a:cubicBezTo>
                  <a:pt x="28458" y="691"/>
                  <a:pt x="28501" y="724"/>
                  <a:pt x="28544" y="724"/>
                </a:cubicBezTo>
                <a:cubicBezTo>
                  <a:pt x="28556" y="724"/>
                  <a:pt x="28567" y="719"/>
                  <a:pt x="28572" y="719"/>
                </a:cubicBezTo>
                <a:cubicBezTo>
                  <a:pt x="28835" y="653"/>
                  <a:pt x="29115" y="592"/>
                  <a:pt x="29394" y="538"/>
                </a:cubicBezTo>
                <a:cubicBezTo>
                  <a:pt x="29449" y="527"/>
                  <a:pt x="29488" y="473"/>
                  <a:pt x="29477" y="412"/>
                </a:cubicBezTo>
                <a:cubicBezTo>
                  <a:pt x="29467" y="363"/>
                  <a:pt x="29423" y="328"/>
                  <a:pt x="29371" y="328"/>
                </a:cubicBezTo>
                <a:close/>
                <a:moveTo>
                  <a:pt x="38611" y="613"/>
                </a:moveTo>
                <a:cubicBezTo>
                  <a:pt x="38563" y="613"/>
                  <a:pt x="38519" y="649"/>
                  <a:pt x="38503" y="698"/>
                </a:cubicBezTo>
                <a:cubicBezTo>
                  <a:pt x="38493" y="757"/>
                  <a:pt x="38531" y="812"/>
                  <a:pt x="38586" y="823"/>
                </a:cubicBezTo>
                <a:cubicBezTo>
                  <a:pt x="38865" y="878"/>
                  <a:pt x="39139" y="938"/>
                  <a:pt x="39414" y="999"/>
                </a:cubicBezTo>
                <a:cubicBezTo>
                  <a:pt x="39419" y="1004"/>
                  <a:pt x="39429" y="1004"/>
                  <a:pt x="39435" y="1004"/>
                </a:cubicBezTo>
                <a:cubicBezTo>
                  <a:pt x="39485" y="1004"/>
                  <a:pt x="39528" y="971"/>
                  <a:pt x="39540" y="921"/>
                </a:cubicBezTo>
                <a:cubicBezTo>
                  <a:pt x="39550" y="862"/>
                  <a:pt x="39518" y="807"/>
                  <a:pt x="39457" y="796"/>
                </a:cubicBezTo>
                <a:cubicBezTo>
                  <a:pt x="39183" y="731"/>
                  <a:pt x="38909" y="670"/>
                  <a:pt x="38630" y="615"/>
                </a:cubicBezTo>
                <a:cubicBezTo>
                  <a:pt x="38623" y="614"/>
                  <a:pt x="38617" y="613"/>
                  <a:pt x="38611" y="613"/>
                </a:cubicBezTo>
                <a:close/>
                <a:moveTo>
                  <a:pt x="27734" y="742"/>
                </a:moveTo>
                <a:cubicBezTo>
                  <a:pt x="27724" y="742"/>
                  <a:pt x="27713" y="743"/>
                  <a:pt x="27701" y="746"/>
                </a:cubicBezTo>
                <a:cubicBezTo>
                  <a:pt x="27432" y="834"/>
                  <a:pt x="27163" y="928"/>
                  <a:pt x="26900" y="1026"/>
                </a:cubicBezTo>
                <a:cubicBezTo>
                  <a:pt x="26846" y="1048"/>
                  <a:pt x="26819" y="1108"/>
                  <a:pt x="26840" y="1163"/>
                </a:cubicBezTo>
                <a:cubicBezTo>
                  <a:pt x="26857" y="1207"/>
                  <a:pt x="26895" y="1234"/>
                  <a:pt x="26938" y="1234"/>
                </a:cubicBezTo>
                <a:cubicBezTo>
                  <a:pt x="26950" y="1234"/>
                  <a:pt x="26961" y="1229"/>
                  <a:pt x="26978" y="1224"/>
                </a:cubicBezTo>
                <a:cubicBezTo>
                  <a:pt x="27234" y="1125"/>
                  <a:pt x="27497" y="1032"/>
                  <a:pt x="27767" y="949"/>
                </a:cubicBezTo>
                <a:cubicBezTo>
                  <a:pt x="27821" y="928"/>
                  <a:pt x="27854" y="873"/>
                  <a:pt x="27833" y="817"/>
                </a:cubicBezTo>
                <a:cubicBezTo>
                  <a:pt x="27819" y="768"/>
                  <a:pt x="27780" y="742"/>
                  <a:pt x="27734" y="742"/>
                </a:cubicBezTo>
                <a:close/>
                <a:moveTo>
                  <a:pt x="40255" y="989"/>
                </a:moveTo>
                <a:cubicBezTo>
                  <a:pt x="40210" y="989"/>
                  <a:pt x="40168" y="1020"/>
                  <a:pt x="40158" y="1070"/>
                </a:cubicBezTo>
                <a:cubicBezTo>
                  <a:pt x="40142" y="1125"/>
                  <a:pt x="40175" y="1179"/>
                  <a:pt x="40236" y="1196"/>
                </a:cubicBezTo>
                <a:cubicBezTo>
                  <a:pt x="40509" y="1267"/>
                  <a:pt x="40778" y="1338"/>
                  <a:pt x="41053" y="1409"/>
                </a:cubicBezTo>
                <a:cubicBezTo>
                  <a:pt x="41058" y="1409"/>
                  <a:pt x="41068" y="1415"/>
                  <a:pt x="41079" y="1415"/>
                </a:cubicBezTo>
                <a:cubicBezTo>
                  <a:pt x="41124" y="1415"/>
                  <a:pt x="41167" y="1382"/>
                  <a:pt x="41178" y="1333"/>
                </a:cubicBezTo>
                <a:cubicBezTo>
                  <a:pt x="41195" y="1278"/>
                  <a:pt x="41162" y="1217"/>
                  <a:pt x="41107" y="1207"/>
                </a:cubicBezTo>
                <a:cubicBezTo>
                  <a:pt x="40833" y="1130"/>
                  <a:pt x="40559" y="1059"/>
                  <a:pt x="40284" y="994"/>
                </a:cubicBezTo>
                <a:cubicBezTo>
                  <a:pt x="40275" y="991"/>
                  <a:pt x="40265" y="989"/>
                  <a:pt x="40255" y="989"/>
                </a:cubicBezTo>
                <a:close/>
                <a:moveTo>
                  <a:pt x="41893" y="1433"/>
                </a:moveTo>
                <a:cubicBezTo>
                  <a:pt x="41846" y="1433"/>
                  <a:pt x="41806" y="1463"/>
                  <a:pt x="41792" y="1508"/>
                </a:cubicBezTo>
                <a:cubicBezTo>
                  <a:pt x="41776" y="1563"/>
                  <a:pt x="41809" y="1624"/>
                  <a:pt x="41863" y="1639"/>
                </a:cubicBezTo>
                <a:cubicBezTo>
                  <a:pt x="42138" y="1717"/>
                  <a:pt x="42406" y="1799"/>
                  <a:pt x="42669" y="1882"/>
                </a:cubicBezTo>
                <a:cubicBezTo>
                  <a:pt x="42680" y="1887"/>
                  <a:pt x="42690" y="1887"/>
                  <a:pt x="42702" y="1887"/>
                </a:cubicBezTo>
                <a:cubicBezTo>
                  <a:pt x="42746" y="1887"/>
                  <a:pt x="42789" y="1859"/>
                  <a:pt x="42801" y="1816"/>
                </a:cubicBezTo>
                <a:cubicBezTo>
                  <a:pt x="42817" y="1760"/>
                  <a:pt x="42789" y="1700"/>
                  <a:pt x="42735" y="1684"/>
                </a:cubicBezTo>
                <a:cubicBezTo>
                  <a:pt x="42467" y="1596"/>
                  <a:pt x="42197" y="1513"/>
                  <a:pt x="41923" y="1437"/>
                </a:cubicBezTo>
                <a:cubicBezTo>
                  <a:pt x="41913" y="1434"/>
                  <a:pt x="41903" y="1433"/>
                  <a:pt x="41893" y="1433"/>
                </a:cubicBezTo>
                <a:close/>
                <a:moveTo>
                  <a:pt x="26163" y="1349"/>
                </a:moveTo>
                <a:cubicBezTo>
                  <a:pt x="26147" y="1349"/>
                  <a:pt x="26131" y="1353"/>
                  <a:pt x="26116" y="1361"/>
                </a:cubicBezTo>
                <a:cubicBezTo>
                  <a:pt x="25848" y="1475"/>
                  <a:pt x="25597" y="1596"/>
                  <a:pt x="25349" y="1717"/>
                </a:cubicBezTo>
                <a:cubicBezTo>
                  <a:pt x="25294" y="1743"/>
                  <a:pt x="25273" y="1804"/>
                  <a:pt x="25301" y="1859"/>
                </a:cubicBezTo>
                <a:cubicBezTo>
                  <a:pt x="25316" y="1897"/>
                  <a:pt x="25355" y="1920"/>
                  <a:pt x="25393" y="1920"/>
                </a:cubicBezTo>
                <a:cubicBezTo>
                  <a:pt x="25410" y="1920"/>
                  <a:pt x="25426" y="1914"/>
                  <a:pt x="25437" y="1908"/>
                </a:cubicBezTo>
                <a:cubicBezTo>
                  <a:pt x="25683" y="1788"/>
                  <a:pt x="25941" y="1667"/>
                  <a:pt x="26199" y="1553"/>
                </a:cubicBezTo>
                <a:cubicBezTo>
                  <a:pt x="26254" y="1525"/>
                  <a:pt x="26275" y="1465"/>
                  <a:pt x="26254" y="1409"/>
                </a:cubicBezTo>
                <a:cubicBezTo>
                  <a:pt x="26238" y="1371"/>
                  <a:pt x="26201" y="1349"/>
                  <a:pt x="26163" y="1349"/>
                </a:cubicBezTo>
                <a:close/>
                <a:moveTo>
                  <a:pt x="43509" y="1936"/>
                </a:moveTo>
                <a:cubicBezTo>
                  <a:pt x="43465" y="1936"/>
                  <a:pt x="43422" y="1963"/>
                  <a:pt x="43409" y="2006"/>
                </a:cubicBezTo>
                <a:cubicBezTo>
                  <a:pt x="43387" y="2067"/>
                  <a:pt x="43420" y="2122"/>
                  <a:pt x="43474" y="2145"/>
                </a:cubicBezTo>
                <a:cubicBezTo>
                  <a:pt x="43743" y="2231"/>
                  <a:pt x="44012" y="2325"/>
                  <a:pt x="44269" y="2418"/>
                </a:cubicBezTo>
                <a:cubicBezTo>
                  <a:pt x="44286" y="2418"/>
                  <a:pt x="44296" y="2423"/>
                  <a:pt x="44308" y="2423"/>
                </a:cubicBezTo>
                <a:cubicBezTo>
                  <a:pt x="44352" y="2423"/>
                  <a:pt x="44390" y="2396"/>
                  <a:pt x="44407" y="2352"/>
                </a:cubicBezTo>
                <a:cubicBezTo>
                  <a:pt x="44428" y="2297"/>
                  <a:pt x="44395" y="2237"/>
                  <a:pt x="44341" y="2216"/>
                </a:cubicBezTo>
                <a:cubicBezTo>
                  <a:pt x="44078" y="2127"/>
                  <a:pt x="43815" y="2034"/>
                  <a:pt x="43540" y="1941"/>
                </a:cubicBezTo>
                <a:cubicBezTo>
                  <a:pt x="43530" y="1938"/>
                  <a:pt x="43519" y="1936"/>
                  <a:pt x="43509" y="1936"/>
                </a:cubicBezTo>
                <a:close/>
                <a:moveTo>
                  <a:pt x="24643" y="2093"/>
                </a:moveTo>
                <a:cubicBezTo>
                  <a:pt x="24626" y="2093"/>
                  <a:pt x="24609" y="2097"/>
                  <a:pt x="24593" y="2105"/>
                </a:cubicBezTo>
                <a:cubicBezTo>
                  <a:pt x="24340" y="2237"/>
                  <a:pt x="24094" y="2380"/>
                  <a:pt x="23854" y="2522"/>
                </a:cubicBezTo>
                <a:cubicBezTo>
                  <a:pt x="23804" y="2550"/>
                  <a:pt x="23788" y="2615"/>
                  <a:pt x="23814" y="2664"/>
                </a:cubicBezTo>
                <a:cubicBezTo>
                  <a:pt x="23837" y="2697"/>
                  <a:pt x="23869" y="2714"/>
                  <a:pt x="23908" y="2714"/>
                </a:cubicBezTo>
                <a:cubicBezTo>
                  <a:pt x="23925" y="2714"/>
                  <a:pt x="23941" y="2714"/>
                  <a:pt x="23963" y="2704"/>
                </a:cubicBezTo>
                <a:cubicBezTo>
                  <a:pt x="24198" y="2560"/>
                  <a:pt x="24446" y="2423"/>
                  <a:pt x="24692" y="2292"/>
                </a:cubicBezTo>
                <a:cubicBezTo>
                  <a:pt x="24742" y="2264"/>
                  <a:pt x="24763" y="2199"/>
                  <a:pt x="24735" y="2150"/>
                </a:cubicBezTo>
                <a:cubicBezTo>
                  <a:pt x="24717" y="2112"/>
                  <a:pt x="24681" y="2093"/>
                  <a:pt x="24643" y="2093"/>
                </a:cubicBezTo>
                <a:close/>
                <a:moveTo>
                  <a:pt x="45101" y="2499"/>
                </a:moveTo>
                <a:cubicBezTo>
                  <a:pt x="45059" y="2499"/>
                  <a:pt x="45020" y="2524"/>
                  <a:pt x="45004" y="2566"/>
                </a:cubicBezTo>
                <a:cubicBezTo>
                  <a:pt x="44982" y="2621"/>
                  <a:pt x="45009" y="2681"/>
                  <a:pt x="45065" y="2704"/>
                </a:cubicBezTo>
                <a:cubicBezTo>
                  <a:pt x="45338" y="2802"/>
                  <a:pt x="45601" y="2906"/>
                  <a:pt x="45854" y="3005"/>
                </a:cubicBezTo>
                <a:cubicBezTo>
                  <a:pt x="45870" y="3010"/>
                  <a:pt x="45880" y="3010"/>
                  <a:pt x="45892" y="3010"/>
                </a:cubicBezTo>
                <a:cubicBezTo>
                  <a:pt x="45935" y="3010"/>
                  <a:pt x="45974" y="2982"/>
                  <a:pt x="45991" y="2944"/>
                </a:cubicBezTo>
                <a:cubicBezTo>
                  <a:pt x="46012" y="2889"/>
                  <a:pt x="45985" y="2829"/>
                  <a:pt x="45930" y="2808"/>
                </a:cubicBezTo>
                <a:cubicBezTo>
                  <a:pt x="45678" y="2709"/>
                  <a:pt x="45409" y="2605"/>
                  <a:pt x="45141" y="2506"/>
                </a:cubicBezTo>
                <a:cubicBezTo>
                  <a:pt x="45128" y="2501"/>
                  <a:pt x="45114" y="2499"/>
                  <a:pt x="45101" y="2499"/>
                </a:cubicBezTo>
                <a:close/>
                <a:moveTo>
                  <a:pt x="23187" y="2949"/>
                </a:moveTo>
                <a:cubicBezTo>
                  <a:pt x="23167" y="2949"/>
                  <a:pt x="23148" y="2955"/>
                  <a:pt x="23130" y="2967"/>
                </a:cubicBezTo>
                <a:cubicBezTo>
                  <a:pt x="22893" y="3119"/>
                  <a:pt x="22658" y="3278"/>
                  <a:pt x="22428" y="3443"/>
                </a:cubicBezTo>
                <a:cubicBezTo>
                  <a:pt x="22379" y="3476"/>
                  <a:pt x="22367" y="3542"/>
                  <a:pt x="22407" y="3592"/>
                </a:cubicBezTo>
                <a:cubicBezTo>
                  <a:pt x="22423" y="3618"/>
                  <a:pt x="22455" y="3635"/>
                  <a:pt x="22488" y="3635"/>
                </a:cubicBezTo>
                <a:cubicBezTo>
                  <a:pt x="22511" y="3635"/>
                  <a:pt x="22532" y="3630"/>
                  <a:pt x="22554" y="3613"/>
                </a:cubicBezTo>
                <a:cubicBezTo>
                  <a:pt x="22779" y="3453"/>
                  <a:pt x="23014" y="3296"/>
                  <a:pt x="23245" y="3142"/>
                </a:cubicBezTo>
                <a:cubicBezTo>
                  <a:pt x="23295" y="3109"/>
                  <a:pt x="23310" y="3043"/>
                  <a:pt x="23278" y="3000"/>
                </a:cubicBezTo>
                <a:cubicBezTo>
                  <a:pt x="23256" y="2967"/>
                  <a:pt x="23222" y="2949"/>
                  <a:pt x="23187" y="2949"/>
                </a:cubicBezTo>
                <a:close/>
                <a:moveTo>
                  <a:pt x="46681" y="3112"/>
                </a:moveTo>
                <a:cubicBezTo>
                  <a:pt x="46638" y="3112"/>
                  <a:pt x="46599" y="3137"/>
                  <a:pt x="46583" y="3180"/>
                </a:cubicBezTo>
                <a:cubicBezTo>
                  <a:pt x="46560" y="3235"/>
                  <a:pt x="46588" y="3296"/>
                  <a:pt x="46643" y="3317"/>
                </a:cubicBezTo>
                <a:cubicBezTo>
                  <a:pt x="46911" y="3427"/>
                  <a:pt x="47175" y="3536"/>
                  <a:pt x="47421" y="3640"/>
                </a:cubicBezTo>
                <a:cubicBezTo>
                  <a:pt x="47432" y="3645"/>
                  <a:pt x="47448" y="3651"/>
                  <a:pt x="47459" y="3651"/>
                </a:cubicBezTo>
                <a:cubicBezTo>
                  <a:pt x="47503" y="3651"/>
                  <a:pt x="47542" y="3624"/>
                  <a:pt x="47557" y="3585"/>
                </a:cubicBezTo>
                <a:cubicBezTo>
                  <a:pt x="47580" y="3531"/>
                  <a:pt x="47557" y="3471"/>
                  <a:pt x="47503" y="3448"/>
                </a:cubicBezTo>
                <a:cubicBezTo>
                  <a:pt x="47256" y="3339"/>
                  <a:pt x="46993" y="3235"/>
                  <a:pt x="46719" y="3119"/>
                </a:cubicBezTo>
                <a:cubicBezTo>
                  <a:pt x="46707" y="3114"/>
                  <a:pt x="46693" y="3112"/>
                  <a:pt x="46681" y="3112"/>
                </a:cubicBezTo>
                <a:close/>
                <a:moveTo>
                  <a:pt x="48236" y="3778"/>
                </a:moveTo>
                <a:cubicBezTo>
                  <a:pt x="48196" y="3778"/>
                  <a:pt x="48159" y="3802"/>
                  <a:pt x="48139" y="3838"/>
                </a:cubicBezTo>
                <a:cubicBezTo>
                  <a:pt x="48116" y="3893"/>
                  <a:pt x="48139" y="3959"/>
                  <a:pt x="48194" y="3980"/>
                </a:cubicBezTo>
                <a:cubicBezTo>
                  <a:pt x="48473" y="4106"/>
                  <a:pt x="48731" y="4222"/>
                  <a:pt x="48961" y="4331"/>
                </a:cubicBezTo>
                <a:cubicBezTo>
                  <a:pt x="48978" y="4336"/>
                  <a:pt x="48994" y="4341"/>
                  <a:pt x="49004" y="4341"/>
                </a:cubicBezTo>
                <a:cubicBezTo>
                  <a:pt x="49049" y="4341"/>
                  <a:pt x="49087" y="4320"/>
                  <a:pt x="49103" y="4282"/>
                </a:cubicBezTo>
                <a:cubicBezTo>
                  <a:pt x="49125" y="4227"/>
                  <a:pt x="49103" y="4166"/>
                  <a:pt x="49054" y="4139"/>
                </a:cubicBezTo>
                <a:cubicBezTo>
                  <a:pt x="48819" y="4030"/>
                  <a:pt x="48561" y="3914"/>
                  <a:pt x="48281" y="3789"/>
                </a:cubicBezTo>
                <a:cubicBezTo>
                  <a:pt x="48266" y="3781"/>
                  <a:pt x="48251" y="3778"/>
                  <a:pt x="48236" y="3778"/>
                </a:cubicBezTo>
                <a:close/>
                <a:moveTo>
                  <a:pt x="21815" y="3929"/>
                </a:moveTo>
                <a:cubicBezTo>
                  <a:pt x="21793" y="3929"/>
                  <a:pt x="21769" y="3937"/>
                  <a:pt x="21749" y="3953"/>
                </a:cubicBezTo>
                <a:cubicBezTo>
                  <a:pt x="21529" y="4128"/>
                  <a:pt x="21310" y="4308"/>
                  <a:pt x="21097" y="4495"/>
                </a:cubicBezTo>
                <a:cubicBezTo>
                  <a:pt x="21052" y="4533"/>
                  <a:pt x="21047" y="4599"/>
                  <a:pt x="21085" y="4644"/>
                </a:cubicBezTo>
                <a:cubicBezTo>
                  <a:pt x="21107" y="4670"/>
                  <a:pt x="21140" y="4682"/>
                  <a:pt x="21168" y="4682"/>
                </a:cubicBezTo>
                <a:cubicBezTo>
                  <a:pt x="21190" y="4682"/>
                  <a:pt x="21216" y="4670"/>
                  <a:pt x="21239" y="4654"/>
                </a:cubicBezTo>
                <a:cubicBezTo>
                  <a:pt x="21446" y="4473"/>
                  <a:pt x="21661" y="4293"/>
                  <a:pt x="21881" y="4118"/>
                </a:cubicBezTo>
                <a:cubicBezTo>
                  <a:pt x="21929" y="4085"/>
                  <a:pt x="21935" y="4019"/>
                  <a:pt x="21896" y="3969"/>
                </a:cubicBezTo>
                <a:cubicBezTo>
                  <a:pt x="21877" y="3944"/>
                  <a:pt x="21847" y="3929"/>
                  <a:pt x="21815" y="3929"/>
                </a:cubicBezTo>
                <a:close/>
                <a:moveTo>
                  <a:pt x="49771" y="4494"/>
                </a:moveTo>
                <a:cubicBezTo>
                  <a:pt x="49732" y="4494"/>
                  <a:pt x="49693" y="4516"/>
                  <a:pt x="49674" y="4556"/>
                </a:cubicBezTo>
                <a:cubicBezTo>
                  <a:pt x="49651" y="4604"/>
                  <a:pt x="49674" y="4670"/>
                  <a:pt x="49722" y="4698"/>
                </a:cubicBezTo>
                <a:cubicBezTo>
                  <a:pt x="50205" y="4933"/>
                  <a:pt x="50474" y="5077"/>
                  <a:pt x="50479" y="5082"/>
                </a:cubicBezTo>
                <a:cubicBezTo>
                  <a:pt x="50496" y="5087"/>
                  <a:pt x="50512" y="5092"/>
                  <a:pt x="50529" y="5092"/>
                </a:cubicBezTo>
                <a:cubicBezTo>
                  <a:pt x="50567" y="5092"/>
                  <a:pt x="50600" y="5071"/>
                  <a:pt x="50622" y="5038"/>
                </a:cubicBezTo>
                <a:cubicBezTo>
                  <a:pt x="50649" y="4988"/>
                  <a:pt x="50627" y="4923"/>
                  <a:pt x="50578" y="4895"/>
                </a:cubicBezTo>
                <a:cubicBezTo>
                  <a:pt x="50578" y="4890"/>
                  <a:pt x="50304" y="4748"/>
                  <a:pt x="49816" y="4506"/>
                </a:cubicBezTo>
                <a:cubicBezTo>
                  <a:pt x="49802" y="4498"/>
                  <a:pt x="49786" y="4494"/>
                  <a:pt x="49771" y="4494"/>
                </a:cubicBezTo>
                <a:close/>
                <a:moveTo>
                  <a:pt x="20546" y="5042"/>
                </a:moveTo>
                <a:cubicBezTo>
                  <a:pt x="20519" y="5042"/>
                  <a:pt x="20493" y="5052"/>
                  <a:pt x="20472" y="5071"/>
                </a:cubicBezTo>
                <a:cubicBezTo>
                  <a:pt x="20269" y="5269"/>
                  <a:pt x="20072" y="5476"/>
                  <a:pt x="19880" y="5679"/>
                </a:cubicBezTo>
                <a:cubicBezTo>
                  <a:pt x="19842" y="5722"/>
                  <a:pt x="19842" y="5788"/>
                  <a:pt x="19885" y="5828"/>
                </a:cubicBezTo>
                <a:cubicBezTo>
                  <a:pt x="19907" y="5849"/>
                  <a:pt x="19929" y="5854"/>
                  <a:pt x="19956" y="5854"/>
                </a:cubicBezTo>
                <a:cubicBezTo>
                  <a:pt x="19984" y="5854"/>
                  <a:pt x="20011" y="5843"/>
                  <a:pt x="20032" y="5821"/>
                </a:cubicBezTo>
                <a:cubicBezTo>
                  <a:pt x="20219" y="5619"/>
                  <a:pt x="20417" y="5416"/>
                  <a:pt x="20619" y="5224"/>
                </a:cubicBezTo>
                <a:cubicBezTo>
                  <a:pt x="20664" y="5181"/>
                  <a:pt x="20664" y="5115"/>
                  <a:pt x="20624" y="5077"/>
                </a:cubicBezTo>
                <a:cubicBezTo>
                  <a:pt x="20602" y="5054"/>
                  <a:pt x="20574" y="5042"/>
                  <a:pt x="20546" y="5042"/>
                </a:cubicBezTo>
                <a:close/>
                <a:moveTo>
                  <a:pt x="19395" y="6278"/>
                </a:moveTo>
                <a:cubicBezTo>
                  <a:pt x="19366" y="6278"/>
                  <a:pt x="19336" y="6291"/>
                  <a:pt x="19316" y="6314"/>
                </a:cubicBezTo>
                <a:cubicBezTo>
                  <a:pt x="19134" y="6524"/>
                  <a:pt x="18964" y="6742"/>
                  <a:pt x="18778" y="6972"/>
                </a:cubicBezTo>
                <a:cubicBezTo>
                  <a:pt x="18745" y="7022"/>
                  <a:pt x="18750" y="7088"/>
                  <a:pt x="18800" y="7121"/>
                </a:cubicBezTo>
                <a:cubicBezTo>
                  <a:pt x="18816" y="7137"/>
                  <a:pt x="18843" y="7143"/>
                  <a:pt x="18866" y="7143"/>
                </a:cubicBezTo>
                <a:cubicBezTo>
                  <a:pt x="18893" y="7143"/>
                  <a:pt x="18926" y="7131"/>
                  <a:pt x="18947" y="7104"/>
                </a:cubicBezTo>
                <a:cubicBezTo>
                  <a:pt x="19129" y="6873"/>
                  <a:pt x="19298" y="6660"/>
                  <a:pt x="19473" y="6453"/>
                </a:cubicBezTo>
                <a:cubicBezTo>
                  <a:pt x="19513" y="6408"/>
                  <a:pt x="19506" y="6337"/>
                  <a:pt x="19463" y="6304"/>
                </a:cubicBezTo>
                <a:cubicBezTo>
                  <a:pt x="19443" y="6287"/>
                  <a:pt x="19419" y="6278"/>
                  <a:pt x="19395" y="6278"/>
                </a:cubicBezTo>
                <a:close/>
                <a:moveTo>
                  <a:pt x="11915" y="7714"/>
                </a:moveTo>
                <a:cubicBezTo>
                  <a:pt x="11869" y="7714"/>
                  <a:pt x="11823" y="7715"/>
                  <a:pt x="11778" y="7718"/>
                </a:cubicBezTo>
                <a:cubicBezTo>
                  <a:pt x="11719" y="7723"/>
                  <a:pt x="11674" y="7773"/>
                  <a:pt x="11680" y="7834"/>
                </a:cubicBezTo>
                <a:cubicBezTo>
                  <a:pt x="11680" y="7888"/>
                  <a:pt x="11730" y="7932"/>
                  <a:pt x="11790" y="7932"/>
                </a:cubicBezTo>
                <a:cubicBezTo>
                  <a:pt x="11838" y="7929"/>
                  <a:pt x="11887" y="7927"/>
                  <a:pt x="11937" y="7927"/>
                </a:cubicBezTo>
                <a:cubicBezTo>
                  <a:pt x="12147" y="7927"/>
                  <a:pt x="12370" y="7956"/>
                  <a:pt x="12595" y="8014"/>
                </a:cubicBezTo>
                <a:cubicBezTo>
                  <a:pt x="12600" y="8019"/>
                  <a:pt x="12612" y="8019"/>
                  <a:pt x="12623" y="8019"/>
                </a:cubicBezTo>
                <a:cubicBezTo>
                  <a:pt x="12666" y="8019"/>
                  <a:pt x="12711" y="7986"/>
                  <a:pt x="12721" y="7938"/>
                </a:cubicBezTo>
                <a:cubicBezTo>
                  <a:pt x="12738" y="7882"/>
                  <a:pt x="12706" y="7827"/>
                  <a:pt x="12650" y="7811"/>
                </a:cubicBezTo>
                <a:cubicBezTo>
                  <a:pt x="12398" y="7748"/>
                  <a:pt x="12150" y="7714"/>
                  <a:pt x="11915" y="7714"/>
                </a:cubicBezTo>
                <a:close/>
                <a:moveTo>
                  <a:pt x="18356" y="7607"/>
                </a:moveTo>
                <a:cubicBezTo>
                  <a:pt x="18324" y="7607"/>
                  <a:pt x="18291" y="7623"/>
                  <a:pt x="18268" y="7652"/>
                </a:cubicBezTo>
                <a:cubicBezTo>
                  <a:pt x="18099" y="7888"/>
                  <a:pt x="17934" y="8118"/>
                  <a:pt x="17775" y="8338"/>
                </a:cubicBezTo>
                <a:cubicBezTo>
                  <a:pt x="17742" y="8386"/>
                  <a:pt x="17753" y="8452"/>
                  <a:pt x="17803" y="8485"/>
                </a:cubicBezTo>
                <a:cubicBezTo>
                  <a:pt x="17819" y="8497"/>
                  <a:pt x="17841" y="8502"/>
                  <a:pt x="17862" y="8502"/>
                </a:cubicBezTo>
                <a:cubicBezTo>
                  <a:pt x="17895" y="8502"/>
                  <a:pt x="17928" y="8491"/>
                  <a:pt x="17950" y="8459"/>
                </a:cubicBezTo>
                <a:cubicBezTo>
                  <a:pt x="18104" y="8239"/>
                  <a:pt x="18268" y="8009"/>
                  <a:pt x="18438" y="7773"/>
                </a:cubicBezTo>
                <a:cubicBezTo>
                  <a:pt x="18476" y="7728"/>
                  <a:pt x="18466" y="7663"/>
                  <a:pt x="18416" y="7630"/>
                </a:cubicBezTo>
                <a:cubicBezTo>
                  <a:pt x="18398" y="7614"/>
                  <a:pt x="18377" y="7607"/>
                  <a:pt x="18356" y="7607"/>
                </a:cubicBezTo>
                <a:close/>
                <a:moveTo>
                  <a:pt x="10973" y="7941"/>
                </a:moveTo>
                <a:cubicBezTo>
                  <a:pt x="10956" y="7941"/>
                  <a:pt x="10940" y="7945"/>
                  <a:pt x="10923" y="7953"/>
                </a:cubicBezTo>
                <a:cubicBezTo>
                  <a:pt x="10660" y="8102"/>
                  <a:pt x="10430" y="8305"/>
                  <a:pt x="10266" y="8551"/>
                </a:cubicBezTo>
                <a:cubicBezTo>
                  <a:pt x="10239" y="8601"/>
                  <a:pt x="10250" y="8666"/>
                  <a:pt x="10298" y="8699"/>
                </a:cubicBezTo>
                <a:cubicBezTo>
                  <a:pt x="10316" y="8710"/>
                  <a:pt x="10338" y="8715"/>
                  <a:pt x="10359" y="8715"/>
                </a:cubicBezTo>
                <a:cubicBezTo>
                  <a:pt x="10392" y="8715"/>
                  <a:pt x="10425" y="8699"/>
                  <a:pt x="10447" y="8672"/>
                </a:cubicBezTo>
                <a:cubicBezTo>
                  <a:pt x="10589" y="8452"/>
                  <a:pt x="10786" y="8272"/>
                  <a:pt x="11028" y="8140"/>
                </a:cubicBezTo>
                <a:cubicBezTo>
                  <a:pt x="11077" y="8113"/>
                  <a:pt x="11099" y="8052"/>
                  <a:pt x="11072" y="7998"/>
                </a:cubicBezTo>
                <a:cubicBezTo>
                  <a:pt x="11049" y="7963"/>
                  <a:pt x="11012" y="7941"/>
                  <a:pt x="10973" y="7941"/>
                </a:cubicBezTo>
                <a:close/>
                <a:moveTo>
                  <a:pt x="13405" y="8118"/>
                </a:moveTo>
                <a:cubicBezTo>
                  <a:pt x="13369" y="8118"/>
                  <a:pt x="13334" y="8136"/>
                  <a:pt x="13313" y="8168"/>
                </a:cubicBezTo>
                <a:cubicBezTo>
                  <a:pt x="13286" y="8216"/>
                  <a:pt x="13298" y="8282"/>
                  <a:pt x="13351" y="8315"/>
                </a:cubicBezTo>
                <a:cubicBezTo>
                  <a:pt x="13544" y="8431"/>
                  <a:pt x="13736" y="8616"/>
                  <a:pt x="13916" y="8874"/>
                </a:cubicBezTo>
                <a:cubicBezTo>
                  <a:pt x="13938" y="8902"/>
                  <a:pt x="13971" y="8919"/>
                  <a:pt x="14004" y="8919"/>
                </a:cubicBezTo>
                <a:cubicBezTo>
                  <a:pt x="14026" y="8919"/>
                  <a:pt x="14047" y="8907"/>
                  <a:pt x="14064" y="8897"/>
                </a:cubicBezTo>
                <a:cubicBezTo>
                  <a:pt x="14113" y="8864"/>
                  <a:pt x="14125" y="8798"/>
                  <a:pt x="14092" y="8748"/>
                </a:cubicBezTo>
                <a:cubicBezTo>
                  <a:pt x="13889" y="8474"/>
                  <a:pt x="13675" y="8266"/>
                  <a:pt x="13462" y="8135"/>
                </a:cubicBezTo>
                <a:cubicBezTo>
                  <a:pt x="13444" y="8123"/>
                  <a:pt x="13424" y="8118"/>
                  <a:pt x="13405" y="8118"/>
                </a:cubicBezTo>
                <a:close/>
                <a:moveTo>
                  <a:pt x="17368" y="8977"/>
                </a:moveTo>
                <a:cubicBezTo>
                  <a:pt x="17337" y="8977"/>
                  <a:pt x="17305" y="8993"/>
                  <a:pt x="17282" y="9023"/>
                </a:cubicBezTo>
                <a:cubicBezTo>
                  <a:pt x="17090" y="9286"/>
                  <a:pt x="16925" y="9499"/>
                  <a:pt x="16772" y="9686"/>
                </a:cubicBezTo>
                <a:cubicBezTo>
                  <a:pt x="16733" y="9729"/>
                  <a:pt x="16739" y="9795"/>
                  <a:pt x="16783" y="9833"/>
                </a:cubicBezTo>
                <a:cubicBezTo>
                  <a:pt x="16804" y="9850"/>
                  <a:pt x="16827" y="9855"/>
                  <a:pt x="16854" y="9855"/>
                </a:cubicBezTo>
                <a:cubicBezTo>
                  <a:pt x="16882" y="9855"/>
                  <a:pt x="16915" y="9845"/>
                  <a:pt x="16931" y="9817"/>
                </a:cubicBezTo>
                <a:cubicBezTo>
                  <a:pt x="17090" y="9631"/>
                  <a:pt x="17254" y="9417"/>
                  <a:pt x="17452" y="9149"/>
                </a:cubicBezTo>
                <a:cubicBezTo>
                  <a:pt x="17490" y="9099"/>
                  <a:pt x="17479" y="9033"/>
                  <a:pt x="17429" y="9000"/>
                </a:cubicBezTo>
                <a:cubicBezTo>
                  <a:pt x="17412" y="8985"/>
                  <a:pt x="17390" y="8977"/>
                  <a:pt x="17368" y="8977"/>
                </a:cubicBezTo>
                <a:close/>
                <a:moveTo>
                  <a:pt x="10092" y="9296"/>
                </a:moveTo>
                <a:cubicBezTo>
                  <a:pt x="10037" y="9296"/>
                  <a:pt x="9992" y="9343"/>
                  <a:pt x="9992" y="9400"/>
                </a:cubicBezTo>
                <a:cubicBezTo>
                  <a:pt x="9987" y="9428"/>
                  <a:pt x="9987" y="9456"/>
                  <a:pt x="9987" y="9483"/>
                </a:cubicBezTo>
                <a:cubicBezTo>
                  <a:pt x="9987" y="9757"/>
                  <a:pt x="10052" y="10020"/>
                  <a:pt x="10184" y="10267"/>
                </a:cubicBezTo>
                <a:cubicBezTo>
                  <a:pt x="10200" y="10305"/>
                  <a:pt x="10239" y="10326"/>
                  <a:pt x="10277" y="10326"/>
                </a:cubicBezTo>
                <a:cubicBezTo>
                  <a:pt x="10293" y="10326"/>
                  <a:pt x="10310" y="10321"/>
                  <a:pt x="10326" y="10316"/>
                </a:cubicBezTo>
                <a:cubicBezTo>
                  <a:pt x="10376" y="10288"/>
                  <a:pt x="10397" y="10222"/>
                  <a:pt x="10371" y="10174"/>
                </a:cubicBezTo>
                <a:cubicBezTo>
                  <a:pt x="10255" y="9954"/>
                  <a:pt x="10200" y="9724"/>
                  <a:pt x="10200" y="9483"/>
                </a:cubicBezTo>
                <a:lnTo>
                  <a:pt x="10200" y="9412"/>
                </a:lnTo>
                <a:cubicBezTo>
                  <a:pt x="10206" y="9352"/>
                  <a:pt x="10162" y="9302"/>
                  <a:pt x="10101" y="9296"/>
                </a:cubicBezTo>
                <a:cubicBezTo>
                  <a:pt x="10098" y="9296"/>
                  <a:pt x="10095" y="9296"/>
                  <a:pt x="10092" y="9296"/>
                </a:cubicBezTo>
                <a:close/>
                <a:moveTo>
                  <a:pt x="14431" y="9433"/>
                </a:moveTo>
                <a:cubicBezTo>
                  <a:pt x="14415" y="9433"/>
                  <a:pt x="14399" y="9437"/>
                  <a:pt x="14383" y="9445"/>
                </a:cubicBezTo>
                <a:cubicBezTo>
                  <a:pt x="14333" y="9471"/>
                  <a:pt x="14310" y="9532"/>
                  <a:pt x="14333" y="9587"/>
                </a:cubicBezTo>
                <a:cubicBezTo>
                  <a:pt x="14449" y="9817"/>
                  <a:pt x="14552" y="10075"/>
                  <a:pt x="14651" y="10354"/>
                </a:cubicBezTo>
                <a:cubicBezTo>
                  <a:pt x="14667" y="10399"/>
                  <a:pt x="14705" y="10425"/>
                  <a:pt x="14750" y="10425"/>
                </a:cubicBezTo>
                <a:cubicBezTo>
                  <a:pt x="14760" y="10425"/>
                  <a:pt x="14771" y="10425"/>
                  <a:pt x="14783" y="10420"/>
                </a:cubicBezTo>
                <a:cubicBezTo>
                  <a:pt x="14837" y="10404"/>
                  <a:pt x="14869" y="10343"/>
                  <a:pt x="14848" y="10288"/>
                </a:cubicBezTo>
                <a:cubicBezTo>
                  <a:pt x="14750" y="9998"/>
                  <a:pt x="14639" y="9734"/>
                  <a:pt x="14525" y="9494"/>
                </a:cubicBezTo>
                <a:cubicBezTo>
                  <a:pt x="14505" y="9455"/>
                  <a:pt x="14470" y="9433"/>
                  <a:pt x="14431" y="9433"/>
                </a:cubicBezTo>
                <a:close/>
                <a:moveTo>
                  <a:pt x="16281" y="10268"/>
                </a:moveTo>
                <a:cubicBezTo>
                  <a:pt x="16255" y="10268"/>
                  <a:pt x="16228" y="10278"/>
                  <a:pt x="16207" y="10300"/>
                </a:cubicBezTo>
                <a:cubicBezTo>
                  <a:pt x="15994" y="10503"/>
                  <a:pt x="15785" y="10672"/>
                  <a:pt x="15567" y="10814"/>
                </a:cubicBezTo>
                <a:cubicBezTo>
                  <a:pt x="15522" y="10847"/>
                  <a:pt x="15506" y="10913"/>
                  <a:pt x="15539" y="10958"/>
                </a:cubicBezTo>
                <a:cubicBezTo>
                  <a:pt x="15560" y="10991"/>
                  <a:pt x="15593" y="11006"/>
                  <a:pt x="15626" y="11006"/>
                </a:cubicBezTo>
                <a:cubicBezTo>
                  <a:pt x="15648" y="11006"/>
                  <a:pt x="15665" y="11001"/>
                  <a:pt x="15686" y="10991"/>
                </a:cubicBezTo>
                <a:cubicBezTo>
                  <a:pt x="15911" y="10842"/>
                  <a:pt x="16131" y="10662"/>
                  <a:pt x="16356" y="10447"/>
                </a:cubicBezTo>
                <a:cubicBezTo>
                  <a:pt x="16399" y="10409"/>
                  <a:pt x="16399" y="10343"/>
                  <a:pt x="16356" y="10300"/>
                </a:cubicBezTo>
                <a:cubicBezTo>
                  <a:pt x="16336" y="10280"/>
                  <a:pt x="16308" y="10268"/>
                  <a:pt x="16281" y="10268"/>
                </a:cubicBezTo>
                <a:close/>
                <a:moveTo>
                  <a:pt x="10823" y="10750"/>
                </a:moveTo>
                <a:cubicBezTo>
                  <a:pt x="10792" y="10750"/>
                  <a:pt x="10760" y="10764"/>
                  <a:pt x="10738" y="10793"/>
                </a:cubicBezTo>
                <a:cubicBezTo>
                  <a:pt x="10705" y="10837"/>
                  <a:pt x="10710" y="10903"/>
                  <a:pt x="10759" y="10941"/>
                </a:cubicBezTo>
                <a:cubicBezTo>
                  <a:pt x="10973" y="11105"/>
                  <a:pt x="11231" y="11247"/>
                  <a:pt x="11527" y="11352"/>
                </a:cubicBezTo>
                <a:cubicBezTo>
                  <a:pt x="11538" y="11358"/>
                  <a:pt x="11548" y="11358"/>
                  <a:pt x="11565" y="11358"/>
                </a:cubicBezTo>
                <a:cubicBezTo>
                  <a:pt x="11603" y="11358"/>
                  <a:pt x="11647" y="11335"/>
                  <a:pt x="11664" y="11292"/>
                </a:cubicBezTo>
                <a:cubicBezTo>
                  <a:pt x="11680" y="11237"/>
                  <a:pt x="11653" y="11176"/>
                  <a:pt x="11598" y="11155"/>
                </a:cubicBezTo>
                <a:cubicBezTo>
                  <a:pt x="11324" y="11056"/>
                  <a:pt x="11088" y="10925"/>
                  <a:pt x="10885" y="10771"/>
                </a:cubicBezTo>
                <a:cubicBezTo>
                  <a:pt x="10867" y="10757"/>
                  <a:pt x="10845" y="10750"/>
                  <a:pt x="10823" y="10750"/>
                </a:cubicBezTo>
                <a:close/>
                <a:moveTo>
                  <a:pt x="12376" y="11356"/>
                </a:moveTo>
                <a:cubicBezTo>
                  <a:pt x="12325" y="11356"/>
                  <a:pt x="12283" y="11392"/>
                  <a:pt x="12278" y="11444"/>
                </a:cubicBezTo>
                <a:cubicBezTo>
                  <a:pt x="12266" y="11500"/>
                  <a:pt x="12304" y="11555"/>
                  <a:pt x="12365" y="11566"/>
                </a:cubicBezTo>
                <a:cubicBezTo>
                  <a:pt x="12628" y="11609"/>
                  <a:pt x="12919" y="11631"/>
                  <a:pt x="13220" y="11637"/>
                </a:cubicBezTo>
                <a:cubicBezTo>
                  <a:pt x="13280" y="11637"/>
                  <a:pt x="13324" y="11588"/>
                  <a:pt x="13330" y="11533"/>
                </a:cubicBezTo>
                <a:cubicBezTo>
                  <a:pt x="13330" y="11472"/>
                  <a:pt x="13280" y="11423"/>
                  <a:pt x="13225" y="11423"/>
                </a:cubicBezTo>
                <a:cubicBezTo>
                  <a:pt x="12929" y="11418"/>
                  <a:pt x="12656" y="11396"/>
                  <a:pt x="12398" y="11358"/>
                </a:cubicBezTo>
                <a:cubicBezTo>
                  <a:pt x="12391" y="11356"/>
                  <a:pt x="12383" y="11356"/>
                  <a:pt x="12376" y="11356"/>
                </a:cubicBezTo>
                <a:close/>
                <a:moveTo>
                  <a:pt x="15000" y="11024"/>
                </a:moveTo>
                <a:cubicBezTo>
                  <a:pt x="14989" y="11024"/>
                  <a:pt x="14979" y="11026"/>
                  <a:pt x="14968" y="11029"/>
                </a:cubicBezTo>
                <a:cubicBezTo>
                  <a:pt x="14914" y="11045"/>
                  <a:pt x="14881" y="11100"/>
                  <a:pt x="14897" y="11155"/>
                </a:cubicBezTo>
                <a:cubicBezTo>
                  <a:pt x="14897" y="11166"/>
                  <a:pt x="14897" y="11171"/>
                  <a:pt x="14902" y="11176"/>
                </a:cubicBezTo>
                <a:cubicBezTo>
                  <a:pt x="14894" y="11174"/>
                  <a:pt x="14885" y="11173"/>
                  <a:pt x="14876" y="11173"/>
                </a:cubicBezTo>
                <a:cubicBezTo>
                  <a:pt x="14864" y="11173"/>
                  <a:pt x="14852" y="11175"/>
                  <a:pt x="14843" y="11181"/>
                </a:cubicBezTo>
                <a:cubicBezTo>
                  <a:pt x="14591" y="11275"/>
                  <a:pt x="14333" y="11335"/>
                  <a:pt x="14047" y="11379"/>
                </a:cubicBezTo>
                <a:cubicBezTo>
                  <a:pt x="13988" y="11385"/>
                  <a:pt x="13949" y="11439"/>
                  <a:pt x="13961" y="11494"/>
                </a:cubicBezTo>
                <a:cubicBezTo>
                  <a:pt x="13965" y="11551"/>
                  <a:pt x="14014" y="11588"/>
                  <a:pt x="14065" y="11588"/>
                </a:cubicBezTo>
                <a:cubicBezTo>
                  <a:pt x="14068" y="11588"/>
                  <a:pt x="14072" y="11588"/>
                  <a:pt x="14075" y="11588"/>
                </a:cubicBezTo>
                <a:cubicBezTo>
                  <a:pt x="14371" y="11543"/>
                  <a:pt x="14651" y="11472"/>
                  <a:pt x="14914" y="11379"/>
                </a:cubicBezTo>
                <a:cubicBezTo>
                  <a:pt x="14925" y="11373"/>
                  <a:pt x="14935" y="11368"/>
                  <a:pt x="14947" y="11358"/>
                </a:cubicBezTo>
                <a:cubicBezTo>
                  <a:pt x="14996" y="11560"/>
                  <a:pt x="15040" y="11763"/>
                  <a:pt x="15084" y="11971"/>
                </a:cubicBezTo>
                <a:cubicBezTo>
                  <a:pt x="15094" y="12026"/>
                  <a:pt x="15139" y="12059"/>
                  <a:pt x="15188" y="12059"/>
                </a:cubicBezTo>
                <a:lnTo>
                  <a:pt x="15210" y="12059"/>
                </a:lnTo>
                <a:cubicBezTo>
                  <a:pt x="15264" y="12043"/>
                  <a:pt x="15304" y="11988"/>
                  <a:pt x="15292" y="11932"/>
                </a:cubicBezTo>
                <a:cubicBezTo>
                  <a:pt x="15231" y="11648"/>
                  <a:pt x="15172" y="11368"/>
                  <a:pt x="15100" y="11105"/>
                </a:cubicBezTo>
                <a:cubicBezTo>
                  <a:pt x="15087" y="11055"/>
                  <a:pt x="15047" y="11024"/>
                  <a:pt x="15000" y="11024"/>
                </a:cubicBezTo>
                <a:close/>
                <a:moveTo>
                  <a:pt x="15334" y="12682"/>
                </a:moveTo>
                <a:cubicBezTo>
                  <a:pt x="15327" y="12682"/>
                  <a:pt x="15321" y="12682"/>
                  <a:pt x="15314" y="12684"/>
                </a:cubicBezTo>
                <a:cubicBezTo>
                  <a:pt x="15259" y="12689"/>
                  <a:pt x="15221" y="12744"/>
                  <a:pt x="15226" y="12799"/>
                </a:cubicBezTo>
                <a:cubicBezTo>
                  <a:pt x="15264" y="13073"/>
                  <a:pt x="15304" y="13352"/>
                  <a:pt x="15330" y="13637"/>
                </a:cubicBezTo>
                <a:cubicBezTo>
                  <a:pt x="15336" y="13693"/>
                  <a:pt x="15380" y="13731"/>
                  <a:pt x="15435" y="13731"/>
                </a:cubicBezTo>
                <a:lnTo>
                  <a:pt x="15446" y="13731"/>
                </a:lnTo>
                <a:cubicBezTo>
                  <a:pt x="15501" y="13725"/>
                  <a:pt x="15544" y="13670"/>
                  <a:pt x="15539" y="13615"/>
                </a:cubicBezTo>
                <a:cubicBezTo>
                  <a:pt x="15511" y="13331"/>
                  <a:pt x="15478" y="13045"/>
                  <a:pt x="15435" y="12772"/>
                </a:cubicBezTo>
                <a:cubicBezTo>
                  <a:pt x="15429" y="12718"/>
                  <a:pt x="15386" y="12682"/>
                  <a:pt x="15334" y="12682"/>
                </a:cubicBezTo>
                <a:close/>
                <a:moveTo>
                  <a:pt x="15502" y="14360"/>
                </a:moveTo>
                <a:cubicBezTo>
                  <a:pt x="15500" y="14360"/>
                  <a:pt x="15497" y="14360"/>
                  <a:pt x="15494" y="14361"/>
                </a:cubicBezTo>
                <a:cubicBezTo>
                  <a:pt x="15435" y="14366"/>
                  <a:pt x="15390" y="14416"/>
                  <a:pt x="15396" y="14476"/>
                </a:cubicBezTo>
                <a:cubicBezTo>
                  <a:pt x="15407" y="14750"/>
                  <a:pt x="15418" y="15029"/>
                  <a:pt x="15423" y="15314"/>
                </a:cubicBezTo>
                <a:cubicBezTo>
                  <a:pt x="15423" y="15375"/>
                  <a:pt x="15473" y="15418"/>
                  <a:pt x="15527" y="15418"/>
                </a:cubicBezTo>
                <a:lnTo>
                  <a:pt x="15534" y="15418"/>
                </a:lnTo>
                <a:cubicBezTo>
                  <a:pt x="15588" y="15418"/>
                  <a:pt x="15638" y="15370"/>
                  <a:pt x="15638" y="15309"/>
                </a:cubicBezTo>
                <a:cubicBezTo>
                  <a:pt x="15632" y="15024"/>
                  <a:pt x="15621" y="14740"/>
                  <a:pt x="15605" y="14459"/>
                </a:cubicBezTo>
                <a:cubicBezTo>
                  <a:pt x="15600" y="14407"/>
                  <a:pt x="15554" y="14360"/>
                  <a:pt x="15502" y="14360"/>
                </a:cubicBezTo>
                <a:close/>
                <a:moveTo>
                  <a:pt x="15527" y="16055"/>
                </a:moveTo>
                <a:cubicBezTo>
                  <a:pt x="15468" y="16060"/>
                  <a:pt x="15423" y="16098"/>
                  <a:pt x="15418" y="16154"/>
                </a:cubicBezTo>
                <a:cubicBezTo>
                  <a:pt x="15413" y="16432"/>
                  <a:pt x="15402" y="16718"/>
                  <a:pt x="15385" y="16997"/>
                </a:cubicBezTo>
                <a:cubicBezTo>
                  <a:pt x="15380" y="17057"/>
                  <a:pt x="15423" y="17107"/>
                  <a:pt x="15484" y="17107"/>
                </a:cubicBezTo>
                <a:lnTo>
                  <a:pt x="15489" y="17107"/>
                </a:lnTo>
                <a:cubicBezTo>
                  <a:pt x="15544" y="17107"/>
                  <a:pt x="15593" y="17068"/>
                  <a:pt x="15593" y="17009"/>
                </a:cubicBezTo>
                <a:cubicBezTo>
                  <a:pt x="15615" y="16728"/>
                  <a:pt x="15626" y="16443"/>
                  <a:pt x="15632" y="16159"/>
                </a:cubicBezTo>
                <a:cubicBezTo>
                  <a:pt x="15632" y="16104"/>
                  <a:pt x="15588" y="16055"/>
                  <a:pt x="15527" y="16055"/>
                </a:cubicBezTo>
                <a:close/>
                <a:moveTo>
                  <a:pt x="15417" y="17741"/>
                </a:moveTo>
                <a:cubicBezTo>
                  <a:pt x="15365" y="17741"/>
                  <a:pt x="15324" y="17782"/>
                  <a:pt x="15319" y="17836"/>
                </a:cubicBezTo>
                <a:cubicBezTo>
                  <a:pt x="15292" y="18115"/>
                  <a:pt x="15259" y="18395"/>
                  <a:pt x="15221" y="18669"/>
                </a:cubicBezTo>
                <a:cubicBezTo>
                  <a:pt x="15210" y="18729"/>
                  <a:pt x="15254" y="18784"/>
                  <a:pt x="15309" y="18790"/>
                </a:cubicBezTo>
                <a:lnTo>
                  <a:pt x="15325" y="18790"/>
                </a:lnTo>
                <a:cubicBezTo>
                  <a:pt x="15375" y="18790"/>
                  <a:pt x="15423" y="18752"/>
                  <a:pt x="15428" y="18702"/>
                </a:cubicBezTo>
                <a:cubicBezTo>
                  <a:pt x="15468" y="18423"/>
                  <a:pt x="15501" y="18137"/>
                  <a:pt x="15527" y="17857"/>
                </a:cubicBezTo>
                <a:cubicBezTo>
                  <a:pt x="15534" y="17798"/>
                  <a:pt x="15489" y="17748"/>
                  <a:pt x="15435" y="17743"/>
                </a:cubicBezTo>
                <a:cubicBezTo>
                  <a:pt x="15429" y="17742"/>
                  <a:pt x="15423" y="17741"/>
                  <a:pt x="15417" y="17741"/>
                </a:cubicBezTo>
                <a:close/>
                <a:moveTo>
                  <a:pt x="15186" y="19416"/>
                </a:moveTo>
                <a:cubicBezTo>
                  <a:pt x="15140" y="19416"/>
                  <a:pt x="15098" y="19455"/>
                  <a:pt x="15089" y="19501"/>
                </a:cubicBezTo>
                <a:cubicBezTo>
                  <a:pt x="15040" y="19782"/>
                  <a:pt x="14985" y="20055"/>
                  <a:pt x="14925" y="20330"/>
                </a:cubicBezTo>
                <a:cubicBezTo>
                  <a:pt x="14914" y="20384"/>
                  <a:pt x="14952" y="20444"/>
                  <a:pt x="15008" y="20455"/>
                </a:cubicBezTo>
                <a:lnTo>
                  <a:pt x="15029" y="20455"/>
                </a:lnTo>
                <a:cubicBezTo>
                  <a:pt x="15079" y="20455"/>
                  <a:pt x="15122" y="20422"/>
                  <a:pt x="15133" y="20373"/>
                </a:cubicBezTo>
                <a:cubicBezTo>
                  <a:pt x="15193" y="20100"/>
                  <a:pt x="15248" y="19820"/>
                  <a:pt x="15297" y="19541"/>
                </a:cubicBezTo>
                <a:cubicBezTo>
                  <a:pt x="15309" y="19480"/>
                  <a:pt x="15271" y="19425"/>
                  <a:pt x="15210" y="19420"/>
                </a:cubicBezTo>
                <a:cubicBezTo>
                  <a:pt x="15202" y="19417"/>
                  <a:pt x="15194" y="19416"/>
                  <a:pt x="15186" y="19416"/>
                </a:cubicBezTo>
                <a:close/>
                <a:moveTo>
                  <a:pt x="14842" y="21067"/>
                </a:moveTo>
                <a:cubicBezTo>
                  <a:pt x="14791" y="21067"/>
                  <a:pt x="14748" y="21098"/>
                  <a:pt x="14733" y="21146"/>
                </a:cubicBezTo>
                <a:cubicBezTo>
                  <a:pt x="14662" y="21415"/>
                  <a:pt x="14591" y="21689"/>
                  <a:pt x="14508" y="21957"/>
                </a:cubicBezTo>
                <a:cubicBezTo>
                  <a:pt x="14492" y="22012"/>
                  <a:pt x="14525" y="22073"/>
                  <a:pt x="14580" y="22089"/>
                </a:cubicBezTo>
                <a:cubicBezTo>
                  <a:pt x="14591" y="22094"/>
                  <a:pt x="14601" y="22094"/>
                  <a:pt x="14606" y="22094"/>
                </a:cubicBezTo>
                <a:cubicBezTo>
                  <a:pt x="14656" y="22094"/>
                  <a:pt x="14695" y="22066"/>
                  <a:pt x="14712" y="22018"/>
                </a:cubicBezTo>
                <a:cubicBezTo>
                  <a:pt x="14793" y="21749"/>
                  <a:pt x="14869" y="21474"/>
                  <a:pt x="14935" y="21201"/>
                </a:cubicBezTo>
                <a:cubicBezTo>
                  <a:pt x="14952" y="21146"/>
                  <a:pt x="14919" y="21086"/>
                  <a:pt x="14864" y="21069"/>
                </a:cubicBezTo>
                <a:cubicBezTo>
                  <a:pt x="14857" y="21068"/>
                  <a:pt x="14849" y="21067"/>
                  <a:pt x="14842" y="21067"/>
                </a:cubicBezTo>
                <a:close/>
                <a:moveTo>
                  <a:pt x="14351" y="22687"/>
                </a:moveTo>
                <a:cubicBezTo>
                  <a:pt x="14306" y="22687"/>
                  <a:pt x="14264" y="22713"/>
                  <a:pt x="14251" y="22757"/>
                </a:cubicBezTo>
                <a:cubicBezTo>
                  <a:pt x="14158" y="23020"/>
                  <a:pt x="14059" y="23290"/>
                  <a:pt x="13955" y="23546"/>
                </a:cubicBezTo>
                <a:cubicBezTo>
                  <a:pt x="13938" y="23601"/>
                  <a:pt x="13961" y="23662"/>
                  <a:pt x="14014" y="23684"/>
                </a:cubicBezTo>
                <a:cubicBezTo>
                  <a:pt x="14032" y="23690"/>
                  <a:pt x="14042" y="23690"/>
                  <a:pt x="14054" y="23690"/>
                </a:cubicBezTo>
                <a:cubicBezTo>
                  <a:pt x="14097" y="23690"/>
                  <a:pt x="14135" y="23667"/>
                  <a:pt x="14153" y="23624"/>
                </a:cubicBezTo>
                <a:cubicBezTo>
                  <a:pt x="14256" y="23361"/>
                  <a:pt x="14355" y="23098"/>
                  <a:pt x="14449" y="22829"/>
                </a:cubicBezTo>
                <a:cubicBezTo>
                  <a:pt x="14470" y="22774"/>
                  <a:pt x="14437" y="22714"/>
                  <a:pt x="14383" y="22691"/>
                </a:cubicBezTo>
                <a:cubicBezTo>
                  <a:pt x="14372" y="22688"/>
                  <a:pt x="14362" y="22687"/>
                  <a:pt x="14351" y="22687"/>
                </a:cubicBezTo>
                <a:close/>
                <a:moveTo>
                  <a:pt x="13728" y="24259"/>
                </a:moveTo>
                <a:cubicBezTo>
                  <a:pt x="13686" y="24259"/>
                  <a:pt x="13647" y="24283"/>
                  <a:pt x="13632" y="24320"/>
                </a:cubicBezTo>
                <a:cubicBezTo>
                  <a:pt x="13516" y="24577"/>
                  <a:pt x="13396" y="24835"/>
                  <a:pt x="13275" y="25081"/>
                </a:cubicBezTo>
                <a:cubicBezTo>
                  <a:pt x="13248" y="25137"/>
                  <a:pt x="13270" y="25197"/>
                  <a:pt x="13319" y="25223"/>
                </a:cubicBezTo>
                <a:cubicBezTo>
                  <a:pt x="13336" y="25230"/>
                  <a:pt x="13351" y="25235"/>
                  <a:pt x="13369" y="25235"/>
                </a:cubicBezTo>
                <a:cubicBezTo>
                  <a:pt x="13407" y="25235"/>
                  <a:pt x="13445" y="25213"/>
                  <a:pt x="13462" y="25175"/>
                </a:cubicBezTo>
                <a:cubicBezTo>
                  <a:pt x="13587" y="24927"/>
                  <a:pt x="13708" y="24671"/>
                  <a:pt x="13824" y="24408"/>
                </a:cubicBezTo>
                <a:cubicBezTo>
                  <a:pt x="13850" y="24353"/>
                  <a:pt x="13824" y="24292"/>
                  <a:pt x="13774" y="24270"/>
                </a:cubicBezTo>
                <a:cubicBezTo>
                  <a:pt x="13759" y="24263"/>
                  <a:pt x="13743" y="24259"/>
                  <a:pt x="13728" y="24259"/>
                </a:cubicBezTo>
                <a:close/>
                <a:moveTo>
                  <a:pt x="12972" y="25770"/>
                </a:moveTo>
                <a:cubicBezTo>
                  <a:pt x="12936" y="25770"/>
                  <a:pt x="12899" y="25788"/>
                  <a:pt x="12881" y="25822"/>
                </a:cubicBezTo>
                <a:cubicBezTo>
                  <a:pt x="12744" y="26068"/>
                  <a:pt x="12595" y="26309"/>
                  <a:pt x="12453" y="26545"/>
                </a:cubicBezTo>
                <a:cubicBezTo>
                  <a:pt x="12420" y="26594"/>
                  <a:pt x="12436" y="26660"/>
                  <a:pt x="12486" y="26693"/>
                </a:cubicBezTo>
                <a:cubicBezTo>
                  <a:pt x="12502" y="26703"/>
                  <a:pt x="12519" y="26710"/>
                  <a:pt x="12541" y="26710"/>
                </a:cubicBezTo>
                <a:cubicBezTo>
                  <a:pt x="12574" y="26710"/>
                  <a:pt x="12612" y="26693"/>
                  <a:pt x="12628" y="26660"/>
                </a:cubicBezTo>
                <a:cubicBezTo>
                  <a:pt x="12777" y="26419"/>
                  <a:pt x="12924" y="26172"/>
                  <a:pt x="13061" y="25926"/>
                </a:cubicBezTo>
                <a:cubicBezTo>
                  <a:pt x="13094" y="25876"/>
                  <a:pt x="13073" y="25810"/>
                  <a:pt x="13023" y="25782"/>
                </a:cubicBezTo>
                <a:cubicBezTo>
                  <a:pt x="13007" y="25774"/>
                  <a:pt x="12989" y="25770"/>
                  <a:pt x="12972" y="25770"/>
                </a:cubicBezTo>
                <a:close/>
                <a:moveTo>
                  <a:pt x="12074" y="27200"/>
                </a:moveTo>
                <a:cubicBezTo>
                  <a:pt x="12040" y="27200"/>
                  <a:pt x="12008" y="27216"/>
                  <a:pt x="11987" y="27246"/>
                </a:cubicBezTo>
                <a:cubicBezTo>
                  <a:pt x="11828" y="27477"/>
                  <a:pt x="11664" y="27707"/>
                  <a:pt x="11494" y="27926"/>
                </a:cubicBezTo>
                <a:cubicBezTo>
                  <a:pt x="11456" y="27970"/>
                  <a:pt x="11466" y="28036"/>
                  <a:pt x="11510" y="28074"/>
                </a:cubicBezTo>
                <a:cubicBezTo>
                  <a:pt x="11532" y="28084"/>
                  <a:pt x="11555" y="28096"/>
                  <a:pt x="11576" y="28096"/>
                </a:cubicBezTo>
                <a:cubicBezTo>
                  <a:pt x="11609" y="28096"/>
                  <a:pt x="11636" y="28079"/>
                  <a:pt x="11659" y="28051"/>
                </a:cubicBezTo>
                <a:cubicBezTo>
                  <a:pt x="11833" y="27833"/>
                  <a:pt x="11998" y="27603"/>
                  <a:pt x="12162" y="27367"/>
                </a:cubicBezTo>
                <a:cubicBezTo>
                  <a:pt x="12195" y="27317"/>
                  <a:pt x="12185" y="27252"/>
                  <a:pt x="12135" y="27219"/>
                </a:cubicBezTo>
                <a:cubicBezTo>
                  <a:pt x="12116" y="27206"/>
                  <a:pt x="12095" y="27200"/>
                  <a:pt x="12074" y="27200"/>
                </a:cubicBezTo>
                <a:close/>
                <a:moveTo>
                  <a:pt x="11044" y="28537"/>
                </a:moveTo>
                <a:cubicBezTo>
                  <a:pt x="11014" y="28537"/>
                  <a:pt x="10984" y="28550"/>
                  <a:pt x="10963" y="28578"/>
                </a:cubicBezTo>
                <a:cubicBezTo>
                  <a:pt x="10781" y="28787"/>
                  <a:pt x="10594" y="28995"/>
                  <a:pt x="10397" y="29197"/>
                </a:cubicBezTo>
                <a:cubicBezTo>
                  <a:pt x="10359" y="29242"/>
                  <a:pt x="10359" y="29308"/>
                  <a:pt x="10404" y="29346"/>
                </a:cubicBezTo>
                <a:cubicBezTo>
                  <a:pt x="10425" y="29367"/>
                  <a:pt x="10452" y="29379"/>
                  <a:pt x="10475" y="29379"/>
                </a:cubicBezTo>
                <a:cubicBezTo>
                  <a:pt x="10508" y="29379"/>
                  <a:pt x="10535" y="29367"/>
                  <a:pt x="10551" y="29346"/>
                </a:cubicBezTo>
                <a:cubicBezTo>
                  <a:pt x="10748" y="29137"/>
                  <a:pt x="10940" y="28929"/>
                  <a:pt x="11121" y="28716"/>
                </a:cubicBezTo>
                <a:cubicBezTo>
                  <a:pt x="11160" y="28666"/>
                  <a:pt x="11153" y="28600"/>
                  <a:pt x="11110" y="28562"/>
                </a:cubicBezTo>
                <a:cubicBezTo>
                  <a:pt x="11091" y="28545"/>
                  <a:pt x="11068" y="28537"/>
                  <a:pt x="11044" y="28537"/>
                </a:cubicBezTo>
                <a:close/>
                <a:moveTo>
                  <a:pt x="9879" y="29761"/>
                </a:moveTo>
                <a:cubicBezTo>
                  <a:pt x="9853" y="29761"/>
                  <a:pt x="9827" y="29771"/>
                  <a:pt x="9805" y="29789"/>
                </a:cubicBezTo>
                <a:cubicBezTo>
                  <a:pt x="9608" y="29981"/>
                  <a:pt x="9395" y="30168"/>
                  <a:pt x="9180" y="30353"/>
                </a:cubicBezTo>
                <a:cubicBezTo>
                  <a:pt x="9137" y="30393"/>
                  <a:pt x="9132" y="30459"/>
                  <a:pt x="9170" y="30502"/>
                </a:cubicBezTo>
                <a:cubicBezTo>
                  <a:pt x="9192" y="30530"/>
                  <a:pt x="9225" y="30540"/>
                  <a:pt x="9253" y="30540"/>
                </a:cubicBezTo>
                <a:cubicBezTo>
                  <a:pt x="9274" y="30540"/>
                  <a:pt x="9301" y="30530"/>
                  <a:pt x="9318" y="30513"/>
                </a:cubicBezTo>
                <a:cubicBezTo>
                  <a:pt x="9537" y="30327"/>
                  <a:pt x="9751" y="30135"/>
                  <a:pt x="9954" y="29943"/>
                </a:cubicBezTo>
                <a:cubicBezTo>
                  <a:pt x="9992" y="29905"/>
                  <a:pt x="9997" y="29839"/>
                  <a:pt x="9954" y="29794"/>
                </a:cubicBezTo>
                <a:cubicBezTo>
                  <a:pt x="9934" y="29772"/>
                  <a:pt x="9907" y="29761"/>
                  <a:pt x="9879" y="29761"/>
                </a:cubicBezTo>
                <a:close/>
                <a:moveTo>
                  <a:pt x="8596" y="30859"/>
                </a:moveTo>
                <a:cubicBezTo>
                  <a:pt x="8574" y="30859"/>
                  <a:pt x="8552" y="30866"/>
                  <a:pt x="8534" y="30880"/>
                </a:cubicBezTo>
                <a:cubicBezTo>
                  <a:pt x="8310" y="31051"/>
                  <a:pt x="8085" y="31215"/>
                  <a:pt x="7854" y="31373"/>
                </a:cubicBezTo>
                <a:cubicBezTo>
                  <a:pt x="7806" y="31406"/>
                  <a:pt x="7794" y="31471"/>
                  <a:pt x="7827" y="31521"/>
                </a:cubicBezTo>
                <a:cubicBezTo>
                  <a:pt x="7849" y="31554"/>
                  <a:pt x="7882" y="31570"/>
                  <a:pt x="7915" y="31570"/>
                </a:cubicBezTo>
                <a:cubicBezTo>
                  <a:pt x="7937" y="31570"/>
                  <a:pt x="7953" y="31560"/>
                  <a:pt x="7975" y="31549"/>
                </a:cubicBezTo>
                <a:cubicBezTo>
                  <a:pt x="8206" y="31390"/>
                  <a:pt x="8436" y="31220"/>
                  <a:pt x="8661" y="31051"/>
                </a:cubicBezTo>
                <a:cubicBezTo>
                  <a:pt x="8704" y="31011"/>
                  <a:pt x="8715" y="30945"/>
                  <a:pt x="8682" y="30902"/>
                </a:cubicBezTo>
                <a:cubicBezTo>
                  <a:pt x="8659" y="30873"/>
                  <a:pt x="8627" y="30859"/>
                  <a:pt x="8596" y="30859"/>
                </a:cubicBezTo>
                <a:close/>
                <a:moveTo>
                  <a:pt x="7207" y="31819"/>
                </a:moveTo>
                <a:cubicBezTo>
                  <a:pt x="7189" y="31819"/>
                  <a:pt x="7170" y="31824"/>
                  <a:pt x="7153" y="31833"/>
                </a:cubicBezTo>
                <a:cubicBezTo>
                  <a:pt x="6911" y="31982"/>
                  <a:pt x="6671" y="32124"/>
                  <a:pt x="6430" y="32261"/>
                </a:cubicBezTo>
                <a:cubicBezTo>
                  <a:pt x="6375" y="32288"/>
                  <a:pt x="6359" y="32349"/>
                  <a:pt x="6385" y="32404"/>
                </a:cubicBezTo>
                <a:cubicBezTo>
                  <a:pt x="6407" y="32437"/>
                  <a:pt x="6440" y="32458"/>
                  <a:pt x="6478" y="32458"/>
                </a:cubicBezTo>
                <a:cubicBezTo>
                  <a:pt x="6496" y="32458"/>
                  <a:pt x="6511" y="32453"/>
                  <a:pt x="6528" y="32442"/>
                </a:cubicBezTo>
                <a:cubicBezTo>
                  <a:pt x="6774" y="32311"/>
                  <a:pt x="7022" y="32162"/>
                  <a:pt x="7262" y="32015"/>
                </a:cubicBezTo>
                <a:cubicBezTo>
                  <a:pt x="7312" y="31982"/>
                  <a:pt x="7328" y="31921"/>
                  <a:pt x="7295" y="31873"/>
                </a:cubicBezTo>
                <a:cubicBezTo>
                  <a:pt x="7277" y="31836"/>
                  <a:pt x="7243" y="31819"/>
                  <a:pt x="7207" y="31819"/>
                </a:cubicBezTo>
                <a:close/>
                <a:moveTo>
                  <a:pt x="5731" y="32638"/>
                </a:moveTo>
                <a:cubicBezTo>
                  <a:pt x="5715" y="32638"/>
                  <a:pt x="5699" y="32642"/>
                  <a:pt x="5684" y="32650"/>
                </a:cubicBezTo>
                <a:cubicBezTo>
                  <a:pt x="5431" y="32771"/>
                  <a:pt x="5180" y="32892"/>
                  <a:pt x="4922" y="33001"/>
                </a:cubicBezTo>
                <a:cubicBezTo>
                  <a:pt x="4867" y="33024"/>
                  <a:pt x="4846" y="33089"/>
                  <a:pt x="4867" y="33138"/>
                </a:cubicBezTo>
                <a:cubicBezTo>
                  <a:pt x="4884" y="33182"/>
                  <a:pt x="4922" y="33204"/>
                  <a:pt x="4966" y="33204"/>
                </a:cubicBezTo>
                <a:cubicBezTo>
                  <a:pt x="4978" y="33204"/>
                  <a:pt x="4993" y="33199"/>
                  <a:pt x="5004" y="33193"/>
                </a:cubicBezTo>
                <a:cubicBezTo>
                  <a:pt x="5267" y="33083"/>
                  <a:pt x="5525" y="32963"/>
                  <a:pt x="5777" y="32837"/>
                </a:cubicBezTo>
                <a:cubicBezTo>
                  <a:pt x="5826" y="32809"/>
                  <a:pt x="5848" y="32749"/>
                  <a:pt x="5826" y="32695"/>
                </a:cubicBezTo>
                <a:cubicBezTo>
                  <a:pt x="5807" y="32660"/>
                  <a:pt x="5769" y="32638"/>
                  <a:pt x="5731" y="32638"/>
                </a:cubicBezTo>
                <a:close/>
                <a:moveTo>
                  <a:pt x="4183" y="33312"/>
                </a:moveTo>
                <a:cubicBezTo>
                  <a:pt x="4170" y="33312"/>
                  <a:pt x="4157" y="33314"/>
                  <a:pt x="4144" y="33320"/>
                </a:cubicBezTo>
                <a:cubicBezTo>
                  <a:pt x="3886" y="33418"/>
                  <a:pt x="3617" y="33517"/>
                  <a:pt x="3354" y="33604"/>
                </a:cubicBezTo>
                <a:cubicBezTo>
                  <a:pt x="3300" y="33621"/>
                  <a:pt x="3268" y="33681"/>
                  <a:pt x="3289" y="33735"/>
                </a:cubicBezTo>
                <a:cubicBezTo>
                  <a:pt x="3300" y="33780"/>
                  <a:pt x="3344" y="33813"/>
                  <a:pt x="3387" y="33813"/>
                </a:cubicBezTo>
                <a:cubicBezTo>
                  <a:pt x="3399" y="33813"/>
                  <a:pt x="3410" y="33806"/>
                  <a:pt x="3420" y="33801"/>
                </a:cubicBezTo>
                <a:cubicBezTo>
                  <a:pt x="3688" y="33714"/>
                  <a:pt x="3958" y="33616"/>
                  <a:pt x="4221" y="33517"/>
                </a:cubicBezTo>
                <a:cubicBezTo>
                  <a:pt x="4275" y="33495"/>
                  <a:pt x="4303" y="33434"/>
                  <a:pt x="4280" y="33379"/>
                </a:cubicBezTo>
                <a:cubicBezTo>
                  <a:pt x="4264" y="33338"/>
                  <a:pt x="4225" y="33312"/>
                  <a:pt x="4183" y="33312"/>
                </a:cubicBezTo>
                <a:close/>
                <a:moveTo>
                  <a:pt x="2585" y="33852"/>
                </a:moveTo>
                <a:cubicBezTo>
                  <a:pt x="2575" y="33852"/>
                  <a:pt x="2565" y="33853"/>
                  <a:pt x="2555" y="33856"/>
                </a:cubicBezTo>
                <a:cubicBezTo>
                  <a:pt x="2286" y="33933"/>
                  <a:pt x="2011" y="34004"/>
                  <a:pt x="1743" y="34076"/>
                </a:cubicBezTo>
                <a:cubicBezTo>
                  <a:pt x="1682" y="34087"/>
                  <a:pt x="1650" y="34147"/>
                  <a:pt x="1667" y="34201"/>
                </a:cubicBezTo>
                <a:cubicBezTo>
                  <a:pt x="1677" y="34251"/>
                  <a:pt x="1722" y="34284"/>
                  <a:pt x="1765" y="34284"/>
                </a:cubicBezTo>
                <a:cubicBezTo>
                  <a:pt x="1776" y="34284"/>
                  <a:pt x="1781" y="34284"/>
                  <a:pt x="1793" y="34279"/>
                </a:cubicBezTo>
                <a:cubicBezTo>
                  <a:pt x="2067" y="34213"/>
                  <a:pt x="2340" y="34135"/>
                  <a:pt x="2610" y="34059"/>
                </a:cubicBezTo>
                <a:cubicBezTo>
                  <a:pt x="2669" y="34043"/>
                  <a:pt x="2702" y="33983"/>
                  <a:pt x="2686" y="33927"/>
                </a:cubicBezTo>
                <a:cubicBezTo>
                  <a:pt x="2672" y="33882"/>
                  <a:pt x="2630" y="33852"/>
                  <a:pt x="2585" y="33852"/>
                </a:cubicBezTo>
                <a:close/>
                <a:moveTo>
                  <a:pt x="941" y="34260"/>
                </a:moveTo>
                <a:cubicBezTo>
                  <a:pt x="934" y="34260"/>
                  <a:pt x="928" y="34260"/>
                  <a:pt x="921" y="34261"/>
                </a:cubicBezTo>
                <a:cubicBezTo>
                  <a:pt x="647" y="34322"/>
                  <a:pt x="374" y="34372"/>
                  <a:pt x="93" y="34421"/>
                </a:cubicBezTo>
                <a:cubicBezTo>
                  <a:pt x="38" y="34431"/>
                  <a:pt x="0" y="34486"/>
                  <a:pt x="12" y="34542"/>
                </a:cubicBezTo>
                <a:cubicBezTo>
                  <a:pt x="17" y="34596"/>
                  <a:pt x="66" y="34628"/>
                  <a:pt x="116" y="34628"/>
                </a:cubicBezTo>
                <a:lnTo>
                  <a:pt x="132" y="34628"/>
                </a:lnTo>
                <a:cubicBezTo>
                  <a:pt x="412" y="34580"/>
                  <a:pt x="691" y="34525"/>
                  <a:pt x="966" y="34471"/>
                </a:cubicBezTo>
                <a:cubicBezTo>
                  <a:pt x="1025" y="34459"/>
                  <a:pt x="1058" y="34398"/>
                  <a:pt x="1047" y="34344"/>
                </a:cubicBezTo>
                <a:cubicBezTo>
                  <a:pt x="1038" y="34295"/>
                  <a:pt x="993" y="34260"/>
                  <a:pt x="941" y="3426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j-lt"/>
            </a:endParaRPr>
          </a:p>
        </p:txBody>
      </p:sp>
      <p:sp>
        <p:nvSpPr>
          <p:cNvPr id="75" name="Google Shape;4315;p71"/>
          <p:cNvSpPr/>
          <p:nvPr/>
        </p:nvSpPr>
        <p:spPr>
          <a:xfrm>
            <a:off x="3013170" y="2257797"/>
            <a:ext cx="1050199" cy="401316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4569;p79"/>
          <p:cNvSpPr txBox="1">
            <a:spLocks noGrp="1"/>
          </p:cNvSpPr>
          <p:nvPr>
            <p:ph type="title"/>
          </p:nvPr>
        </p:nvSpPr>
        <p:spPr>
          <a:xfrm>
            <a:off x="1303259" y="615498"/>
            <a:ext cx="6542549" cy="58333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pt-PT" sz="3200">
                <a:solidFill>
                  <a:schemeClr val="accent1"/>
                </a:solidFill>
                <a:latin typeface="+mj-lt"/>
                <a:ea typeface="Arial"/>
                <a:cs typeface="Arial"/>
                <a:sym typeface="Arial"/>
              </a:rPr>
              <a:t>Nói</a:t>
            </a:r>
          </a:p>
        </p:txBody>
      </p:sp>
      <p:sp>
        <p:nvSpPr>
          <p:cNvPr id="4" name="Rectangle 3"/>
          <p:cNvSpPr/>
          <p:nvPr/>
        </p:nvSpPr>
        <p:spPr>
          <a:xfrm>
            <a:off x="952972" y="1172428"/>
            <a:ext cx="726828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200" b="1">
                <a:solidFill>
                  <a:schemeClr val="accent5">
                    <a:lumMod val="50000"/>
                  </a:schemeClr>
                </a:solidFill>
                <a:latin typeface="+mn-lt"/>
                <a:ea typeface="SimSun" panose="02010600030101010101" pitchFamily="2" charset="-122"/>
              </a:rPr>
              <a:t>Giới thiệu về một sản phẩm mà em tự tay làm ra.</a:t>
            </a:r>
            <a:endParaRPr lang="en-US" sz="2200" b="1">
              <a:solidFill>
                <a:schemeClr val="accent5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60049" y="1520809"/>
            <a:ext cx="7454126" cy="915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vi-VN" sz="1900">
                <a:latin typeface="+mn-lt"/>
                <a:ea typeface="SimSun" panose="02010600030101010101" pitchFamily="2" charset="-122"/>
              </a:rPr>
              <a:t>Chú ý sử dụng các tính từ, hình ảnh so sánh để làm nổi bật đặc điểm của sản phẩm đó.</a:t>
            </a:r>
            <a:endParaRPr lang="en-US" sz="1900">
              <a:latin typeface="+mn-lt"/>
              <a:ea typeface="SimSun" panose="02010600030101010101" pitchFamily="2" charset="-122"/>
            </a:endParaRPr>
          </a:p>
        </p:txBody>
      </p:sp>
      <p:grpSp>
        <p:nvGrpSpPr>
          <p:cNvPr id="6" name="Google Shape;4650;p80"/>
          <p:cNvGrpSpPr/>
          <p:nvPr/>
        </p:nvGrpSpPr>
        <p:grpSpPr>
          <a:xfrm>
            <a:off x="7644376" y="306026"/>
            <a:ext cx="952872" cy="934237"/>
            <a:chOff x="471614" y="518150"/>
            <a:chExt cx="1106961" cy="1085313"/>
          </a:xfrm>
        </p:grpSpPr>
        <p:grpSp>
          <p:nvGrpSpPr>
            <p:cNvPr id="7" name="Google Shape;4651;p80"/>
            <p:cNvGrpSpPr/>
            <p:nvPr/>
          </p:nvGrpSpPr>
          <p:grpSpPr>
            <a:xfrm>
              <a:off x="471614" y="870443"/>
              <a:ext cx="1038872" cy="416520"/>
              <a:chOff x="1386725" y="2623225"/>
              <a:chExt cx="550775" cy="220825"/>
            </a:xfrm>
          </p:grpSpPr>
          <p:sp>
            <p:nvSpPr>
              <p:cNvPr id="11" name="Google Shape;4652;p80"/>
              <p:cNvSpPr/>
              <p:nvPr/>
            </p:nvSpPr>
            <p:spPr>
              <a:xfrm>
                <a:off x="1585975" y="2746100"/>
                <a:ext cx="156050" cy="97325"/>
              </a:xfrm>
              <a:custGeom>
                <a:avLst/>
                <a:gdLst/>
                <a:ahLst/>
                <a:cxnLst/>
                <a:rect l="l" t="t" r="r" b="b"/>
                <a:pathLst>
                  <a:path w="6242" h="3893" extrusionOk="0">
                    <a:moveTo>
                      <a:pt x="3100" y="0"/>
                    </a:moveTo>
                    <a:cubicBezTo>
                      <a:pt x="1" y="0"/>
                      <a:pt x="1" y="3892"/>
                      <a:pt x="1" y="3892"/>
                    </a:cubicBezTo>
                    <a:lnTo>
                      <a:pt x="1078" y="3892"/>
                    </a:lnTo>
                    <a:cubicBezTo>
                      <a:pt x="1078" y="3892"/>
                      <a:pt x="964" y="738"/>
                      <a:pt x="2940" y="738"/>
                    </a:cubicBezTo>
                    <a:cubicBezTo>
                      <a:pt x="3033" y="738"/>
                      <a:pt x="3131" y="745"/>
                      <a:pt x="3234" y="759"/>
                    </a:cubicBezTo>
                    <a:cubicBezTo>
                      <a:pt x="5514" y="1110"/>
                      <a:pt x="5038" y="3892"/>
                      <a:pt x="5038" y="3892"/>
                    </a:cubicBezTo>
                    <a:lnTo>
                      <a:pt x="6241" y="3892"/>
                    </a:lnTo>
                    <a:cubicBezTo>
                      <a:pt x="6241" y="3892"/>
                      <a:pt x="6141" y="158"/>
                      <a:pt x="3334" y="7"/>
                    </a:cubicBezTo>
                    <a:cubicBezTo>
                      <a:pt x="3254" y="3"/>
                      <a:pt x="3176" y="0"/>
                      <a:pt x="310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2" name="Google Shape;4653;p80"/>
              <p:cNvSpPr/>
              <p:nvPr/>
            </p:nvSpPr>
            <p:spPr>
              <a:xfrm>
                <a:off x="1535850" y="2711650"/>
                <a:ext cx="256300" cy="131775"/>
              </a:xfrm>
              <a:custGeom>
                <a:avLst/>
                <a:gdLst/>
                <a:ahLst/>
                <a:cxnLst/>
                <a:rect l="l" t="t" r="r" b="b"/>
                <a:pathLst>
                  <a:path w="10252" h="5271" extrusionOk="0">
                    <a:moveTo>
                      <a:pt x="5198" y="0"/>
                    </a:moveTo>
                    <a:cubicBezTo>
                      <a:pt x="554" y="0"/>
                      <a:pt x="1" y="5270"/>
                      <a:pt x="1" y="5270"/>
                    </a:cubicBezTo>
                    <a:lnTo>
                      <a:pt x="1580" y="5270"/>
                    </a:lnTo>
                    <a:cubicBezTo>
                      <a:pt x="1580" y="5270"/>
                      <a:pt x="1532" y="924"/>
                      <a:pt x="5020" y="924"/>
                    </a:cubicBezTo>
                    <a:cubicBezTo>
                      <a:pt x="5115" y="924"/>
                      <a:pt x="5213" y="928"/>
                      <a:pt x="5314" y="934"/>
                    </a:cubicBezTo>
                    <a:cubicBezTo>
                      <a:pt x="9249" y="1185"/>
                      <a:pt x="8672" y="5270"/>
                      <a:pt x="8672" y="5270"/>
                    </a:cubicBezTo>
                    <a:lnTo>
                      <a:pt x="10251" y="5270"/>
                    </a:lnTo>
                    <a:cubicBezTo>
                      <a:pt x="10251" y="5270"/>
                      <a:pt x="10201" y="232"/>
                      <a:pt x="5489" y="7"/>
                    </a:cubicBezTo>
                    <a:cubicBezTo>
                      <a:pt x="5390" y="2"/>
                      <a:pt x="5293" y="0"/>
                      <a:pt x="519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3" name="Google Shape;4654;p80"/>
              <p:cNvSpPr/>
              <p:nvPr/>
            </p:nvSpPr>
            <p:spPr>
              <a:xfrm>
                <a:off x="1470075" y="2670850"/>
                <a:ext cx="385350" cy="173200"/>
              </a:xfrm>
              <a:custGeom>
                <a:avLst/>
                <a:gdLst/>
                <a:ahLst/>
                <a:cxnLst/>
                <a:rect l="l" t="t" r="r" b="b"/>
                <a:pathLst>
                  <a:path w="15414" h="6928" extrusionOk="0">
                    <a:moveTo>
                      <a:pt x="7832" y="1"/>
                    </a:moveTo>
                    <a:cubicBezTo>
                      <a:pt x="1708" y="1"/>
                      <a:pt x="0" y="6927"/>
                      <a:pt x="0" y="6927"/>
                    </a:cubicBezTo>
                    <a:lnTo>
                      <a:pt x="2055" y="6927"/>
                    </a:lnTo>
                    <a:cubicBezTo>
                      <a:pt x="2055" y="6927"/>
                      <a:pt x="3006" y="1200"/>
                      <a:pt x="7637" y="1200"/>
                    </a:cubicBezTo>
                    <a:cubicBezTo>
                      <a:pt x="7762" y="1200"/>
                      <a:pt x="7890" y="1204"/>
                      <a:pt x="8020" y="1213"/>
                    </a:cubicBezTo>
                    <a:cubicBezTo>
                      <a:pt x="13158" y="1564"/>
                      <a:pt x="13358" y="6927"/>
                      <a:pt x="13358" y="6927"/>
                    </a:cubicBezTo>
                    <a:lnTo>
                      <a:pt x="15414" y="6927"/>
                    </a:lnTo>
                    <a:cubicBezTo>
                      <a:pt x="15414" y="6927"/>
                      <a:pt x="14411" y="311"/>
                      <a:pt x="8221" y="10"/>
                    </a:cubicBezTo>
                    <a:cubicBezTo>
                      <a:pt x="8089" y="4"/>
                      <a:pt x="7960" y="1"/>
                      <a:pt x="783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  <p:sp>
            <p:nvSpPr>
              <p:cNvPr id="14" name="Google Shape;4655;p80"/>
              <p:cNvSpPr/>
              <p:nvPr/>
            </p:nvSpPr>
            <p:spPr>
              <a:xfrm>
                <a:off x="1386725" y="2623225"/>
                <a:ext cx="550775" cy="220200"/>
              </a:xfrm>
              <a:custGeom>
                <a:avLst/>
                <a:gdLst/>
                <a:ahLst/>
                <a:cxnLst/>
                <a:rect l="l" t="t" r="r" b="b"/>
                <a:pathLst>
                  <a:path w="22031" h="8808" extrusionOk="0">
                    <a:moveTo>
                      <a:pt x="10981" y="0"/>
                    </a:moveTo>
                    <a:cubicBezTo>
                      <a:pt x="2438" y="0"/>
                      <a:pt x="1" y="8807"/>
                      <a:pt x="1" y="8807"/>
                    </a:cubicBezTo>
                    <a:lnTo>
                      <a:pt x="2933" y="8807"/>
                    </a:lnTo>
                    <a:cubicBezTo>
                      <a:pt x="2933" y="8807"/>
                      <a:pt x="4309" y="1436"/>
                      <a:pt x="11196" y="1436"/>
                    </a:cubicBezTo>
                    <a:cubicBezTo>
                      <a:pt x="11265" y="1436"/>
                      <a:pt x="11334" y="1437"/>
                      <a:pt x="11404" y="1439"/>
                    </a:cubicBezTo>
                    <a:cubicBezTo>
                      <a:pt x="18748" y="1589"/>
                      <a:pt x="19099" y="8807"/>
                      <a:pt x="19099" y="8807"/>
                    </a:cubicBezTo>
                    <a:lnTo>
                      <a:pt x="22031" y="8807"/>
                    </a:lnTo>
                    <a:cubicBezTo>
                      <a:pt x="22031" y="8807"/>
                      <a:pt x="20076" y="336"/>
                      <a:pt x="11479" y="10"/>
                    </a:cubicBezTo>
                    <a:cubicBezTo>
                      <a:pt x="11311" y="3"/>
                      <a:pt x="11145" y="0"/>
                      <a:pt x="109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+mj-lt"/>
                </a:endParaRPr>
              </a:p>
            </p:txBody>
          </p:sp>
        </p:grpSp>
        <p:sp>
          <p:nvSpPr>
            <p:cNvPr id="8" name="Google Shape;4656;p80"/>
            <p:cNvSpPr/>
            <p:nvPr/>
          </p:nvSpPr>
          <p:spPr>
            <a:xfrm>
              <a:off x="1141775" y="1419563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" name="Google Shape;4657;p80"/>
            <p:cNvSpPr/>
            <p:nvPr/>
          </p:nvSpPr>
          <p:spPr>
            <a:xfrm>
              <a:off x="1385075" y="776388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" name="Google Shape;4658;p80"/>
            <p:cNvSpPr/>
            <p:nvPr/>
          </p:nvSpPr>
          <p:spPr>
            <a:xfrm>
              <a:off x="928350" y="5181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15" name="Google Shape;4315;p71"/>
          <p:cNvSpPr/>
          <p:nvPr/>
        </p:nvSpPr>
        <p:spPr>
          <a:xfrm>
            <a:off x="317111" y="4436521"/>
            <a:ext cx="1050199" cy="401316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" name="Google Shape;4582;p79"/>
          <p:cNvGrpSpPr/>
          <p:nvPr/>
        </p:nvGrpSpPr>
        <p:grpSpPr>
          <a:xfrm flipH="1">
            <a:off x="513371" y="306026"/>
            <a:ext cx="439600" cy="913400"/>
            <a:chOff x="7212850" y="2109375"/>
            <a:chExt cx="439600" cy="913400"/>
          </a:xfrm>
        </p:grpSpPr>
        <p:sp>
          <p:nvSpPr>
            <p:cNvPr id="17" name="Google Shape;4583;p79"/>
            <p:cNvSpPr/>
            <p:nvPr/>
          </p:nvSpPr>
          <p:spPr>
            <a:xfrm>
              <a:off x="7379875" y="2398250"/>
              <a:ext cx="172675" cy="624525"/>
            </a:xfrm>
            <a:custGeom>
              <a:avLst/>
              <a:gdLst/>
              <a:ahLst/>
              <a:cxnLst/>
              <a:rect l="l" t="t" r="r" b="b"/>
              <a:pathLst>
                <a:path w="6907" h="24981" extrusionOk="0">
                  <a:moveTo>
                    <a:pt x="888" y="13898"/>
                  </a:moveTo>
                  <a:cubicBezTo>
                    <a:pt x="1421" y="13898"/>
                    <a:pt x="2198" y="14288"/>
                    <a:pt x="2960" y="14957"/>
                  </a:cubicBezTo>
                  <a:cubicBezTo>
                    <a:pt x="2371" y="15347"/>
                    <a:pt x="1743" y="15553"/>
                    <a:pt x="1245" y="15553"/>
                  </a:cubicBezTo>
                  <a:cubicBezTo>
                    <a:pt x="1072" y="15553"/>
                    <a:pt x="914" y="15528"/>
                    <a:pt x="779" y="15477"/>
                  </a:cubicBezTo>
                  <a:cubicBezTo>
                    <a:pt x="401" y="15340"/>
                    <a:pt x="220" y="15017"/>
                    <a:pt x="248" y="14535"/>
                  </a:cubicBezTo>
                  <a:cubicBezTo>
                    <a:pt x="263" y="14194"/>
                    <a:pt x="407" y="13992"/>
                    <a:pt x="670" y="13926"/>
                  </a:cubicBezTo>
                  <a:cubicBezTo>
                    <a:pt x="736" y="13910"/>
                    <a:pt x="812" y="13898"/>
                    <a:pt x="888" y="13898"/>
                  </a:cubicBezTo>
                  <a:close/>
                  <a:moveTo>
                    <a:pt x="3308" y="0"/>
                  </a:moveTo>
                  <a:cubicBezTo>
                    <a:pt x="3277" y="0"/>
                    <a:pt x="3246" y="13"/>
                    <a:pt x="3223" y="38"/>
                  </a:cubicBezTo>
                  <a:cubicBezTo>
                    <a:pt x="3190" y="81"/>
                    <a:pt x="2446" y="1052"/>
                    <a:pt x="2133" y="2669"/>
                  </a:cubicBezTo>
                  <a:cubicBezTo>
                    <a:pt x="1848" y="4154"/>
                    <a:pt x="1902" y="6484"/>
                    <a:pt x="3789" y="9147"/>
                  </a:cubicBezTo>
                  <a:cubicBezTo>
                    <a:pt x="5433" y="11454"/>
                    <a:pt x="4621" y="13175"/>
                    <a:pt x="3997" y="13992"/>
                  </a:cubicBezTo>
                  <a:cubicBezTo>
                    <a:pt x="3744" y="14321"/>
                    <a:pt x="3448" y="14601"/>
                    <a:pt x="3141" y="14831"/>
                  </a:cubicBezTo>
                  <a:cubicBezTo>
                    <a:pt x="2315" y="14099"/>
                    <a:pt x="1468" y="13689"/>
                    <a:pt x="875" y="13689"/>
                  </a:cubicBezTo>
                  <a:cubicBezTo>
                    <a:pt x="784" y="13689"/>
                    <a:pt x="698" y="13698"/>
                    <a:pt x="620" y="13718"/>
                  </a:cubicBezTo>
                  <a:cubicBezTo>
                    <a:pt x="263" y="13806"/>
                    <a:pt x="61" y="14096"/>
                    <a:pt x="33" y="14523"/>
                  </a:cubicBezTo>
                  <a:cubicBezTo>
                    <a:pt x="0" y="15099"/>
                    <a:pt x="242" y="15505"/>
                    <a:pt x="703" y="15681"/>
                  </a:cubicBezTo>
                  <a:cubicBezTo>
                    <a:pt x="868" y="15742"/>
                    <a:pt x="1053" y="15771"/>
                    <a:pt x="1249" y="15771"/>
                  </a:cubicBezTo>
                  <a:cubicBezTo>
                    <a:pt x="1826" y="15771"/>
                    <a:pt x="2506" y="15521"/>
                    <a:pt x="3119" y="15099"/>
                  </a:cubicBezTo>
                  <a:cubicBezTo>
                    <a:pt x="3602" y="15549"/>
                    <a:pt x="4068" y="16102"/>
                    <a:pt x="4452" y="16744"/>
                  </a:cubicBezTo>
                  <a:cubicBezTo>
                    <a:pt x="5400" y="18295"/>
                    <a:pt x="6539" y="21408"/>
                    <a:pt x="3547" y="24806"/>
                  </a:cubicBezTo>
                  <a:cubicBezTo>
                    <a:pt x="3508" y="24849"/>
                    <a:pt x="3508" y="24915"/>
                    <a:pt x="3552" y="24954"/>
                  </a:cubicBezTo>
                  <a:cubicBezTo>
                    <a:pt x="3574" y="24975"/>
                    <a:pt x="3602" y="24981"/>
                    <a:pt x="3624" y="24981"/>
                  </a:cubicBezTo>
                  <a:cubicBezTo>
                    <a:pt x="3657" y="24981"/>
                    <a:pt x="3683" y="24970"/>
                    <a:pt x="3706" y="24948"/>
                  </a:cubicBezTo>
                  <a:cubicBezTo>
                    <a:pt x="6906" y="21315"/>
                    <a:pt x="5421" y="17922"/>
                    <a:pt x="4632" y="16635"/>
                  </a:cubicBezTo>
                  <a:cubicBezTo>
                    <a:pt x="4237" y="15982"/>
                    <a:pt x="3777" y="15428"/>
                    <a:pt x="3295" y="14973"/>
                  </a:cubicBezTo>
                  <a:cubicBezTo>
                    <a:pt x="3618" y="14732"/>
                    <a:pt x="3914" y="14447"/>
                    <a:pt x="4166" y="14118"/>
                  </a:cubicBezTo>
                  <a:cubicBezTo>
                    <a:pt x="4824" y="13258"/>
                    <a:pt x="5679" y="11444"/>
                    <a:pt x="3964" y="9021"/>
                  </a:cubicBezTo>
                  <a:cubicBezTo>
                    <a:pt x="440" y="4061"/>
                    <a:pt x="3361" y="208"/>
                    <a:pt x="3394" y="170"/>
                  </a:cubicBezTo>
                  <a:cubicBezTo>
                    <a:pt x="3427" y="126"/>
                    <a:pt x="3420" y="60"/>
                    <a:pt x="3372" y="21"/>
                  </a:cubicBezTo>
                  <a:cubicBezTo>
                    <a:pt x="3353" y="7"/>
                    <a:pt x="3331" y="0"/>
                    <a:pt x="33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8" name="Google Shape;4584;p79"/>
            <p:cNvSpPr/>
            <p:nvPr/>
          </p:nvSpPr>
          <p:spPr>
            <a:xfrm>
              <a:off x="7212850" y="2109375"/>
              <a:ext cx="439600" cy="491250"/>
            </a:xfrm>
            <a:custGeom>
              <a:avLst/>
              <a:gdLst/>
              <a:ahLst/>
              <a:cxnLst/>
              <a:rect l="l" t="t" r="r" b="b"/>
              <a:pathLst>
                <a:path w="17584" h="19650" extrusionOk="0">
                  <a:moveTo>
                    <a:pt x="8793" y="0"/>
                  </a:moveTo>
                  <a:cubicBezTo>
                    <a:pt x="3936" y="0"/>
                    <a:pt x="0" y="4397"/>
                    <a:pt x="0" y="9823"/>
                  </a:cubicBezTo>
                  <a:cubicBezTo>
                    <a:pt x="0" y="15249"/>
                    <a:pt x="3936" y="19650"/>
                    <a:pt x="8793" y="19650"/>
                  </a:cubicBezTo>
                  <a:cubicBezTo>
                    <a:pt x="13648" y="19650"/>
                    <a:pt x="17583" y="15249"/>
                    <a:pt x="17583" y="9823"/>
                  </a:cubicBezTo>
                  <a:cubicBezTo>
                    <a:pt x="17583" y="4397"/>
                    <a:pt x="13648" y="0"/>
                    <a:pt x="879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9" name="Google Shape;4585;p79"/>
            <p:cNvSpPr/>
            <p:nvPr/>
          </p:nvSpPr>
          <p:spPr>
            <a:xfrm>
              <a:off x="7443875" y="2576275"/>
              <a:ext cx="56150" cy="64750"/>
            </a:xfrm>
            <a:custGeom>
              <a:avLst/>
              <a:gdLst/>
              <a:ahLst/>
              <a:cxnLst/>
              <a:rect l="l" t="t" r="r" b="b"/>
              <a:pathLst>
                <a:path w="2246" h="2590" extrusionOk="0">
                  <a:moveTo>
                    <a:pt x="429" y="1"/>
                  </a:moveTo>
                  <a:cubicBezTo>
                    <a:pt x="322" y="1"/>
                    <a:pt x="267" y="64"/>
                    <a:pt x="296" y="212"/>
                  </a:cubicBezTo>
                  <a:cubicBezTo>
                    <a:pt x="296" y="212"/>
                    <a:pt x="0" y="2322"/>
                    <a:pt x="296" y="2530"/>
                  </a:cubicBezTo>
                  <a:cubicBezTo>
                    <a:pt x="351" y="2570"/>
                    <a:pt x="440" y="2589"/>
                    <a:pt x="550" y="2589"/>
                  </a:cubicBezTo>
                  <a:cubicBezTo>
                    <a:pt x="1029" y="2589"/>
                    <a:pt x="1903" y="2227"/>
                    <a:pt x="2072" y="1670"/>
                  </a:cubicBezTo>
                  <a:cubicBezTo>
                    <a:pt x="2245" y="1116"/>
                    <a:pt x="880" y="1"/>
                    <a:pt x="4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0" name="Google Shape;4586;p79"/>
            <p:cNvSpPr/>
            <p:nvPr/>
          </p:nvSpPr>
          <p:spPr>
            <a:xfrm>
              <a:off x="7393800" y="2141850"/>
              <a:ext cx="207625" cy="129925"/>
            </a:xfrm>
            <a:custGeom>
              <a:avLst/>
              <a:gdLst/>
              <a:ahLst/>
              <a:cxnLst/>
              <a:rect l="l" t="t" r="r" b="b"/>
              <a:pathLst>
                <a:path w="8305" h="5197" extrusionOk="0">
                  <a:moveTo>
                    <a:pt x="1619" y="1"/>
                  </a:moveTo>
                  <a:cubicBezTo>
                    <a:pt x="393" y="1"/>
                    <a:pt x="0" y="527"/>
                    <a:pt x="3126" y="1957"/>
                  </a:cubicBezTo>
                  <a:cubicBezTo>
                    <a:pt x="5688" y="3134"/>
                    <a:pt x="7851" y="5197"/>
                    <a:pt x="8240" y="5197"/>
                  </a:cubicBezTo>
                  <a:cubicBezTo>
                    <a:pt x="8283" y="5197"/>
                    <a:pt x="8305" y="5171"/>
                    <a:pt x="8301" y="5114"/>
                  </a:cubicBezTo>
                  <a:cubicBezTo>
                    <a:pt x="8099" y="1804"/>
                    <a:pt x="4092" y="467"/>
                    <a:pt x="4092" y="467"/>
                  </a:cubicBezTo>
                  <a:cubicBezTo>
                    <a:pt x="3342" y="181"/>
                    <a:pt x="2338" y="1"/>
                    <a:pt x="16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pic>
        <p:nvPicPr>
          <p:cNvPr id="21" name="Picture 20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667" l="1620" r="98843">
                        <a14:foregroundMark x1="7870" y1="40000" x2="26620" y2="16000"/>
                        <a14:foregroundMark x1="7176" y1="46000" x2="12500" y2="50667"/>
                        <a14:foregroundMark x1="14583" y1="54667" x2="14583" y2="46667"/>
                        <a14:foregroundMark x1="70139" y1="28000" x2="80324" y2="13333"/>
                        <a14:foregroundMark x1="85185" y1="59333" x2="87731" y2="68000"/>
                        <a14:foregroundMark x1="71065" y1="47333" x2="71296" y2="48000"/>
                        <a14:foregroundMark x1="72222" y1="40667" x2="69907" y2="36000"/>
                        <a14:foregroundMark x1="74537" y1="35333" x2="70602" y2="29333"/>
                        <a14:foregroundMark x1="83102" y1="18000" x2="84722" y2="21333"/>
                        <a14:foregroundMark x1="84491" y1="15333" x2="86343" y2="18667"/>
                        <a14:foregroundMark x1="93750" y1="87333" x2="91898" y2="82667"/>
                        <a14:foregroundMark x1="91667" y1="81333" x2="90509" y2="77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110" y="2531518"/>
            <a:ext cx="7573573" cy="213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853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9" name="Google Shape;4879;p85"/>
          <p:cNvSpPr/>
          <p:nvPr/>
        </p:nvSpPr>
        <p:spPr>
          <a:xfrm flipH="1">
            <a:off x="1570629" y="819694"/>
            <a:ext cx="1032900" cy="1032900"/>
          </a:xfrm>
          <a:prstGeom prst="ellipse">
            <a:avLst/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j-lt"/>
            </a:endParaRPr>
          </a:p>
        </p:txBody>
      </p:sp>
      <p:sp>
        <p:nvSpPr>
          <p:cNvPr id="4880" name="Google Shape;4880;p85"/>
          <p:cNvSpPr txBox="1">
            <a:spLocks noGrp="1"/>
          </p:cNvSpPr>
          <p:nvPr>
            <p:ph type="title"/>
          </p:nvPr>
        </p:nvSpPr>
        <p:spPr>
          <a:xfrm flipH="1">
            <a:off x="1461938" y="2461250"/>
            <a:ext cx="5046806" cy="13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150000"/>
              </a:lnSpc>
            </a:pPr>
            <a:r>
              <a:rPr lang="pt-PT" sz="6000">
                <a:latin typeface="+mj-lt"/>
              </a:rPr>
              <a:t>TRAO ĐỔI, GÓP Ý </a:t>
            </a:r>
          </a:p>
        </p:txBody>
      </p:sp>
      <p:sp>
        <p:nvSpPr>
          <p:cNvPr id="4881" name="Google Shape;4881;p85"/>
          <p:cNvSpPr txBox="1">
            <a:spLocks noGrp="1"/>
          </p:cNvSpPr>
          <p:nvPr>
            <p:ph type="title" idx="2"/>
          </p:nvPr>
        </p:nvSpPr>
        <p:spPr>
          <a:xfrm flipH="1">
            <a:off x="1520654" y="915244"/>
            <a:ext cx="113285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>
                <a:solidFill>
                  <a:schemeClr val="accent5"/>
                </a:solidFill>
                <a:latin typeface="+mj-lt"/>
              </a:rPr>
              <a:t>03</a:t>
            </a:r>
            <a:endParaRPr>
              <a:solidFill>
                <a:schemeClr val="accent5"/>
              </a:solidFill>
              <a:latin typeface="+mj-lt"/>
            </a:endParaRPr>
          </a:p>
        </p:txBody>
      </p:sp>
      <p:grpSp>
        <p:nvGrpSpPr>
          <p:cNvPr id="4887" name="Google Shape;4887;p85"/>
          <p:cNvGrpSpPr/>
          <p:nvPr/>
        </p:nvGrpSpPr>
        <p:grpSpPr>
          <a:xfrm>
            <a:off x="7150700" y="2246249"/>
            <a:ext cx="1273296" cy="2470201"/>
            <a:chOff x="7150700" y="2246249"/>
            <a:chExt cx="1273296" cy="2470201"/>
          </a:xfrm>
        </p:grpSpPr>
        <p:sp>
          <p:nvSpPr>
            <p:cNvPr id="4888" name="Google Shape;4888;p85"/>
            <p:cNvSpPr/>
            <p:nvPr/>
          </p:nvSpPr>
          <p:spPr>
            <a:xfrm>
              <a:off x="8037207" y="3173806"/>
              <a:ext cx="247397" cy="206361"/>
            </a:xfrm>
            <a:custGeom>
              <a:avLst/>
              <a:gdLst/>
              <a:ahLst/>
              <a:cxnLst/>
              <a:rect l="l" t="t" r="r" b="b"/>
              <a:pathLst>
                <a:path w="2357" h="1966" extrusionOk="0">
                  <a:moveTo>
                    <a:pt x="1196" y="1"/>
                  </a:moveTo>
                  <a:cubicBezTo>
                    <a:pt x="609" y="1"/>
                    <a:pt x="0" y="386"/>
                    <a:pt x="0" y="386"/>
                  </a:cubicBezTo>
                  <a:cubicBezTo>
                    <a:pt x="301" y="1063"/>
                    <a:pt x="2256" y="1965"/>
                    <a:pt x="2256" y="1965"/>
                  </a:cubicBezTo>
                  <a:cubicBezTo>
                    <a:pt x="2357" y="392"/>
                    <a:pt x="1788" y="1"/>
                    <a:pt x="1196" y="1"/>
                  </a:cubicBezTo>
                  <a:close/>
                </a:path>
              </a:pathLst>
            </a:custGeom>
            <a:solidFill>
              <a:srgbClr val="E9B8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889" name="Google Shape;4889;p85"/>
            <p:cNvSpPr/>
            <p:nvPr/>
          </p:nvSpPr>
          <p:spPr>
            <a:xfrm>
              <a:off x="7150700" y="2852830"/>
              <a:ext cx="605109" cy="603549"/>
            </a:xfrm>
            <a:custGeom>
              <a:avLst/>
              <a:gdLst/>
              <a:ahLst/>
              <a:cxnLst/>
              <a:rect l="l" t="t" r="r" b="b"/>
              <a:pathLst>
                <a:path w="5765" h="5750" extrusionOk="0">
                  <a:moveTo>
                    <a:pt x="720" y="0"/>
                  </a:moveTo>
                  <a:cubicBezTo>
                    <a:pt x="714" y="0"/>
                    <a:pt x="707" y="3"/>
                    <a:pt x="702" y="10"/>
                  </a:cubicBezTo>
                  <a:cubicBezTo>
                    <a:pt x="602" y="136"/>
                    <a:pt x="727" y="988"/>
                    <a:pt x="727" y="988"/>
                  </a:cubicBezTo>
                  <a:cubicBezTo>
                    <a:pt x="727" y="988"/>
                    <a:pt x="458" y="367"/>
                    <a:pt x="277" y="367"/>
                  </a:cubicBezTo>
                  <a:cubicBezTo>
                    <a:pt x="259" y="367"/>
                    <a:pt x="242" y="373"/>
                    <a:pt x="226" y="386"/>
                  </a:cubicBezTo>
                  <a:cubicBezTo>
                    <a:pt x="25" y="537"/>
                    <a:pt x="627" y="1314"/>
                    <a:pt x="627" y="1314"/>
                  </a:cubicBezTo>
                  <a:cubicBezTo>
                    <a:pt x="627" y="1314"/>
                    <a:pt x="383" y="1053"/>
                    <a:pt x="229" y="1053"/>
                  </a:cubicBezTo>
                  <a:cubicBezTo>
                    <a:pt x="198" y="1053"/>
                    <a:pt x="171" y="1063"/>
                    <a:pt x="150" y="1088"/>
                  </a:cubicBezTo>
                  <a:cubicBezTo>
                    <a:pt x="0" y="1239"/>
                    <a:pt x="802" y="1765"/>
                    <a:pt x="802" y="1765"/>
                  </a:cubicBezTo>
                  <a:cubicBezTo>
                    <a:pt x="802" y="1765"/>
                    <a:pt x="677" y="5173"/>
                    <a:pt x="5188" y="5750"/>
                  </a:cubicBezTo>
                  <a:lnTo>
                    <a:pt x="5765" y="3670"/>
                  </a:lnTo>
                  <a:cubicBezTo>
                    <a:pt x="5765" y="3670"/>
                    <a:pt x="2080" y="3269"/>
                    <a:pt x="1654" y="1489"/>
                  </a:cubicBezTo>
                  <a:cubicBezTo>
                    <a:pt x="1654" y="1489"/>
                    <a:pt x="1930" y="737"/>
                    <a:pt x="1855" y="687"/>
                  </a:cubicBezTo>
                  <a:cubicBezTo>
                    <a:pt x="1851" y="685"/>
                    <a:pt x="1846" y="684"/>
                    <a:pt x="1841" y="684"/>
                  </a:cubicBezTo>
                  <a:cubicBezTo>
                    <a:pt x="1728" y="684"/>
                    <a:pt x="1429" y="1213"/>
                    <a:pt x="1429" y="1213"/>
                  </a:cubicBezTo>
                  <a:cubicBezTo>
                    <a:pt x="1429" y="1213"/>
                    <a:pt x="1478" y="135"/>
                    <a:pt x="1333" y="135"/>
                  </a:cubicBezTo>
                  <a:cubicBezTo>
                    <a:pt x="1332" y="135"/>
                    <a:pt x="1330" y="136"/>
                    <a:pt x="1328" y="136"/>
                  </a:cubicBezTo>
                  <a:cubicBezTo>
                    <a:pt x="1153" y="136"/>
                    <a:pt x="1053" y="938"/>
                    <a:pt x="1053" y="938"/>
                  </a:cubicBezTo>
                  <a:cubicBezTo>
                    <a:pt x="1053" y="938"/>
                    <a:pt x="829" y="0"/>
                    <a:pt x="720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890" name="Google Shape;4890;p85"/>
            <p:cNvSpPr/>
            <p:nvPr/>
          </p:nvSpPr>
          <p:spPr>
            <a:xfrm>
              <a:off x="7268992" y="2976371"/>
              <a:ext cx="36947" cy="40726"/>
            </a:xfrm>
            <a:custGeom>
              <a:avLst/>
              <a:gdLst/>
              <a:ahLst/>
              <a:cxnLst/>
              <a:rect l="l" t="t" r="r" b="b"/>
              <a:pathLst>
                <a:path w="352" h="388" extrusionOk="0">
                  <a:moveTo>
                    <a:pt x="302" y="0"/>
                  </a:moveTo>
                  <a:cubicBezTo>
                    <a:pt x="293" y="0"/>
                    <a:pt x="285" y="3"/>
                    <a:pt x="277" y="11"/>
                  </a:cubicBezTo>
                  <a:cubicBezTo>
                    <a:pt x="1" y="137"/>
                    <a:pt x="26" y="362"/>
                    <a:pt x="26" y="362"/>
                  </a:cubicBezTo>
                  <a:cubicBezTo>
                    <a:pt x="51" y="387"/>
                    <a:pt x="51" y="387"/>
                    <a:pt x="76" y="387"/>
                  </a:cubicBezTo>
                  <a:cubicBezTo>
                    <a:pt x="101" y="387"/>
                    <a:pt x="126" y="362"/>
                    <a:pt x="126" y="362"/>
                  </a:cubicBezTo>
                  <a:cubicBezTo>
                    <a:pt x="101" y="337"/>
                    <a:pt x="101" y="187"/>
                    <a:pt x="327" y="62"/>
                  </a:cubicBezTo>
                  <a:cubicBezTo>
                    <a:pt x="352" y="62"/>
                    <a:pt x="352" y="36"/>
                    <a:pt x="352" y="11"/>
                  </a:cubicBezTo>
                  <a:cubicBezTo>
                    <a:pt x="335" y="11"/>
                    <a:pt x="318" y="0"/>
                    <a:pt x="3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891" name="Google Shape;4891;p85"/>
            <p:cNvSpPr/>
            <p:nvPr/>
          </p:nvSpPr>
          <p:spPr>
            <a:xfrm>
              <a:off x="7716234" y="3927230"/>
              <a:ext cx="434125" cy="767399"/>
            </a:xfrm>
            <a:custGeom>
              <a:avLst/>
              <a:gdLst/>
              <a:ahLst/>
              <a:cxnLst/>
              <a:rect l="l" t="t" r="r" b="b"/>
              <a:pathLst>
                <a:path w="4136" h="7311" extrusionOk="0">
                  <a:moveTo>
                    <a:pt x="2081" y="0"/>
                  </a:moveTo>
                  <a:cubicBezTo>
                    <a:pt x="2081" y="0"/>
                    <a:pt x="1" y="1579"/>
                    <a:pt x="978" y="3734"/>
                  </a:cubicBezTo>
                  <a:cubicBezTo>
                    <a:pt x="1805" y="5539"/>
                    <a:pt x="3635" y="6541"/>
                    <a:pt x="3635" y="6541"/>
                  </a:cubicBezTo>
                  <a:cubicBezTo>
                    <a:pt x="3635" y="6541"/>
                    <a:pt x="2930" y="7310"/>
                    <a:pt x="3019" y="7310"/>
                  </a:cubicBezTo>
                  <a:cubicBezTo>
                    <a:pt x="3026" y="7310"/>
                    <a:pt x="3039" y="7305"/>
                    <a:pt x="3058" y="7293"/>
                  </a:cubicBezTo>
                  <a:cubicBezTo>
                    <a:pt x="3334" y="7143"/>
                    <a:pt x="4136" y="5840"/>
                    <a:pt x="4136" y="5840"/>
                  </a:cubicBezTo>
                  <a:cubicBezTo>
                    <a:pt x="4136" y="5840"/>
                    <a:pt x="1880" y="3509"/>
                    <a:pt x="3660" y="1654"/>
                  </a:cubicBezTo>
                  <a:lnTo>
                    <a:pt x="2081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892" name="Google Shape;4892;p85"/>
            <p:cNvSpPr/>
            <p:nvPr/>
          </p:nvSpPr>
          <p:spPr>
            <a:xfrm>
              <a:off x="8000365" y="4505891"/>
              <a:ext cx="181585" cy="210560"/>
            </a:xfrm>
            <a:custGeom>
              <a:avLst/>
              <a:gdLst/>
              <a:ahLst/>
              <a:cxnLst/>
              <a:rect l="l" t="t" r="r" b="b"/>
              <a:pathLst>
                <a:path w="1730" h="2006" extrusionOk="0">
                  <a:moveTo>
                    <a:pt x="1153" y="1"/>
                  </a:moveTo>
                  <a:lnTo>
                    <a:pt x="326" y="778"/>
                  </a:lnTo>
                  <a:lnTo>
                    <a:pt x="502" y="953"/>
                  </a:lnTo>
                  <a:cubicBezTo>
                    <a:pt x="502" y="953"/>
                    <a:pt x="0" y="1655"/>
                    <a:pt x="201" y="2006"/>
                  </a:cubicBezTo>
                  <a:lnTo>
                    <a:pt x="1730" y="678"/>
                  </a:lnTo>
                  <a:lnTo>
                    <a:pt x="115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893" name="Google Shape;4893;p85"/>
            <p:cNvSpPr/>
            <p:nvPr/>
          </p:nvSpPr>
          <p:spPr>
            <a:xfrm>
              <a:off x="8034583" y="4581149"/>
              <a:ext cx="44819" cy="19628"/>
            </a:xfrm>
            <a:custGeom>
              <a:avLst/>
              <a:gdLst/>
              <a:ahLst/>
              <a:cxnLst/>
              <a:rect l="l" t="t" r="r" b="b"/>
              <a:pathLst>
                <a:path w="427" h="187" extrusionOk="0">
                  <a:moveTo>
                    <a:pt x="393" y="0"/>
                  </a:moveTo>
                  <a:cubicBezTo>
                    <a:pt x="389" y="0"/>
                    <a:pt x="383" y="3"/>
                    <a:pt x="376" y="11"/>
                  </a:cubicBezTo>
                  <a:lnTo>
                    <a:pt x="25" y="111"/>
                  </a:lnTo>
                  <a:cubicBezTo>
                    <a:pt x="25" y="111"/>
                    <a:pt x="25" y="136"/>
                    <a:pt x="0" y="136"/>
                  </a:cubicBezTo>
                  <a:cubicBezTo>
                    <a:pt x="0" y="136"/>
                    <a:pt x="0" y="161"/>
                    <a:pt x="0" y="161"/>
                  </a:cubicBezTo>
                  <a:cubicBezTo>
                    <a:pt x="25" y="186"/>
                    <a:pt x="50" y="186"/>
                    <a:pt x="50" y="186"/>
                  </a:cubicBezTo>
                  <a:lnTo>
                    <a:pt x="401" y="86"/>
                  </a:lnTo>
                  <a:cubicBezTo>
                    <a:pt x="426" y="61"/>
                    <a:pt x="426" y="36"/>
                    <a:pt x="426" y="36"/>
                  </a:cubicBezTo>
                  <a:cubicBezTo>
                    <a:pt x="409" y="18"/>
                    <a:pt x="403" y="0"/>
                    <a:pt x="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894" name="Google Shape;4894;p85"/>
            <p:cNvSpPr/>
            <p:nvPr/>
          </p:nvSpPr>
          <p:spPr>
            <a:xfrm>
              <a:off x="8037207" y="4605920"/>
              <a:ext cx="50067" cy="10601"/>
            </a:xfrm>
            <a:custGeom>
              <a:avLst/>
              <a:gdLst/>
              <a:ahLst/>
              <a:cxnLst/>
              <a:rect l="l" t="t" r="r" b="b"/>
              <a:pathLst>
                <a:path w="477" h="101" extrusionOk="0">
                  <a:moveTo>
                    <a:pt x="426" y="0"/>
                  </a:moveTo>
                  <a:lnTo>
                    <a:pt x="50" y="25"/>
                  </a:lnTo>
                  <a:cubicBezTo>
                    <a:pt x="25" y="25"/>
                    <a:pt x="0" y="25"/>
                    <a:pt x="0" y="50"/>
                  </a:cubicBezTo>
                  <a:cubicBezTo>
                    <a:pt x="0" y="75"/>
                    <a:pt x="25" y="101"/>
                    <a:pt x="50" y="101"/>
                  </a:cubicBezTo>
                  <a:lnTo>
                    <a:pt x="426" y="75"/>
                  </a:lnTo>
                  <a:cubicBezTo>
                    <a:pt x="451" y="75"/>
                    <a:pt x="476" y="50"/>
                    <a:pt x="476" y="25"/>
                  </a:cubicBezTo>
                  <a:cubicBezTo>
                    <a:pt x="451" y="0"/>
                    <a:pt x="451" y="0"/>
                    <a:pt x="4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895" name="Google Shape;4895;p85"/>
            <p:cNvSpPr/>
            <p:nvPr/>
          </p:nvSpPr>
          <p:spPr>
            <a:xfrm>
              <a:off x="7413734" y="3787734"/>
              <a:ext cx="360441" cy="726358"/>
            </a:xfrm>
            <a:custGeom>
              <a:avLst/>
              <a:gdLst/>
              <a:ahLst/>
              <a:cxnLst/>
              <a:rect l="l" t="t" r="r" b="b"/>
              <a:pathLst>
                <a:path w="3434" h="6920" extrusionOk="0">
                  <a:moveTo>
                    <a:pt x="2782" y="1"/>
                  </a:moveTo>
                  <a:cubicBezTo>
                    <a:pt x="2782" y="1"/>
                    <a:pt x="226" y="427"/>
                    <a:pt x="101" y="2808"/>
                  </a:cubicBezTo>
                  <a:cubicBezTo>
                    <a:pt x="0" y="4788"/>
                    <a:pt x="1178" y="6517"/>
                    <a:pt x="1178" y="6517"/>
                  </a:cubicBezTo>
                  <a:cubicBezTo>
                    <a:pt x="1178" y="6517"/>
                    <a:pt x="90" y="6919"/>
                    <a:pt x="304" y="6919"/>
                  </a:cubicBezTo>
                  <a:cubicBezTo>
                    <a:pt x="310" y="6919"/>
                    <a:pt x="318" y="6919"/>
                    <a:pt x="326" y="6918"/>
                  </a:cubicBezTo>
                  <a:cubicBezTo>
                    <a:pt x="627" y="6918"/>
                    <a:pt x="1930" y="6141"/>
                    <a:pt x="1930" y="6141"/>
                  </a:cubicBezTo>
                  <a:cubicBezTo>
                    <a:pt x="1930" y="6141"/>
                    <a:pt x="1003" y="3008"/>
                    <a:pt x="3434" y="2181"/>
                  </a:cubicBezTo>
                  <a:lnTo>
                    <a:pt x="2782" y="1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896" name="Google Shape;4896;p85"/>
            <p:cNvSpPr/>
            <p:nvPr/>
          </p:nvSpPr>
          <p:spPr>
            <a:xfrm>
              <a:off x="7421606" y="4387597"/>
              <a:ext cx="205307" cy="142123"/>
            </a:xfrm>
            <a:custGeom>
              <a:avLst/>
              <a:gdLst/>
              <a:ahLst/>
              <a:cxnLst/>
              <a:rect l="l" t="t" r="r" b="b"/>
              <a:pathLst>
                <a:path w="1956" h="1354" extrusionOk="0">
                  <a:moveTo>
                    <a:pt x="1780" y="0"/>
                  </a:moveTo>
                  <a:lnTo>
                    <a:pt x="677" y="301"/>
                  </a:lnTo>
                  <a:lnTo>
                    <a:pt x="752" y="526"/>
                  </a:lnTo>
                  <a:cubicBezTo>
                    <a:pt x="752" y="526"/>
                    <a:pt x="1" y="927"/>
                    <a:pt x="1" y="1353"/>
                  </a:cubicBezTo>
                  <a:lnTo>
                    <a:pt x="1955" y="852"/>
                  </a:lnTo>
                  <a:lnTo>
                    <a:pt x="178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897" name="Google Shape;4897;p85"/>
            <p:cNvSpPr/>
            <p:nvPr/>
          </p:nvSpPr>
          <p:spPr>
            <a:xfrm>
              <a:off x="7490041" y="4425909"/>
              <a:ext cx="44819" cy="14380"/>
            </a:xfrm>
            <a:custGeom>
              <a:avLst/>
              <a:gdLst/>
              <a:ahLst/>
              <a:cxnLst/>
              <a:rect l="l" t="t" r="r" b="b"/>
              <a:pathLst>
                <a:path w="427" h="137" extrusionOk="0">
                  <a:moveTo>
                    <a:pt x="20" y="1"/>
                  </a:moveTo>
                  <a:cubicBezTo>
                    <a:pt x="13" y="1"/>
                    <a:pt x="0" y="18"/>
                    <a:pt x="0" y="36"/>
                  </a:cubicBezTo>
                  <a:cubicBezTo>
                    <a:pt x="0" y="61"/>
                    <a:pt x="0" y="86"/>
                    <a:pt x="25" y="86"/>
                  </a:cubicBezTo>
                  <a:lnTo>
                    <a:pt x="376" y="136"/>
                  </a:lnTo>
                  <a:cubicBezTo>
                    <a:pt x="401" y="136"/>
                    <a:pt x="401" y="111"/>
                    <a:pt x="426" y="111"/>
                  </a:cubicBezTo>
                  <a:cubicBezTo>
                    <a:pt x="426" y="86"/>
                    <a:pt x="401" y="61"/>
                    <a:pt x="376" y="61"/>
                  </a:cubicBezTo>
                  <a:lnTo>
                    <a:pt x="25" y="11"/>
                  </a:lnTo>
                  <a:cubicBezTo>
                    <a:pt x="25" y="4"/>
                    <a:pt x="23" y="1"/>
                    <a:pt x="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898" name="Google Shape;4898;p85"/>
            <p:cNvSpPr/>
            <p:nvPr/>
          </p:nvSpPr>
          <p:spPr>
            <a:xfrm>
              <a:off x="7484793" y="4440184"/>
              <a:ext cx="44819" cy="23722"/>
            </a:xfrm>
            <a:custGeom>
              <a:avLst/>
              <a:gdLst/>
              <a:ahLst/>
              <a:cxnLst/>
              <a:rect l="l" t="t" r="r" b="b"/>
              <a:pathLst>
                <a:path w="427" h="226" extrusionOk="0">
                  <a:moveTo>
                    <a:pt x="50" y="0"/>
                  </a:moveTo>
                  <a:cubicBezTo>
                    <a:pt x="25" y="0"/>
                    <a:pt x="0" y="0"/>
                    <a:pt x="0" y="25"/>
                  </a:cubicBezTo>
                  <a:cubicBezTo>
                    <a:pt x="0" y="25"/>
                    <a:pt x="0" y="50"/>
                    <a:pt x="0" y="50"/>
                  </a:cubicBezTo>
                  <a:cubicBezTo>
                    <a:pt x="0" y="50"/>
                    <a:pt x="0" y="76"/>
                    <a:pt x="25" y="76"/>
                  </a:cubicBezTo>
                  <a:lnTo>
                    <a:pt x="376" y="226"/>
                  </a:lnTo>
                  <a:cubicBezTo>
                    <a:pt x="376" y="226"/>
                    <a:pt x="401" y="226"/>
                    <a:pt x="426" y="201"/>
                  </a:cubicBezTo>
                  <a:cubicBezTo>
                    <a:pt x="426" y="176"/>
                    <a:pt x="426" y="176"/>
                    <a:pt x="401" y="151"/>
                  </a:cubicBezTo>
                  <a:lnTo>
                    <a:pt x="5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899" name="Google Shape;4899;p85"/>
            <p:cNvSpPr/>
            <p:nvPr/>
          </p:nvSpPr>
          <p:spPr>
            <a:xfrm>
              <a:off x="7471568" y="4455928"/>
              <a:ext cx="31699" cy="28446"/>
            </a:xfrm>
            <a:custGeom>
              <a:avLst/>
              <a:gdLst/>
              <a:ahLst/>
              <a:cxnLst/>
              <a:rect l="l" t="t" r="r" b="b"/>
              <a:pathLst>
                <a:path w="302" h="271" extrusionOk="0">
                  <a:moveTo>
                    <a:pt x="1" y="1"/>
                  </a:moveTo>
                  <a:cubicBezTo>
                    <a:pt x="1" y="26"/>
                    <a:pt x="1" y="26"/>
                    <a:pt x="1" y="51"/>
                  </a:cubicBezTo>
                  <a:cubicBezTo>
                    <a:pt x="1" y="51"/>
                    <a:pt x="1" y="51"/>
                    <a:pt x="1" y="76"/>
                  </a:cubicBezTo>
                  <a:lnTo>
                    <a:pt x="251" y="251"/>
                  </a:lnTo>
                  <a:cubicBezTo>
                    <a:pt x="251" y="264"/>
                    <a:pt x="258" y="270"/>
                    <a:pt x="267" y="270"/>
                  </a:cubicBezTo>
                  <a:cubicBezTo>
                    <a:pt x="276" y="270"/>
                    <a:pt x="289" y="264"/>
                    <a:pt x="301" y="251"/>
                  </a:cubicBezTo>
                  <a:cubicBezTo>
                    <a:pt x="301" y="226"/>
                    <a:pt x="301" y="201"/>
                    <a:pt x="301" y="201"/>
                  </a:cubicBezTo>
                  <a:lnTo>
                    <a:pt x="5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00" name="Google Shape;4900;p85"/>
            <p:cNvSpPr/>
            <p:nvPr/>
          </p:nvSpPr>
          <p:spPr>
            <a:xfrm>
              <a:off x="7437350" y="3669336"/>
              <a:ext cx="770950" cy="644695"/>
            </a:xfrm>
            <a:custGeom>
              <a:avLst/>
              <a:gdLst/>
              <a:ahLst/>
              <a:cxnLst/>
              <a:rect l="l" t="t" r="r" b="b"/>
              <a:pathLst>
                <a:path w="7345" h="6142" extrusionOk="0">
                  <a:moveTo>
                    <a:pt x="2532" y="1"/>
                  </a:moveTo>
                  <a:cubicBezTo>
                    <a:pt x="2532" y="1"/>
                    <a:pt x="703" y="1304"/>
                    <a:pt x="1" y="3259"/>
                  </a:cubicBezTo>
                  <a:cubicBezTo>
                    <a:pt x="1" y="3259"/>
                    <a:pt x="1329" y="4688"/>
                    <a:pt x="1931" y="4863"/>
                  </a:cubicBezTo>
                  <a:cubicBezTo>
                    <a:pt x="1931" y="4863"/>
                    <a:pt x="2507" y="4136"/>
                    <a:pt x="3059" y="4036"/>
                  </a:cubicBezTo>
                  <a:lnTo>
                    <a:pt x="3059" y="4036"/>
                  </a:lnTo>
                  <a:cubicBezTo>
                    <a:pt x="3059" y="4036"/>
                    <a:pt x="3034" y="5289"/>
                    <a:pt x="3309" y="6141"/>
                  </a:cubicBezTo>
                  <a:cubicBezTo>
                    <a:pt x="3309" y="6141"/>
                    <a:pt x="5916" y="6116"/>
                    <a:pt x="6242" y="6016"/>
                  </a:cubicBezTo>
                  <a:cubicBezTo>
                    <a:pt x="6242" y="6016"/>
                    <a:pt x="6643" y="3234"/>
                    <a:pt x="7344" y="2582"/>
                  </a:cubicBezTo>
                  <a:lnTo>
                    <a:pt x="253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01" name="Google Shape;4901;p85"/>
            <p:cNvSpPr/>
            <p:nvPr/>
          </p:nvSpPr>
          <p:spPr>
            <a:xfrm>
              <a:off x="7566348" y="3212118"/>
              <a:ext cx="760348" cy="751654"/>
            </a:xfrm>
            <a:custGeom>
              <a:avLst/>
              <a:gdLst/>
              <a:ahLst/>
              <a:cxnLst/>
              <a:rect l="l" t="t" r="r" b="b"/>
              <a:pathLst>
                <a:path w="7244" h="7161" extrusionOk="0">
                  <a:moveTo>
                    <a:pt x="2025" y="0"/>
                  </a:moveTo>
                  <a:cubicBezTo>
                    <a:pt x="1626" y="0"/>
                    <a:pt x="1298" y="6"/>
                    <a:pt x="1103" y="21"/>
                  </a:cubicBezTo>
                  <a:cubicBezTo>
                    <a:pt x="1103" y="21"/>
                    <a:pt x="0" y="447"/>
                    <a:pt x="125" y="5510"/>
                  </a:cubicBezTo>
                  <a:cubicBezTo>
                    <a:pt x="125" y="5510"/>
                    <a:pt x="1776" y="7160"/>
                    <a:pt x="5113" y="7160"/>
                  </a:cubicBezTo>
                  <a:cubicBezTo>
                    <a:pt x="5500" y="7160"/>
                    <a:pt x="5909" y="7138"/>
                    <a:pt x="6341" y="7089"/>
                  </a:cubicBezTo>
                  <a:cubicBezTo>
                    <a:pt x="6341" y="7089"/>
                    <a:pt x="7243" y="1124"/>
                    <a:pt x="6366" y="96"/>
                  </a:cubicBezTo>
                  <a:cubicBezTo>
                    <a:pt x="6366" y="96"/>
                    <a:pt x="3623" y="0"/>
                    <a:pt x="20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02" name="Google Shape;4902;p85"/>
            <p:cNvSpPr/>
            <p:nvPr/>
          </p:nvSpPr>
          <p:spPr>
            <a:xfrm>
              <a:off x="7803247" y="3006495"/>
              <a:ext cx="284029" cy="282881"/>
            </a:xfrm>
            <a:custGeom>
              <a:avLst/>
              <a:gdLst/>
              <a:ahLst/>
              <a:cxnLst/>
              <a:rect l="l" t="t" r="r" b="b"/>
              <a:pathLst>
                <a:path w="2706" h="2695" extrusionOk="0">
                  <a:moveTo>
                    <a:pt x="2054" y="0"/>
                  </a:moveTo>
                  <a:lnTo>
                    <a:pt x="901" y="301"/>
                  </a:lnTo>
                  <a:lnTo>
                    <a:pt x="650" y="1905"/>
                  </a:lnTo>
                  <a:lnTo>
                    <a:pt x="174" y="1955"/>
                  </a:lnTo>
                  <a:cubicBezTo>
                    <a:pt x="174" y="1955"/>
                    <a:pt x="0" y="2694"/>
                    <a:pt x="847" y="2694"/>
                  </a:cubicBezTo>
                  <a:cubicBezTo>
                    <a:pt x="910" y="2694"/>
                    <a:pt x="977" y="2690"/>
                    <a:pt x="1051" y="2682"/>
                  </a:cubicBezTo>
                  <a:cubicBezTo>
                    <a:pt x="2179" y="2557"/>
                    <a:pt x="2705" y="1730"/>
                    <a:pt x="2705" y="1729"/>
                  </a:cubicBezTo>
                  <a:lnTo>
                    <a:pt x="2705" y="1729"/>
                  </a:lnTo>
                  <a:lnTo>
                    <a:pt x="2279" y="1805"/>
                  </a:lnTo>
                  <a:lnTo>
                    <a:pt x="2054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03" name="Google Shape;4903;p85"/>
            <p:cNvSpPr/>
            <p:nvPr/>
          </p:nvSpPr>
          <p:spPr>
            <a:xfrm>
              <a:off x="7426854" y="2395192"/>
              <a:ext cx="880740" cy="742208"/>
            </a:xfrm>
            <a:custGeom>
              <a:avLst/>
              <a:gdLst/>
              <a:ahLst/>
              <a:cxnLst/>
              <a:rect l="l" t="t" r="r" b="b"/>
              <a:pathLst>
                <a:path w="8391" h="7071" extrusionOk="0">
                  <a:moveTo>
                    <a:pt x="4532" y="1"/>
                  </a:moveTo>
                  <a:cubicBezTo>
                    <a:pt x="4268" y="1"/>
                    <a:pt x="3986" y="27"/>
                    <a:pt x="3685" y="85"/>
                  </a:cubicBezTo>
                  <a:cubicBezTo>
                    <a:pt x="1504" y="511"/>
                    <a:pt x="1" y="4496"/>
                    <a:pt x="2056" y="6275"/>
                  </a:cubicBezTo>
                  <a:cubicBezTo>
                    <a:pt x="2700" y="6832"/>
                    <a:pt x="3426" y="7070"/>
                    <a:pt x="4143" y="7070"/>
                  </a:cubicBezTo>
                  <a:cubicBezTo>
                    <a:pt x="6302" y="7070"/>
                    <a:pt x="8391" y="4917"/>
                    <a:pt x="7996" y="2792"/>
                  </a:cubicBezTo>
                  <a:cubicBezTo>
                    <a:pt x="7996" y="2792"/>
                    <a:pt x="7246" y="1"/>
                    <a:pt x="4532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04" name="Google Shape;4904;p85"/>
            <p:cNvSpPr/>
            <p:nvPr/>
          </p:nvSpPr>
          <p:spPr>
            <a:xfrm>
              <a:off x="7874096" y="3095924"/>
              <a:ext cx="163217" cy="94783"/>
            </a:xfrm>
            <a:custGeom>
              <a:avLst/>
              <a:gdLst/>
              <a:ahLst/>
              <a:cxnLst/>
              <a:rect l="l" t="t" r="r" b="b"/>
              <a:pathLst>
                <a:path w="1555" h="903" extrusionOk="0">
                  <a:moveTo>
                    <a:pt x="1479" y="0"/>
                  </a:moveTo>
                  <a:cubicBezTo>
                    <a:pt x="990" y="339"/>
                    <a:pt x="445" y="381"/>
                    <a:pt x="203" y="381"/>
                  </a:cubicBezTo>
                  <a:cubicBezTo>
                    <a:pt x="123" y="381"/>
                    <a:pt x="76" y="376"/>
                    <a:pt x="76" y="376"/>
                  </a:cubicBezTo>
                  <a:lnTo>
                    <a:pt x="0" y="903"/>
                  </a:lnTo>
                  <a:lnTo>
                    <a:pt x="0" y="903"/>
                  </a:lnTo>
                  <a:lnTo>
                    <a:pt x="1554" y="652"/>
                  </a:lnTo>
                  <a:lnTo>
                    <a:pt x="1479" y="0"/>
                  </a:ln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05" name="Google Shape;4905;p85"/>
            <p:cNvSpPr/>
            <p:nvPr/>
          </p:nvSpPr>
          <p:spPr>
            <a:xfrm>
              <a:off x="7268992" y="3100752"/>
              <a:ext cx="457846" cy="381968"/>
            </a:xfrm>
            <a:custGeom>
              <a:avLst/>
              <a:gdLst/>
              <a:ahLst/>
              <a:cxnLst/>
              <a:rect l="l" t="t" r="r" b="b"/>
              <a:pathLst>
                <a:path w="4362" h="3639" extrusionOk="0">
                  <a:moveTo>
                    <a:pt x="1171" y="1"/>
                  </a:moveTo>
                  <a:cubicBezTo>
                    <a:pt x="712" y="1"/>
                    <a:pt x="210" y="692"/>
                    <a:pt x="101" y="1082"/>
                  </a:cubicBezTo>
                  <a:cubicBezTo>
                    <a:pt x="1" y="1533"/>
                    <a:pt x="878" y="3363"/>
                    <a:pt x="3986" y="3638"/>
                  </a:cubicBezTo>
                  <a:lnTo>
                    <a:pt x="4362" y="1057"/>
                  </a:lnTo>
                  <a:cubicBezTo>
                    <a:pt x="4362" y="1057"/>
                    <a:pt x="2883" y="907"/>
                    <a:pt x="1379" y="55"/>
                  </a:cubicBezTo>
                  <a:cubicBezTo>
                    <a:pt x="1312" y="17"/>
                    <a:pt x="1242" y="1"/>
                    <a:pt x="1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06" name="Google Shape;4906;p85"/>
            <p:cNvSpPr/>
            <p:nvPr/>
          </p:nvSpPr>
          <p:spPr>
            <a:xfrm>
              <a:off x="7316435" y="3358961"/>
              <a:ext cx="768221" cy="356356"/>
            </a:xfrm>
            <a:custGeom>
              <a:avLst/>
              <a:gdLst/>
              <a:ahLst/>
              <a:cxnLst/>
              <a:rect l="l" t="t" r="r" b="b"/>
              <a:pathLst>
                <a:path w="7319" h="3395" extrusionOk="0">
                  <a:moveTo>
                    <a:pt x="6090" y="1"/>
                  </a:moveTo>
                  <a:cubicBezTo>
                    <a:pt x="6090" y="1"/>
                    <a:pt x="4103" y="1895"/>
                    <a:pt x="2511" y="1895"/>
                  </a:cubicBezTo>
                  <a:cubicBezTo>
                    <a:pt x="2254" y="1895"/>
                    <a:pt x="2006" y="1845"/>
                    <a:pt x="1779" y="1730"/>
                  </a:cubicBezTo>
                  <a:cubicBezTo>
                    <a:pt x="1779" y="1730"/>
                    <a:pt x="1417" y="1053"/>
                    <a:pt x="1309" y="1053"/>
                  </a:cubicBezTo>
                  <a:cubicBezTo>
                    <a:pt x="1307" y="1053"/>
                    <a:pt x="1305" y="1053"/>
                    <a:pt x="1303" y="1053"/>
                  </a:cubicBezTo>
                  <a:cubicBezTo>
                    <a:pt x="1203" y="1078"/>
                    <a:pt x="1429" y="1705"/>
                    <a:pt x="1429" y="1705"/>
                  </a:cubicBezTo>
                  <a:cubicBezTo>
                    <a:pt x="1429" y="1705"/>
                    <a:pt x="749" y="1089"/>
                    <a:pt x="563" y="1089"/>
                  </a:cubicBezTo>
                  <a:cubicBezTo>
                    <a:pt x="547" y="1089"/>
                    <a:pt x="534" y="1093"/>
                    <a:pt x="526" y="1103"/>
                  </a:cubicBezTo>
                  <a:cubicBezTo>
                    <a:pt x="426" y="1229"/>
                    <a:pt x="977" y="1805"/>
                    <a:pt x="977" y="1805"/>
                  </a:cubicBezTo>
                  <a:cubicBezTo>
                    <a:pt x="977" y="1805"/>
                    <a:pt x="248" y="1450"/>
                    <a:pt x="66" y="1450"/>
                  </a:cubicBezTo>
                  <a:cubicBezTo>
                    <a:pt x="37" y="1450"/>
                    <a:pt x="22" y="1459"/>
                    <a:pt x="25" y="1479"/>
                  </a:cubicBezTo>
                  <a:cubicBezTo>
                    <a:pt x="50" y="1630"/>
                    <a:pt x="802" y="2131"/>
                    <a:pt x="802" y="2131"/>
                  </a:cubicBezTo>
                  <a:cubicBezTo>
                    <a:pt x="802" y="2131"/>
                    <a:pt x="433" y="2012"/>
                    <a:pt x="203" y="2012"/>
                  </a:cubicBezTo>
                  <a:cubicBezTo>
                    <a:pt x="100" y="2012"/>
                    <a:pt x="25" y="2036"/>
                    <a:pt x="25" y="2106"/>
                  </a:cubicBezTo>
                  <a:cubicBezTo>
                    <a:pt x="0" y="2356"/>
                    <a:pt x="977" y="2382"/>
                    <a:pt x="977" y="2382"/>
                  </a:cubicBezTo>
                  <a:cubicBezTo>
                    <a:pt x="977" y="2382"/>
                    <a:pt x="451" y="2407"/>
                    <a:pt x="501" y="2607"/>
                  </a:cubicBezTo>
                  <a:cubicBezTo>
                    <a:pt x="509" y="2669"/>
                    <a:pt x="600" y="2690"/>
                    <a:pt x="722" y="2690"/>
                  </a:cubicBezTo>
                  <a:cubicBezTo>
                    <a:pt x="996" y="2690"/>
                    <a:pt x="1429" y="2582"/>
                    <a:pt x="1429" y="2582"/>
                  </a:cubicBezTo>
                  <a:cubicBezTo>
                    <a:pt x="1429" y="2582"/>
                    <a:pt x="2330" y="3394"/>
                    <a:pt x="3771" y="3394"/>
                  </a:cubicBezTo>
                  <a:cubicBezTo>
                    <a:pt x="4744" y="3394"/>
                    <a:pt x="5964" y="3023"/>
                    <a:pt x="7318" y="1780"/>
                  </a:cubicBezTo>
                  <a:lnTo>
                    <a:pt x="6090" y="1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07" name="Google Shape;4907;p85"/>
            <p:cNvSpPr/>
            <p:nvPr/>
          </p:nvSpPr>
          <p:spPr>
            <a:xfrm>
              <a:off x="7576845" y="3259036"/>
              <a:ext cx="631454" cy="465940"/>
            </a:xfrm>
            <a:custGeom>
              <a:avLst/>
              <a:gdLst/>
              <a:ahLst/>
              <a:cxnLst/>
              <a:rect l="l" t="t" r="r" b="b"/>
              <a:pathLst>
                <a:path w="6016" h="4439" extrusionOk="0">
                  <a:moveTo>
                    <a:pt x="4862" y="0"/>
                  </a:moveTo>
                  <a:cubicBezTo>
                    <a:pt x="4862" y="0"/>
                    <a:pt x="2181" y="2030"/>
                    <a:pt x="552" y="2632"/>
                  </a:cubicBezTo>
                  <a:cubicBezTo>
                    <a:pt x="0" y="2832"/>
                    <a:pt x="226" y="3885"/>
                    <a:pt x="527" y="4261"/>
                  </a:cubicBezTo>
                  <a:cubicBezTo>
                    <a:pt x="604" y="4367"/>
                    <a:pt x="897" y="4439"/>
                    <a:pt x="1328" y="4439"/>
                  </a:cubicBezTo>
                  <a:cubicBezTo>
                    <a:pt x="2425" y="4439"/>
                    <a:pt x="4414" y="3972"/>
                    <a:pt x="6015" y="2406"/>
                  </a:cubicBezTo>
                  <a:lnTo>
                    <a:pt x="486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08" name="Google Shape;4908;p85"/>
            <p:cNvSpPr/>
            <p:nvPr/>
          </p:nvSpPr>
          <p:spPr>
            <a:xfrm>
              <a:off x="7655776" y="3225448"/>
              <a:ext cx="84285" cy="225675"/>
            </a:xfrm>
            <a:custGeom>
              <a:avLst/>
              <a:gdLst/>
              <a:ahLst/>
              <a:cxnLst/>
              <a:rect l="l" t="t" r="r" b="b"/>
              <a:pathLst>
                <a:path w="803" h="2150" extrusionOk="0">
                  <a:moveTo>
                    <a:pt x="761" y="1"/>
                  </a:moveTo>
                  <a:cubicBezTo>
                    <a:pt x="752" y="1"/>
                    <a:pt x="739" y="7"/>
                    <a:pt x="727" y="19"/>
                  </a:cubicBezTo>
                  <a:cubicBezTo>
                    <a:pt x="0" y="621"/>
                    <a:pt x="251" y="2049"/>
                    <a:pt x="276" y="2125"/>
                  </a:cubicBezTo>
                  <a:cubicBezTo>
                    <a:pt x="276" y="2125"/>
                    <a:pt x="276" y="2150"/>
                    <a:pt x="301" y="2150"/>
                  </a:cubicBezTo>
                  <a:cubicBezTo>
                    <a:pt x="326" y="2150"/>
                    <a:pt x="351" y="2125"/>
                    <a:pt x="351" y="2100"/>
                  </a:cubicBezTo>
                  <a:cubicBezTo>
                    <a:pt x="351" y="2075"/>
                    <a:pt x="100" y="646"/>
                    <a:pt x="777" y="70"/>
                  </a:cubicBezTo>
                  <a:cubicBezTo>
                    <a:pt x="802" y="70"/>
                    <a:pt x="802" y="44"/>
                    <a:pt x="777" y="19"/>
                  </a:cubicBezTo>
                  <a:cubicBezTo>
                    <a:pt x="777" y="7"/>
                    <a:pt x="771" y="1"/>
                    <a:pt x="7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09" name="Google Shape;4909;p85"/>
            <p:cNvSpPr/>
            <p:nvPr/>
          </p:nvSpPr>
          <p:spPr>
            <a:xfrm>
              <a:off x="7784669" y="3219570"/>
              <a:ext cx="307855" cy="121130"/>
            </a:xfrm>
            <a:custGeom>
              <a:avLst/>
              <a:gdLst/>
              <a:ahLst/>
              <a:cxnLst/>
              <a:rect l="l" t="t" r="r" b="b"/>
              <a:pathLst>
                <a:path w="2933" h="1154" extrusionOk="0">
                  <a:moveTo>
                    <a:pt x="2857" y="0"/>
                  </a:moveTo>
                  <a:cubicBezTo>
                    <a:pt x="2834" y="24"/>
                    <a:pt x="1725" y="1087"/>
                    <a:pt x="927" y="1087"/>
                  </a:cubicBezTo>
                  <a:cubicBezTo>
                    <a:pt x="884" y="1087"/>
                    <a:pt x="843" y="1084"/>
                    <a:pt x="802" y="1078"/>
                  </a:cubicBezTo>
                  <a:cubicBezTo>
                    <a:pt x="552" y="1028"/>
                    <a:pt x="376" y="928"/>
                    <a:pt x="276" y="777"/>
                  </a:cubicBezTo>
                  <a:cubicBezTo>
                    <a:pt x="75" y="476"/>
                    <a:pt x="176" y="100"/>
                    <a:pt x="176" y="100"/>
                  </a:cubicBezTo>
                  <a:cubicBezTo>
                    <a:pt x="176" y="75"/>
                    <a:pt x="151" y="50"/>
                    <a:pt x="126" y="50"/>
                  </a:cubicBezTo>
                  <a:cubicBezTo>
                    <a:pt x="126" y="50"/>
                    <a:pt x="100" y="50"/>
                    <a:pt x="100" y="75"/>
                  </a:cubicBezTo>
                  <a:cubicBezTo>
                    <a:pt x="75" y="100"/>
                    <a:pt x="0" y="501"/>
                    <a:pt x="226" y="802"/>
                  </a:cubicBezTo>
                  <a:cubicBezTo>
                    <a:pt x="326" y="978"/>
                    <a:pt x="527" y="1103"/>
                    <a:pt x="777" y="1153"/>
                  </a:cubicBezTo>
                  <a:lnTo>
                    <a:pt x="953" y="1153"/>
                  </a:lnTo>
                  <a:cubicBezTo>
                    <a:pt x="1780" y="1128"/>
                    <a:pt x="2857" y="126"/>
                    <a:pt x="2907" y="75"/>
                  </a:cubicBezTo>
                  <a:cubicBezTo>
                    <a:pt x="2933" y="50"/>
                    <a:pt x="2933" y="25"/>
                    <a:pt x="29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10" name="Google Shape;4910;p85"/>
            <p:cNvSpPr/>
            <p:nvPr/>
          </p:nvSpPr>
          <p:spPr>
            <a:xfrm>
              <a:off x="7760947" y="3998920"/>
              <a:ext cx="76413" cy="83552"/>
            </a:xfrm>
            <a:custGeom>
              <a:avLst/>
              <a:gdLst/>
              <a:ahLst/>
              <a:cxnLst/>
              <a:rect l="l" t="t" r="r" b="b"/>
              <a:pathLst>
                <a:path w="728" h="796" extrusionOk="0">
                  <a:moveTo>
                    <a:pt x="311" y="0"/>
                  </a:moveTo>
                  <a:cubicBezTo>
                    <a:pt x="301" y="0"/>
                    <a:pt x="289" y="6"/>
                    <a:pt x="276" y="19"/>
                  </a:cubicBezTo>
                  <a:cubicBezTo>
                    <a:pt x="101" y="169"/>
                    <a:pt x="1" y="345"/>
                    <a:pt x="1" y="495"/>
                  </a:cubicBezTo>
                  <a:cubicBezTo>
                    <a:pt x="1" y="520"/>
                    <a:pt x="1" y="545"/>
                    <a:pt x="1" y="570"/>
                  </a:cubicBezTo>
                  <a:cubicBezTo>
                    <a:pt x="26" y="696"/>
                    <a:pt x="126" y="771"/>
                    <a:pt x="126" y="796"/>
                  </a:cubicBezTo>
                  <a:lnTo>
                    <a:pt x="151" y="796"/>
                  </a:lnTo>
                  <a:cubicBezTo>
                    <a:pt x="151" y="796"/>
                    <a:pt x="176" y="796"/>
                    <a:pt x="176" y="771"/>
                  </a:cubicBezTo>
                  <a:lnTo>
                    <a:pt x="727" y="94"/>
                  </a:lnTo>
                  <a:cubicBezTo>
                    <a:pt x="727" y="69"/>
                    <a:pt x="727" y="44"/>
                    <a:pt x="727" y="44"/>
                  </a:cubicBezTo>
                  <a:cubicBezTo>
                    <a:pt x="715" y="31"/>
                    <a:pt x="702" y="25"/>
                    <a:pt x="690" y="25"/>
                  </a:cubicBezTo>
                  <a:cubicBezTo>
                    <a:pt x="677" y="25"/>
                    <a:pt x="665" y="31"/>
                    <a:pt x="652" y="44"/>
                  </a:cubicBezTo>
                  <a:lnTo>
                    <a:pt x="151" y="696"/>
                  </a:lnTo>
                  <a:cubicBezTo>
                    <a:pt x="126" y="645"/>
                    <a:pt x="76" y="595"/>
                    <a:pt x="76" y="495"/>
                  </a:cubicBezTo>
                  <a:cubicBezTo>
                    <a:pt x="76" y="370"/>
                    <a:pt x="176" y="219"/>
                    <a:pt x="326" y="69"/>
                  </a:cubicBezTo>
                  <a:cubicBezTo>
                    <a:pt x="352" y="44"/>
                    <a:pt x="352" y="19"/>
                    <a:pt x="326" y="19"/>
                  </a:cubicBezTo>
                  <a:cubicBezTo>
                    <a:pt x="326" y="6"/>
                    <a:pt x="320" y="0"/>
                    <a:pt x="3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11" name="Google Shape;4911;p85"/>
            <p:cNvSpPr/>
            <p:nvPr/>
          </p:nvSpPr>
          <p:spPr>
            <a:xfrm>
              <a:off x="8095040" y="2838765"/>
              <a:ext cx="241939" cy="191036"/>
            </a:xfrm>
            <a:custGeom>
              <a:avLst/>
              <a:gdLst/>
              <a:ahLst/>
              <a:cxnLst/>
              <a:rect l="l" t="t" r="r" b="b"/>
              <a:pathLst>
                <a:path w="2305" h="1820" extrusionOk="0">
                  <a:moveTo>
                    <a:pt x="1361" y="0"/>
                  </a:moveTo>
                  <a:cubicBezTo>
                    <a:pt x="931" y="0"/>
                    <a:pt x="477" y="721"/>
                    <a:pt x="477" y="721"/>
                  </a:cubicBezTo>
                  <a:cubicBezTo>
                    <a:pt x="477" y="721"/>
                    <a:pt x="1" y="1598"/>
                    <a:pt x="552" y="1774"/>
                  </a:cubicBezTo>
                  <a:cubicBezTo>
                    <a:pt x="645" y="1803"/>
                    <a:pt x="760" y="1819"/>
                    <a:pt x="883" y="1819"/>
                  </a:cubicBezTo>
                  <a:cubicBezTo>
                    <a:pt x="1490" y="1819"/>
                    <a:pt x="2305" y="1432"/>
                    <a:pt x="1805" y="370"/>
                  </a:cubicBezTo>
                  <a:cubicBezTo>
                    <a:pt x="1676" y="99"/>
                    <a:pt x="1520" y="0"/>
                    <a:pt x="136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12" name="Google Shape;4912;p85"/>
            <p:cNvSpPr/>
            <p:nvPr/>
          </p:nvSpPr>
          <p:spPr>
            <a:xfrm>
              <a:off x="8166100" y="2907620"/>
              <a:ext cx="86909" cy="77884"/>
            </a:xfrm>
            <a:custGeom>
              <a:avLst/>
              <a:gdLst/>
              <a:ahLst/>
              <a:cxnLst/>
              <a:rect l="l" t="t" r="r" b="b"/>
              <a:pathLst>
                <a:path w="828" h="742" extrusionOk="0">
                  <a:moveTo>
                    <a:pt x="600" y="1"/>
                  </a:moveTo>
                  <a:cubicBezTo>
                    <a:pt x="570" y="1"/>
                    <a:pt x="537" y="5"/>
                    <a:pt x="502" y="15"/>
                  </a:cubicBezTo>
                  <a:cubicBezTo>
                    <a:pt x="301" y="65"/>
                    <a:pt x="126" y="290"/>
                    <a:pt x="0" y="691"/>
                  </a:cubicBezTo>
                  <a:cubicBezTo>
                    <a:pt x="0" y="717"/>
                    <a:pt x="0" y="717"/>
                    <a:pt x="25" y="742"/>
                  </a:cubicBezTo>
                  <a:cubicBezTo>
                    <a:pt x="50" y="742"/>
                    <a:pt x="76" y="717"/>
                    <a:pt x="76" y="717"/>
                  </a:cubicBezTo>
                  <a:cubicBezTo>
                    <a:pt x="226" y="265"/>
                    <a:pt x="401" y="115"/>
                    <a:pt x="527" y="90"/>
                  </a:cubicBezTo>
                  <a:cubicBezTo>
                    <a:pt x="564" y="77"/>
                    <a:pt x="599" y="73"/>
                    <a:pt x="629" y="73"/>
                  </a:cubicBezTo>
                  <a:cubicBezTo>
                    <a:pt x="721" y="73"/>
                    <a:pt x="777" y="115"/>
                    <a:pt x="777" y="115"/>
                  </a:cubicBezTo>
                  <a:cubicBezTo>
                    <a:pt x="777" y="128"/>
                    <a:pt x="784" y="134"/>
                    <a:pt x="793" y="134"/>
                  </a:cubicBezTo>
                  <a:cubicBezTo>
                    <a:pt x="802" y="134"/>
                    <a:pt x="815" y="128"/>
                    <a:pt x="827" y="115"/>
                  </a:cubicBezTo>
                  <a:cubicBezTo>
                    <a:pt x="827" y="90"/>
                    <a:pt x="827" y="65"/>
                    <a:pt x="827" y="65"/>
                  </a:cubicBezTo>
                  <a:cubicBezTo>
                    <a:pt x="807" y="65"/>
                    <a:pt x="723" y="1"/>
                    <a:pt x="6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13" name="Google Shape;4913;p85"/>
            <p:cNvSpPr/>
            <p:nvPr/>
          </p:nvSpPr>
          <p:spPr>
            <a:xfrm>
              <a:off x="7705737" y="2838135"/>
              <a:ext cx="144743" cy="105280"/>
            </a:xfrm>
            <a:custGeom>
              <a:avLst/>
              <a:gdLst/>
              <a:ahLst/>
              <a:cxnLst/>
              <a:rect l="l" t="t" r="r" b="b"/>
              <a:pathLst>
                <a:path w="1379" h="1003" extrusionOk="0">
                  <a:moveTo>
                    <a:pt x="126" y="0"/>
                  </a:moveTo>
                  <a:cubicBezTo>
                    <a:pt x="101" y="0"/>
                    <a:pt x="76" y="0"/>
                    <a:pt x="76" y="25"/>
                  </a:cubicBezTo>
                  <a:cubicBezTo>
                    <a:pt x="76" y="50"/>
                    <a:pt x="0" y="652"/>
                    <a:pt x="451" y="927"/>
                  </a:cubicBezTo>
                  <a:cubicBezTo>
                    <a:pt x="527" y="978"/>
                    <a:pt x="577" y="1003"/>
                    <a:pt x="677" y="1003"/>
                  </a:cubicBezTo>
                  <a:cubicBezTo>
                    <a:pt x="702" y="1003"/>
                    <a:pt x="727" y="978"/>
                    <a:pt x="752" y="978"/>
                  </a:cubicBezTo>
                  <a:cubicBezTo>
                    <a:pt x="1103" y="902"/>
                    <a:pt x="1354" y="451"/>
                    <a:pt x="1379" y="426"/>
                  </a:cubicBezTo>
                  <a:cubicBezTo>
                    <a:pt x="1379" y="401"/>
                    <a:pt x="1379" y="376"/>
                    <a:pt x="1354" y="376"/>
                  </a:cubicBezTo>
                  <a:cubicBezTo>
                    <a:pt x="1354" y="364"/>
                    <a:pt x="1347" y="357"/>
                    <a:pt x="1338" y="357"/>
                  </a:cubicBezTo>
                  <a:cubicBezTo>
                    <a:pt x="1329" y="357"/>
                    <a:pt x="1316" y="364"/>
                    <a:pt x="1304" y="376"/>
                  </a:cubicBezTo>
                  <a:cubicBezTo>
                    <a:pt x="1304" y="376"/>
                    <a:pt x="1028" y="827"/>
                    <a:pt x="727" y="902"/>
                  </a:cubicBezTo>
                  <a:cubicBezTo>
                    <a:pt x="705" y="910"/>
                    <a:pt x="683" y="913"/>
                    <a:pt x="661" y="913"/>
                  </a:cubicBezTo>
                  <a:cubicBezTo>
                    <a:pt x="608" y="913"/>
                    <a:pt x="555" y="895"/>
                    <a:pt x="502" y="877"/>
                  </a:cubicBezTo>
                  <a:cubicBezTo>
                    <a:pt x="101" y="627"/>
                    <a:pt x="151" y="50"/>
                    <a:pt x="151" y="50"/>
                  </a:cubicBezTo>
                  <a:cubicBezTo>
                    <a:pt x="176" y="25"/>
                    <a:pt x="151" y="0"/>
                    <a:pt x="1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14" name="Google Shape;4914;p85"/>
            <p:cNvSpPr/>
            <p:nvPr/>
          </p:nvSpPr>
          <p:spPr>
            <a:xfrm>
              <a:off x="7903065" y="2860912"/>
              <a:ext cx="165736" cy="147161"/>
            </a:xfrm>
            <a:custGeom>
              <a:avLst/>
              <a:gdLst/>
              <a:ahLst/>
              <a:cxnLst/>
              <a:rect l="l" t="t" r="r" b="b"/>
              <a:pathLst>
                <a:path w="1579" h="1402" extrusionOk="0">
                  <a:moveTo>
                    <a:pt x="776" y="1"/>
                  </a:moveTo>
                  <a:cubicBezTo>
                    <a:pt x="572" y="1"/>
                    <a:pt x="370" y="97"/>
                    <a:pt x="226" y="284"/>
                  </a:cubicBezTo>
                  <a:cubicBezTo>
                    <a:pt x="0" y="585"/>
                    <a:pt x="50" y="1011"/>
                    <a:pt x="351" y="1262"/>
                  </a:cubicBezTo>
                  <a:cubicBezTo>
                    <a:pt x="476" y="1356"/>
                    <a:pt x="624" y="1402"/>
                    <a:pt x="771" y="1402"/>
                  </a:cubicBezTo>
                  <a:cubicBezTo>
                    <a:pt x="976" y="1402"/>
                    <a:pt x="1182" y="1312"/>
                    <a:pt x="1328" y="1136"/>
                  </a:cubicBezTo>
                  <a:cubicBezTo>
                    <a:pt x="1579" y="836"/>
                    <a:pt x="1529" y="385"/>
                    <a:pt x="1203" y="159"/>
                  </a:cubicBezTo>
                  <a:cubicBezTo>
                    <a:pt x="1075" y="53"/>
                    <a:pt x="925" y="1"/>
                    <a:pt x="776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15" name="Google Shape;4915;p85"/>
            <p:cNvSpPr/>
            <p:nvPr/>
          </p:nvSpPr>
          <p:spPr>
            <a:xfrm>
              <a:off x="7550499" y="2724880"/>
              <a:ext cx="165841" cy="146426"/>
            </a:xfrm>
            <a:custGeom>
              <a:avLst/>
              <a:gdLst/>
              <a:ahLst/>
              <a:cxnLst/>
              <a:rect l="l" t="t" r="r" b="b"/>
              <a:pathLst>
                <a:path w="1580" h="1395" extrusionOk="0">
                  <a:moveTo>
                    <a:pt x="807" y="1"/>
                  </a:moveTo>
                  <a:cubicBezTo>
                    <a:pt x="591" y="1"/>
                    <a:pt x="374" y="100"/>
                    <a:pt x="226" y="277"/>
                  </a:cubicBezTo>
                  <a:cubicBezTo>
                    <a:pt x="1" y="578"/>
                    <a:pt x="51" y="1004"/>
                    <a:pt x="352" y="1255"/>
                  </a:cubicBezTo>
                  <a:cubicBezTo>
                    <a:pt x="477" y="1349"/>
                    <a:pt x="628" y="1395"/>
                    <a:pt x="779" y="1395"/>
                  </a:cubicBezTo>
                  <a:cubicBezTo>
                    <a:pt x="989" y="1395"/>
                    <a:pt x="1197" y="1305"/>
                    <a:pt x="1329" y="1129"/>
                  </a:cubicBezTo>
                  <a:cubicBezTo>
                    <a:pt x="1580" y="828"/>
                    <a:pt x="1529" y="402"/>
                    <a:pt x="1229" y="152"/>
                  </a:cubicBezTo>
                  <a:cubicBezTo>
                    <a:pt x="1105" y="49"/>
                    <a:pt x="956" y="1"/>
                    <a:pt x="807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16" name="Google Shape;4916;p85"/>
            <p:cNvSpPr/>
            <p:nvPr/>
          </p:nvSpPr>
          <p:spPr>
            <a:xfrm>
              <a:off x="7910938" y="2761302"/>
              <a:ext cx="84285" cy="74840"/>
            </a:xfrm>
            <a:custGeom>
              <a:avLst/>
              <a:gdLst/>
              <a:ahLst/>
              <a:cxnLst/>
              <a:rect l="l" t="t" r="r" b="b"/>
              <a:pathLst>
                <a:path w="803" h="713" extrusionOk="0">
                  <a:moveTo>
                    <a:pt x="393" y="0"/>
                  </a:moveTo>
                  <a:cubicBezTo>
                    <a:pt x="292" y="0"/>
                    <a:pt x="197" y="45"/>
                    <a:pt x="126" y="131"/>
                  </a:cubicBezTo>
                  <a:cubicBezTo>
                    <a:pt x="0" y="281"/>
                    <a:pt x="25" y="507"/>
                    <a:pt x="176" y="632"/>
                  </a:cubicBezTo>
                  <a:cubicBezTo>
                    <a:pt x="241" y="686"/>
                    <a:pt x="320" y="712"/>
                    <a:pt x="399" y="712"/>
                  </a:cubicBezTo>
                  <a:cubicBezTo>
                    <a:pt x="502" y="712"/>
                    <a:pt x="606" y="667"/>
                    <a:pt x="677" y="582"/>
                  </a:cubicBezTo>
                  <a:cubicBezTo>
                    <a:pt x="802" y="431"/>
                    <a:pt x="777" y="206"/>
                    <a:pt x="627" y="80"/>
                  </a:cubicBezTo>
                  <a:cubicBezTo>
                    <a:pt x="551" y="26"/>
                    <a:pt x="470" y="0"/>
                    <a:pt x="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17" name="Google Shape;4917;p85"/>
            <p:cNvSpPr/>
            <p:nvPr/>
          </p:nvSpPr>
          <p:spPr>
            <a:xfrm>
              <a:off x="7671520" y="2661272"/>
              <a:ext cx="81661" cy="74840"/>
            </a:xfrm>
            <a:custGeom>
              <a:avLst/>
              <a:gdLst/>
              <a:ahLst/>
              <a:cxnLst/>
              <a:rect l="l" t="t" r="r" b="b"/>
              <a:pathLst>
                <a:path w="778" h="713" extrusionOk="0">
                  <a:moveTo>
                    <a:pt x="379" y="1"/>
                  </a:moveTo>
                  <a:cubicBezTo>
                    <a:pt x="275" y="1"/>
                    <a:pt x="172" y="46"/>
                    <a:pt x="101" y="131"/>
                  </a:cubicBezTo>
                  <a:cubicBezTo>
                    <a:pt x="1" y="282"/>
                    <a:pt x="26" y="507"/>
                    <a:pt x="176" y="632"/>
                  </a:cubicBezTo>
                  <a:cubicBezTo>
                    <a:pt x="241" y="687"/>
                    <a:pt x="320" y="713"/>
                    <a:pt x="399" y="713"/>
                  </a:cubicBezTo>
                  <a:cubicBezTo>
                    <a:pt x="503" y="713"/>
                    <a:pt x="606" y="668"/>
                    <a:pt x="677" y="582"/>
                  </a:cubicBezTo>
                  <a:cubicBezTo>
                    <a:pt x="777" y="407"/>
                    <a:pt x="752" y="206"/>
                    <a:pt x="602" y="81"/>
                  </a:cubicBezTo>
                  <a:cubicBezTo>
                    <a:pt x="537" y="27"/>
                    <a:pt x="458" y="1"/>
                    <a:pt x="3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18" name="Google Shape;4918;p85"/>
            <p:cNvSpPr/>
            <p:nvPr/>
          </p:nvSpPr>
          <p:spPr>
            <a:xfrm>
              <a:off x="7737331" y="2748602"/>
              <a:ext cx="97405" cy="113257"/>
            </a:xfrm>
            <a:custGeom>
              <a:avLst/>
              <a:gdLst/>
              <a:ahLst/>
              <a:cxnLst/>
              <a:rect l="l" t="t" r="r" b="b"/>
              <a:pathLst>
                <a:path w="928" h="1079" extrusionOk="0">
                  <a:moveTo>
                    <a:pt x="902" y="1"/>
                  </a:moveTo>
                  <a:cubicBezTo>
                    <a:pt x="877" y="1"/>
                    <a:pt x="852" y="1"/>
                    <a:pt x="827" y="26"/>
                  </a:cubicBezTo>
                  <a:lnTo>
                    <a:pt x="551" y="577"/>
                  </a:lnTo>
                  <a:lnTo>
                    <a:pt x="75" y="302"/>
                  </a:lnTo>
                  <a:cubicBezTo>
                    <a:pt x="63" y="289"/>
                    <a:pt x="50" y="283"/>
                    <a:pt x="41" y="283"/>
                  </a:cubicBezTo>
                  <a:cubicBezTo>
                    <a:pt x="31" y="283"/>
                    <a:pt x="25" y="289"/>
                    <a:pt x="25" y="302"/>
                  </a:cubicBezTo>
                  <a:cubicBezTo>
                    <a:pt x="0" y="302"/>
                    <a:pt x="0" y="327"/>
                    <a:pt x="0" y="352"/>
                  </a:cubicBezTo>
                  <a:lnTo>
                    <a:pt x="276" y="1054"/>
                  </a:lnTo>
                  <a:cubicBezTo>
                    <a:pt x="301" y="1054"/>
                    <a:pt x="301" y="1079"/>
                    <a:pt x="326" y="1079"/>
                  </a:cubicBezTo>
                  <a:cubicBezTo>
                    <a:pt x="351" y="1054"/>
                    <a:pt x="376" y="1029"/>
                    <a:pt x="351" y="1029"/>
                  </a:cubicBezTo>
                  <a:lnTo>
                    <a:pt x="125" y="427"/>
                  </a:lnTo>
                  <a:lnTo>
                    <a:pt x="526" y="678"/>
                  </a:lnTo>
                  <a:lnTo>
                    <a:pt x="577" y="678"/>
                  </a:lnTo>
                  <a:cubicBezTo>
                    <a:pt x="577" y="678"/>
                    <a:pt x="577" y="678"/>
                    <a:pt x="602" y="653"/>
                  </a:cubicBezTo>
                  <a:lnTo>
                    <a:pt x="902" y="51"/>
                  </a:lnTo>
                  <a:cubicBezTo>
                    <a:pt x="927" y="51"/>
                    <a:pt x="902" y="26"/>
                    <a:pt x="9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19" name="Google Shape;4919;p85"/>
            <p:cNvSpPr/>
            <p:nvPr/>
          </p:nvSpPr>
          <p:spPr>
            <a:xfrm>
              <a:off x="7800413" y="4253350"/>
              <a:ext cx="286863" cy="23092"/>
            </a:xfrm>
            <a:custGeom>
              <a:avLst/>
              <a:gdLst/>
              <a:ahLst/>
              <a:cxnLst/>
              <a:rect l="l" t="t" r="r" b="b"/>
              <a:pathLst>
                <a:path w="2733" h="220" extrusionOk="0">
                  <a:moveTo>
                    <a:pt x="2682" y="1"/>
                  </a:moveTo>
                  <a:cubicBezTo>
                    <a:pt x="2661" y="1"/>
                    <a:pt x="1236" y="143"/>
                    <a:pt x="412" y="143"/>
                  </a:cubicBezTo>
                  <a:cubicBezTo>
                    <a:pt x="258" y="143"/>
                    <a:pt x="125" y="138"/>
                    <a:pt x="26" y="126"/>
                  </a:cubicBezTo>
                  <a:cubicBezTo>
                    <a:pt x="26" y="126"/>
                    <a:pt x="1" y="151"/>
                    <a:pt x="1" y="176"/>
                  </a:cubicBezTo>
                  <a:cubicBezTo>
                    <a:pt x="1" y="201"/>
                    <a:pt x="1" y="201"/>
                    <a:pt x="26" y="201"/>
                  </a:cubicBezTo>
                  <a:cubicBezTo>
                    <a:pt x="135" y="214"/>
                    <a:pt x="284" y="220"/>
                    <a:pt x="457" y="220"/>
                  </a:cubicBezTo>
                  <a:cubicBezTo>
                    <a:pt x="1277" y="220"/>
                    <a:pt x="2620" y="97"/>
                    <a:pt x="2682" y="76"/>
                  </a:cubicBezTo>
                  <a:cubicBezTo>
                    <a:pt x="2707" y="76"/>
                    <a:pt x="2732" y="51"/>
                    <a:pt x="2732" y="51"/>
                  </a:cubicBezTo>
                  <a:cubicBezTo>
                    <a:pt x="2732" y="26"/>
                    <a:pt x="2707" y="1"/>
                    <a:pt x="26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20" name="Google Shape;4920;p85"/>
            <p:cNvSpPr/>
            <p:nvPr/>
          </p:nvSpPr>
          <p:spPr>
            <a:xfrm>
              <a:off x="8023981" y="4129704"/>
              <a:ext cx="42195" cy="181694"/>
            </a:xfrm>
            <a:custGeom>
              <a:avLst/>
              <a:gdLst/>
              <a:ahLst/>
              <a:cxnLst/>
              <a:rect l="l" t="t" r="r" b="b"/>
              <a:pathLst>
                <a:path w="402" h="1731" extrusionOk="0">
                  <a:moveTo>
                    <a:pt x="352" y="1"/>
                  </a:moveTo>
                  <a:cubicBezTo>
                    <a:pt x="352" y="1"/>
                    <a:pt x="327" y="1"/>
                    <a:pt x="302" y="26"/>
                  </a:cubicBezTo>
                  <a:cubicBezTo>
                    <a:pt x="1" y="853"/>
                    <a:pt x="126" y="1680"/>
                    <a:pt x="126" y="1680"/>
                  </a:cubicBezTo>
                  <a:cubicBezTo>
                    <a:pt x="126" y="1705"/>
                    <a:pt x="151" y="1730"/>
                    <a:pt x="151" y="1730"/>
                  </a:cubicBezTo>
                  <a:cubicBezTo>
                    <a:pt x="176" y="1705"/>
                    <a:pt x="201" y="1705"/>
                    <a:pt x="201" y="1680"/>
                  </a:cubicBezTo>
                  <a:cubicBezTo>
                    <a:pt x="201" y="1655"/>
                    <a:pt x="101" y="853"/>
                    <a:pt x="377" y="51"/>
                  </a:cubicBezTo>
                  <a:cubicBezTo>
                    <a:pt x="402" y="26"/>
                    <a:pt x="377" y="26"/>
                    <a:pt x="3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21" name="Google Shape;4921;p85"/>
            <p:cNvSpPr/>
            <p:nvPr/>
          </p:nvSpPr>
          <p:spPr>
            <a:xfrm>
              <a:off x="7458448" y="3980446"/>
              <a:ext cx="186833" cy="156608"/>
            </a:xfrm>
            <a:custGeom>
              <a:avLst/>
              <a:gdLst/>
              <a:ahLst/>
              <a:cxnLst/>
              <a:rect l="l" t="t" r="r" b="b"/>
              <a:pathLst>
                <a:path w="1780" h="1492" extrusionOk="0">
                  <a:moveTo>
                    <a:pt x="41" y="1"/>
                  </a:moveTo>
                  <a:cubicBezTo>
                    <a:pt x="32" y="1"/>
                    <a:pt x="25" y="7"/>
                    <a:pt x="25" y="19"/>
                  </a:cubicBezTo>
                  <a:cubicBezTo>
                    <a:pt x="0" y="19"/>
                    <a:pt x="0" y="44"/>
                    <a:pt x="0" y="44"/>
                  </a:cubicBezTo>
                  <a:cubicBezTo>
                    <a:pt x="0" y="70"/>
                    <a:pt x="0" y="70"/>
                    <a:pt x="25" y="70"/>
                  </a:cubicBezTo>
                  <a:cubicBezTo>
                    <a:pt x="326" y="420"/>
                    <a:pt x="1655" y="1448"/>
                    <a:pt x="1705" y="1473"/>
                  </a:cubicBezTo>
                  <a:cubicBezTo>
                    <a:pt x="1717" y="1486"/>
                    <a:pt x="1730" y="1492"/>
                    <a:pt x="1739" y="1492"/>
                  </a:cubicBezTo>
                  <a:cubicBezTo>
                    <a:pt x="1749" y="1492"/>
                    <a:pt x="1755" y="1486"/>
                    <a:pt x="1755" y="1473"/>
                  </a:cubicBezTo>
                  <a:cubicBezTo>
                    <a:pt x="1780" y="1448"/>
                    <a:pt x="1780" y="1423"/>
                    <a:pt x="1755" y="1423"/>
                  </a:cubicBezTo>
                  <a:cubicBezTo>
                    <a:pt x="1730" y="1398"/>
                    <a:pt x="376" y="345"/>
                    <a:pt x="76" y="19"/>
                  </a:cubicBezTo>
                  <a:cubicBezTo>
                    <a:pt x="63" y="7"/>
                    <a:pt x="51" y="1"/>
                    <a:pt x="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22" name="Google Shape;4922;p85"/>
            <p:cNvSpPr/>
            <p:nvPr/>
          </p:nvSpPr>
          <p:spPr>
            <a:xfrm>
              <a:off x="7629430" y="2246249"/>
              <a:ext cx="794566" cy="655087"/>
            </a:xfrm>
            <a:custGeom>
              <a:avLst/>
              <a:gdLst/>
              <a:ahLst/>
              <a:cxnLst/>
              <a:rect l="l" t="t" r="r" b="b"/>
              <a:pathLst>
                <a:path w="7570" h="6241" extrusionOk="0">
                  <a:moveTo>
                    <a:pt x="3511" y="1"/>
                  </a:moveTo>
                  <a:cubicBezTo>
                    <a:pt x="3429" y="1"/>
                    <a:pt x="3345" y="8"/>
                    <a:pt x="3259" y="25"/>
                  </a:cubicBezTo>
                  <a:cubicBezTo>
                    <a:pt x="2507" y="175"/>
                    <a:pt x="2281" y="501"/>
                    <a:pt x="2281" y="501"/>
                  </a:cubicBezTo>
                  <a:cubicBezTo>
                    <a:pt x="2281" y="501"/>
                    <a:pt x="2175" y="483"/>
                    <a:pt x="2007" y="483"/>
                  </a:cubicBezTo>
                  <a:cubicBezTo>
                    <a:pt x="1698" y="483"/>
                    <a:pt x="1181" y="545"/>
                    <a:pt x="727" y="902"/>
                  </a:cubicBezTo>
                  <a:cubicBezTo>
                    <a:pt x="1" y="1429"/>
                    <a:pt x="26" y="2130"/>
                    <a:pt x="226" y="2481"/>
                  </a:cubicBezTo>
                  <a:lnTo>
                    <a:pt x="702" y="2005"/>
                  </a:lnTo>
                  <a:cubicBezTo>
                    <a:pt x="702" y="2005"/>
                    <a:pt x="878" y="2206"/>
                    <a:pt x="1504" y="2206"/>
                  </a:cubicBezTo>
                  <a:lnTo>
                    <a:pt x="2156" y="2180"/>
                  </a:lnTo>
                  <a:cubicBezTo>
                    <a:pt x="2156" y="2180"/>
                    <a:pt x="2306" y="2456"/>
                    <a:pt x="2657" y="2657"/>
                  </a:cubicBezTo>
                  <a:cubicBezTo>
                    <a:pt x="2833" y="2751"/>
                    <a:pt x="3081" y="2773"/>
                    <a:pt x="3272" y="2773"/>
                  </a:cubicBezTo>
                  <a:cubicBezTo>
                    <a:pt x="3437" y="2773"/>
                    <a:pt x="3559" y="2757"/>
                    <a:pt x="3559" y="2757"/>
                  </a:cubicBezTo>
                  <a:cubicBezTo>
                    <a:pt x="3559" y="2757"/>
                    <a:pt x="4086" y="3434"/>
                    <a:pt x="4437" y="3609"/>
                  </a:cubicBezTo>
                  <a:cubicBezTo>
                    <a:pt x="4762" y="3759"/>
                    <a:pt x="4913" y="3759"/>
                    <a:pt x="4913" y="3759"/>
                  </a:cubicBezTo>
                  <a:cubicBezTo>
                    <a:pt x="4913" y="3759"/>
                    <a:pt x="4437" y="4637"/>
                    <a:pt x="4487" y="5263"/>
                  </a:cubicBezTo>
                  <a:cubicBezTo>
                    <a:pt x="4537" y="5890"/>
                    <a:pt x="4888" y="6165"/>
                    <a:pt x="4888" y="6165"/>
                  </a:cubicBezTo>
                  <a:cubicBezTo>
                    <a:pt x="4888" y="6165"/>
                    <a:pt x="5227" y="5678"/>
                    <a:pt x="5808" y="5678"/>
                  </a:cubicBezTo>
                  <a:cubicBezTo>
                    <a:pt x="5859" y="5678"/>
                    <a:pt x="5911" y="5681"/>
                    <a:pt x="5965" y="5689"/>
                  </a:cubicBezTo>
                  <a:cubicBezTo>
                    <a:pt x="5965" y="5689"/>
                    <a:pt x="6266" y="5940"/>
                    <a:pt x="6341" y="6241"/>
                  </a:cubicBezTo>
                  <a:cubicBezTo>
                    <a:pt x="6341" y="6241"/>
                    <a:pt x="7194" y="5840"/>
                    <a:pt x="7219" y="5313"/>
                  </a:cubicBezTo>
                  <a:cubicBezTo>
                    <a:pt x="7244" y="4787"/>
                    <a:pt x="7018" y="4536"/>
                    <a:pt x="7018" y="4536"/>
                  </a:cubicBezTo>
                  <a:cubicBezTo>
                    <a:pt x="7018" y="4536"/>
                    <a:pt x="7569" y="3835"/>
                    <a:pt x="7294" y="3083"/>
                  </a:cubicBezTo>
                  <a:cubicBezTo>
                    <a:pt x="7043" y="2331"/>
                    <a:pt x="6542" y="2130"/>
                    <a:pt x="6542" y="2130"/>
                  </a:cubicBezTo>
                  <a:cubicBezTo>
                    <a:pt x="6542" y="2130"/>
                    <a:pt x="6542" y="1228"/>
                    <a:pt x="5940" y="752"/>
                  </a:cubicBezTo>
                  <a:cubicBezTo>
                    <a:pt x="5627" y="493"/>
                    <a:pt x="5270" y="434"/>
                    <a:pt x="5009" y="434"/>
                  </a:cubicBezTo>
                  <a:cubicBezTo>
                    <a:pt x="4789" y="434"/>
                    <a:pt x="4637" y="476"/>
                    <a:pt x="4637" y="476"/>
                  </a:cubicBezTo>
                  <a:cubicBezTo>
                    <a:pt x="4637" y="476"/>
                    <a:pt x="4162" y="1"/>
                    <a:pt x="35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23" name="Google Shape;4923;p85"/>
            <p:cNvSpPr/>
            <p:nvPr/>
          </p:nvSpPr>
          <p:spPr>
            <a:xfrm>
              <a:off x="7997741" y="2675023"/>
              <a:ext cx="57939" cy="57941"/>
            </a:xfrm>
            <a:custGeom>
              <a:avLst/>
              <a:gdLst/>
              <a:ahLst/>
              <a:cxnLst/>
              <a:rect l="l" t="t" r="r" b="b"/>
              <a:pathLst>
                <a:path w="552" h="552" extrusionOk="0">
                  <a:moveTo>
                    <a:pt x="0" y="0"/>
                  </a:moveTo>
                  <a:lnTo>
                    <a:pt x="0" y="126"/>
                  </a:lnTo>
                  <a:cubicBezTo>
                    <a:pt x="126" y="126"/>
                    <a:pt x="226" y="151"/>
                    <a:pt x="301" y="201"/>
                  </a:cubicBezTo>
                  <a:cubicBezTo>
                    <a:pt x="426" y="326"/>
                    <a:pt x="401" y="552"/>
                    <a:pt x="401" y="552"/>
                  </a:cubicBezTo>
                  <a:lnTo>
                    <a:pt x="527" y="552"/>
                  </a:lnTo>
                  <a:cubicBezTo>
                    <a:pt x="527" y="552"/>
                    <a:pt x="552" y="276"/>
                    <a:pt x="376" y="126"/>
                  </a:cubicBezTo>
                  <a:cubicBezTo>
                    <a:pt x="276" y="25"/>
                    <a:pt x="151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24" name="Google Shape;4924;p85"/>
            <p:cNvSpPr/>
            <p:nvPr/>
          </p:nvSpPr>
          <p:spPr>
            <a:xfrm>
              <a:off x="7739955" y="2555575"/>
              <a:ext cx="79037" cy="37997"/>
            </a:xfrm>
            <a:custGeom>
              <a:avLst/>
              <a:gdLst/>
              <a:ahLst/>
              <a:cxnLst/>
              <a:rect l="l" t="t" r="r" b="b"/>
              <a:pathLst>
                <a:path w="753" h="362" extrusionOk="0">
                  <a:moveTo>
                    <a:pt x="303" y="1"/>
                  </a:moveTo>
                  <a:cubicBezTo>
                    <a:pt x="202" y="1"/>
                    <a:pt x="94" y="29"/>
                    <a:pt x="0" y="86"/>
                  </a:cubicBezTo>
                  <a:lnTo>
                    <a:pt x="75" y="186"/>
                  </a:lnTo>
                  <a:cubicBezTo>
                    <a:pt x="149" y="149"/>
                    <a:pt x="222" y="126"/>
                    <a:pt x="295" y="126"/>
                  </a:cubicBezTo>
                  <a:cubicBezTo>
                    <a:pt x="322" y="126"/>
                    <a:pt x="349" y="129"/>
                    <a:pt x="376" y="136"/>
                  </a:cubicBezTo>
                  <a:cubicBezTo>
                    <a:pt x="526" y="161"/>
                    <a:pt x="627" y="361"/>
                    <a:pt x="627" y="361"/>
                  </a:cubicBezTo>
                  <a:lnTo>
                    <a:pt x="752" y="311"/>
                  </a:lnTo>
                  <a:cubicBezTo>
                    <a:pt x="752" y="286"/>
                    <a:pt x="627" y="61"/>
                    <a:pt x="401" y="10"/>
                  </a:cubicBezTo>
                  <a:cubicBezTo>
                    <a:pt x="370" y="4"/>
                    <a:pt x="337" y="1"/>
                    <a:pt x="3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25" name="Google Shape;4925;p85"/>
            <p:cNvSpPr/>
            <p:nvPr/>
          </p:nvSpPr>
          <p:spPr>
            <a:xfrm>
              <a:off x="7684640" y="3269533"/>
              <a:ext cx="386892" cy="260523"/>
            </a:xfrm>
            <a:custGeom>
              <a:avLst/>
              <a:gdLst/>
              <a:ahLst/>
              <a:cxnLst/>
              <a:rect l="l" t="t" r="r" b="b"/>
              <a:pathLst>
                <a:path w="3686" h="2482" extrusionOk="0">
                  <a:moveTo>
                    <a:pt x="3610" y="0"/>
                  </a:moveTo>
                  <a:cubicBezTo>
                    <a:pt x="2607" y="1028"/>
                    <a:pt x="1354" y="1855"/>
                    <a:pt x="1" y="2381"/>
                  </a:cubicBezTo>
                  <a:lnTo>
                    <a:pt x="51" y="2482"/>
                  </a:lnTo>
                  <a:cubicBezTo>
                    <a:pt x="1404" y="1955"/>
                    <a:pt x="2657" y="1128"/>
                    <a:pt x="3685" y="76"/>
                  </a:cubicBezTo>
                  <a:lnTo>
                    <a:pt x="361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26" name="Google Shape;4926;p85"/>
            <p:cNvSpPr/>
            <p:nvPr/>
          </p:nvSpPr>
          <p:spPr>
            <a:xfrm>
              <a:off x="7774068" y="3506329"/>
              <a:ext cx="405260" cy="223680"/>
            </a:xfrm>
            <a:custGeom>
              <a:avLst/>
              <a:gdLst/>
              <a:ahLst/>
              <a:cxnLst/>
              <a:rect l="l" t="t" r="r" b="b"/>
              <a:pathLst>
                <a:path w="3861" h="2131" extrusionOk="0">
                  <a:moveTo>
                    <a:pt x="3811" y="0"/>
                  </a:moveTo>
                  <a:cubicBezTo>
                    <a:pt x="2708" y="927"/>
                    <a:pt x="1379" y="1629"/>
                    <a:pt x="1" y="2030"/>
                  </a:cubicBezTo>
                  <a:lnTo>
                    <a:pt x="26" y="2130"/>
                  </a:lnTo>
                  <a:cubicBezTo>
                    <a:pt x="1430" y="1729"/>
                    <a:pt x="2758" y="1028"/>
                    <a:pt x="3861" y="75"/>
                  </a:cubicBezTo>
                  <a:lnTo>
                    <a:pt x="381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grpSp>
        <p:nvGrpSpPr>
          <p:cNvPr id="4927" name="Google Shape;4927;p85"/>
          <p:cNvGrpSpPr/>
          <p:nvPr/>
        </p:nvGrpSpPr>
        <p:grpSpPr>
          <a:xfrm rot="-1759650">
            <a:off x="6068884" y="775000"/>
            <a:ext cx="1386194" cy="2576775"/>
            <a:chOff x="6622012" y="795963"/>
            <a:chExt cx="1304687" cy="2425262"/>
          </a:xfrm>
        </p:grpSpPr>
        <p:sp>
          <p:nvSpPr>
            <p:cNvPr id="4928" name="Google Shape;4928;p85"/>
            <p:cNvSpPr/>
            <p:nvPr/>
          </p:nvSpPr>
          <p:spPr>
            <a:xfrm rot="676147">
              <a:off x="7263594" y="835063"/>
              <a:ext cx="436082" cy="363936"/>
            </a:xfrm>
            <a:custGeom>
              <a:avLst/>
              <a:gdLst/>
              <a:ahLst/>
              <a:cxnLst/>
              <a:rect l="l" t="t" r="r" b="b"/>
              <a:pathLst>
                <a:path w="10218" h="8528" extrusionOk="0">
                  <a:moveTo>
                    <a:pt x="0" y="0"/>
                  </a:moveTo>
                  <a:lnTo>
                    <a:pt x="4834" y="8528"/>
                  </a:lnTo>
                  <a:lnTo>
                    <a:pt x="5864" y="6560"/>
                  </a:lnTo>
                  <a:lnTo>
                    <a:pt x="7521" y="7931"/>
                  </a:lnTo>
                  <a:lnTo>
                    <a:pt x="7542" y="4253"/>
                  </a:lnTo>
                  <a:lnTo>
                    <a:pt x="10217" y="32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29" name="Google Shape;4929;p85"/>
            <p:cNvSpPr/>
            <p:nvPr/>
          </p:nvSpPr>
          <p:spPr>
            <a:xfrm rot="676147">
              <a:off x="7284315" y="828697"/>
              <a:ext cx="324479" cy="183888"/>
            </a:xfrm>
            <a:custGeom>
              <a:avLst/>
              <a:gdLst/>
              <a:ahLst/>
              <a:cxnLst/>
              <a:rect l="l" t="t" r="r" b="b"/>
              <a:pathLst>
                <a:path w="7603" h="4309" extrusionOk="0">
                  <a:moveTo>
                    <a:pt x="120" y="1"/>
                  </a:moveTo>
                  <a:cubicBezTo>
                    <a:pt x="83" y="1"/>
                    <a:pt x="47" y="21"/>
                    <a:pt x="29" y="54"/>
                  </a:cubicBezTo>
                  <a:cubicBezTo>
                    <a:pt x="1" y="104"/>
                    <a:pt x="17" y="170"/>
                    <a:pt x="67" y="198"/>
                  </a:cubicBezTo>
                  <a:lnTo>
                    <a:pt x="7433" y="4291"/>
                  </a:lnTo>
                  <a:cubicBezTo>
                    <a:pt x="7449" y="4302"/>
                    <a:pt x="7466" y="4308"/>
                    <a:pt x="7482" y="4308"/>
                  </a:cubicBezTo>
                  <a:cubicBezTo>
                    <a:pt x="7521" y="4308"/>
                    <a:pt x="7559" y="4286"/>
                    <a:pt x="7575" y="4253"/>
                  </a:cubicBezTo>
                  <a:cubicBezTo>
                    <a:pt x="7603" y="4198"/>
                    <a:pt x="7587" y="4137"/>
                    <a:pt x="7537" y="4104"/>
                  </a:cubicBezTo>
                  <a:lnTo>
                    <a:pt x="171" y="16"/>
                  </a:lnTo>
                  <a:cubicBezTo>
                    <a:pt x="155" y="5"/>
                    <a:pt x="137" y="1"/>
                    <a:pt x="1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30" name="Google Shape;4930;p85"/>
            <p:cNvSpPr/>
            <p:nvPr/>
          </p:nvSpPr>
          <p:spPr>
            <a:xfrm rot="676147">
              <a:off x="7504274" y="1069992"/>
              <a:ext cx="64315" cy="120857"/>
            </a:xfrm>
            <a:custGeom>
              <a:avLst/>
              <a:gdLst/>
              <a:ahLst/>
              <a:cxnLst/>
              <a:rect l="l" t="t" r="r" b="b"/>
              <a:pathLst>
                <a:path w="1507" h="2832" extrusionOk="0">
                  <a:moveTo>
                    <a:pt x="117" y="1"/>
                  </a:moveTo>
                  <a:cubicBezTo>
                    <a:pt x="103" y="1"/>
                    <a:pt x="89" y="3"/>
                    <a:pt x="76" y="9"/>
                  </a:cubicBezTo>
                  <a:cubicBezTo>
                    <a:pt x="21" y="36"/>
                    <a:pt x="0" y="97"/>
                    <a:pt x="26" y="152"/>
                  </a:cubicBezTo>
                  <a:lnTo>
                    <a:pt x="1293" y="2771"/>
                  </a:lnTo>
                  <a:cubicBezTo>
                    <a:pt x="1309" y="2811"/>
                    <a:pt x="1348" y="2832"/>
                    <a:pt x="1387" y="2832"/>
                  </a:cubicBezTo>
                  <a:cubicBezTo>
                    <a:pt x="1402" y="2832"/>
                    <a:pt x="1419" y="2826"/>
                    <a:pt x="1435" y="2821"/>
                  </a:cubicBezTo>
                  <a:cubicBezTo>
                    <a:pt x="1485" y="2793"/>
                    <a:pt x="1506" y="2733"/>
                    <a:pt x="1480" y="2679"/>
                  </a:cubicBezTo>
                  <a:lnTo>
                    <a:pt x="213" y="59"/>
                  </a:lnTo>
                  <a:cubicBezTo>
                    <a:pt x="197" y="22"/>
                    <a:pt x="156" y="1"/>
                    <a:pt x="1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31" name="Google Shape;4931;p85"/>
            <p:cNvSpPr/>
            <p:nvPr/>
          </p:nvSpPr>
          <p:spPr>
            <a:xfrm rot="676147">
              <a:off x="7280454" y="822935"/>
              <a:ext cx="269510" cy="228740"/>
            </a:xfrm>
            <a:custGeom>
              <a:avLst/>
              <a:gdLst/>
              <a:ahLst/>
              <a:cxnLst/>
              <a:rect l="l" t="t" r="r" b="b"/>
              <a:pathLst>
                <a:path w="6315" h="5360" extrusionOk="0">
                  <a:moveTo>
                    <a:pt x="119" y="0"/>
                  </a:moveTo>
                  <a:cubicBezTo>
                    <a:pt x="89" y="0"/>
                    <a:pt x="60" y="13"/>
                    <a:pt x="39" y="37"/>
                  </a:cubicBezTo>
                  <a:cubicBezTo>
                    <a:pt x="1" y="81"/>
                    <a:pt x="6" y="147"/>
                    <a:pt x="50" y="185"/>
                  </a:cubicBezTo>
                  <a:lnTo>
                    <a:pt x="6128" y="5332"/>
                  </a:lnTo>
                  <a:cubicBezTo>
                    <a:pt x="6145" y="5348"/>
                    <a:pt x="6173" y="5360"/>
                    <a:pt x="6194" y="5360"/>
                  </a:cubicBezTo>
                  <a:cubicBezTo>
                    <a:pt x="6221" y="5360"/>
                    <a:pt x="6254" y="5342"/>
                    <a:pt x="6277" y="5320"/>
                  </a:cubicBezTo>
                  <a:cubicBezTo>
                    <a:pt x="6315" y="5277"/>
                    <a:pt x="6310" y="5211"/>
                    <a:pt x="6260" y="5173"/>
                  </a:cubicBezTo>
                  <a:lnTo>
                    <a:pt x="188" y="26"/>
                  </a:lnTo>
                  <a:cubicBezTo>
                    <a:pt x="168" y="9"/>
                    <a:pt x="143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32" name="Google Shape;4932;p85"/>
            <p:cNvSpPr/>
            <p:nvPr/>
          </p:nvSpPr>
          <p:spPr>
            <a:xfrm rot="676147">
              <a:off x="7494024" y="1063608"/>
              <a:ext cx="26930" cy="62477"/>
            </a:xfrm>
            <a:custGeom>
              <a:avLst/>
              <a:gdLst/>
              <a:ahLst/>
              <a:cxnLst/>
              <a:rect l="l" t="t" r="r" b="b"/>
              <a:pathLst>
                <a:path w="631" h="1464" extrusionOk="0">
                  <a:moveTo>
                    <a:pt x="515" y="0"/>
                  </a:moveTo>
                  <a:cubicBezTo>
                    <a:pt x="469" y="0"/>
                    <a:pt x="425" y="31"/>
                    <a:pt x="411" y="75"/>
                  </a:cubicBezTo>
                  <a:lnTo>
                    <a:pt x="17" y="1325"/>
                  </a:lnTo>
                  <a:cubicBezTo>
                    <a:pt x="1" y="1380"/>
                    <a:pt x="34" y="1441"/>
                    <a:pt x="88" y="1457"/>
                  </a:cubicBezTo>
                  <a:cubicBezTo>
                    <a:pt x="99" y="1463"/>
                    <a:pt x="110" y="1463"/>
                    <a:pt x="120" y="1463"/>
                  </a:cubicBezTo>
                  <a:cubicBezTo>
                    <a:pt x="165" y="1463"/>
                    <a:pt x="209" y="1436"/>
                    <a:pt x="219" y="1391"/>
                  </a:cubicBezTo>
                  <a:lnTo>
                    <a:pt x="608" y="136"/>
                  </a:lnTo>
                  <a:cubicBezTo>
                    <a:pt x="631" y="82"/>
                    <a:pt x="598" y="22"/>
                    <a:pt x="543" y="4"/>
                  </a:cubicBezTo>
                  <a:cubicBezTo>
                    <a:pt x="534" y="2"/>
                    <a:pt x="524" y="0"/>
                    <a:pt x="515" y="0"/>
                  </a:cubicBezTo>
                  <a:close/>
                </a:path>
              </a:pathLst>
            </a:custGeom>
            <a:solidFill>
              <a:srgbClr val="2E24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33" name="Google Shape;4933;p85"/>
            <p:cNvSpPr/>
            <p:nvPr/>
          </p:nvSpPr>
          <p:spPr>
            <a:xfrm rot="676147">
              <a:off x="6799863" y="1233217"/>
              <a:ext cx="948984" cy="1913734"/>
            </a:xfrm>
            <a:custGeom>
              <a:avLst/>
              <a:gdLst/>
              <a:ahLst/>
              <a:cxnLst/>
              <a:rect l="l" t="t" r="r" b="b"/>
              <a:pathLst>
                <a:path w="22236" h="44844" extrusionOk="0">
                  <a:moveTo>
                    <a:pt x="13245" y="0"/>
                  </a:moveTo>
                  <a:cubicBezTo>
                    <a:pt x="13209" y="0"/>
                    <a:pt x="13173" y="21"/>
                    <a:pt x="13154" y="54"/>
                  </a:cubicBezTo>
                  <a:cubicBezTo>
                    <a:pt x="13127" y="104"/>
                    <a:pt x="13144" y="170"/>
                    <a:pt x="13192" y="197"/>
                  </a:cubicBezTo>
                  <a:cubicBezTo>
                    <a:pt x="13198" y="197"/>
                    <a:pt x="13478" y="356"/>
                    <a:pt x="13921" y="635"/>
                  </a:cubicBezTo>
                  <a:cubicBezTo>
                    <a:pt x="13938" y="646"/>
                    <a:pt x="13954" y="646"/>
                    <a:pt x="13976" y="646"/>
                  </a:cubicBezTo>
                  <a:cubicBezTo>
                    <a:pt x="14009" y="646"/>
                    <a:pt x="14042" y="630"/>
                    <a:pt x="14064" y="597"/>
                  </a:cubicBezTo>
                  <a:cubicBezTo>
                    <a:pt x="14097" y="547"/>
                    <a:pt x="14080" y="481"/>
                    <a:pt x="14032" y="455"/>
                  </a:cubicBezTo>
                  <a:cubicBezTo>
                    <a:pt x="13582" y="175"/>
                    <a:pt x="13296" y="16"/>
                    <a:pt x="13296" y="16"/>
                  </a:cubicBezTo>
                  <a:cubicBezTo>
                    <a:pt x="13280" y="5"/>
                    <a:pt x="13263" y="0"/>
                    <a:pt x="13245" y="0"/>
                  </a:cubicBezTo>
                  <a:close/>
                  <a:moveTo>
                    <a:pt x="14684" y="896"/>
                  </a:moveTo>
                  <a:cubicBezTo>
                    <a:pt x="14652" y="896"/>
                    <a:pt x="14621" y="912"/>
                    <a:pt x="14601" y="942"/>
                  </a:cubicBezTo>
                  <a:cubicBezTo>
                    <a:pt x="14568" y="992"/>
                    <a:pt x="14579" y="1058"/>
                    <a:pt x="14629" y="1090"/>
                  </a:cubicBezTo>
                  <a:cubicBezTo>
                    <a:pt x="14842" y="1232"/>
                    <a:pt x="15079" y="1397"/>
                    <a:pt x="15325" y="1567"/>
                  </a:cubicBezTo>
                  <a:cubicBezTo>
                    <a:pt x="15342" y="1584"/>
                    <a:pt x="15363" y="1589"/>
                    <a:pt x="15385" y="1589"/>
                  </a:cubicBezTo>
                  <a:cubicBezTo>
                    <a:pt x="15418" y="1589"/>
                    <a:pt x="15451" y="1573"/>
                    <a:pt x="15473" y="1546"/>
                  </a:cubicBezTo>
                  <a:cubicBezTo>
                    <a:pt x="15506" y="1496"/>
                    <a:pt x="15494" y="1430"/>
                    <a:pt x="15446" y="1397"/>
                  </a:cubicBezTo>
                  <a:cubicBezTo>
                    <a:pt x="15198" y="1222"/>
                    <a:pt x="14963" y="1063"/>
                    <a:pt x="14743" y="915"/>
                  </a:cubicBezTo>
                  <a:cubicBezTo>
                    <a:pt x="14724" y="903"/>
                    <a:pt x="14704" y="896"/>
                    <a:pt x="14684" y="896"/>
                  </a:cubicBezTo>
                  <a:close/>
                  <a:moveTo>
                    <a:pt x="16073" y="1877"/>
                  </a:moveTo>
                  <a:cubicBezTo>
                    <a:pt x="16040" y="1877"/>
                    <a:pt x="16008" y="1891"/>
                    <a:pt x="15988" y="1918"/>
                  </a:cubicBezTo>
                  <a:cubicBezTo>
                    <a:pt x="15949" y="1968"/>
                    <a:pt x="15960" y="2034"/>
                    <a:pt x="16005" y="2066"/>
                  </a:cubicBezTo>
                  <a:cubicBezTo>
                    <a:pt x="16223" y="2231"/>
                    <a:pt x="16448" y="2406"/>
                    <a:pt x="16673" y="2586"/>
                  </a:cubicBezTo>
                  <a:cubicBezTo>
                    <a:pt x="16690" y="2598"/>
                    <a:pt x="16716" y="2608"/>
                    <a:pt x="16739" y="2608"/>
                  </a:cubicBezTo>
                  <a:cubicBezTo>
                    <a:pt x="16772" y="2608"/>
                    <a:pt x="16799" y="2593"/>
                    <a:pt x="16822" y="2570"/>
                  </a:cubicBezTo>
                  <a:cubicBezTo>
                    <a:pt x="16860" y="2520"/>
                    <a:pt x="16848" y="2454"/>
                    <a:pt x="16804" y="2416"/>
                  </a:cubicBezTo>
                  <a:cubicBezTo>
                    <a:pt x="16580" y="2236"/>
                    <a:pt x="16355" y="2060"/>
                    <a:pt x="16136" y="1895"/>
                  </a:cubicBezTo>
                  <a:cubicBezTo>
                    <a:pt x="16117" y="1883"/>
                    <a:pt x="16095" y="1877"/>
                    <a:pt x="16073" y="1877"/>
                  </a:cubicBezTo>
                  <a:close/>
                  <a:moveTo>
                    <a:pt x="17389" y="2939"/>
                  </a:moveTo>
                  <a:cubicBezTo>
                    <a:pt x="17359" y="2939"/>
                    <a:pt x="17330" y="2952"/>
                    <a:pt x="17308" y="2975"/>
                  </a:cubicBezTo>
                  <a:cubicBezTo>
                    <a:pt x="17270" y="3020"/>
                    <a:pt x="17275" y="3086"/>
                    <a:pt x="17320" y="3124"/>
                  </a:cubicBezTo>
                  <a:cubicBezTo>
                    <a:pt x="17538" y="3309"/>
                    <a:pt x="17748" y="3502"/>
                    <a:pt x="17945" y="3688"/>
                  </a:cubicBezTo>
                  <a:cubicBezTo>
                    <a:pt x="17966" y="3704"/>
                    <a:pt x="17994" y="3716"/>
                    <a:pt x="18021" y="3716"/>
                  </a:cubicBezTo>
                  <a:cubicBezTo>
                    <a:pt x="18049" y="3716"/>
                    <a:pt x="18076" y="3704"/>
                    <a:pt x="18097" y="3683"/>
                  </a:cubicBezTo>
                  <a:cubicBezTo>
                    <a:pt x="18137" y="3638"/>
                    <a:pt x="18130" y="3573"/>
                    <a:pt x="18092" y="3534"/>
                  </a:cubicBezTo>
                  <a:cubicBezTo>
                    <a:pt x="17890" y="3342"/>
                    <a:pt x="17677" y="3152"/>
                    <a:pt x="17457" y="2965"/>
                  </a:cubicBezTo>
                  <a:cubicBezTo>
                    <a:pt x="17437" y="2948"/>
                    <a:pt x="17413" y="2939"/>
                    <a:pt x="17389" y="2939"/>
                  </a:cubicBezTo>
                  <a:close/>
                  <a:moveTo>
                    <a:pt x="18624" y="4098"/>
                  </a:moveTo>
                  <a:cubicBezTo>
                    <a:pt x="18596" y="4098"/>
                    <a:pt x="18569" y="4107"/>
                    <a:pt x="18547" y="4126"/>
                  </a:cubicBezTo>
                  <a:cubicBezTo>
                    <a:pt x="18509" y="4165"/>
                    <a:pt x="18509" y="4237"/>
                    <a:pt x="18547" y="4275"/>
                  </a:cubicBezTo>
                  <a:cubicBezTo>
                    <a:pt x="18750" y="4483"/>
                    <a:pt x="18937" y="4691"/>
                    <a:pt x="19117" y="4895"/>
                  </a:cubicBezTo>
                  <a:cubicBezTo>
                    <a:pt x="19139" y="4916"/>
                    <a:pt x="19167" y="4933"/>
                    <a:pt x="19195" y="4933"/>
                  </a:cubicBezTo>
                  <a:cubicBezTo>
                    <a:pt x="19222" y="4933"/>
                    <a:pt x="19243" y="4921"/>
                    <a:pt x="19266" y="4905"/>
                  </a:cubicBezTo>
                  <a:cubicBezTo>
                    <a:pt x="19309" y="4867"/>
                    <a:pt x="19314" y="4801"/>
                    <a:pt x="19276" y="4756"/>
                  </a:cubicBezTo>
                  <a:cubicBezTo>
                    <a:pt x="19096" y="4549"/>
                    <a:pt x="18904" y="4336"/>
                    <a:pt x="18701" y="4126"/>
                  </a:cubicBezTo>
                  <a:cubicBezTo>
                    <a:pt x="18679" y="4107"/>
                    <a:pt x="18651" y="4098"/>
                    <a:pt x="18624" y="4098"/>
                  </a:cubicBezTo>
                  <a:close/>
                  <a:moveTo>
                    <a:pt x="19731" y="5375"/>
                  </a:moveTo>
                  <a:cubicBezTo>
                    <a:pt x="19709" y="5375"/>
                    <a:pt x="19686" y="5383"/>
                    <a:pt x="19665" y="5398"/>
                  </a:cubicBezTo>
                  <a:cubicBezTo>
                    <a:pt x="19622" y="5431"/>
                    <a:pt x="19610" y="5497"/>
                    <a:pt x="19650" y="5546"/>
                  </a:cubicBezTo>
                  <a:cubicBezTo>
                    <a:pt x="19819" y="5776"/>
                    <a:pt x="19984" y="6006"/>
                    <a:pt x="20126" y="6231"/>
                  </a:cubicBezTo>
                  <a:cubicBezTo>
                    <a:pt x="20143" y="6264"/>
                    <a:pt x="20181" y="6281"/>
                    <a:pt x="20214" y="6281"/>
                  </a:cubicBezTo>
                  <a:cubicBezTo>
                    <a:pt x="20235" y="6281"/>
                    <a:pt x="20252" y="6276"/>
                    <a:pt x="20268" y="6264"/>
                  </a:cubicBezTo>
                  <a:cubicBezTo>
                    <a:pt x="20318" y="6231"/>
                    <a:pt x="20334" y="6165"/>
                    <a:pt x="20301" y="6117"/>
                  </a:cubicBezTo>
                  <a:cubicBezTo>
                    <a:pt x="20159" y="5886"/>
                    <a:pt x="19994" y="5651"/>
                    <a:pt x="19814" y="5421"/>
                  </a:cubicBezTo>
                  <a:cubicBezTo>
                    <a:pt x="19795" y="5391"/>
                    <a:pt x="19764" y="5375"/>
                    <a:pt x="19731" y="5375"/>
                  </a:cubicBezTo>
                  <a:close/>
                  <a:moveTo>
                    <a:pt x="20629" y="6806"/>
                  </a:moveTo>
                  <a:cubicBezTo>
                    <a:pt x="20613" y="6806"/>
                    <a:pt x="20597" y="6810"/>
                    <a:pt x="20581" y="6818"/>
                  </a:cubicBezTo>
                  <a:cubicBezTo>
                    <a:pt x="20531" y="6845"/>
                    <a:pt x="20510" y="6906"/>
                    <a:pt x="20538" y="6960"/>
                  </a:cubicBezTo>
                  <a:cubicBezTo>
                    <a:pt x="20663" y="7218"/>
                    <a:pt x="20773" y="7475"/>
                    <a:pt x="20855" y="7723"/>
                  </a:cubicBezTo>
                  <a:cubicBezTo>
                    <a:pt x="20872" y="7766"/>
                    <a:pt x="20910" y="7799"/>
                    <a:pt x="20953" y="7799"/>
                  </a:cubicBezTo>
                  <a:cubicBezTo>
                    <a:pt x="20965" y="7799"/>
                    <a:pt x="20976" y="7794"/>
                    <a:pt x="20986" y="7788"/>
                  </a:cubicBezTo>
                  <a:cubicBezTo>
                    <a:pt x="21047" y="7771"/>
                    <a:pt x="21074" y="7711"/>
                    <a:pt x="21052" y="7657"/>
                  </a:cubicBezTo>
                  <a:cubicBezTo>
                    <a:pt x="20970" y="7399"/>
                    <a:pt x="20855" y="7131"/>
                    <a:pt x="20723" y="6868"/>
                  </a:cubicBezTo>
                  <a:cubicBezTo>
                    <a:pt x="20703" y="6828"/>
                    <a:pt x="20668" y="6806"/>
                    <a:pt x="20629" y="6806"/>
                  </a:cubicBezTo>
                  <a:close/>
                  <a:moveTo>
                    <a:pt x="21151" y="8401"/>
                  </a:moveTo>
                  <a:cubicBezTo>
                    <a:pt x="21147" y="8401"/>
                    <a:pt x="21144" y="8401"/>
                    <a:pt x="21140" y="8401"/>
                  </a:cubicBezTo>
                  <a:cubicBezTo>
                    <a:pt x="21085" y="8413"/>
                    <a:pt x="21047" y="8467"/>
                    <a:pt x="21052" y="8522"/>
                  </a:cubicBezTo>
                  <a:cubicBezTo>
                    <a:pt x="21090" y="8742"/>
                    <a:pt x="21107" y="8960"/>
                    <a:pt x="21107" y="9175"/>
                  </a:cubicBezTo>
                  <a:cubicBezTo>
                    <a:pt x="21107" y="9229"/>
                    <a:pt x="21107" y="9289"/>
                    <a:pt x="21102" y="9345"/>
                  </a:cubicBezTo>
                  <a:cubicBezTo>
                    <a:pt x="21102" y="9405"/>
                    <a:pt x="21145" y="9454"/>
                    <a:pt x="21206" y="9454"/>
                  </a:cubicBezTo>
                  <a:lnTo>
                    <a:pt x="21211" y="9454"/>
                  </a:lnTo>
                  <a:cubicBezTo>
                    <a:pt x="21266" y="9454"/>
                    <a:pt x="21310" y="9410"/>
                    <a:pt x="21315" y="9355"/>
                  </a:cubicBezTo>
                  <a:lnTo>
                    <a:pt x="21315" y="9175"/>
                  </a:lnTo>
                  <a:cubicBezTo>
                    <a:pt x="21320" y="8950"/>
                    <a:pt x="21299" y="8720"/>
                    <a:pt x="21266" y="8490"/>
                  </a:cubicBezTo>
                  <a:cubicBezTo>
                    <a:pt x="21255" y="8438"/>
                    <a:pt x="21207" y="8401"/>
                    <a:pt x="21151" y="8401"/>
                  </a:cubicBezTo>
                  <a:close/>
                  <a:moveTo>
                    <a:pt x="21086" y="10077"/>
                  </a:moveTo>
                  <a:cubicBezTo>
                    <a:pt x="21037" y="10077"/>
                    <a:pt x="20989" y="10108"/>
                    <a:pt x="20976" y="10156"/>
                  </a:cubicBezTo>
                  <a:cubicBezTo>
                    <a:pt x="20943" y="10276"/>
                    <a:pt x="20905" y="10402"/>
                    <a:pt x="20860" y="10523"/>
                  </a:cubicBezTo>
                  <a:cubicBezTo>
                    <a:pt x="20806" y="10665"/>
                    <a:pt x="20751" y="10802"/>
                    <a:pt x="20690" y="10934"/>
                  </a:cubicBezTo>
                  <a:cubicBezTo>
                    <a:pt x="20669" y="10984"/>
                    <a:pt x="20690" y="11049"/>
                    <a:pt x="20745" y="11070"/>
                  </a:cubicBezTo>
                  <a:cubicBezTo>
                    <a:pt x="20756" y="11077"/>
                    <a:pt x="20773" y="11082"/>
                    <a:pt x="20789" y="11082"/>
                  </a:cubicBezTo>
                  <a:cubicBezTo>
                    <a:pt x="20827" y="11082"/>
                    <a:pt x="20866" y="11055"/>
                    <a:pt x="20882" y="11016"/>
                  </a:cubicBezTo>
                  <a:cubicBezTo>
                    <a:pt x="20943" y="10885"/>
                    <a:pt x="21003" y="10742"/>
                    <a:pt x="21057" y="10594"/>
                  </a:cubicBezTo>
                  <a:cubicBezTo>
                    <a:pt x="21107" y="10468"/>
                    <a:pt x="21145" y="10342"/>
                    <a:pt x="21183" y="10210"/>
                  </a:cubicBezTo>
                  <a:cubicBezTo>
                    <a:pt x="21195" y="10156"/>
                    <a:pt x="21162" y="10096"/>
                    <a:pt x="21107" y="10079"/>
                  </a:cubicBezTo>
                  <a:cubicBezTo>
                    <a:pt x="21100" y="10077"/>
                    <a:pt x="21093" y="10077"/>
                    <a:pt x="21086" y="10077"/>
                  </a:cubicBezTo>
                  <a:close/>
                  <a:moveTo>
                    <a:pt x="20403" y="11623"/>
                  </a:moveTo>
                  <a:cubicBezTo>
                    <a:pt x="20367" y="11623"/>
                    <a:pt x="20331" y="11641"/>
                    <a:pt x="20313" y="11674"/>
                  </a:cubicBezTo>
                  <a:cubicBezTo>
                    <a:pt x="20164" y="11915"/>
                    <a:pt x="20005" y="12145"/>
                    <a:pt x="19840" y="12353"/>
                  </a:cubicBezTo>
                  <a:cubicBezTo>
                    <a:pt x="19802" y="12403"/>
                    <a:pt x="19814" y="12469"/>
                    <a:pt x="19858" y="12507"/>
                  </a:cubicBezTo>
                  <a:cubicBezTo>
                    <a:pt x="19873" y="12517"/>
                    <a:pt x="19901" y="12529"/>
                    <a:pt x="19923" y="12529"/>
                  </a:cubicBezTo>
                  <a:cubicBezTo>
                    <a:pt x="19956" y="12529"/>
                    <a:pt x="19984" y="12512"/>
                    <a:pt x="20005" y="12491"/>
                  </a:cubicBezTo>
                  <a:cubicBezTo>
                    <a:pt x="20181" y="12271"/>
                    <a:pt x="20340" y="12036"/>
                    <a:pt x="20493" y="11778"/>
                  </a:cubicBezTo>
                  <a:cubicBezTo>
                    <a:pt x="20520" y="11728"/>
                    <a:pt x="20505" y="11662"/>
                    <a:pt x="20455" y="11636"/>
                  </a:cubicBezTo>
                  <a:cubicBezTo>
                    <a:pt x="20439" y="11627"/>
                    <a:pt x="20421" y="11623"/>
                    <a:pt x="20403" y="11623"/>
                  </a:cubicBezTo>
                  <a:close/>
                  <a:moveTo>
                    <a:pt x="17177" y="12248"/>
                  </a:moveTo>
                  <a:cubicBezTo>
                    <a:pt x="17121" y="12248"/>
                    <a:pt x="17072" y="12285"/>
                    <a:pt x="17068" y="12337"/>
                  </a:cubicBezTo>
                  <a:cubicBezTo>
                    <a:pt x="17057" y="12398"/>
                    <a:pt x="17095" y="12452"/>
                    <a:pt x="17156" y="12458"/>
                  </a:cubicBezTo>
                  <a:cubicBezTo>
                    <a:pt x="17407" y="12502"/>
                    <a:pt x="17682" y="12567"/>
                    <a:pt x="17955" y="12661"/>
                  </a:cubicBezTo>
                  <a:cubicBezTo>
                    <a:pt x="17966" y="12661"/>
                    <a:pt x="17978" y="12666"/>
                    <a:pt x="17988" y="12666"/>
                  </a:cubicBezTo>
                  <a:cubicBezTo>
                    <a:pt x="18038" y="12666"/>
                    <a:pt x="18076" y="12633"/>
                    <a:pt x="18092" y="12590"/>
                  </a:cubicBezTo>
                  <a:cubicBezTo>
                    <a:pt x="18109" y="12534"/>
                    <a:pt x="18082" y="12474"/>
                    <a:pt x="18021" y="12458"/>
                  </a:cubicBezTo>
                  <a:cubicBezTo>
                    <a:pt x="17736" y="12365"/>
                    <a:pt x="17452" y="12294"/>
                    <a:pt x="17189" y="12249"/>
                  </a:cubicBezTo>
                  <a:cubicBezTo>
                    <a:pt x="17185" y="12249"/>
                    <a:pt x="17181" y="12248"/>
                    <a:pt x="17177" y="12248"/>
                  </a:cubicBezTo>
                  <a:close/>
                  <a:moveTo>
                    <a:pt x="16326" y="12216"/>
                  </a:moveTo>
                  <a:cubicBezTo>
                    <a:pt x="16323" y="12216"/>
                    <a:pt x="16319" y="12216"/>
                    <a:pt x="16316" y="12216"/>
                  </a:cubicBezTo>
                  <a:cubicBezTo>
                    <a:pt x="16032" y="12254"/>
                    <a:pt x="15823" y="12342"/>
                    <a:pt x="15681" y="12479"/>
                  </a:cubicBezTo>
                  <a:cubicBezTo>
                    <a:pt x="15626" y="12540"/>
                    <a:pt x="15572" y="12600"/>
                    <a:pt x="15527" y="12661"/>
                  </a:cubicBezTo>
                  <a:cubicBezTo>
                    <a:pt x="15494" y="12704"/>
                    <a:pt x="15506" y="12770"/>
                    <a:pt x="15550" y="12808"/>
                  </a:cubicBezTo>
                  <a:cubicBezTo>
                    <a:pt x="15572" y="12820"/>
                    <a:pt x="15593" y="12825"/>
                    <a:pt x="15615" y="12825"/>
                  </a:cubicBezTo>
                  <a:cubicBezTo>
                    <a:pt x="15648" y="12825"/>
                    <a:pt x="15681" y="12813"/>
                    <a:pt x="15697" y="12780"/>
                  </a:cubicBezTo>
                  <a:cubicBezTo>
                    <a:pt x="15736" y="12732"/>
                    <a:pt x="15780" y="12682"/>
                    <a:pt x="15828" y="12633"/>
                  </a:cubicBezTo>
                  <a:cubicBezTo>
                    <a:pt x="15934" y="12529"/>
                    <a:pt x="16114" y="12458"/>
                    <a:pt x="16344" y="12431"/>
                  </a:cubicBezTo>
                  <a:cubicBezTo>
                    <a:pt x="16399" y="12419"/>
                    <a:pt x="16443" y="12370"/>
                    <a:pt x="16432" y="12309"/>
                  </a:cubicBezTo>
                  <a:cubicBezTo>
                    <a:pt x="16427" y="12257"/>
                    <a:pt x="16378" y="12216"/>
                    <a:pt x="16326" y="12216"/>
                  </a:cubicBezTo>
                  <a:close/>
                  <a:moveTo>
                    <a:pt x="18773" y="12763"/>
                  </a:moveTo>
                  <a:cubicBezTo>
                    <a:pt x="18735" y="12763"/>
                    <a:pt x="18698" y="12786"/>
                    <a:pt x="18679" y="12825"/>
                  </a:cubicBezTo>
                  <a:cubicBezTo>
                    <a:pt x="18657" y="12879"/>
                    <a:pt x="18679" y="12940"/>
                    <a:pt x="18734" y="12967"/>
                  </a:cubicBezTo>
                  <a:cubicBezTo>
                    <a:pt x="18843" y="13017"/>
                    <a:pt x="18953" y="13076"/>
                    <a:pt x="19063" y="13132"/>
                  </a:cubicBezTo>
                  <a:cubicBezTo>
                    <a:pt x="18920" y="13247"/>
                    <a:pt x="18767" y="13357"/>
                    <a:pt x="18613" y="13445"/>
                  </a:cubicBezTo>
                  <a:cubicBezTo>
                    <a:pt x="18564" y="13478"/>
                    <a:pt x="18547" y="13543"/>
                    <a:pt x="18575" y="13592"/>
                  </a:cubicBezTo>
                  <a:cubicBezTo>
                    <a:pt x="18597" y="13625"/>
                    <a:pt x="18630" y="13642"/>
                    <a:pt x="18668" y="13642"/>
                  </a:cubicBezTo>
                  <a:cubicBezTo>
                    <a:pt x="18684" y="13642"/>
                    <a:pt x="18701" y="13635"/>
                    <a:pt x="18717" y="13630"/>
                  </a:cubicBezTo>
                  <a:cubicBezTo>
                    <a:pt x="18909" y="13516"/>
                    <a:pt x="19091" y="13389"/>
                    <a:pt x="19266" y="13247"/>
                  </a:cubicBezTo>
                  <a:cubicBezTo>
                    <a:pt x="19331" y="13286"/>
                    <a:pt x="19397" y="13324"/>
                    <a:pt x="19463" y="13362"/>
                  </a:cubicBezTo>
                  <a:cubicBezTo>
                    <a:pt x="19480" y="13374"/>
                    <a:pt x="19500" y="13379"/>
                    <a:pt x="19519" y="13379"/>
                  </a:cubicBezTo>
                  <a:cubicBezTo>
                    <a:pt x="19554" y="13379"/>
                    <a:pt x="19589" y="13361"/>
                    <a:pt x="19610" y="13329"/>
                  </a:cubicBezTo>
                  <a:cubicBezTo>
                    <a:pt x="19638" y="13280"/>
                    <a:pt x="19627" y="13214"/>
                    <a:pt x="19577" y="13187"/>
                  </a:cubicBezTo>
                  <a:cubicBezTo>
                    <a:pt x="19529" y="13154"/>
                    <a:pt x="19479" y="13126"/>
                    <a:pt x="19430" y="13099"/>
                  </a:cubicBezTo>
                  <a:cubicBezTo>
                    <a:pt x="19458" y="13055"/>
                    <a:pt x="19458" y="13005"/>
                    <a:pt x="19425" y="12967"/>
                  </a:cubicBezTo>
                  <a:cubicBezTo>
                    <a:pt x="19404" y="12943"/>
                    <a:pt x="19373" y="12931"/>
                    <a:pt x="19342" y="12931"/>
                  </a:cubicBezTo>
                  <a:cubicBezTo>
                    <a:pt x="19318" y="12931"/>
                    <a:pt x="19293" y="12939"/>
                    <a:pt x="19276" y="12957"/>
                  </a:cubicBezTo>
                  <a:cubicBezTo>
                    <a:pt x="19260" y="12967"/>
                    <a:pt x="19248" y="12978"/>
                    <a:pt x="19238" y="12990"/>
                  </a:cubicBezTo>
                  <a:cubicBezTo>
                    <a:pt x="19101" y="12912"/>
                    <a:pt x="18964" y="12841"/>
                    <a:pt x="18821" y="12775"/>
                  </a:cubicBezTo>
                  <a:cubicBezTo>
                    <a:pt x="18805" y="12767"/>
                    <a:pt x="18789" y="12763"/>
                    <a:pt x="18773" y="12763"/>
                  </a:cubicBezTo>
                  <a:close/>
                  <a:moveTo>
                    <a:pt x="15547" y="13402"/>
                  </a:moveTo>
                  <a:cubicBezTo>
                    <a:pt x="15527" y="13402"/>
                    <a:pt x="15507" y="13407"/>
                    <a:pt x="15489" y="13417"/>
                  </a:cubicBezTo>
                  <a:cubicBezTo>
                    <a:pt x="15440" y="13450"/>
                    <a:pt x="15423" y="13516"/>
                    <a:pt x="15456" y="13564"/>
                  </a:cubicBezTo>
                  <a:cubicBezTo>
                    <a:pt x="15593" y="13789"/>
                    <a:pt x="15861" y="13964"/>
                    <a:pt x="16207" y="14063"/>
                  </a:cubicBezTo>
                  <a:cubicBezTo>
                    <a:pt x="16213" y="14069"/>
                    <a:pt x="16223" y="14069"/>
                    <a:pt x="16235" y="14069"/>
                  </a:cubicBezTo>
                  <a:cubicBezTo>
                    <a:pt x="16278" y="14069"/>
                    <a:pt x="16322" y="14042"/>
                    <a:pt x="16334" y="13992"/>
                  </a:cubicBezTo>
                  <a:cubicBezTo>
                    <a:pt x="16349" y="13938"/>
                    <a:pt x="16322" y="13877"/>
                    <a:pt x="16262" y="13860"/>
                  </a:cubicBezTo>
                  <a:cubicBezTo>
                    <a:pt x="15972" y="13779"/>
                    <a:pt x="15747" y="13630"/>
                    <a:pt x="15631" y="13450"/>
                  </a:cubicBezTo>
                  <a:cubicBezTo>
                    <a:pt x="15614" y="13418"/>
                    <a:pt x="15581" y="13402"/>
                    <a:pt x="15547" y="13402"/>
                  </a:cubicBezTo>
                  <a:close/>
                  <a:moveTo>
                    <a:pt x="17903" y="13782"/>
                  </a:moveTo>
                  <a:cubicBezTo>
                    <a:pt x="17891" y="13782"/>
                    <a:pt x="17879" y="13784"/>
                    <a:pt x="17867" y="13789"/>
                  </a:cubicBezTo>
                  <a:cubicBezTo>
                    <a:pt x="17599" y="13877"/>
                    <a:pt x="17331" y="13926"/>
                    <a:pt x="17068" y="13943"/>
                  </a:cubicBezTo>
                  <a:cubicBezTo>
                    <a:pt x="17007" y="13948"/>
                    <a:pt x="16964" y="13997"/>
                    <a:pt x="16964" y="14052"/>
                  </a:cubicBezTo>
                  <a:cubicBezTo>
                    <a:pt x="16969" y="14113"/>
                    <a:pt x="17019" y="14156"/>
                    <a:pt x="17073" y="14156"/>
                  </a:cubicBezTo>
                  <a:lnTo>
                    <a:pt x="17078" y="14151"/>
                  </a:lnTo>
                  <a:cubicBezTo>
                    <a:pt x="17358" y="14135"/>
                    <a:pt x="17649" y="14080"/>
                    <a:pt x="17933" y="13987"/>
                  </a:cubicBezTo>
                  <a:cubicBezTo>
                    <a:pt x="17988" y="13971"/>
                    <a:pt x="18016" y="13910"/>
                    <a:pt x="17999" y="13855"/>
                  </a:cubicBezTo>
                  <a:cubicBezTo>
                    <a:pt x="17986" y="13812"/>
                    <a:pt x="17947" y="13782"/>
                    <a:pt x="17903" y="13782"/>
                  </a:cubicBezTo>
                  <a:close/>
                  <a:moveTo>
                    <a:pt x="20211" y="13657"/>
                  </a:moveTo>
                  <a:cubicBezTo>
                    <a:pt x="20179" y="13657"/>
                    <a:pt x="20148" y="13671"/>
                    <a:pt x="20126" y="13696"/>
                  </a:cubicBezTo>
                  <a:cubicBezTo>
                    <a:pt x="20088" y="13741"/>
                    <a:pt x="20098" y="13806"/>
                    <a:pt x="20143" y="13845"/>
                  </a:cubicBezTo>
                  <a:cubicBezTo>
                    <a:pt x="20361" y="14020"/>
                    <a:pt x="20564" y="14212"/>
                    <a:pt x="20751" y="14409"/>
                  </a:cubicBezTo>
                  <a:cubicBezTo>
                    <a:pt x="20773" y="14431"/>
                    <a:pt x="20801" y="14442"/>
                    <a:pt x="20827" y="14442"/>
                  </a:cubicBezTo>
                  <a:cubicBezTo>
                    <a:pt x="20855" y="14442"/>
                    <a:pt x="20882" y="14431"/>
                    <a:pt x="20905" y="14414"/>
                  </a:cubicBezTo>
                  <a:cubicBezTo>
                    <a:pt x="20943" y="14371"/>
                    <a:pt x="20948" y="14305"/>
                    <a:pt x="20905" y="14267"/>
                  </a:cubicBezTo>
                  <a:cubicBezTo>
                    <a:pt x="20713" y="14058"/>
                    <a:pt x="20505" y="13860"/>
                    <a:pt x="20274" y="13680"/>
                  </a:cubicBezTo>
                  <a:cubicBezTo>
                    <a:pt x="20256" y="13664"/>
                    <a:pt x="20233" y="13657"/>
                    <a:pt x="20211" y="13657"/>
                  </a:cubicBezTo>
                  <a:close/>
                  <a:moveTo>
                    <a:pt x="21360" y="14889"/>
                  </a:moveTo>
                  <a:cubicBezTo>
                    <a:pt x="21339" y="14889"/>
                    <a:pt x="21318" y="14895"/>
                    <a:pt x="21299" y="14907"/>
                  </a:cubicBezTo>
                  <a:cubicBezTo>
                    <a:pt x="21249" y="14940"/>
                    <a:pt x="21239" y="15006"/>
                    <a:pt x="21272" y="15056"/>
                  </a:cubicBezTo>
                  <a:cubicBezTo>
                    <a:pt x="21425" y="15286"/>
                    <a:pt x="21562" y="15527"/>
                    <a:pt x="21671" y="15773"/>
                  </a:cubicBezTo>
                  <a:cubicBezTo>
                    <a:pt x="21689" y="15812"/>
                    <a:pt x="21727" y="15839"/>
                    <a:pt x="21770" y="15839"/>
                  </a:cubicBezTo>
                  <a:cubicBezTo>
                    <a:pt x="21781" y="15839"/>
                    <a:pt x="21798" y="15833"/>
                    <a:pt x="21808" y="15828"/>
                  </a:cubicBezTo>
                  <a:cubicBezTo>
                    <a:pt x="21864" y="15806"/>
                    <a:pt x="21886" y="15740"/>
                    <a:pt x="21864" y="15691"/>
                  </a:cubicBezTo>
                  <a:cubicBezTo>
                    <a:pt x="21748" y="15428"/>
                    <a:pt x="21611" y="15176"/>
                    <a:pt x="21447" y="14935"/>
                  </a:cubicBezTo>
                  <a:cubicBezTo>
                    <a:pt x="21426" y="14904"/>
                    <a:pt x="21394" y="14889"/>
                    <a:pt x="21360" y="14889"/>
                  </a:cubicBezTo>
                  <a:close/>
                  <a:moveTo>
                    <a:pt x="22033" y="16427"/>
                  </a:moveTo>
                  <a:cubicBezTo>
                    <a:pt x="22024" y="16427"/>
                    <a:pt x="22015" y="16428"/>
                    <a:pt x="22006" y="16431"/>
                  </a:cubicBezTo>
                  <a:cubicBezTo>
                    <a:pt x="21952" y="16442"/>
                    <a:pt x="21912" y="16496"/>
                    <a:pt x="21929" y="16557"/>
                  </a:cubicBezTo>
                  <a:cubicBezTo>
                    <a:pt x="21985" y="16820"/>
                    <a:pt x="22017" y="17095"/>
                    <a:pt x="22023" y="17374"/>
                  </a:cubicBezTo>
                  <a:cubicBezTo>
                    <a:pt x="22023" y="17429"/>
                    <a:pt x="22071" y="17472"/>
                    <a:pt x="22127" y="17472"/>
                  </a:cubicBezTo>
                  <a:lnTo>
                    <a:pt x="22132" y="17472"/>
                  </a:lnTo>
                  <a:cubicBezTo>
                    <a:pt x="22192" y="17472"/>
                    <a:pt x="22236" y="17424"/>
                    <a:pt x="22236" y="17369"/>
                  </a:cubicBezTo>
                  <a:cubicBezTo>
                    <a:pt x="22231" y="17078"/>
                    <a:pt x="22198" y="16787"/>
                    <a:pt x="22132" y="16508"/>
                  </a:cubicBezTo>
                  <a:cubicBezTo>
                    <a:pt x="22123" y="16462"/>
                    <a:pt x="22082" y="16427"/>
                    <a:pt x="22033" y="16427"/>
                  </a:cubicBezTo>
                  <a:close/>
                  <a:moveTo>
                    <a:pt x="22065" y="18106"/>
                  </a:moveTo>
                  <a:cubicBezTo>
                    <a:pt x="22016" y="18106"/>
                    <a:pt x="21972" y="18142"/>
                    <a:pt x="21962" y="18196"/>
                  </a:cubicBezTo>
                  <a:cubicBezTo>
                    <a:pt x="21919" y="18459"/>
                    <a:pt x="21853" y="18727"/>
                    <a:pt x="21765" y="18996"/>
                  </a:cubicBezTo>
                  <a:cubicBezTo>
                    <a:pt x="21742" y="19051"/>
                    <a:pt x="21775" y="19111"/>
                    <a:pt x="21831" y="19127"/>
                  </a:cubicBezTo>
                  <a:cubicBezTo>
                    <a:pt x="21841" y="19134"/>
                    <a:pt x="21853" y="19134"/>
                    <a:pt x="21864" y="19134"/>
                  </a:cubicBezTo>
                  <a:cubicBezTo>
                    <a:pt x="21907" y="19134"/>
                    <a:pt x="21952" y="19106"/>
                    <a:pt x="21962" y="19061"/>
                  </a:cubicBezTo>
                  <a:cubicBezTo>
                    <a:pt x="22056" y="18783"/>
                    <a:pt x="22127" y="18502"/>
                    <a:pt x="22170" y="18229"/>
                  </a:cubicBezTo>
                  <a:cubicBezTo>
                    <a:pt x="22182" y="18168"/>
                    <a:pt x="22142" y="18114"/>
                    <a:pt x="22083" y="18108"/>
                  </a:cubicBezTo>
                  <a:cubicBezTo>
                    <a:pt x="22077" y="18107"/>
                    <a:pt x="22071" y="18106"/>
                    <a:pt x="22065" y="18106"/>
                  </a:cubicBezTo>
                  <a:close/>
                  <a:moveTo>
                    <a:pt x="21552" y="19706"/>
                  </a:moveTo>
                  <a:cubicBezTo>
                    <a:pt x="21511" y="19706"/>
                    <a:pt x="21472" y="19727"/>
                    <a:pt x="21452" y="19764"/>
                  </a:cubicBezTo>
                  <a:cubicBezTo>
                    <a:pt x="21337" y="20005"/>
                    <a:pt x="21201" y="20252"/>
                    <a:pt x="21052" y="20498"/>
                  </a:cubicBezTo>
                  <a:cubicBezTo>
                    <a:pt x="21024" y="20548"/>
                    <a:pt x="21036" y="20614"/>
                    <a:pt x="21085" y="20640"/>
                  </a:cubicBezTo>
                  <a:cubicBezTo>
                    <a:pt x="21107" y="20652"/>
                    <a:pt x="21123" y="20657"/>
                    <a:pt x="21140" y="20657"/>
                  </a:cubicBezTo>
                  <a:cubicBezTo>
                    <a:pt x="21178" y="20657"/>
                    <a:pt x="21211" y="20640"/>
                    <a:pt x="21233" y="20607"/>
                  </a:cubicBezTo>
                  <a:cubicBezTo>
                    <a:pt x="21386" y="20356"/>
                    <a:pt x="21524" y="20103"/>
                    <a:pt x="21644" y="19857"/>
                  </a:cubicBezTo>
                  <a:cubicBezTo>
                    <a:pt x="21666" y="19802"/>
                    <a:pt x="21644" y="19742"/>
                    <a:pt x="21595" y="19714"/>
                  </a:cubicBezTo>
                  <a:cubicBezTo>
                    <a:pt x="21581" y="19708"/>
                    <a:pt x="21566" y="19706"/>
                    <a:pt x="21552" y="19706"/>
                  </a:cubicBezTo>
                  <a:close/>
                  <a:moveTo>
                    <a:pt x="20672" y="21147"/>
                  </a:moveTo>
                  <a:cubicBezTo>
                    <a:pt x="20639" y="21147"/>
                    <a:pt x="20606" y="21162"/>
                    <a:pt x="20586" y="21188"/>
                  </a:cubicBezTo>
                  <a:cubicBezTo>
                    <a:pt x="20427" y="21408"/>
                    <a:pt x="20252" y="21626"/>
                    <a:pt x="20065" y="21846"/>
                  </a:cubicBezTo>
                  <a:cubicBezTo>
                    <a:pt x="20027" y="21890"/>
                    <a:pt x="20032" y="21955"/>
                    <a:pt x="20077" y="21995"/>
                  </a:cubicBezTo>
                  <a:cubicBezTo>
                    <a:pt x="20098" y="22011"/>
                    <a:pt x="20121" y="22021"/>
                    <a:pt x="20148" y="22021"/>
                  </a:cubicBezTo>
                  <a:cubicBezTo>
                    <a:pt x="20176" y="22021"/>
                    <a:pt x="20209" y="22005"/>
                    <a:pt x="20225" y="21983"/>
                  </a:cubicBezTo>
                  <a:cubicBezTo>
                    <a:pt x="20417" y="21758"/>
                    <a:pt x="20592" y="21534"/>
                    <a:pt x="20756" y="21315"/>
                  </a:cubicBezTo>
                  <a:cubicBezTo>
                    <a:pt x="20789" y="21271"/>
                    <a:pt x="20778" y="21199"/>
                    <a:pt x="20735" y="21166"/>
                  </a:cubicBezTo>
                  <a:cubicBezTo>
                    <a:pt x="20715" y="21153"/>
                    <a:pt x="20693" y="21147"/>
                    <a:pt x="20672" y="21147"/>
                  </a:cubicBezTo>
                  <a:close/>
                  <a:moveTo>
                    <a:pt x="19581" y="22438"/>
                  </a:moveTo>
                  <a:cubicBezTo>
                    <a:pt x="19553" y="22438"/>
                    <a:pt x="19526" y="22449"/>
                    <a:pt x="19506" y="22471"/>
                  </a:cubicBezTo>
                  <a:cubicBezTo>
                    <a:pt x="19321" y="22668"/>
                    <a:pt x="19117" y="22866"/>
                    <a:pt x="18909" y="23063"/>
                  </a:cubicBezTo>
                  <a:cubicBezTo>
                    <a:pt x="18871" y="23106"/>
                    <a:pt x="18866" y="23172"/>
                    <a:pt x="18909" y="23217"/>
                  </a:cubicBezTo>
                  <a:cubicBezTo>
                    <a:pt x="18931" y="23233"/>
                    <a:pt x="18959" y="23244"/>
                    <a:pt x="18985" y="23244"/>
                  </a:cubicBezTo>
                  <a:cubicBezTo>
                    <a:pt x="19013" y="23244"/>
                    <a:pt x="19035" y="23238"/>
                    <a:pt x="19058" y="23217"/>
                  </a:cubicBezTo>
                  <a:cubicBezTo>
                    <a:pt x="19266" y="23019"/>
                    <a:pt x="19468" y="22817"/>
                    <a:pt x="19660" y="22613"/>
                  </a:cubicBezTo>
                  <a:cubicBezTo>
                    <a:pt x="19698" y="22575"/>
                    <a:pt x="19698" y="22509"/>
                    <a:pt x="19655" y="22466"/>
                  </a:cubicBezTo>
                  <a:cubicBezTo>
                    <a:pt x="19633" y="22447"/>
                    <a:pt x="19607" y="22438"/>
                    <a:pt x="19581" y="22438"/>
                  </a:cubicBezTo>
                  <a:close/>
                  <a:moveTo>
                    <a:pt x="18360" y="23607"/>
                  </a:moveTo>
                  <a:cubicBezTo>
                    <a:pt x="18335" y="23607"/>
                    <a:pt x="18310" y="23615"/>
                    <a:pt x="18290" y="23632"/>
                  </a:cubicBezTo>
                  <a:cubicBezTo>
                    <a:pt x="18087" y="23809"/>
                    <a:pt x="17874" y="23994"/>
                    <a:pt x="17649" y="24176"/>
                  </a:cubicBezTo>
                  <a:cubicBezTo>
                    <a:pt x="17604" y="24214"/>
                    <a:pt x="17599" y="24280"/>
                    <a:pt x="17637" y="24323"/>
                  </a:cubicBezTo>
                  <a:cubicBezTo>
                    <a:pt x="17654" y="24351"/>
                    <a:pt x="17687" y="24363"/>
                    <a:pt x="17720" y="24363"/>
                  </a:cubicBezTo>
                  <a:cubicBezTo>
                    <a:pt x="17742" y="24363"/>
                    <a:pt x="17763" y="24356"/>
                    <a:pt x="17786" y="24340"/>
                  </a:cubicBezTo>
                  <a:cubicBezTo>
                    <a:pt x="18011" y="24153"/>
                    <a:pt x="18224" y="23973"/>
                    <a:pt x="18433" y="23792"/>
                  </a:cubicBezTo>
                  <a:cubicBezTo>
                    <a:pt x="18476" y="23753"/>
                    <a:pt x="18482" y="23688"/>
                    <a:pt x="18443" y="23644"/>
                  </a:cubicBezTo>
                  <a:cubicBezTo>
                    <a:pt x="18422" y="23620"/>
                    <a:pt x="18391" y="23607"/>
                    <a:pt x="18360" y="23607"/>
                  </a:cubicBezTo>
                  <a:close/>
                  <a:moveTo>
                    <a:pt x="17052" y="24677"/>
                  </a:moveTo>
                  <a:cubicBezTo>
                    <a:pt x="17030" y="24677"/>
                    <a:pt x="17009" y="24684"/>
                    <a:pt x="16991" y="24697"/>
                  </a:cubicBezTo>
                  <a:cubicBezTo>
                    <a:pt x="16772" y="24866"/>
                    <a:pt x="16547" y="25031"/>
                    <a:pt x="16316" y="25200"/>
                  </a:cubicBezTo>
                  <a:cubicBezTo>
                    <a:pt x="16268" y="25239"/>
                    <a:pt x="16256" y="25304"/>
                    <a:pt x="16295" y="25349"/>
                  </a:cubicBezTo>
                  <a:cubicBezTo>
                    <a:pt x="16311" y="25375"/>
                    <a:pt x="16344" y="25392"/>
                    <a:pt x="16377" y="25392"/>
                  </a:cubicBezTo>
                  <a:cubicBezTo>
                    <a:pt x="16399" y="25392"/>
                    <a:pt x="16420" y="25387"/>
                    <a:pt x="16437" y="25375"/>
                  </a:cubicBezTo>
                  <a:cubicBezTo>
                    <a:pt x="16673" y="25200"/>
                    <a:pt x="16903" y="25036"/>
                    <a:pt x="17118" y="24866"/>
                  </a:cubicBezTo>
                  <a:cubicBezTo>
                    <a:pt x="17166" y="24833"/>
                    <a:pt x="17171" y="24762"/>
                    <a:pt x="17139" y="24718"/>
                  </a:cubicBezTo>
                  <a:cubicBezTo>
                    <a:pt x="17119" y="24692"/>
                    <a:pt x="17085" y="24677"/>
                    <a:pt x="17052" y="24677"/>
                  </a:cubicBezTo>
                  <a:close/>
                  <a:moveTo>
                    <a:pt x="15688" y="25670"/>
                  </a:moveTo>
                  <a:cubicBezTo>
                    <a:pt x="15667" y="25670"/>
                    <a:pt x="15645" y="25676"/>
                    <a:pt x="15626" y="25688"/>
                  </a:cubicBezTo>
                  <a:cubicBezTo>
                    <a:pt x="15401" y="25842"/>
                    <a:pt x="15171" y="26000"/>
                    <a:pt x="14930" y="26159"/>
                  </a:cubicBezTo>
                  <a:cubicBezTo>
                    <a:pt x="14881" y="26192"/>
                    <a:pt x="14864" y="26258"/>
                    <a:pt x="14897" y="26308"/>
                  </a:cubicBezTo>
                  <a:cubicBezTo>
                    <a:pt x="14919" y="26336"/>
                    <a:pt x="14952" y="26351"/>
                    <a:pt x="14985" y="26351"/>
                  </a:cubicBezTo>
                  <a:cubicBezTo>
                    <a:pt x="15006" y="26351"/>
                    <a:pt x="15029" y="26346"/>
                    <a:pt x="15046" y="26336"/>
                  </a:cubicBezTo>
                  <a:cubicBezTo>
                    <a:pt x="15286" y="26176"/>
                    <a:pt x="15522" y="26017"/>
                    <a:pt x="15747" y="25863"/>
                  </a:cubicBezTo>
                  <a:cubicBezTo>
                    <a:pt x="15796" y="25831"/>
                    <a:pt x="15807" y="25765"/>
                    <a:pt x="15774" y="25716"/>
                  </a:cubicBezTo>
                  <a:cubicBezTo>
                    <a:pt x="15754" y="25685"/>
                    <a:pt x="15722" y="25670"/>
                    <a:pt x="15688" y="25670"/>
                  </a:cubicBezTo>
                  <a:close/>
                  <a:moveTo>
                    <a:pt x="14274" y="26598"/>
                  </a:moveTo>
                  <a:cubicBezTo>
                    <a:pt x="14254" y="26598"/>
                    <a:pt x="14235" y="26603"/>
                    <a:pt x="14217" y="26614"/>
                  </a:cubicBezTo>
                  <a:cubicBezTo>
                    <a:pt x="13987" y="26763"/>
                    <a:pt x="13746" y="26910"/>
                    <a:pt x="13505" y="27059"/>
                  </a:cubicBezTo>
                  <a:cubicBezTo>
                    <a:pt x="13450" y="27085"/>
                    <a:pt x="13434" y="27151"/>
                    <a:pt x="13467" y="27201"/>
                  </a:cubicBezTo>
                  <a:cubicBezTo>
                    <a:pt x="13488" y="27234"/>
                    <a:pt x="13521" y="27256"/>
                    <a:pt x="13559" y="27256"/>
                  </a:cubicBezTo>
                  <a:cubicBezTo>
                    <a:pt x="13576" y="27256"/>
                    <a:pt x="13592" y="27250"/>
                    <a:pt x="13609" y="27239"/>
                  </a:cubicBezTo>
                  <a:cubicBezTo>
                    <a:pt x="13855" y="27092"/>
                    <a:pt x="14097" y="26943"/>
                    <a:pt x="14333" y="26796"/>
                  </a:cubicBezTo>
                  <a:cubicBezTo>
                    <a:pt x="14381" y="26763"/>
                    <a:pt x="14399" y="26697"/>
                    <a:pt x="14366" y="26647"/>
                  </a:cubicBezTo>
                  <a:cubicBezTo>
                    <a:pt x="14344" y="26616"/>
                    <a:pt x="14309" y="26598"/>
                    <a:pt x="14274" y="26598"/>
                  </a:cubicBezTo>
                  <a:close/>
                  <a:moveTo>
                    <a:pt x="12829" y="27478"/>
                  </a:moveTo>
                  <a:cubicBezTo>
                    <a:pt x="12811" y="27478"/>
                    <a:pt x="12793" y="27483"/>
                    <a:pt x="12777" y="27492"/>
                  </a:cubicBezTo>
                  <a:cubicBezTo>
                    <a:pt x="12535" y="27639"/>
                    <a:pt x="12294" y="27788"/>
                    <a:pt x="12058" y="27935"/>
                  </a:cubicBezTo>
                  <a:cubicBezTo>
                    <a:pt x="12008" y="27968"/>
                    <a:pt x="11993" y="28029"/>
                    <a:pt x="12020" y="28084"/>
                  </a:cubicBezTo>
                  <a:cubicBezTo>
                    <a:pt x="12041" y="28111"/>
                    <a:pt x="12074" y="28132"/>
                    <a:pt x="12112" y="28132"/>
                  </a:cubicBezTo>
                  <a:cubicBezTo>
                    <a:pt x="12129" y="28132"/>
                    <a:pt x="12152" y="28127"/>
                    <a:pt x="12168" y="28117"/>
                  </a:cubicBezTo>
                  <a:cubicBezTo>
                    <a:pt x="12403" y="27968"/>
                    <a:pt x="12645" y="27821"/>
                    <a:pt x="12886" y="27672"/>
                  </a:cubicBezTo>
                  <a:cubicBezTo>
                    <a:pt x="12935" y="27644"/>
                    <a:pt x="12952" y="27579"/>
                    <a:pt x="12924" y="27530"/>
                  </a:cubicBezTo>
                  <a:cubicBezTo>
                    <a:pt x="12902" y="27497"/>
                    <a:pt x="12865" y="27478"/>
                    <a:pt x="12829" y="27478"/>
                  </a:cubicBezTo>
                  <a:close/>
                  <a:moveTo>
                    <a:pt x="11397" y="28370"/>
                  </a:moveTo>
                  <a:cubicBezTo>
                    <a:pt x="11377" y="28370"/>
                    <a:pt x="11358" y="28375"/>
                    <a:pt x="11340" y="28385"/>
                  </a:cubicBezTo>
                  <a:cubicBezTo>
                    <a:pt x="11100" y="28544"/>
                    <a:pt x="10863" y="28697"/>
                    <a:pt x="10633" y="28851"/>
                  </a:cubicBezTo>
                  <a:cubicBezTo>
                    <a:pt x="10584" y="28878"/>
                    <a:pt x="10567" y="28944"/>
                    <a:pt x="10600" y="28993"/>
                  </a:cubicBezTo>
                  <a:cubicBezTo>
                    <a:pt x="10622" y="29026"/>
                    <a:pt x="10655" y="29043"/>
                    <a:pt x="10688" y="29043"/>
                  </a:cubicBezTo>
                  <a:cubicBezTo>
                    <a:pt x="10710" y="29043"/>
                    <a:pt x="10731" y="29037"/>
                    <a:pt x="10748" y="29026"/>
                  </a:cubicBezTo>
                  <a:cubicBezTo>
                    <a:pt x="10979" y="28873"/>
                    <a:pt x="11214" y="28719"/>
                    <a:pt x="11455" y="28565"/>
                  </a:cubicBezTo>
                  <a:cubicBezTo>
                    <a:pt x="11505" y="28532"/>
                    <a:pt x="11515" y="28467"/>
                    <a:pt x="11488" y="28418"/>
                  </a:cubicBezTo>
                  <a:cubicBezTo>
                    <a:pt x="11467" y="28386"/>
                    <a:pt x="11432" y="28370"/>
                    <a:pt x="11397" y="28370"/>
                  </a:cubicBezTo>
                  <a:close/>
                  <a:moveTo>
                    <a:pt x="9986" y="29303"/>
                  </a:moveTo>
                  <a:cubicBezTo>
                    <a:pt x="9966" y="29303"/>
                    <a:pt x="9945" y="29309"/>
                    <a:pt x="9926" y="29322"/>
                  </a:cubicBezTo>
                  <a:cubicBezTo>
                    <a:pt x="9691" y="29481"/>
                    <a:pt x="9461" y="29645"/>
                    <a:pt x="9230" y="29804"/>
                  </a:cubicBezTo>
                  <a:cubicBezTo>
                    <a:pt x="9186" y="29837"/>
                    <a:pt x="9175" y="29903"/>
                    <a:pt x="9208" y="29953"/>
                  </a:cubicBezTo>
                  <a:cubicBezTo>
                    <a:pt x="9230" y="29979"/>
                    <a:pt x="9263" y="29996"/>
                    <a:pt x="9296" y="29996"/>
                  </a:cubicBezTo>
                  <a:cubicBezTo>
                    <a:pt x="9312" y="29996"/>
                    <a:pt x="9334" y="29991"/>
                    <a:pt x="9357" y="29974"/>
                  </a:cubicBezTo>
                  <a:cubicBezTo>
                    <a:pt x="9580" y="29815"/>
                    <a:pt x="9810" y="29657"/>
                    <a:pt x="10047" y="29493"/>
                  </a:cubicBezTo>
                  <a:cubicBezTo>
                    <a:pt x="10096" y="29460"/>
                    <a:pt x="10106" y="29394"/>
                    <a:pt x="10074" y="29349"/>
                  </a:cubicBezTo>
                  <a:cubicBezTo>
                    <a:pt x="10053" y="29319"/>
                    <a:pt x="10020" y="29303"/>
                    <a:pt x="9986" y="29303"/>
                  </a:cubicBezTo>
                  <a:close/>
                  <a:moveTo>
                    <a:pt x="8611" y="30277"/>
                  </a:moveTo>
                  <a:cubicBezTo>
                    <a:pt x="8588" y="30277"/>
                    <a:pt x="8565" y="30284"/>
                    <a:pt x="8545" y="30298"/>
                  </a:cubicBezTo>
                  <a:cubicBezTo>
                    <a:pt x="8315" y="30467"/>
                    <a:pt x="8085" y="30637"/>
                    <a:pt x="7865" y="30801"/>
                  </a:cubicBezTo>
                  <a:cubicBezTo>
                    <a:pt x="7822" y="30841"/>
                    <a:pt x="7811" y="30907"/>
                    <a:pt x="7849" y="30950"/>
                  </a:cubicBezTo>
                  <a:cubicBezTo>
                    <a:pt x="7865" y="30978"/>
                    <a:pt x="7898" y="30993"/>
                    <a:pt x="7931" y="30993"/>
                  </a:cubicBezTo>
                  <a:cubicBezTo>
                    <a:pt x="7953" y="30993"/>
                    <a:pt x="7975" y="30988"/>
                    <a:pt x="7996" y="30972"/>
                  </a:cubicBezTo>
                  <a:cubicBezTo>
                    <a:pt x="8216" y="30808"/>
                    <a:pt x="8441" y="30637"/>
                    <a:pt x="8671" y="30467"/>
                  </a:cubicBezTo>
                  <a:cubicBezTo>
                    <a:pt x="8715" y="30434"/>
                    <a:pt x="8725" y="30369"/>
                    <a:pt x="8692" y="30320"/>
                  </a:cubicBezTo>
                  <a:cubicBezTo>
                    <a:pt x="8673" y="30291"/>
                    <a:pt x="8643" y="30277"/>
                    <a:pt x="8611" y="30277"/>
                  </a:cubicBezTo>
                  <a:close/>
                  <a:moveTo>
                    <a:pt x="7265" y="31301"/>
                  </a:moveTo>
                  <a:cubicBezTo>
                    <a:pt x="7241" y="31301"/>
                    <a:pt x="7218" y="31308"/>
                    <a:pt x="7197" y="31322"/>
                  </a:cubicBezTo>
                  <a:cubicBezTo>
                    <a:pt x="6972" y="31504"/>
                    <a:pt x="6752" y="31684"/>
                    <a:pt x="6539" y="31860"/>
                  </a:cubicBezTo>
                  <a:cubicBezTo>
                    <a:pt x="6496" y="31898"/>
                    <a:pt x="6489" y="31964"/>
                    <a:pt x="6528" y="32008"/>
                  </a:cubicBezTo>
                  <a:cubicBezTo>
                    <a:pt x="6550" y="32035"/>
                    <a:pt x="6577" y="32046"/>
                    <a:pt x="6610" y="32046"/>
                  </a:cubicBezTo>
                  <a:cubicBezTo>
                    <a:pt x="6632" y="32046"/>
                    <a:pt x="6653" y="32035"/>
                    <a:pt x="6676" y="32018"/>
                  </a:cubicBezTo>
                  <a:cubicBezTo>
                    <a:pt x="6890" y="31843"/>
                    <a:pt x="7103" y="31668"/>
                    <a:pt x="7328" y="31492"/>
                  </a:cubicBezTo>
                  <a:cubicBezTo>
                    <a:pt x="7377" y="31454"/>
                    <a:pt x="7383" y="31388"/>
                    <a:pt x="7344" y="31339"/>
                  </a:cubicBezTo>
                  <a:cubicBezTo>
                    <a:pt x="7325" y="31314"/>
                    <a:pt x="7296" y="31301"/>
                    <a:pt x="7265" y="31301"/>
                  </a:cubicBezTo>
                  <a:close/>
                  <a:moveTo>
                    <a:pt x="5966" y="32382"/>
                  </a:moveTo>
                  <a:cubicBezTo>
                    <a:pt x="5941" y="32382"/>
                    <a:pt x="5917" y="32390"/>
                    <a:pt x="5897" y="32408"/>
                  </a:cubicBezTo>
                  <a:cubicBezTo>
                    <a:pt x="5679" y="32600"/>
                    <a:pt x="5470" y="32786"/>
                    <a:pt x="5267" y="32972"/>
                  </a:cubicBezTo>
                  <a:cubicBezTo>
                    <a:pt x="5224" y="33011"/>
                    <a:pt x="5218" y="33082"/>
                    <a:pt x="5256" y="33126"/>
                  </a:cubicBezTo>
                  <a:cubicBezTo>
                    <a:pt x="5279" y="33148"/>
                    <a:pt x="5305" y="33159"/>
                    <a:pt x="5338" y="33159"/>
                  </a:cubicBezTo>
                  <a:cubicBezTo>
                    <a:pt x="5360" y="33159"/>
                    <a:pt x="5388" y="33148"/>
                    <a:pt x="5410" y="33131"/>
                  </a:cubicBezTo>
                  <a:cubicBezTo>
                    <a:pt x="5608" y="32946"/>
                    <a:pt x="5821" y="32759"/>
                    <a:pt x="6035" y="32567"/>
                  </a:cubicBezTo>
                  <a:cubicBezTo>
                    <a:pt x="6079" y="32529"/>
                    <a:pt x="6084" y="32463"/>
                    <a:pt x="6046" y="32419"/>
                  </a:cubicBezTo>
                  <a:cubicBezTo>
                    <a:pt x="6025" y="32395"/>
                    <a:pt x="5995" y="32382"/>
                    <a:pt x="5966" y="32382"/>
                  </a:cubicBezTo>
                  <a:close/>
                  <a:moveTo>
                    <a:pt x="4725" y="33526"/>
                  </a:moveTo>
                  <a:cubicBezTo>
                    <a:pt x="4697" y="33526"/>
                    <a:pt x="4670" y="33537"/>
                    <a:pt x="4647" y="33559"/>
                  </a:cubicBezTo>
                  <a:cubicBezTo>
                    <a:pt x="4440" y="33761"/>
                    <a:pt x="4242" y="33958"/>
                    <a:pt x="4050" y="34156"/>
                  </a:cubicBezTo>
                  <a:cubicBezTo>
                    <a:pt x="4012" y="34200"/>
                    <a:pt x="4012" y="34266"/>
                    <a:pt x="4056" y="34310"/>
                  </a:cubicBezTo>
                  <a:cubicBezTo>
                    <a:pt x="4078" y="34327"/>
                    <a:pt x="4100" y="34337"/>
                    <a:pt x="4128" y="34337"/>
                  </a:cubicBezTo>
                  <a:cubicBezTo>
                    <a:pt x="4154" y="34337"/>
                    <a:pt x="4182" y="34327"/>
                    <a:pt x="4204" y="34304"/>
                  </a:cubicBezTo>
                  <a:cubicBezTo>
                    <a:pt x="4396" y="34107"/>
                    <a:pt x="4594" y="33910"/>
                    <a:pt x="4796" y="33707"/>
                  </a:cubicBezTo>
                  <a:cubicBezTo>
                    <a:pt x="4839" y="33669"/>
                    <a:pt x="4839" y="33603"/>
                    <a:pt x="4801" y="33559"/>
                  </a:cubicBezTo>
                  <a:cubicBezTo>
                    <a:pt x="4780" y="33537"/>
                    <a:pt x="4752" y="33526"/>
                    <a:pt x="4725" y="33526"/>
                  </a:cubicBezTo>
                  <a:close/>
                  <a:moveTo>
                    <a:pt x="3555" y="34744"/>
                  </a:moveTo>
                  <a:cubicBezTo>
                    <a:pt x="3526" y="34744"/>
                    <a:pt x="3496" y="34757"/>
                    <a:pt x="3475" y="34781"/>
                  </a:cubicBezTo>
                  <a:cubicBezTo>
                    <a:pt x="3283" y="34995"/>
                    <a:pt x="3097" y="35208"/>
                    <a:pt x="2922" y="35422"/>
                  </a:cubicBezTo>
                  <a:cubicBezTo>
                    <a:pt x="2883" y="35471"/>
                    <a:pt x="2889" y="35537"/>
                    <a:pt x="2937" y="35576"/>
                  </a:cubicBezTo>
                  <a:cubicBezTo>
                    <a:pt x="2955" y="35587"/>
                    <a:pt x="2982" y="35597"/>
                    <a:pt x="3003" y="35597"/>
                  </a:cubicBezTo>
                  <a:cubicBezTo>
                    <a:pt x="3031" y="35597"/>
                    <a:pt x="3064" y="35587"/>
                    <a:pt x="3086" y="35559"/>
                  </a:cubicBezTo>
                  <a:cubicBezTo>
                    <a:pt x="3261" y="35346"/>
                    <a:pt x="3443" y="35132"/>
                    <a:pt x="3635" y="34924"/>
                  </a:cubicBezTo>
                  <a:cubicBezTo>
                    <a:pt x="3673" y="34879"/>
                    <a:pt x="3667" y="34813"/>
                    <a:pt x="3623" y="34770"/>
                  </a:cubicBezTo>
                  <a:cubicBezTo>
                    <a:pt x="3603" y="34753"/>
                    <a:pt x="3579" y="34744"/>
                    <a:pt x="3555" y="34744"/>
                  </a:cubicBezTo>
                  <a:close/>
                  <a:moveTo>
                    <a:pt x="2482" y="36050"/>
                  </a:moveTo>
                  <a:cubicBezTo>
                    <a:pt x="2449" y="36050"/>
                    <a:pt x="2415" y="36065"/>
                    <a:pt x="2395" y="36091"/>
                  </a:cubicBezTo>
                  <a:cubicBezTo>
                    <a:pt x="2226" y="36321"/>
                    <a:pt x="2056" y="36551"/>
                    <a:pt x="1902" y="36781"/>
                  </a:cubicBezTo>
                  <a:cubicBezTo>
                    <a:pt x="1869" y="36831"/>
                    <a:pt x="1880" y="36897"/>
                    <a:pt x="1930" y="36930"/>
                  </a:cubicBezTo>
                  <a:cubicBezTo>
                    <a:pt x="1946" y="36940"/>
                    <a:pt x="1968" y="36946"/>
                    <a:pt x="1990" y="36946"/>
                  </a:cubicBezTo>
                  <a:cubicBezTo>
                    <a:pt x="2023" y="36946"/>
                    <a:pt x="2056" y="36930"/>
                    <a:pt x="2077" y="36902"/>
                  </a:cubicBezTo>
                  <a:cubicBezTo>
                    <a:pt x="2231" y="36677"/>
                    <a:pt x="2395" y="36447"/>
                    <a:pt x="2565" y="36217"/>
                  </a:cubicBezTo>
                  <a:cubicBezTo>
                    <a:pt x="2598" y="36174"/>
                    <a:pt x="2593" y="36108"/>
                    <a:pt x="2543" y="36070"/>
                  </a:cubicBezTo>
                  <a:cubicBezTo>
                    <a:pt x="2526" y="36057"/>
                    <a:pt x="2504" y="36050"/>
                    <a:pt x="2482" y="36050"/>
                  </a:cubicBezTo>
                  <a:close/>
                  <a:moveTo>
                    <a:pt x="1534" y="37450"/>
                  </a:moveTo>
                  <a:cubicBezTo>
                    <a:pt x="1499" y="37450"/>
                    <a:pt x="1465" y="37468"/>
                    <a:pt x="1447" y="37499"/>
                  </a:cubicBezTo>
                  <a:cubicBezTo>
                    <a:pt x="1300" y="37747"/>
                    <a:pt x="1162" y="37998"/>
                    <a:pt x="1037" y="38245"/>
                  </a:cubicBezTo>
                  <a:cubicBezTo>
                    <a:pt x="1009" y="38299"/>
                    <a:pt x="1030" y="38360"/>
                    <a:pt x="1080" y="38387"/>
                  </a:cubicBezTo>
                  <a:cubicBezTo>
                    <a:pt x="1096" y="38398"/>
                    <a:pt x="1113" y="38398"/>
                    <a:pt x="1129" y="38398"/>
                  </a:cubicBezTo>
                  <a:cubicBezTo>
                    <a:pt x="1168" y="38398"/>
                    <a:pt x="1206" y="38377"/>
                    <a:pt x="1222" y="38344"/>
                  </a:cubicBezTo>
                  <a:cubicBezTo>
                    <a:pt x="1348" y="38097"/>
                    <a:pt x="1485" y="37851"/>
                    <a:pt x="1629" y="37609"/>
                  </a:cubicBezTo>
                  <a:cubicBezTo>
                    <a:pt x="1655" y="37560"/>
                    <a:pt x="1639" y="37494"/>
                    <a:pt x="1589" y="37467"/>
                  </a:cubicBezTo>
                  <a:cubicBezTo>
                    <a:pt x="1572" y="37455"/>
                    <a:pt x="1553" y="37450"/>
                    <a:pt x="1534" y="37450"/>
                  </a:cubicBezTo>
                  <a:close/>
                  <a:moveTo>
                    <a:pt x="774" y="38955"/>
                  </a:moveTo>
                  <a:cubicBezTo>
                    <a:pt x="733" y="38955"/>
                    <a:pt x="694" y="38978"/>
                    <a:pt x="675" y="39017"/>
                  </a:cubicBezTo>
                  <a:cubicBezTo>
                    <a:pt x="564" y="39286"/>
                    <a:pt x="466" y="39555"/>
                    <a:pt x="384" y="39819"/>
                  </a:cubicBezTo>
                  <a:cubicBezTo>
                    <a:pt x="362" y="39878"/>
                    <a:pt x="395" y="39933"/>
                    <a:pt x="450" y="39955"/>
                  </a:cubicBezTo>
                  <a:cubicBezTo>
                    <a:pt x="461" y="39955"/>
                    <a:pt x="471" y="39961"/>
                    <a:pt x="483" y="39961"/>
                  </a:cubicBezTo>
                  <a:cubicBezTo>
                    <a:pt x="526" y="39961"/>
                    <a:pt x="570" y="39928"/>
                    <a:pt x="582" y="39884"/>
                  </a:cubicBezTo>
                  <a:cubicBezTo>
                    <a:pt x="663" y="39626"/>
                    <a:pt x="762" y="39363"/>
                    <a:pt x="872" y="39100"/>
                  </a:cubicBezTo>
                  <a:cubicBezTo>
                    <a:pt x="893" y="39045"/>
                    <a:pt x="866" y="38985"/>
                    <a:pt x="817" y="38964"/>
                  </a:cubicBezTo>
                  <a:cubicBezTo>
                    <a:pt x="803" y="38958"/>
                    <a:pt x="788" y="38955"/>
                    <a:pt x="774" y="38955"/>
                  </a:cubicBezTo>
                  <a:close/>
                  <a:moveTo>
                    <a:pt x="267" y="40561"/>
                  </a:moveTo>
                  <a:cubicBezTo>
                    <a:pt x="218" y="40561"/>
                    <a:pt x="173" y="40597"/>
                    <a:pt x="159" y="40646"/>
                  </a:cubicBezTo>
                  <a:cubicBezTo>
                    <a:pt x="99" y="40930"/>
                    <a:pt x="55" y="41215"/>
                    <a:pt x="28" y="41489"/>
                  </a:cubicBezTo>
                  <a:cubicBezTo>
                    <a:pt x="22" y="41550"/>
                    <a:pt x="66" y="41600"/>
                    <a:pt x="126" y="41610"/>
                  </a:cubicBezTo>
                  <a:lnTo>
                    <a:pt x="137" y="41610"/>
                  </a:lnTo>
                  <a:cubicBezTo>
                    <a:pt x="187" y="41610"/>
                    <a:pt x="236" y="41567"/>
                    <a:pt x="241" y="41511"/>
                  </a:cubicBezTo>
                  <a:cubicBezTo>
                    <a:pt x="268" y="41243"/>
                    <a:pt x="307" y="40963"/>
                    <a:pt x="367" y="40689"/>
                  </a:cubicBezTo>
                  <a:cubicBezTo>
                    <a:pt x="379" y="40634"/>
                    <a:pt x="346" y="40575"/>
                    <a:pt x="286" y="40563"/>
                  </a:cubicBezTo>
                  <a:cubicBezTo>
                    <a:pt x="279" y="40562"/>
                    <a:pt x="273" y="40561"/>
                    <a:pt x="267" y="40561"/>
                  </a:cubicBezTo>
                  <a:close/>
                  <a:moveTo>
                    <a:pt x="104" y="42240"/>
                  </a:moveTo>
                  <a:cubicBezTo>
                    <a:pt x="44" y="42240"/>
                    <a:pt x="0" y="42290"/>
                    <a:pt x="0" y="42351"/>
                  </a:cubicBezTo>
                  <a:cubicBezTo>
                    <a:pt x="11" y="42640"/>
                    <a:pt x="38" y="42931"/>
                    <a:pt x="88" y="43206"/>
                  </a:cubicBezTo>
                  <a:cubicBezTo>
                    <a:pt x="99" y="43254"/>
                    <a:pt x="142" y="43292"/>
                    <a:pt x="192" y="43292"/>
                  </a:cubicBezTo>
                  <a:lnTo>
                    <a:pt x="208" y="43292"/>
                  </a:lnTo>
                  <a:cubicBezTo>
                    <a:pt x="268" y="43282"/>
                    <a:pt x="307" y="43227"/>
                    <a:pt x="296" y="43166"/>
                  </a:cubicBezTo>
                  <a:cubicBezTo>
                    <a:pt x="247" y="42903"/>
                    <a:pt x="220" y="42624"/>
                    <a:pt x="215" y="42344"/>
                  </a:cubicBezTo>
                  <a:cubicBezTo>
                    <a:pt x="208" y="42285"/>
                    <a:pt x="159" y="42240"/>
                    <a:pt x="104" y="42240"/>
                  </a:cubicBezTo>
                  <a:close/>
                  <a:moveTo>
                    <a:pt x="407" y="43899"/>
                  </a:moveTo>
                  <a:cubicBezTo>
                    <a:pt x="393" y="43899"/>
                    <a:pt x="380" y="43902"/>
                    <a:pt x="367" y="43907"/>
                  </a:cubicBezTo>
                  <a:cubicBezTo>
                    <a:pt x="313" y="43923"/>
                    <a:pt x="286" y="43983"/>
                    <a:pt x="301" y="44038"/>
                  </a:cubicBezTo>
                  <a:cubicBezTo>
                    <a:pt x="307" y="44049"/>
                    <a:pt x="597" y="44843"/>
                    <a:pt x="751" y="44843"/>
                  </a:cubicBezTo>
                  <a:cubicBezTo>
                    <a:pt x="812" y="44843"/>
                    <a:pt x="860" y="44800"/>
                    <a:pt x="860" y="44739"/>
                  </a:cubicBezTo>
                  <a:cubicBezTo>
                    <a:pt x="860" y="44718"/>
                    <a:pt x="850" y="44696"/>
                    <a:pt x="839" y="44679"/>
                  </a:cubicBezTo>
                  <a:cubicBezTo>
                    <a:pt x="828" y="44663"/>
                    <a:pt x="663" y="44416"/>
                    <a:pt x="504" y="43967"/>
                  </a:cubicBezTo>
                  <a:cubicBezTo>
                    <a:pt x="488" y="43925"/>
                    <a:pt x="449" y="43899"/>
                    <a:pt x="407" y="43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4934" name="Google Shape;4934;p85"/>
          <p:cNvSpPr/>
          <p:nvPr/>
        </p:nvSpPr>
        <p:spPr>
          <a:xfrm>
            <a:off x="4107375" y="952749"/>
            <a:ext cx="929243" cy="312252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hildren's Day by Slidesgo">
  <a:themeElements>
    <a:clrScheme name="Simple Light">
      <a:dk1>
        <a:srgbClr val="413E3E"/>
      </a:dk1>
      <a:lt1>
        <a:srgbClr val="F7F2DD"/>
      </a:lt1>
      <a:dk2>
        <a:srgbClr val="FFFFFF"/>
      </a:dk2>
      <a:lt2>
        <a:srgbClr val="E63813"/>
      </a:lt2>
      <a:accent1>
        <a:srgbClr val="ED8C18"/>
      </a:accent1>
      <a:accent2>
        <a:srgbClr val="FAB919"/>
      </a:accent2>
      <a:accent3>
        <a:srgbClr val="F8CEBB"/>
      </a:accent3>
      <a:accent4>
        <a:srgbClr val="CAB8C5"/>
      </a:accent4>
      <a:accent5>
        <a:srgbClr val="85C5A7"/>
      </a:accent5>
      <a:accent6>
        <a:srgbClr val="4ABACD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283</Words>
  <Application>Microsoft Office PowerPoint</Application>
  <PresentationFormat>On-screen Show (16:9)</PresentationFormat>
  <Paragraphs>43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Amatic SC</vt:lpstr>
      <vt:lpstr>Arial</vt:lpstr>
      <vt:lpstr>Bebas Neue</vt:lpstr>
      <vt:lpstr>Nunito</vt:lpstr>
      <vt:lpstr>Children's Day by Slidesgo</vt:lpstr>
      <vt:lpstr>PowerPoint Presentation</vt:lpstr>
      <vt:lpstr>PowerPoint Presentation</vt:lpstr>
      <vt:lpstr>PowerPoint Presentation</vt:lpstr>
      <vt:lpstr>Chuẩn bị</vt:lpstr>
      <vt:lpstr>CHUẨN BỊ</vt:lpstr>
      <vt:lpstr>CHUẨN BỊ</vt:lpstr>
      <vt:lpstr>Nói</vt:lpstr>
      <vt:lpstr>Nói</vt:lpstr>
      <vt:lpstr>TRAO ĐỔI, GÓP Ý </vt:lpstr>
      <vt:lpstr>TRAO ĐỔI, GÓP Ý </vt:lpstr>
      <vt:lpstr>VẬN DỤNG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FPT SHOP</dc:creator>
  <cp:lastModifiedBy>FPT SHOP</cp:lastModifiedBy>
  <cp:revision>14</cp:revision>
  <dcterms:modified xsi:type="dcterms:W3CDTF">2025-11-11T14:56:21Z</dcterms:modified>
</cp:coreProperties>
</file>