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6"/>
  </p:notesMasterIdLst>
  <p:sldIdLst>
    <p:sldId id="256" r:id="rId2"/>
    <p:sldId id="257" r:id="rId3"/>
    <p:sldId id="297" r:id="rId4"/>
    <p:sldId id="258" r:id="rId5"/>
    <p:sldId id="265" r:id="rId6"/>
    <p:sldId id="266" r:id="rId7"/>
    <p:sldId id="260" r:id="rId8"/>
    <p:sldId id="301" r:id="rId9"/>
    <p:sldId id="300" r:id="rId10"/>
    <p:sldId id="302" r:id="rId11"/>
    <p:sldId id="261" r:id="rId12"/>
    <p:sldId id="303" r:id="rId13"/>
    <p:sldId id="269" r:id="rId14"/>
    <p:sldId id="271" r:id="rId15"/>
  </p:sldIdLst>
  <p:sldSz cx="9144000" cy="5143500" type="screen16x9"/>
  <p:notesSz cx="6858000" cy="9144000"/>
  <p:embeddedFontLst>
    <p:embeddedFont>
      <p:font typeface="Arimo" panose="020B0604020202020204" charset="0"/>
      <p:regular r:id="rId17"/>
      <p:bold r:id="rId18"/>
      <p:italic r:id="rId19"/>
      <p:boldItalic r:id="rId20"/>
    </p:embeddedFont>
    <p:embeddedFont>
      <p:font typeface="Oleo Script" panose="020B0604020202020204" charset="0"/>
      <p:regular r:id="rId21"/>
      <p:bold r:id="rId22"/>
    </p:embeddedFont>
    <p:embeddedFont>
      <p:font typeface="Roboto Condensed Light" panose="02000000000000000000" pitchFamily="2" charset="0"/>
      <p:regular r:id="rId23"/>
      <p: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61F8872-5A74-46FF-BDE0-2B764A3D9447}">
  <a:tblStyle styleId="{761F8872-5A74-46FF-BDE0-2B764A3D944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34DDC3F-0B87-49FF-BDF8-C801617DD282}"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6"/>
        <p:cNvGrpSpPr/>
        <p:nvPr/>
      </p:nvGrpSpPr>
      <p:grpSpPr>
        <a:xfrm>
          <a:off x="0" y="0"/>
          <a:ext cx="0" cy="0"/>
          <a:chOff x="0" y="0"/>
          <a:chExt cx="0" cy="0"/>
        </a:xfrm>
      </p:grpSpPr>
      <p:sp>
        <p:nvSpPr>
          <p:cNvPr id="1257" name="Google Shape;12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8" name="Google Shape;12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1"/>
        <p:cNvGrpSpPr/>
        <p:nvPr/>
      </p:nvGrpSpPr>
      <p:grpSpPr>
        <a:xfrm>
          <a:off x="0" y="0"/>
          <a:ext cx="0" cy="0"/>
          <a:chOff x="0" y="0"/>
          <a:chExt cx="0" cy="0"/>
        </a:xfrm>
      </p:grpSpPr>
      <p:sp>
        <p:nvSpPr>
          <p:cNvPr id="1512" name="Google Shape;1512;g1fce1f443cf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3" name="Google Shape;1513;g1fce1f443c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3509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3"/>
        <p:cNvGrpSpPr/>
        <p:nvPr/>
      </p:nvGrpSpPr>
      <p:grpSpPr>
        <a:xfrm>
          <a:off x="0" y="0"/>
          <a:ext cx="0" cy="0"/>
          <a:chOff x="0" y="0"/>
          <a:chExt cx="0" cy="0"/>
        </a:xfrm>
      </p:grpSpPr>
      <p:sp>
        <p:nvSpPr>
          <p:cNvPr id="1404" name="Google Shape;1404;g1fce1f443c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5" name="Google Shape;1405;g1fce1f443c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1"/>
        <p:cNvGrpSpPr/>
        <p:nvPr/>
      </p:nvGrpSpPr>
      <p:grpSpPr>
        <a:xfrm>
          <a:off x="0" y="0"/>
          <a:ext cx="0" cy="0"/>
          <a:chOff x="0" y="0"/>
          <a:chExt cx="0" cy="0"/>
        </a:xfrm>
      </p:grpSpPr>
      <p:sp>
        <p:nvSpPr>
          <p:cNvPr id="1512" name="Google Shape;1512;g1fce1f443cf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3" name="Google Shape;1513;g1fce1f443c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4260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5"/>
        <p:cNvGrpSpPr/>
        <p:nvPr/>
      </p:nvGrpSpPr>
      <p:grpSpPr>
        <a:xfrm>
          <a:off x="0" y="0"/>
          <a:ext cx="0" cy="0"/>
          <a:chOff x="0" y="0"/>
          <a:chExt cx="0" cy="0"/>
        </a:xfrm>
      </p:grpSpPr>
      <p:sp>
        <p:nvSpPr>
          <p:cNvPr id="1606" name="Google Shape;1606;g1fce1f443cf_0_4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7" name="Google Shape;1607;g1fce1f443cf_0_4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2"/>
        <p:cNvGrpSpPr/>
        <p:nvPr/>
      </p:nvGrpSpPr>
      <p:grpSpPr>
        <a:xfrm>
          <a:off x="0" y="0"/>
          <a:ext cx="0" cy="0"/>
          <a:chOff x="0" y="0"/>
          <a:chExt cx="0" cy="0"/>
        </a:xfrm>
      </p:grpSpPr>
      <p:sp>
        <p:nvSpPr>
          <p:cNvPr id="1623" name="Google Shape;1623;g1fce1f443cf_0_4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4" name="Google Shape;1624;g1fce1f443cf_0_4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2"/>
        <p:cNvGrpSpPr/>
        <p:nvPr/>
      </p:nvGrpSpPr>
      <p:grpSpPr>
        <a:xfrm>
          <a:off x="0" y="0"/>
          <a:ext cx="0" cy="0"/>
          <a:chOff x="0" y="0"/>
          <a:chExt cx="0" cy="0"/>
        </a:xfrm>
      </p:grpSpPr>
      <p:sp>
        <p:nvSpPr>
          <p:cNvPr id="1283" name="Google Shape;1283;g11d5f37ab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4" name="Google Shape;1284;g11d5f37ab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2"/>
        <p:cNvGrpSpPr/>
        <p:nvPr/>
      </p:nvGrpSpPr>
      <p:grpSpPr>
        <a:xfrm>
          <a:off x="0" y="0"/>
          <a:ext cx="0" cy="0"/>
          <a:chOff x="0" y="0"/>
          <a:chExt cx="0" cy="0"/>
        </a:xfrm>
      </p:grpSpPr>
      <p:sp>
        <p:nvSpPr>
          <p:cNvPr id="1283" name="Google Shape;1283;g11d5f37ab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4" name="Google Shape;1284;g11d5f37ab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747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1"/>
        <p:cNvGrpSpPr/>
        <p:nvPr/>
      </p:nvGrpSpPr>
      <p:grpSpPr>
        <a:xfrm>
          <a:off x="0" y="0"/>
          <a:ext cx="0" cy="0"/>
          <a:chOff x="0" y="0"/>
          <a:chExt cx="0" cy="0"/>
        </a:xfrm>
      </p:grpSpPr>
      <p:sp>
        <p:nvSpPr>
          <p:cNvPr id="1292" name="Google Shape;1292;g99f2f57a71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3" name="Google Shape;1293;g99f2f57a71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1fce1f443c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6" name="Google Shape;1496;g1fce1f443c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1"/>
        <p:cNvGrpSpPr/>
        <p:nvPr/>
      </p:nvGrpSpPr>
      <p:grpSpPr>
        <a:xfrm>
          <a:off x="0" y="0"/>
          <a:ext cx="0" cy="0"/>
          <a:chOff x="0" y="0"/>
          <a:chExt cx="0" cy="0"/>
        </a:xfrm>
      </p:grpSpPr>
      <p:sp>
        <p:nvSpPr>
          <p:cNvPr id="1512" name="Google Shape;1512;g1fce1f443cf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3" name="Google Shape;1513;g1fce1f443c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8"/>
        <p:cNvGrpSpPr/>
        <p:nvPr/>
      </p:nvGrpSpPr>
      <p:grpSpPr>
        <a:xfrm>
          <a:off x="0" y="0"/>
          <a:ext cx="0" cy="0"/>
          <a:chOff x="0" y="0"/>
          <a:chExt cx="0" cy="0"/>
        </a:xfrm>
      </p:grpSpPr>
      <p:sp>
        <p:nvSpPr>
          <p:cNvPr id="1349" name="Google Shape;1349;g1fce1f443c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0" name="Google Shape;1350;g1fce1f443c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8"/>
        <p:cNvGrpSpPr/>
        <p:nvPr/>
      </p:nvGrpSpPr>
      <p:grpSpPr>
        <a:xfrm>
          <a:off x="0" y="0"/>
          <a:ext cx="0" cy="0"/>
          <a:chOff x="0" y="0"/>
          <a:chExt cx="0" cy="0"/>
        </a:xfrm>
      </p:grpSpPr>
      <p:sp>
        <p:nvSpPr>
          <p:cNvPr id="1349" name="Google Shape;1349;g1fce1f443c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0" name="Google Shape;1350;g1fce1f443c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37630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8"/>
        <p:cNvGrpSpPr/>
        <p:nvPr/>
      </p:nvGrpSpPr>
      <p:grpSpPr>
        <a:xfrm>
          <a:off x="0" y="0"/>
          <a:ext cx="0" cy="0"/>
          <a:chOff x="0" y="0"/>
          <a:chExt cx="0" cy="0"/>
        </a:xfrm>
      </p:grpSpPr>
      <p:sp>
        <p:nvSpPr>
          <p:cNvPr id="1349" name="Google Shape;1349;g1fce1f443c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0" name="Google Shape;1350;g1fce1f443c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5246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6645058" y="349239"/>
            <a:ext cx="1337667" cy="380313"/>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rot="6785383">
            <a:off x="4260753" y="189749"/>
            <a:ext cx="303904" cy="517359"/>
            <a:chOff x="2847825" y="1473825"/>
            <a:chExt cx="217725" cy="370650"/>
          </a:xfrm>
        </p:grpSpPr>
        <p:sp>
          <p:nvSpPr>
            <p:cNvPr id="12" name="Google Shape;12;p2"/>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oogle Shape;19;p2"/>
          <p:cNvGrpSpPr/>
          <p:nvPr/>
        </p:nvGrpSpPr>
        <p:grpSpPr>
          <a:xfrm rot="-6785383" flipH="1">
            <a:off x="4427303" y="4379974"/>
            <a:ext cx="303904" cy="517359"/>
            <a:chOff x="2847825" y="1473825"/>
            <a:chExt cx="217725" cy="370650"/>
          </a:xfrm>
        </p:grpSpPr>
        <p:sp>
          <p:nvSpPr>
            <p:cNvPr id="20" name="Google Shape;20;p2"/>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27;p2"/>
          <p:cNvGrpSpPr/>
          <p:nvPr/>
        </p:nvGrpSpPr>
        <p:grpSpPr>
          <a:xfrm rot="526726" flipH="1">
            <a:off x="8395399" y="-229890"/>
            <a:ext cx="1011879" cy="1356625"/>
            <a:chOff x="1745000" y="461425"/>
            <a:chExt cx="788725" cy="1057525"/>
          </a:xfrm>
        </p:grpSpPr>
        <p:sp>
          <p:nvSpPr>
            <p:cNvPr id="28" name="Google Shape;28;p2"/>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 name="Google Shape;36;p2"/>
          <p:cNvGrpSpPr/>
          <p:nvPr/>
        </p:nvGrpSpPr>
        <p:grpSpPr>
          <a:xfrm rot="-6785383" flipH="1">
            <a:off x="-134222" y="2429249"/>
            <a:ext cx="303904" cy="517359"/>
            <a:chOff x="2847825" y="1473825"/>
            <a:chExt cx="217725" cy="370650"/>
          </a:xfrm>
        </p:grpSpPr>
        <p:sp>
          <p:nvSpPr>
            <p:cNvPr id="37" name="Google Shape;37;p2"/>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 name="Google Shape;44;p2"/>
          <p:cNvGrpSpPr/>
          <p:nvPr/>
        </p:nvGrpSpPr>
        <p:grpSpPr>
          <a:xfrm flipH="1">
            <a:off x="-240025" y="4282738"/>
            <a:ext cx="1254275" cy="1270525"/>
            <a:chOff x="5604550" y="2872125"/>
            <a:chExt cx="1254275" cy="1270525"/>
          </a:xfrm>
        </p:grpSpPr>
        <p:sp>
          <p:nvSpPr>
            <p:cNvPr id="45" name="Google Shape;45;p2"/>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Google Shape;54;p2"/>
          <p:cNvSpPr txBox="1">
            <a:spLocks noGrp="1"/>
          </p:cNvSpPr>
          <p:nvPr>
            <p:ph type="ctrTitle"/>
          </p:nvPr>
        </p:nvSpPr>
        <p:spPr>
          <a:xfrm>
            <a:off x="713100" y="689650"/>
            <a:ext cx="4309500" cy="2937300"/>
          </a:xfrm>
          <a:prstGeom prst="rect">
            <a:avLst/>
          </a:prstGeom>
        </p:spPr>
        <p:txBody>
          <a:bodyPr spcFirstLastPara="1" wrap="square" lIns="91425" tIns="91425" rIns="91425" bIns="91425" anchor="t" anchorCtr="0">
            <a:noAutofit/>
          </a:bodyPr>
          <a:lstStyle>
            <a:lvl1pPr lvl="0" algn="l">
              <a:spcBef>
                <a:spcPts val="0"/>
              </a:spcBef>
              <a:spcAft>
                <a:spcPts val="0"/>
              </a:spcAft>
              <a:buSzPts val="5200"/>
              <a:buNone/>
              <a:defRPr sz="52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55" name="Google Shape;55;p2"/>
          <p:cNvSpPr txBox="1">
            <a:spLocks noGrp="1"/>
          </p:cNvSpPr>
          <p:nvPr>
            <p:ph type="subTitle" idx="1"/>
          </p:nvPr>
        </p:nvSpPr>
        <p:spPr>
          <a:xfrm>
            <a:off x="713100" y="3777038"/>
            <a:ext cx="4430400" cy="475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56" name="Google Shape;56;p2"/>
          <p:cNvSpPr>
            <a:spLocks noGrp="1"/>
          </p:cNvSpPr>
          <p:nvPr>
            <p:ph type="pic" idx="2"/>
          </p:nvPr>
        </p:nvSpPr>
        <p:spPr>
          <a:xfrm>
            <a:off x="5541325" y="1066500"/>
            <a:ext cx="2889600" cy="3010500"/>
          </a:xfrm>
          <a:prstGeom prst="roundRect">
            <a:avLst>
              <a:gd name="adj" fmla="val 16667"/>
            </a:avLst>
          </a:prstGeom>
          <a:noFill/>
          <a:ln>
            <a:noFill/>
          </a:ln>
        </p:spPr>
        <p:txBody>
          <a:bodyPr/>
          <a:lstStyle/>
          <a:p>
            <a:endParaRPr lang="en-US"/>
          </a:p>
        </p:txBody>
      </p:sp>
      <p:grpSp>
        <p:nvGrpSpPr>
          <p:cNvPr id="57" name="Google Shape;57;p2"/>
          <p:cNvGrpSpPr/>
          <p:nvPr/>
        </p:nvGrpSpPr>
        <p:grpSpPr>
          <a:xfrm>
            <a:off x="-651132" y="-470563"/>
            <a:ext cx="1337704" cy="1399097"/>
            <a:chOff x="1885650" y="1461000"/>
            <a:chExt cx="671100" cy="701900"/>
          </a:xfrm>
        </p:grpSpPr>
        <p:sp>
          <p:nvSpPr>
            <p:cNvPr id="58" name="Google Shape;58;p2"/>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415"/>
        <p:cNvGrpSpPr/>
        <p:nvPr/>
      </p:nvGrpSpPr>
      <p:grpSpPr>
        <a:xfrm>
          <a:off x="0" y="0"/>
          <a:ext cx="0" cy="0"/>
          <a:chOff x="0" y="0"/>
          <a:chExt cx="0" cy="0"/>
        </a:xfrm>
      </p:grpSpPr>
      <p:sp>
        <p:nvSpPr>
          <p:cNvPr id="416" name="Google Shape;416;p13"/>
          <p:cNvSpPr/>
          <p:nvPr/>
        </p:nvSpPr>
        <p:spPr>
          <a:xfrm>
            <a:off x="7134325" y="12190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3"/>
          <p:cNvSpPr/>
          <p:nvPr/>
        </p:nvSpPr>
        <p:spPr>
          <a:xfrm flipH="1">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8" name="Google Shape;418;p13"/>
          <p:cNvGrpSpPr/>
          <p:nvPr/>
        </p:nvGrpSpPr>
        <p:grpSpPr>
          <a:xfrm flipH="1">
            <a:off x="8430900" y="4144038"/>
            <a:ext cx="1254275" cy="1270525"/>
            <a:chOff x="5604550" y="2872125"/>
            <a:chExt cx="1254275" cy="1270525"/>
          </a:xfrm>
        </p:grpSpPr>
        <p:sp>
          <p:nvSpPr>
            <p:cNvPr id="419" name="Google Shape;419;p13"/>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3"/>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3"/>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8" name="Google Shape;428;p13"/>
          <p:cNvGrpSpPr/>
          <p:nvPr/>
        </p:nvGrpSpPr>
        <p:grpSpPr>
          <a:xfrm rot="-10290153" flipH="1">
            <a:off x="-186538" y="3854788"/>
            <a:ext cx="809219" cy="1377553"/>
            <a:chOff x="2847825" y="1473825"/>
            <a:chExt cx="217725" cy="370650"/>
          </a:xfrm>
        </p:grpSpPr>
        <p:sp>
          <p:nvSpPr>
            <p:cNvPr id="429" name="Google Shape;429;p13"/>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3"/>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3"/>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3"/>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3"/>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3"/>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3"/>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13"/>
          <p:cNvGrpSpPr/>
          <p:nvPr/>
        </p:nvGrpSpPr>
        <p:grpSpPr>
          <a:xfrm flipH="1">
            <a:off x="8209869" y="-117349"/>
            <a:ext cx="1003831" cy="1049902"/>
            <a:chOff x="1885650" y="1461000"/>
            <a:chExt cx="671100" cy="701900"/>
          </a:xfrm>
        </p:grpSpPr>
        <p:sp>
          <p:nvSpPr>
            <p:cNvPr id="437" name="Google Shape;437;p13"/>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3"/>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3"/>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3"/>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3"/>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3"/>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3"/>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3"/>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3"/>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3"/>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3"/>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3"/>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3"/>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3"/>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3"/>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3"/>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3"/>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3"/>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3"/>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3"/>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3"/>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8" name="Google Shape;458;p13"/>
          <p:cNvSpPr/>
          <p:nvPr/>
        </p:nvSpPr>
        <p:spPr>
          <a:xfrm flipH="1">
            <a:off x="-541150" y="1535079"/>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3"/>
          <p:cNvSpPr txBox="1">
            <a:spLocks noGrp="1"/>
          </p:cNvSpPr>
          <p:nvPr>
            <p:ph type="title"/>
          </p:nvPr>
        </p:nvSpPr>
        <p:spPr>
          <a:xfrm>
            <a:off x="720000" y="18585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60" name="Google Shape;460;p13"/>
          <p:cNvSpPr txBox="1">
            <a:spLocks noGrp="1"/>
          </p:cNvSpPr>
          <p:nvPr>
            <p:ph type="title" idx="2" hasCustomPrompt="1"/>
          </p:nvPr>
        </p:nvSpPr>
        <p:spPr>
          <a:xfrm>
            <a:off x="1374900" y="1286900"/>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461" name="Google Shape;461;p13"/>
          <p:cNvSpPr txBox="1">
            <a:spLocks noGrp="1"/>
          </p:cNvSpPr>
          <p:nvPr>
            <p:ph type="subTitle" idx="1"/>
          </p:nvPr>
        </p:nvSpPr>
        <p:spPr>
          <a:xfrm>
            <a:off x="720000" y="2194275"/>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62" name="Google Shape;462;p13"/>
          <p:cNvSpPr txBox="1">
            <a:spLocks noGrp="1"/>
          </p:cNvSpPr>
          <p:nvPr>
            <p:ph type="title" idx="3"/>
          </p:nvPr>
        </p:nvSpPr>
        <p:spPr>
          <a:xfrm>
            <a:off x="3470100" y="18585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63" name="Google Shape;463;p13"/>
          <p:cNvSpPr txBox="1">
            <a:spLocks noGrp="1"/>
          </p:cNvSpPr>
          <p:nvPr>
            <p:ph type="title" idx="4" hasCustomPrompt="1"/>
          </p:nvPr>
        </p:nvSpPr>
        <p:spPr>
          <a:xfrm>
            <a:off x="4125000" y="1286900"/>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464" name="Google Shape;464;p13"/>
          <p:cNvSpPr txBox="1">
            <a:spLocks noGrp="1"/>
          </p:cNvSpPr>
          <p:nvPr>
            <p:ph type="subTitle" idx="5"/>
          </p:nvPr>
        </p:nvSpPr>
        <p:spPr>
          <a:xfrm>
            <a:off x="3470100" y="2194275"/>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65" name="Google Shape;465;p13"/>
          <p:cNvSpPr txBox="1">
            <a:spLocks noGrp="1"/>
          </p:cNvSpPr>
          <p:nvPr>
            <p:ph type="title" idx="6"/>
          </p:nvPr>
        </p:nvSpPr>
        <p:spPr>
          <a:xfrm>
            <a:off x="6220200" y="18585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66" name="Google Shape;466;p13"/>
          <p:cNvSpPr txBox="1">
            <a:spLocks noGrp="1"/>
          </p:cNvSpPr>
          <p:nvPr>
            <p:ph type="title" idx="7" hasCustomPrompt="1"/>
          </p:nvPr>
        </p:nvSpPr>
        <p:spPr>
          <a:xfrm>
            <a:off x="6875100" y="1286900"/>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467" name="Google Shape;467;p13"/>
          <p:cNvSpPr txBox="1">
            <a:spLocks noGrp="1"/>
          </p:cNvSpPr>
          <p:nvPr>
            <p:ph type="subTitle" idx="8"/>
          </p:nvPr>
        </p:nvSpPr>
        <p:spPr>
          <a:xfrm>
            <a:off x="6220200" y="2194275"/>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68" name="Google Shape;468;p13"/>
          <p:cNvSpPr txBox="1">
            <a:spLocks noGrp="1"/>
          </p:cNvSpPr>
          <p:nvPr>
            <p:ph type="title" idx="9"/>
          </p:nvPr>
        </p:nvSpPr>
        <p:spPr>
          <a:xfrm>
            <a:off x="720000" y="36479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69" name="Google Shape;469;p13"/>
          <p:cNvSpPr txBox="1">
            <a:spLocks noGrp="1"/>
          </p:cNvSpPr>
          <p:nvPr>
            <p:ph type="title" idx="13" hasCustomPrompt="1"/>
          </p:nvPr>
        </p:nvSpPr>
        <p:spPr>
          <a:xfrm>
            <a:off x="1374900" y="3076525"/>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t>xx%</a:t>
            </a:r>
          </a:p>
        </p:txBody>
      </p:sp>
      <p:sp>
        <p:nvSpPr>
          <p:cNvPr id="470" name="Google Shape;470;p13"/>
          <p:cNvSpPr txBox="1">
            <a:spLocks noGrp="1"/>
          </p:cNvSpPr>
          <p:nvPr>
            <p:ph type="subTitle" idx="14"/>
          </p:nvPr>
        </p:nvSpPr>
        <p:spPr>
          <a:xfrm>
            <a:off x="720000" y="3983700"/>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71" name="Google Shape;471;p13"/>
          <p:cNvSpPr txBox="1">
            <a:spLocks noGrp="1"/>
          </p:cNvSpPr>
          <p:nvPr>
            <p:ph type="title" idx="15"/>
          </p:nvPr>
        </p:nvSpPr>
        <p:spPr>
          <a:xfrm>
            <a:off x="3470100" y="36479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72" name="Google Shape;472;p13"/>
          <p:cNvSpPr txBox="1">
            <a:spLocks noGrp="1"/>
          </p:cNvSpPr>
          <p:nvPr>
            <p:ph type="title" idx="16" hasCustomPrompt="1"/>
          </p:nvPr>
        </p:nvSpPr>
        <p:spPr>
          <a:xfrm>
            <a:off x="4125000" y="3076525"/>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t>xx%</a:t>
            </a:r>
          </a:p>
        </p:txBody>
      </p:sp>
      <p:sp>
        <p:nvSpPr>
          <p:cNvPr id="473" name="Google Shape;473;p13"/>
          <p:cNvSpPr txBox="1">
            <a:spLocks noGrp="1"/>
          </p:cNvSpPr>
          <p:nvPr>
            <p:ph type="subTitle" idx="17"/>
          </p:nvPr>
        </p:nvSpPr>
        <p:spPr>
          <a:xfrm>
            <a:off x="3470100" y="3983700"/>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74" name="Google Shape;474;p13"/>
          <p:cNvSpPr txBox="1">
            <a:spLocks noGrp="1"/>
          </p:cNvSpPr>
          <p:nvPr>
            <p:ph type="title" idx="18"/>
          </p:nvPr>
        </p:nvSpPr>
        <p:spPr>
          <a:xfrm>
            <a:off x="6220200" y="3647975"/>
            <a:ext cx="2203800" cy="4119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475" name="Google Shape;475;p13"/>
          <p:cNvSpPr txBox="1">
            <a:spLocks noGrp="1"/>
          </p:cNvSpPr>
          <p:nvPr>
            <p:ph type="title" idx="19" hasCustomPrompt="1"/>
          </p:nvPr>
        </p:nvSpPr>
        <p:spPr>
          <a:xfrm>
            <a:off x="6875100" y="3076525"/>
            <a:ext cx="894000" cy="3588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t>xx%</a:t>
            </a:r>
          </a:p>
        </p:txBody>
      </p:sp>
      <p:sp>
        <p:nvSpPr>
          <p:cNvPr id="476" name="Google Shape;476;p13"/>
          <p:cNvSpPr txBox="1">
            <a:spLocks noGrp="1"/>
          </p:cNvSpPr>
          <p:nvPr>
            <p:ph type="subTitle" idx="20"/>
          </p:nvPr>
        </p:nvSpPr>
        <p:spPr>
          <a:xfrm>
            <a:off x="6220200" y="3983700"/>
            <a:ext cx="22038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77" name="Google Shape;477;p13"/>
          <p:cNvSpPr txBox="1">
            <a:spLocks noGrp="1"/>
          </p:cNvSpPr>
          <p:nvPr>
            <p:ph type="title" idx="21"/>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478" name="Google Shape;478;p13"/>
          <p:cNvGrpSpPr/>
          <p:nvPr/>
        </p:nvGrpSpPr>
        <p:grpSpPr>
          <a:xfrm rot="10800000" flipH="1">
            <a:off x="-355400" y="-604275"/>
            <a:ext cx="1730300" cy="1717975"/>
            <a:chOff x="889500" y="2574150"/>
            <a:chExt cx="1730300" cy="1717975"/>
          </a:xfrm>
        </p:grpSpPr>
        <p:sp>
          <p:nvSpPr>
            <p:cNvPr id="479" name="Google Shape;479;p13"/>
            <p:cNvSpPr/>
            <p:nvPr/>
          </p:nvSpPr>
          <p:spPr>
            <a:xfrm>
              <a:off x="1722375" y="2574150"/>
              <a:ext cx="230775" cy="641550"/>
            </a:xfrm>
            <a:custGeom>
              <a:avLst/>
              <a:gdLst/>
              <a:ahLst/>
              <a:cxnLst/>
              <a:rect l="l" t="t" r="r" b="b"/>
              <a:pathLst>
                <a:path w="9231" h="25662" extrusionOk="0">
                  <a:moveTo>
                    <a:pt x="7448" y="15840"/>
                  </a:moveTo>
                  <a:cubicBezTo>
                    <a:pt x="6630" y="19189"/>
                    <a:pt x="5576" y="22470"/>
                    <a:pt x="4256" y="25661"/>
                  </a:cubicBezTo>
                  <a:cubicBezTo>
                    <a:pt x="3202" y="25504"/>
                    <a:pt x="2168" y="25169"/>
                    <a:pt x="1212" y="24696"/>
                  </a:cubicBezTo>
                  <a:cubicBezTo>
                    <a:pt x="2207" y="21632"/>
                    <a:pt x="3074" y="18490"/>
                    <a:pt x="3340" y="15298"/>
                  </a:cubicBezTo>
                  <a:cubicBezTo>
                    <a:pt x="3389" y="14579"/>
                    <a:pt x="3419" y="13860"/>
                    <a:pt x="3419" y="13141"/>
                  </a:cubicBezTo>
                  <a:cubicBezTo>
                    <a:pt x="3389" y="10649"/>
                    <a:pt x="2906" y="8127"/>
                    <a:pt x="1842" y="5861"/>
                  </a:cubicBezTo>
                  <a:cubicBezTo>
                    <a:pt x="1448" y="5044"/>
                    <a:pt x="0" y="3547"/>
                    <a:pt x="99" y="2621"/>
                  </a:cubicBezTo>
                  <a:cubicBezTo>
                    <a:pt x="237" y="1350"/>
                    <a:pt x="2325" y="778"/>
                    <a:pt x="3310" y="532"/>
                  </a:cubicBezTo>
                  <a:cubicBezTo>
                    <a:pt x="4837" y="138"/>
                    <a:pt x="6620" y="0"/>
                    <a:pt x="7822" y="995"/>
                  </a:cubicBezTo>
                  <a:cubicBezTo>
                    <a:pt x="9201" y="2128"/>
                    <a:pt x="9230" y="4197"/>
                    <a:pt x="9073" y="5980"/>
                  </a:cubicBezTo>
                  <a:cubicBezTo>
                    <a:pt x="8777" y="9299"/>
                    <a:pt x="8236" y="12599"/>
                    <a:pt x="7448" y="1584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3"/>
            <p:cNvSpPr/>
            <p:nvPr/>
          </p:nvSpPr>
          <p:spPr>
            <a:xfrm>
              <a:off x="1752650" y="2956600"/>
              <a:ext cx="155925" cy="259100"/>
            </a:xfrm>
            <a:custGeom>
              <a:avLst/>
              <a:gdLst/>
              <a:ahLst/>
              <a:cxnLst/>
              <a:rect l="l" t="t" r="r" b="b"/>
              <a:pathLst>
                <a:path w="6237" h="10364" extrusionOk="0">
                  <a:moveTo>
                    <a:pt x="6237" y="542"/>
                  </a:moveTo>
                  <a:cubicBezTo>
                    <a:pt x="5419" y="3891"/>
                    <a:pt x="4365" y="7172"/>
                    <a:pt x="3045" y="10363"/>
                  </a:cubicBezTo>
                  <a:cubicBezTo>
                    <a:pt x="1991" y="10206"/>
                    <a:pt x="957" y="9871"/>
                    <a:pt x="1" y="9398"/>
                  </a:cubicBezTo>
                  <a:cubicBezTo>
                    <a:pt x="996" y="6334"/>
                    <a:pt x="1863" y="3192"/>
                    <a:pt x="2129" y="0"/>
                  </a:cubicBezTo>
                  <a:cubicBezTo>
                    <a:pt x="2858" y="434"/>
                    <a:pt x="3646" y="798"/>
                    <a:pt x="4719" y="779"/>
                  </a:cubicBezTo>
                  <a:cubicBezTo>
                    <a:pt x="5232" y="759"/>
                    <a:pt x="5754" y="680"/>
                    <a:pt x="6237" y="542"/>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3"/>
            <p:cNvSpPr/>
            <p:nvPr/>
          </p:nvSpPr>
          <p:spPr>
            <a:xfrm>
              <a:off x="1778275" y="2810800"/>
              <a:ext cx="841525" cy="467950"/>
            </a:xfrm>
            <a:custGeom>
              <a:avLst/>
              <a:gdLst/>
              <a:ahLst/>
              <a:cxnLst/>
              <a:rect l="l" t="t" r="r" b="b"/>
              <a:pathLst>
                <a:path w="33661" h="18718" extrusionOk="0">
                  <a:moveTo>
                    <a:pt x="26597" y="10117"/>
                  </a:moveTo>
                  <a:cubicBezTo>
                    <a:pt x="25622" y="11211"/>
                    <a:pt x="24568" y="12265"/>
                    <a:pt x="23455" y="13240"/>
                  </a:cubicBezTo>
                  <a:cubicBezTo>
                    <a:pt x="21209" y="15181"/>
                    <a:pt x="18677" y="16757"/>
                    <a:pt x="15900" y="17476"/>
                  </a:cubicBezTo>
                  <a:cubicBezTo>
                    <a:pt x="11102" y="18717"/>
                    <a:pt x="6295" y="17190"/>
                    <a:pt x="2483" y="14678"/>
                  </a:cubicBezTo>
                  <a:cubicBezTo>
                    <a:pt x="345" y="13270"/>
                    <a:pt x="0" y="12383"/>
                    <a:pt x="1468" y="9960"/>
                  </a:cubicBezTo>
                  <a:cubicBezTo>
                    <a:pt x="2778" y="7803"/>
                    <a:pt x="4532" y="5901"/>
                    <a:pt x="6561" y="4404"/>
                  </a:cubicBezTo>
                  <a:cubicBezTo>
                    <a:pt x="6679" y="4325"/>
                    <a:pt x="6797" y="4237"/>
                    <a:pt x="6916" y="4168"/>
                  </a:cubicBezTo>
                  <a:cubicBezTo>
                    <a:pt x="9063" y="2641"/>
                    <a:pt x="11516" y="1577"/>
                    <a:pt x="14038" y="1143"/>
                  </a:cubicBezTo>
                  <a:cubicBezTo>
                    <a:pt x="20598" y="1"/>
                    <a:pt x="27336" y="2749"/>
                    <a:pt x="33660" y="375"/>
                  </a:cubicBezTo>
                  <a:cubicBezTo>
                    <a:pt x="31552" y="3783"/>
                    <a:pt x="29267" y="7113"/>
                    <a:pt x="26597" y="10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3"/>
            <p:cNvSpPr/>
            <p:nvPr/>
          </p:nvSpPr>
          <p:spPr>
            <a:xfrm>
              <a:off x="1778275" y="2914975"/>
              <a:ext cx="586400" cy="363775"/>
            </a:xfrm>
            <a:custGeom>
              <a:avLst/>
              <a:gdLst/>
              <a:ahLst/>
              <a:cxnLst/>
              <a:rect l="l" t="t" r="r" b="b"/>
              <a:pathLst>
                <a:path w="23456" h="14551" extrusionOk="0">
                  <a:moveTo>
                    <a:pt x="23455" y="9073"/>
                  </a:moveTo>
                  <a:cubicBezTo>
                    <a:pt x="21209" y="11014"/>
                    <a:pt x="18677" y="12590"/>
                    <a:pt x="15900" y="13309"/>
                  </a:cubicBezTo>
                  <a:cubicBezTo>
                    <a:pt x="11102" y="14550"/>
                    <a:pt x="6295" y="13023"/>
                    <a:pt x="2483" y="10511"/>
                  </a:cubicBezTo>
                  <a:cubicBezTo>
                    <a:pt x="345" y="9103"/>
                    <a:pt x="0" y="8216"/>
                    <a:pt x="1468" y="5793"/>
                  </a:cubicBezTo>
                  <a:cubicBezTo>
                    <a:pt x="2778" y="3636"/>
                    <a:pt x="4532" y="1734"/>
                    <a:pt x="6561" y="237"/>
                  </a:cubicBezTo>
                  <a:cubicBezTo>
                    <a:pt x="6679" y="158"/>
                    <a:pt x="6797" y="70"/>
                    <a:pt x="6916" y="1"/>
                  </a:cubicBezTo>
                  <a:cubicBezTo>
                    <a:pt x="5921" y="1793"/>
                    <a:pt x="4867" y="3498"/>
                    <a:pt x="5606" y="5537"/>
                  </a:cubicBezTo>
                  <a:cubicBezTo>
                    <a:pt x="5940" y="6453"/>
                    <a:pt x="6600" y="7182"/>
                    <a:pt x="7329" y="7783"/>
                  </a:cubicBezTo>
                  <a:cubicBezTo>
                    <a:pt x="9428" y="9497"/>
                    <a:pt x="12196" y="10275"/>
                    <a:pt x="14993" y="10373"/>
                  </a:cubicBezTo>
                  <a:cubicBezTo>
                    <a:pt x="17781" y="10452"/>
                    <a:pt x="20608" y="9881"/>
                    <a:pt x="23366" y="9093"/>
                  </a:cubicBezTo>
                  <a:cubicBezTo>
                    <a:pt x="23396" y="9083"/>
                    <a:pt x="23426" y="9073"/>
                    <a:pt x="23455" y="907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3"/>
            <p:cNvSpPr/>
            <p:nvPr/>
          </p:nvSpPr>
          <p:spPr>
            <a:xfrm>
              <a:off x="1727050" y="2876075"/>
              <a:ext cx="805575" cy="261300"/>
            </a:xfrm>
            <a:custGeom>
              <a:avLst/>
              <a:gdLst/>
              <a:ahLst/>
              <a:cxnLst/>
              <a:rect l="l" t="t" r="r" b="b"/>
              <a:pathLst>
                <a:path w="32223" h="10452" extrusionOk="0">
                  <a:moveTo>
                    <a:pt x="31868" y="118"/>
                  </a:moveTo>
                  <a:cubicBezTo>
                    <a:pt x="27011" y="2483"/>
                    <a:pt x="22470" y="5142"/>
                    <a:pt x="17318" y="6748"/>
                  </a:cubicBezTo>
                  <a:cubicBezTo>
                    <a:pt x="11861" y="8452"/>
                    <a:pt x="6325" y="9221"/>
                    <a:pt x="749" y="9270"/>
                  </a:cubicBezTo>
                  <a:cubicBezTo>
                    <a:pt x="1" y="9280"/>
                    <a:pt x="20" y="10452"/>
                    <a:pt x="759" y="10442"/>
                  </a:cubicBezTo>
                  <a:cubicBezTo>
                    <a:pt x="11023" y="10383"/>
                    <a:pt x="23583" y="7566"/>
                    <a:pt x="32035" y="512"/>
                  </a:cubicBezTo>
                  <a:cubicBezTo>
                    <a:pt x="32222" y="365"/>
                    <a:pt x="32124" y="0"/>
                    <a:pt x="31868" y="1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3"/>
            <p:cNvSpPr/>
            <p:nvPr/>
          </p:nvSpPr>
          <p:spPr>
            <a:xfrm>
              <a:off x="889500" y="2764750"/>
              <a:ext cx="1503475" cy="1527375"/>
            </a:xfrm>
            <a:custGeom>
              <a:avLst/>
              <a:gdLst/>
              <a:ahLst/>
              <a:cxnLst/>
              <a:rect l="l" t="t" r="r" b="b"/>
              <a:pathLst>
                <a:path w="60139" h="61095" extrusionOk="0">
                  <a:moveTo>
                    <a:pt x="40753" y="56495"/>
                  </a:moveTo>
                  <a:cubicBezTo>
                    <a:pt x="38832" y="57893"/>
                    <a:pt x="36773" y="59164"/>
                    <a:pt x="34468" y="59755"/>
                  </a:cubicBezTo>
                  <a:cubicBezTo>
                    <a:pt x="29286" y="61095"/>
                    <a:pt x="23681" y="58632"/>
                    <a:pt x="20007" y="54751"/>
                  </a:cubicBezTo>
                  <a:cubicBezTo>
                    <a:pt x="15023" y="54564"/>
                    <a:pt x="10442" y="52013"/>
                    <a:pt x="7083" y="48289"/>
                  </a:cubicBezTo>
                  <a:cubicBezTo>
                    <a:pt x="5172" y="46161"/>
                    <a:pt x="3655" y="43649"/>
                    <a:pt x="2689" y="40970"/>
                  </a:cubicBezTo>
                  <a:lnTo>
                    <a:pt x="2620" y="40793"/>
                  </a:lnTo>
                  <a:cubicBezTo>
                    <a:pt x="0" y="33345"/>
                    <a:pt x="1113" y="24992"/>
                    <a:pt x="4039" y="17663"/>
                  </a:cubicBezTo>
                  <a:cubicBezTo>
                    <a:pt x="6029" y="12649"/>
                    <a:pt x="8954" y="7862"/>
                    <a:pt x="13269" y="4640"/>
                  </a:cubicBezTo>
                  <a:cubicBezTo>
                    <a:pt x="17603" y="1419"/>
                    <a:pt x="23494" y="1"/>
                    <a:pt x="28538" y="1922"/>
                  </a:cubicBezTo>
                  <a:cubicBezTo>
                    <a:pt x="31523" y="3064"/>
                    <a:pt x="33975" y="5409"/>
                    <a:pt x="35453" y="8226"/>
                  </a:cubicBezTo>
                  <a:cubicBezTo>
                    <a:pt x="36300" y="9871"/>
                    <a:pt x="36340" y="11565"/>
                    <a:pt x="36921" y="13240"/>
                  </a:cubicBezTo>
                  <a:cubicBezTo>
                    <a:pt x="37788" y="15683"/>
                    <a:pt x="37266" y="15171"/>
                    <a:pt x="39768" y="14757"/>
                  </a:cubicBezTo>
                  <a:cubicBezTo>
                    <a:pt x="45225" y="13890"/>
                    <a:pt x="50751" y="14265"/>
                    <a:pt x="54888" y="17811"/>
                  </a:cubicBezTo>
                  <a:cubicBezTo>
                    <a:pt x="55726" y="18520"/>
                    <a:pt x="56494" y="19357"/>
                    <a:pt x="57203" y="20352"/>
                  </a:cubicBezTo>
                  <a:cubicBezTo>
                    <a:pt x="57440" y="20677"/>
                    <a:pt x="57657" y="21012"/>
                    <a:pt x="57854" y="21347"/>
                  </a:cubicBezTo>
                  <a:cubicBezTo>
                    <a:pt x="58711" y="22776"/>
                    <a:pt x="59331" y="24352"/>
                    <a:pt x="59577" y="26007"/>
                  </a:cubicBezTo>
                  <a:cubicBezTo>
                    <a:pt x="60139" y="29711"/>
                    <a:pt x="58858" y="33454"/>
                    <a:pt x="57223" y="36833"/>
                  </a:cubicBezTo>
                  <a:cubicBezTo>
                    <a:pt x="53470" y="44615"/>
                    <a:pt x="47757" y="51441"/>
                    <a:pt x="40753" y="5649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3"/>
            <p:cNvSpPr/>
            <p:nvPr/>
          </p:nvSpPr>
          <p:spPr>
            <a:xfrm>
              <a:off x="956725" y="3298425"/>
              <a:ext cx="1436250" cy="993700"/>
            </a:xfrm>
            <a:custGeom>
              <a:avLst/>
              <a:gdLst/>
              <a:ahLst/>
              <a:cxnLst/>
              <a:rect l="l" t="t" r="r" b="b"/>
              <a:pathLst>
                <a:path w="57450" h="39748" extrusionOk="0">
                  <a:moveTo>
                    <a:pt x="38064" y="35148"/>
                  </a:moveTo>
                  <a:cubicBezTo>
                    <a:pt x="36143" y="36546"/>
                    <a:pt x="34084" y="37817"/>
                    <a:pt x="31779" y="38408"/>
                  </a:cubicBezTo>
                  <a:cubicBezTo>
                    <a:pt x="26597" y="39748"/>
                    <a:pt x="20992" y="37285"/>
                    <a:pt x="17318" y="33404"/>
                  </a:cubicBezTo>
                  <a:cubicBezTo>
                    <a:pt x="12334" y="33217"/>
                    <a:pt x="7753" y="30666"/>
                    <a:pt x="4394" y="26942"/>
                  </a:cubicBezTo>
                  <a:cubicBezTo>
                    <a:pt x="2483" y="24814"/>
                    <a:pt x="966" y="22302"/>
                    <a:pt x="0" y="19623"/>
                  </a:cubicBezTo>
                  <a:cubicBezTo>
                    <a:pt x="1370" y="20322"/>
                    <a:pt x="2778" y="20963"/>
                    <a:pt x="4217" y="21495"/>
                  </a:cubicBezTo>
                  <a:cubicBezTo>
                    <a:pt x="8078" y="22913"/>
                    <a:pt x="12314" y="23553"/>
                    <a:pt x="16303" y="22578"/>
                  </a:cubicBezTo>
                  <a:cubicBezTo>
                    <a:pt x="16914" y="22430"/>
                    <a:pt x="17525" y="22243"/>
                    <a:pt x="18145" y="22253"/>
                  </a:cubicBezTo>
                  <a:cubicBezTo>
                    <a:pt x="19180" y="22292"/>
                    <a:pt x="20096" y="22854"/>
                    <a:pt x="21032" y="23297"/>
                  </a:cubicBezTo>
                  <a:cubicBezTo>
                    <a:pt x="24371" y="24844"/>
                    <a:pt x="28302" y="24765"/>
                    <a:pt x="31818" y="23681"/>
                  </a:cubicBezTo>
                  <a:cubicBezTo>
                    <a:pt x="35345" y="22608"/>
                    <a:pt x="38507" y="20608"/>
                    <a:pt x="41462" y="18421"/>
                  </a:cubicBezTo>
                  <a:cubicBezTo>
                    <a:pt x="45944" y="15111"/>
                    <a:pt x="50160" y="11220"/>
                    <a:pt x="52840" y="6324"/>
                  </a:cubicBezTo>
                  <a:cubicBezTo>
                    <a:pt x="53913" y="4354"/>
                    <a:pt x="54721" y="2207"/>
                    <a:pt x="55165" y="0"/>
                  </a:cubicBezTo>
                  <a:cubicBezTo>
                    <a:pt x="56022" y="1429"/>
                    <a:pt x="56642" y="3005"/>
                    <a:pt x="56888" y="4660"/>
                  </a:cubicBezTo>
                  <a:cubicBezTo>
                    <a:pt x="57450" y="8364"/>
                    <a:pt x="56169" y="12107"/>
                    <a:pt x="54534" y="15486"/>
                  </a:cubicBezTo>
                  <a:cubicBezTo>
                    <a:pt x="50781" y="23268"/>
                    <a:pt x="45068" y="30094"/>
                    <a:pt x="38064" y="3514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3"/>
            <p:cNvSpPr/>
            <p:nvPr/>
          </p:nvSpPr>
          <p:spPr>
            <a:xfrm>
              <a:off x="1033550" y="2897975"/>
              <a:ext cx="532950" cy="547500"/>
            </a:xfrm>
            <a:custGeom>
              <a:avLst/>
              <a:gdLst/>
              <a:ahLst/>
              <a:cxnLst/>
              <a:rect l="l" t="t" r="r" b="b"/>
              <a:pathLst>
                <a:path w="21318" h="21900" extrusionOk="0">
                  <a:moveTo>
                    <a:pt x="16225" y="326"/>
                  </a:moveTo>
                  <a:cubicBezTo>
                    <a:pt x="11871" y="730"/>
                    <a:pt x="8275" y="3133"/>
                    <a:pt x="5458" y="6404"/>
                  </a:cubicBezTo>
                  <a:cubicBezTo>
                    <a:pt x="2858" y="9428"/>
                    <a:pt x="1" y="14206"/>
                    <a:pt x="1508" y="18254"/>
                  </a:cubicBezTo>
                  <a:cubicBezTo>
                    <a:pt x="2601" y="21200"/>
                    <a:pt x="5685" y="21899"/>
                    <a:pt x="8059" y="19978"/>
                  </a:cubicBezTo>
                  <a:cubicBezTo>
                    <a:pt x="10324" y="18156"/>
                    <a:pt x="11093" y="14994"/>
                    <a:pt x="12886" y="12738"/>
                  </a:cubicBezTo>
                  <a:cubicBezTo>
                    <a:pt x="14649" y="10502"/>
                    <a:pt x="17043" y="8965"/>
                    <a:pt x="19042" y="6975"/>
                  </a:cubicBezTo>
                  <a:cubicBezTo>
                    <a:pt x="21318" y="4710"/>
                    <a:pt x="19702" y="1"/>
                    <a:pt x="16225" y="32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3"/>
            <p:cNvSpPr/>
            <p:nvPr/>
          </p:nvSpPr>
          <p:spPr>
            <a:xfrm>
              <a:off x="1025425" y="3497400"/>
              <a:ext cx="194825" cy="230050"/>
            </a:xfrm>
            <a:custGeom>
              <a:avLst/>
              <a:gdLst/>
              <a:ahLst/>
              <a:cxnLst/>
              <a:rect l="l" t="t" r="r" b="b"/>
              <a:pathLst>
                <a:path w="7793" h="9202" extrusionOk="0">
                  <a:moveTo>
                    <a:pt x="7635" y="6128"/>
                  </a:moveTo>
                  <a:cubicBezTo>
                    <a:pt x="7793" y="5212"/>
                    <a:pt x="7793" y="4433"/>
                    <a:pt x="7517" y="3557"/>
                  </a:cubicBezTo>
                  <a:cubicBezTo>
                    <a:pt x="7389" y="3153"/>
                    <a:pt x="7202" y="2779"/>
                    <a:pt x="7015" y="2414"/>
                  </a:cubicBezTo>
                  <a:cubicBezTo>
                    <a:pt x="6640" y="1380"/>
                    <a:pt x="5842" y="572"/>
                    <a:pt x="4749" y="296"/>
                  </a:cubicBezTo>
                  <a:cubicBezTo>
                    <a:pt x="3577" y="1"/>
                    <a:pt x="2562" y="414"/>
                    <a:pt x="1675" y="1153"/>
                  </a:cubicBezTo>
                  <a:cubicBezTo>
                    <a:pt x="976" y="1734"/>
                    <a:pt x="326" y="2631"/>
                    <a:pt x="139" y="3527"/>
                  </a:cubicBezTo>
                  <a:cubicBezTo>
                    <a:pt x="50" y="3980"/>
                    <a:pt x="1" y="4483"/>
                    <a:pt x="11" y="4956"/>
                  </a:cubicBezTo>
                  <a:cubicBezTo>
                    <a:pt x="30" y="6128"/>
                    <a:pt x="523" y="7044"/>
                    <a:pt x="1291" y="7891"/>
                  </a:cubicBezTo>
                  <a:cubicBezTo>
                    <a:pt x="2188" y="8876"/>
                    <a:pt x="3715" y="9201"/>
                    <a:pt x="4975" y="8856"/>
                  </a:cubicBezTo>
                  <a:cubicBezTo>
                    <a:pt x="6197" y="8522"/>
                    <a:pt x="7409" y="7428"/>
                    <a:pt x="7635" y="6128"/>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488"/>
        <p:cNvGrpSpPr/>
        <p:nvPr/>
      </p:nvGrpSpPr>
      <p:grpSpPr>
        <a:xfrm>
          <a:off x="0" y="0"/>
          <a:ext cx="0" cy="0"/>
          <a:chOff x="0" y="0"/>
          <a:chExt cx="0" cy="0"/>
        </a:xfrm>
      </p:grpSpPr>
      <p:sp>
        <p:nvSpPr>
          <p:cNvPr id="489" name="Google Shape;489;p14"/>
          <p:cNvSpPr txBox="1">
            <a:spLocks noGrp="1"/>
          </p:cNvSpPr>
          <p:nvPr>
            <p:ph type="title"/>
          </p:nvPr>
        </p:nvSpPr>
        <p:spPr>
          <a:xfrm>
            <a:off x="2271875" y="2864429"/>
            <a:ext cx="5645700" cy="6426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lt1"/>
              </a:buClr>
              <a:buSzPts val="2500"/>
              <a:buNone/>
              <a:defRPr sz="2500">
                <a:solidFill>
                  <a:schemeClr val="lt1"/>
                </a:solidFill>
              </a:defRPr>
            </a:lvl1pPr>
            <a:lvl2pPr lvl="1" algn="ctr" rtl="0">
              <a:spcBef>
                <a:spcPts val="0"/>
              </a:spcBef>
              <a:spcAft>
                <a:spcPts val="0"/>
              </a:spcAft>
              <a:buClr>
                <a:schemeClr val="lt1"/>
              </a:buClr>
              <a:buSzPts val="2500"/>
              <a:buNone/>
              <a:defRPr sz="2500">
                <a:solidFill>
                  <a:schemeClr val="lt1"/>
                </a:solidFill>
              </a:defRPr>
            </a:lvl2pPr>
            <a:lvl3pPr lvl="2" algn="ctr" rtl="0">
              <a:spcBef>
                <a:spcPts val="0"/>
              </a:spcBef>
              <a:spcAft>
                <a:spcPts val="0"/>
              </a:spcAft>
              <a:buClr>
                <a:schemeClr val="lt1"/>
              </a:buClr>
              <a:buSzPts val="2500"/>
              <a:buNone/>
              <a:defRPr sz="2500">
                <a:solidFill>
                  <a:schemeClr val="lt1"/>
                </a:solidFill>
              </a:defRPr>
            </a:lvl3pPr>
            <a:lvl4pPr lvl="3" algn="ctr" rtl="0">
              <a:spcBef>
                <a:spcPts val="0"/>
              </a:spcBef>
              <a:spcAft>
                <a:spcPts val="0"/>
              </a:spcAft>
              <a:buClr>
                <a:schemeClr val="lt1"/>
              </a:buClr>
              <a:buSzPts val="2500"/>
              <a:buNone/>
              <a:defRPr sz="2500">
                <a:solidFill>
                  <a:schemeClr val="lt1"/>
                </a:solidFill>
              </a:defRPr>
            </a:lvl4pPr>
            <a:lvl5pPr lvl="4" algn="ctr" rtl="0">
              <a:spcBef>
                <a:spcPts val="0"/>
              </a:spcBef>
              <a:spcAft>
                <a:spcPts val="0"/>
              </a:spcAft>
              <a:buClr>
                <a:schemeClr val="lt1"/>
              </a:buClr>
              <a:buSzPts val="2500"/>
              <a:buNone/>
              <a:defRPr sz="2500">
                <a:solidFill>
                  <a:schemeClr val="lt1"/>
                </a:solidFill>
              </a:defRPr>
            </a:lvl5pPr>
            <a:lvl6pPr lvl="5" algn="ctr" rtl="0">
              <a:spcBef>
                <a:spcPts val="0"/>
              </a:spcBef>
              <a:spcAft>
                <a:spcPts val="0"/>
              </a:spcAft>
              <a:buClr>
                <a:schemeClr val="lt1"/>
              </a:buClr>
              <a:buSzPts val="2500"/>
              <a:buNone/>
              <a:defRPr sz="2500">
                <a:solidFill>
                  <a:schemeClr val="lt1"/>
                </a:solidFill>
              </a:defRPr>
            </a:lvl6pPr>
            <a:lvl7pPr lvl="6" algn="ctr" rtl="0">
              <a:spcBef>
                <a:spcPts val="0"/>
              </a:spcBef>
              <a:spcAft>
                <a:spcPts val="0"/>
              </a:spcAft>
              <a:buClr>
                <a:schemeClr val="lt1"/>
              </a:buClr>
              <a:buSzPts val="2500"/>
              <a:buNone/>
              <a:defRPr sz="2500">
                <a:solidFill>
                  <a:schemeClr val="lt1"/>
                </a:solidFill>
              </a:defRPr>
            </a:lvl7pPr>
            <a:lvl8pPr lvl="7" algn="ctr" rtl="0">
              <a:spcBef>
                <a:spcPts val="0"/>
              </a:spcBef>
              <a:spcAft>
                <a:spcPts val="0"/>
              </a:spcAft>
              <a:buClr>
                <a:schemeClr val="lt1"/>
              </a:buClr>
              <a:buSzPts val="2500"/>
              <a:buNone/>
              <a:defRPr sz="2500">
                <a:solidFill>
                  <a:schemeClr val="lt1"/>
                </a:solidFill>
              </a:defRPr>
            </a:lvl8pPr>
            <a:lvl9pPr lvl="8" algn="ctr" rtl="0">
              <a:spcBef>
                <a:spcPts val="0"/>
              </a:spcBef>
              <a:spcAft>
                <a:spcPts val="0"/>
              </a:spcAft>
              <a:buClr>
                <a:schemeClr val="lt1"/>
              </a:buClr>
              <a:buSzPts val="2500"/>
              <a:buNone/>
              <a:defRPr sz="2500">
                <a:solidFill>
                  <a:schemeClr val="lt1"/>
                </a:solidFill>
              </a:defRPr>
            </a:lvl9pPr>
          </a:lstStyle>
          <a:p>
            <a:endParaRPr/>
          </a:p>
        </p:txBody>
      </p:sp>
      <p:sp>
        <p:nvSpPr>
          <p:cNvPr id="490" name="Google Shape;490;p14"/>
          <p:cNvSpPr txBox="1">
            <a:spLocks noGrp="1"/>
          </p:cNvSpPr>
          <p:nvPr>
            <p:ph type="subTitle" idx="1"/>
          </p:nvPr>
        </p:nvSpPr>
        <p:spPr>
          <a:xfrm>
            <a:off x="2271875" y="1636450"/>
            <a:ext cx="5645700" cy="1304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500"/>
              <a:buNone/>
              <a:defRPr sz="2500"/>
            </a:lvl1pPr>
            <a:lvl2pPr lvl="1" algn="ctr" rtl="0">
              <a:lnSpc>
                <a:spcPct val="100000"/>
              </a:lnSpc>
              <a:spcBef>
                <a:spcPts val="0"/>
              </a:spcBef>
              <a:spcAft>
                <a:spcPts val="0"/>
              </a:spcAft>
              <a:buSzPts val="2500"/>
              <a:buNone/>
              <a:defRPr sz="2500"/>
            </a:lvl2pPr>
            <a:lvl3pPr lvl="2" algn="ctr" rtl="0">
              <a:lnSpc>
                <a:spcPct val="100000"/>
              </a:lnSpc>
              <a:spcBef>
                <a:spcPts val="1600"/>
              </a:spcBef>
              <a:spcAft>
                <a:spcPts val="0"/>
              </a:spcAft>
              <a:buSzPts val="2500"/>
              <a:buNone/>
              <a:defRPr sz="2500"/>
            </a:lvl3pPr>
            <a:lvl4pPr lvl="3" algn="ctr" rtl="0">
              <a:lnSpc>
                <a:spcPct val="100000"/>
              </a:lnSpc>
              <a:spcBef>
                <a:spcPts val="1600"/>
              </a:spcBef>
              <a:spcAft>
                <a:spcPts val="0"/>
              </a:spcAft>
              <a:buSzPts val="2500"/>
              <a:buNone/>
              <a:defRPr sz="2500"/>
            </a:lvl4pPr>
            <a:lvl5pPr lvl="4" algn="ctr" rtl="0">
              <a:lnSpc>
                <a:spcPct val="100000"/>
              </a:lnSpc>
              <a:spcBef>
                <a:spcPts val="1600"/>
              </a:spcBef>
              <a:spcAft>
                <a:spcPts val="0"/>
              </a:spcAft>
              <a:buSzPts val="2500"/>
              <a:buNone/>
              <a:defRPr sz="2500"/>
            </a:lvl5pPr>
            <a:lvl6pPr lvl="5" algn="ctr" rtl="0">
              <a:lnSpc>
                <a:spcPct val="100000"/>
              </a:lnSpc>
              <a:spcBef>
                <a:spcPts val="1600"/>
              </a:spcBef>
              <a:spcAft>
                <a:spcPts val="0"/>
              </a:spcAft>
              <a:buSzPts val="2500"/>
              <a:buNone/>
              <a:defRPr sz="2500"/>
            </a:lvl6pPr>
            <a:lvl7pPr lvl="6" algn="ctr" rtl="0">
              <a:lnSpc>
                <a:spcPct val="100000"/>
              </a:lnSpc>
              <a:spcBef>
                <a:spcPts val="1600"/>
              </a:spcBef>
              <a:spcAft>
                <a:spcPts val="0"/>
              </a:spcAft>
              <a:buSzPts val="2500"/>
              <a:buNone/>
              <a:defRPr sz="2500"/>
            </a:lvl7pPr>
            <a:lvl8pPr lvl="7" algn="ctr" rtl="0">
              <a:lnSpc>
                <a:spcPct val="100000"/>
              </a:lnSpc>
              <a:spcBef>
                <a:spcPts val="1600"/>
              </a:spcBef>
              <a:spcAft>
                <a:spcPts val="0"/>
              </a:spcAft>
              <a:buSzPts val="2500"/>
              <a:buNone/>
              <a:defRPr sz="2500"/>
            </a:lvl8pPr>
            <a:lvl9pPr lvl="8" algn="ctr" rtl="0">
              <a:lnSpc>
                <a:spcPct val="100000"/>
              </a:lnSpc>
              <a:spcBef>
                <a:spcPts val="1600"/>
              </a:spcBef>
              <a:spcAft>
                <a:spcPts val="1600"/>
              </a:spcAft>
              <a:buSzPts val="2500"/>
              <a:buNone/>
              <a:defRPr sz="25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832"/>
        <p:cNvGrpSpPr/>
        <p:nvPr/>
      </p:nvGrpSpPr>
      <p:grpSpPr>
        <a:xfrm>
          <a:off x="0" y="0"/>
          <a:ext cx="0" cy="0"/>
          <a:chOff x="0" y="0"/>
          <a:chExt cx="0" cy="0"/>
        </a:xfrm>
      </p:grpSpPr>
      <p:sp>
        <p:nvSpPr>
          <p:cNvPr id="833" name="Google Shape;833;p20"/>
          <p:cNvSpPr/>
          <p:nvPr/>
        </p:nvSpPr>
        <p:spPr>
          <a:xfrm flipH="1">
            <a:off x="0" y="3169224"/>
            <a:ext cx="9144078" cy="3688682"/>
          </a:xfrm>
          <a:custGeom>
            <a:avLst/>
            <a:gdLst/>
            <a:ahLst/>
            <a:cxnLst/>
            <a:rect l="l" t="t" r="r" b="b"/>
            <a:pathLst>
              <a:path w="160874" h="75642" extrusionOk="0">
                <a:moveTo>
                  <a:pt x="142350" y="1"/>
                </a:moveTo>
                <a:cubicBezTo>
                  <a:pt x="140311" y="1"/>
                  <a:pt x="138289" y="293"/>
                  <a:pt x="136343" y="897"/>
                </a:cubicBezTo>
                <a:cubicBezTo>
                  <a:pt x="125201" y="4367"/>
                  <a:pt x="117808" y="17697"/>
                  <a:pt x="121441" y="31400"/>
                </a:cubicBezTo>
                <a:cubicBezTo>
                  <a:pt x="119266" y="29233"/>
                  <a:pt x="116372" y="28066"/>
                  <a:pt x="113461" y="28066"/>
                </a:cubicBezTo>
                <a:cubicBezTo>
                  <a:pt x="112181" y="28066"/>
                  <a:pt x="110897" y="28292"/>
                  <a:pt x="109671" y="28757"/>
                </a:cubicBezTo>
                <a:cubicBezTo>
                  <a:pt x="105200" y="30446"/>
                  <a:pt x="102289" y="34998"/>
                  <a:pt x="102592" y="39934"/>
                </a:cubicBezTo>
                <a:cubicBezTo>
                  <a:pt x="102219" y="39340"/>
                  <a:pt x="97423" y="31901"/>
                  <a:pt x="88179" y="31575"/>
                </a:cubicBezTo>
                <a:cubicBezTo>
                  <a:pt x="87970" y="31568"/>
                  <a:pt x="87763" y="31564"/>
                  <a:pt x="87558" y="31564"/>
                </a:cubicBezTo>
                <a:cubicBezTo>
                  <a:pt x="78743" y="31564"/>
                  <a:pt x="73675" y="38271"/>
                  <a:pt x="73265" y="38840"/>
                </a:cubicBezTo>
                <a:cubicBezTo>
                  <a:pt x="70931" y="31015"/>
                  <a:pt x="64151" y="26412"/>
                  <a:pt x="57862" y="26412"/>
                </a:cubicBezTo>
                <a:cubicBezTo>
                  <a:pt x="56590" y="26412"/>
                  <a:pt x="55339" y="26600"/>
                  <a:pt x="54148" y="26988"/>
                </a:cubicBezTo>
                <a:cubicBezTo>
                  <a:pt x="49096" y="28641"/>
                  <a:pt x="45359" y="33799"/>
                  <a:pt x="44625" y="39934"/>
                </a:cubicBezTo>
                <a:cubicBezTo>
                  <a:pt x="44497" y="38688"/>
                  <a:pt x="42949" y="25626"/>
                  <a:pt x="31586" y="19339"/>
                </a:cubicBezTo>
                <a:cubicBezTo>
                  <a:pt x="27898" y="17300"/>
                  <a:pt x="23766" y="16300"/>
                  <a:pt x="19574" y="16300"/>
                </a:cubicBezTo>
                <a:cubicBezTo>
                  <a:pt x="12635" y="16300"/>
                  <a:pt x="5530" y="19040"/>
                  <a:pt x="0" y="24345"/>
                </a:cubicBezTo>
                <a:lnTo>
                  <a:pt x="0" y="75641"/>
                </a:lnTo>
                <a:lnTo>
                  <a:pt x="160873" y="75641"/>
                </a:lnTo>
                <a:lnTo>
                  <a:pt x="160873" y="8744"/>
                </a:lnTo>
                <a:cubicBezTo>
                  <a:pt x="155896" y="3142"/>
                  <a:pt x="149031" y="1"/>
                  <a:pt x="142350"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4" name="Google Shape;834;p20"/>
          <p:cNvGrpSpPr/>
          <p:nvPr/>
        </p:nvGrpSpPr>
        <p:grpSpPr>
          <a:xfrm flipH="1">
            <a:off x="8230000" y="4026838"/>
            <a:ext cx="1254275" cy="1270525"/>
            <a:chOff x="5604550" y="2872125"/>
            <a:chExt cx="1254275" cy="1270525"/>
          </a:xfrm>
        </p:grpSpPr>
        <p:sp>
          <p:nvSpPr>
            <p:cNvPr id="835" name="Google Shape;835;p20"/>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20"/>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20"/>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20"/>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20"/>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20"/>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20"/>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20"/>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0"/>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4" name="Google Shape;844;p20"/>
          <p:cNvGrpSpPr/>
          <p:nvPr/>
        </p:nvGrpSpPr>
        <p:grpSpPr>
          <a:xfrm rot="-958013" flipH="1">
            <a:off x="-215762" y="-520001"/>
            <a:ext cx="1241801" cy="1665010"/>
            <a:chOff x="1745000" y="461425"/>
            <a:chExt cx="788725" cy="1057525"/>
          </a:xfrm>
        </p:grpSpPr>
        <p:sp>
          <p:nvSpPr>
            <p:cNvPr id="845" name="Google Shape;845;p20"/>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20"/>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20"/>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0"/>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0"/>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0"/>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0"/>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0"/>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3" name="Google Shape;853;p20"/>
          <p:cNvGrpSpPr/>
          <p:nvPr/>
        </p:nvGrpSpPr>
        <p:grpSpPr>
          <a:xfrm rot="-5400000" flipH="1">
            <a:off x="-263652" y="3819393"/>
            <a:ext cx="1337771" cy="1399167"/>
            <a:chOff x="1885650" y="1461000"/>
            <a:chExt cx="671100" cy="701900"/>
          </a:xfrm>
        </p:grpSpPr>
        <p:sp>
          <p:nvSpPr>
            <p:cNvPr id="854" name="Google Shape;854;p20"/>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20"/>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0"/>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0"/>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0"/>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0"/>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0"/>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0"/>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0"/>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0"/>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20"/>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20"/>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20"/>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20"/>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0"/>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20"/>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20"/>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20"/>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0"/>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20"/>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0"/>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5" name="Google Shape;875;p20"/>
          <p:cNvGrpSpPr/>
          <p:nvPr/>
        </p:nvGrpSpPr>
        <p:grpSpPr>
          <a:xfrm rot="5860190" flipH="1">
            <a:off x="5071638" y="4509102"/>
            <a:ext cx="392499" cy="668139"/>
            <a:chOff x="2847825" y="1473825"/>
            <a:chExt cx="217725" cy="370650"/>
          </a:xfrm>
        </p:grpSpPr>
        <p:sp>
          <p:nvSpPr>
            <p:cNvPr id="876" name="Google Shape;876;p20"/>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0"/>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0"/>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0"/>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0"/>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0"/>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0"/>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3" name="Google Shape;883;p20"/>
          <p:cNvGrpSpPr/>
          <p:nvPr/>
        </p:nvGrpSpPr>
        <p:grpSpPr>
          <a:xfrm rot="376724">
            <a:off x="8583719" y="1932734"/>
            <a:ext cx="546874" cy="930949"/>
            <a:chOff x="2847825" y="1473825"/>
            <a:chExt cx="217725" cy="370650"/>
          </a:xfrm>
        </p:grpSpPr>
        <p:sp>
          <p:nvSpPr>
            <p:cNvPr id="884" name="Google Shape;884;p20"/>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0"/>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0"/>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0"/>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0"/>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0"/>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0"/>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1" name="Google Shape;891;p20"/>
          <p:cNvSpPr/>
          <p:nvPr/>
        </p:nvSpPr>
        <p:spPr>
          <a:xfrm>
            <a:off x="-1296587" y="179865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0"/>
          <p:cNvSpPr/>
          <p:nvPr/>
        </p:nvSpPr>
        <p:spPr>
          <a:xfrm>
            <a:off x="8423988" y="266205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3" name="Google Shape;893;p20"/>
          <p:cNvGrpSpPr/>
          <p:nvPr/>
        </p:nvGrpSpPr>
        <p:grpSpPr>
          <a:xfrm rot="-1164837" flipH="1">
            <a:off x="117010" y="1560908"/>
            <a:ext cx="392492" cy="668135"/>
            <a:chOff x="2847825" y="1473825"/>
            <a:chExt cx="217725" cy="370650"/>
          </a:xfrm>
        </p:grpSpPr>
        <p:sp>
          <p:nvSpPr>
            <p:cNvPr id="894" name="Google Shape;894;p20"/>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0"/>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0"/>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20"/>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20"/>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20"/>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0"/>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1" name="Google Shape;901;p20"/>
          <p:cNvSpPr/>
          <p:nvPr/>
        </p:nvSpPr>
        <p:spPr>
          <a:xfrm>
            <a:off x="2708488" y="-29990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03" name="Google Shape;903;p20"/>
          <p:cNvSpPr txBox="1">
            <a:spLocks noGrp="1"/>
          </p:cNvSpPr>
          <p:nvPr>
            <p:ph type="title" idx="2"/>
          </p:nvPr>
        </p:nvSpPr>
        <p:spPr>
          <a:xfrm>
            <a:off x="1101175" y="1798650"/>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04" name="Google Shape;904;p20"/>
          <p:cNvSpPr txBox="1">
            <a:spLocks noGrp="1"/>
          </p:cNvSpPr>
          <p:nvPr>
            <p:ph type="subTitle" idx="1"/>
          </p:nvPr>
        </p:nvSpPr>
        <p:spPr>
          <a:xfrm>
            <a:off x="1101175" y="21343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05" name="Google Shape;905;p20"/>
          <p:cNvSpPr txBox="1">
            <a:spLocks noGrp="1"/>
          </p:cNvSpPr>
          <p:nvPr>
            <p:ph type="title" idx="3"/>
          </p:nvPr>
        </p:nvSpPr>
        <p:spPr>
          <a:xfrm>
            <a:off x="3578947" y="1798650"/>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06" name="Google Shape;906;p20"/>
          <p:cNvSpPr txBox="1">
            <a:spLocks noGrp="1"/>
          </p:cNvSpPr>
          <p:nvPr>
            <p:ph type="subTitle" idx="4"/>
          </p:nvPr>
        </p:nvSpPr>
        <p:spPr>
          <a:xfrm>
            <a:off x="3579000" y="21343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07" name="Google Shape;907;p20"/>
          <p:cNvSpPr txBox="1">
            <a:spLocks noGrp="1"/>
          </p:cNvSpPr>
          <p:nvPr>
            <p:ph type="title" idx="5"/>
          </p:nvPr>
        </p:nvSpPr>
        <p:spPr>
          <a:xfrm>
            <a:off x="1101175" y="3232075"/>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08" name="Google Shape;908;p20"/>
          <p:cNvSpPr txBox="1">
            <a:spLocks noGrp="1"/>
          </p:cNvSpPr>
          <p:nvPr>
            <p:ph type="subTitle" idx="6"/>
          </p:nvPr>
        </p:nvSpPr>
        <p:spPr>
          <a:xfrm>
            <a:off x="1101175" y="35677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09" name="Google Shape;909;p20"/>
          <p:cNvSpPr txBox="1">
            <a:spLocks noGrp="1"/>
          </p:cNvSpPr>
          <p:nvPr>
            <p:ph type="title" idx="7"/>
          </p:nvPr>
        </p:nvSpPr>
        <p:spPr>
          <a:xfrm>
            <a:off x="3578947" y="3232075"/>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0" name="Google Shape;910;p20"/>
          <p:cNvSpPr txBox="1">
            <a:spLocks noGrp="1"/>
          </p:cNvSpPr>
          <p:nvPr>
            <p:ph type="subTitle" idx="8"/>
          </p:nvPr>
        </p:nvSpPr>
        <p:spPr>
          <a:xfrm>
            <a:off x="3578947" y="35677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1" name="Google Shape;911;p20"/>
          <p:cNvSpPr txBox="1">
            <a:spLocks noGrp="1"/>
          </p:cNvSpPr>
          <p:nvPr>
            <p:ph type="title" idx="9"/>
          </p:nvPr>
        </p:nvSpPr>
        <p:spPr>
          <a:xfrm>
            <a:off x="6056725" y="1798650"/>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2" name="Google Shape;912;p20"/>
          <p:cNvSpPr txBox="1">
            <a:spLocks noGrp="1"/>
          </p:cNvSpPr>
          <p:nvPr>
            <p:ph type="subTitle" idx="13"/>
          </p:nvPr>
        </p:nvSpPr>
        <p:spPr>
          <a:xfrm>
            <a:off x="6056725" y="21343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3" name="Google Shape;913;p20"/>
          <p:cNvSpPr txBox="1">
            <a:spLocks noGrp="1"/>
          </p:cNvSpPr>
          <p:nvPr>
            <p:ph type="title" idx="14"/>
          </p:nvPr>
        </p:nvSpPr>
        <p:spPr>
          <a:xfrm>
            <a:off x="6056725" y="3232075"/>
            <a:ext cx="1986000" cy="411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4" name="Google Shape;914;p20"/>
          <p:cNvSpPr txBox="1">
            <a:spLocks noGrp="1"/>
          </p:cNvSpPr>
          <p:nvPr>
            <p:ph type="subTitle" idx="15"/>
          </p:nvPr>
        </p:nvSpPr>
        <p:spPr>
          <a:xfrm>
            <a:off x="6056725" y="3567750"/>
            <a:ext cx="1986000" cy="52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915" name="Google Shape;915;p20"/>
          <p:cNvGrpSpPr/>
          <p:nvPr/>
        </p:nvGrpSpPr>
        <p:grpSpPr>
          <a:xfrm rot="10800000">
            <a:off x="8117850" y="-585325"/>
            <a:ext cx="1730300" cy="1717975"/>
            <a:chOff x="889500" y="2574150"/>
            <a:chExt cx="1730300" cy="1717975"/>
          </a:xfrm>
        </p:grpSpPr>
        <p:sp>
          <p:nvSpPr>
            <p:cNvPr id="916" name="Google Shape;916;p20"/>
            <p:cNvSpPr/>
            <p:nvPr/>
          </p:nvSpPr>
          <p:spPr>
            <a:xfrm>
              <a:off x="1722375" y="2574150"/>
              <a:ext cx="230775" cy="641550"/>
            </a:xfrm>
            <a:custGeom>
              <a:avLst/>
              <a:gdLst/>
              <a:ahLst/>
              <a:cxnLst/>
              <a:rect l="l" t="t" r="r" b="b"/>
              <a:pathLst>
                <a:path w="9231" h="25662" extrusionOk="0">
                  <a:moveTo>
                    <a:pt x="7448" y="15840"/>
                  </a:moveTo>
                  <a:cubicBezTo>
                    <a:pt x="6630" y="19189"/>
                    <a:pt x="5576" y="22470"/>
                    <a:pt x="4256" y="25661"/>
                  </a:cubicBezTo>
                  <a:cubicBezTo>
                    <a:pt x="3202" y="25504"/>
                    <a:pt x="2168" y="25169"/>
                    <a:pt x="1212" y="24696"/>
                  </a:cubicBezTo>
                  <a:cubicBezTo>
                    <a:pt x="2207" y="21632"/>
                    <a:pt x="3074" y="18490"/>
                    <a:pt x="3340" y="15298"/>
                  </a:cubicBezTo>
                  <a:cubicBezTo>
                    <a:pt x="3389" y="14579"/>
                    <a:pt x="3419" y="13860"/>
                    <a:pt x="3419" y="13141"/>
                  </a:cubicBezTo>
                  <a:cubicBezTo>
                    <a:pt x="3389" y="10649"/>
                    <a:pt x="2906" y="8127"/>
                    <a:pt x="1842" y="5861"/>
                  </a:cubicBezTo>
                  <a:cubicBezTo>
                    <a:pt x="1448" y="5044"/>
                    <a:pt x="0" y="3547"/>
                    <a:pt x="99" y="2621"/>
                  </a:cubicBezTo>
                  <a:cubicBezTo>
                    <a:pt x="237" y="1350"/>
                    <a:pt x="2325" y="778"/>
                    <a:pt x="3310" y="532"/>
                  </a:cubicBezTo>
                  <a:cubicBezTo>
                    <a:pt x="4837" y="138"/>
                    <a:pt x="6620" y="0"/>
                    <a:pt x="7822" y="995"/>
                  </a:cubicBezTo>
                  <a:cubicBezTo>
                    <a:pt x="9201" y="2128"/>
                    <a:pt x="9230" y="4197"/>
                    <a:pt x="9073" y="5980"/>
                  </a:cubicBezTo>
                  <a:cubicBezTo>
                    <a:pt x="8777" y="9299"/>
                    <a:pt x="8236" y="12599"/>
                    <a:pt x="7448" y="1584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0"/>
            <p:cNvSpPr/>
            <p:nvPr/>
          </p:nvSpPr>
          <p:spPr>
            <a:xfrm>
              <a:off x="1752650" y="2956600"/>
              <a:ext cx="155925" cy="259100"/>
            </a:xfrm>
            <a:custGeom>
              <a:avLst/>
              <a:gdLst/>
              <a:ahLst/>
              <a:cxnLst/>
              <a:rect l="l" t="t" r="r" b="b"/>
              <a:pathLst>
                <a:path w="6237" h="10364" extrusionOk="0">
                  <a:moveTo>
                    <a:pt x="6237" y="542"/>
                  </a:moveTo>
                  <a:cubicBezTo>
                    <a:pt x="5419" y="3891"/>
                    <a:pt x="4365" y="7172"/>
                    <a:pt x="3045" y="10363"/>
                  </a:cubicBezTo>
                  <a:cubicBezTo>
                    <a:pt x="1991" y="10206"/>
                    <a:pt x="957" y="9871"/>
                    <a:pt x="1" y="9398"/>
                  </a:cubicBezTo>
                  <a:cubicBezTo>
                    <a:pt x="996" y="6334"/>
                    <a:pt x="1863" y="3192"/>
                    <a:pt x="2129" y="0"/>
                  </a:cubicBezTo>
                  <a:cubicBezTo>
                    <a:pt x="2858" y="434"/>
                    <a:pt x="3646" y="798"/>
                    <a:pt x="4719" y="779"/>
                  </a:cubicBezTo>
                  <a:cubicBezTo>
                    <a:pt x="5232" y="759"/>
                    <a:pt x="5754" y="680"/>
                    <a:pt x="6237" y="542"/>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20"/>
            <p:cNvSpPr/>
            <p:nvPr/>
          </p:nvSpPr>
          <p:spPr>
            <a:xfrm>
              <a:off x="1778275" y="2810800"/>
              <a:ext cx="841525" cy="467950"/>
            </a:xfrm>
            <a:custGeom>
              <a:avLst/>
              <a:gdLst/>
              <a:ahLst/>
              <a:cxnLst/>
              <a:rect l="l" t="t" r="r" b="b"/>
              <a:pathLst>
                <a:path w="33661" h="18718" extrusionOk="0">
                  <a:moveTo>
                    <a:pt x="26597" y="10117"/>
                  </a:moveTo>
                  <a:cubicBezTo>
                    <a:pt x="25622" y="11211"/>
                    <a:pt x="24568" y="12265"/>
                    <a:pt x="23455" y="13240"/>
                  </a:cubicBezTo>
                  <a:cubicBezTo>
                    <a:pt x="21209" y="15181"/>
                    <a:pt x="18677" y="16757"/>
                    <a:pt x="15900" y="17476"/>
                  </a:cubicBezTo>
                  <a:cubicBezTo>
                    <a:pt x="11102" y="18717"/>
                    <a:pt x="6295" y="17190"/>
                    <a:pt x="2483" y="14678"/>
                  </a:cubicBezTo>
                  <a:cubicBezTo>
                    <a:pt x="345" y="13270"/>
                    <a:pt x="0" y="12383"/>
                    <a:pt x="1468" y="9960"/>
                  </a:cubicBezTo>
                  <a:cubicBezTo>
                    <a:pt x="2778" y="7803"/>
                    <a:pt x="4532" y="5901"/>
                    <a:pt x="6561" y="4404"/>
                  </a:cubicBezTo>
                  <a:cubicBezTo>
                    <a:pt x="6679" y="4325"/>
                    <a:pt x="6797" y="4237"/>
                    <a:pt x="6916" y="4168"/>
                  </a:cubicBezTo>
                  <a:cubicBezTo>
                    <a:pt x="9063" y="2641"/>
                    <a:pt x="11516" y="1577"/>
                    <a:pt x="14038" y="1143"/>
                  </a:cubicBezTo>
                  <a:cubicBezTo>
                    <a:pt x="20598" y="1"/>
                    <a:pt x="27336" y="2749"/>
                    <a:pt x="33660" y="375"/>
                  </a:cubicBezTo>
                  <a:cubicBezTo>
                    <a:pt x="31552" y="3783"/>
                    <a:pt x="29267" y="7113"/>
                    <a:pt x="26597" y="10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20"/>
            <p:cNvSpPr/>
            <p:nvPr/>
          </p:nvSpPr>
          <p:spPr>
            <a:xfrm>
              <a:off x="1778275" y="2914975"/>
              <a:ext cx="586400" cy="363775"/>
            </a:xfrm>
            <a:custGeom>
              <a:avLst/>
              <a:gdLst/>
              <a:ahLst/>
              <a:cxnLst/>
              <a:rect l="l" t="t" r="r" b="b"/>
              <a:pathLst>
                <a:path w="23456" h="14551" extrusionOk="0">
                  <a:moveTo>
                    <a:pt x="23455" y="9073"/>
                  </a:moveTo>
                  <a:cubicBezTo>
                    <a:pt x="21209" y="11014"/>
                    <a:pt x="18677" y="12590"/>
                    <a:pt x="15900" y="13309"/>
                  </a:cubicBezTo>
                  <a:cubicBezTo>
                    <a:pt x="11102" y="14550"/>
                    <a:pt x="6295" y="13023"/>
                    <a:pt x="2483" y="10511"/>
                  </a:cubicBezTo>
                  <a:cubicBezTo>
                    <a:pt x="345" y="9103"/>
                    <a:pt x="0" y="8216"/>
                    <a:pt x="1468" y="5793"/>
                  </a:cubicBezTo>
                  <a:cubicBezTo>
                    <a:pt x="2778" y="3636"/>
                    <a:pt x="4532" y="1734"/>
                    <a:pt x="6561" y="237"/>
                  </a:cubicBezTo>
                  <a:cubicBezTo>
                    <a:pt x="6679" y="158"/>
                    <a:pt x="6797" y="70"/>
                    <a:pt x="6916" y="1"/>
                  </a:cubicBezTo>
                  <a:cubicBezTo>
                    <a:pt x="5921" y="1793"/>
                    <a:pt x="4867" y="3498"/>
                    <a:pt x="5606" y="5537"/>
                  </a:cubicBezTo>
                  <a:cubicBezTo>
                    <a:pt x="5940" y="6453"/>
                    <a:pt x="6600" y="7182"/>
                    <a:pt x="7329" y="7783"/>
                  </a:cubicBezTo>
                  <a:cubicBezTo>
                    <a:pt x="9428" y="9497"/>
                    <a:pt x="12196" y="10275"/>
                    <a:pt x="14993" y="10373"/>
                  </a:cubicBezTo>
                  <a:cubicBezTo>
                    <a:pt x="17781" y="10452"/>
                    <a:pt x="20608" y="9881"/>
                    <a:pt x="23366" y="9093"/>
                  </a:cubicBezTo>
                  <a:cubicBezTo>
                    <a:pt x="23396" y="9083"/>
                    <a:pt x="23426" y="9073"/>
                    <a:pt x="23455" y="907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0"/>
            <p:cNvSpPr/>
            <p:nvPr/>
          </p:nvSpPr>
          <p:spPr>
            <a:xfrm>
              <a:off x="1727050" y="2876075"/>
              <a:ext cx="805575" cy="261300"/>
            </a:xfrm>
            <a:custGeom>
              <a:avLst/>
              <a:gdLst/>
              <a:ahLst/>
              <a:cxnLst/>
              <a:rect l="l" t="t" r="r" b="b"/>
              <a:pathLst>
                <a:path w="32223" h="10452" extrusionOk="0">
                  <a:moveTo>
                    <a:pt x="31868" y="118"/>
                  </a:moveTo>
                  <a:cubicBezTo>
                    <a:pt x="27011" y="2483"/>
                    <a:pt x="22470" y="5142"/>
                    <a:pt x="17318" y="6748"/>
                  </a:cubicBezTo>
                  <a:cubicBezTo>
                    <a:pt x="11861" y="8452"/>
                    <a:pt x="6325" y="9221"/>
                    <a:pt x="749" y="9270"/>
                  </a:cubicBezTo>
                  <a:cubicBezTo>
                    <a:pt x="1" y="9280"/>
                    <a:pt x="20" y="10452"/>
                    <a:pt x="759" y="10442"/>
                  </a:cubicBezTo>
                  <a:cubicBezTo>
                    <a:pt x="11023" y="10383"/>
                    <a:pt x="23583" y="7566"/>
                    <a:pt x="32035" y="512"/>
                  </a:cubicBezTo>
                  <a:cubicBezTo>
                    <a:pt x="32222" y="365"/>
                    <a:pt x="32124" y="0"/>
                    <a:pt x="31868" y="1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20"/>
            <p:cNvSpPr/>
            <p:nvPr/>
          </p:nvSpPr>
          <p:spPr>
            <a:xfrm>
              <a:off x="889500" y="2764750"/>
              <a:ext cx="1503475" cy="1527375"/>
            </a:xfrm>
            <a:custGeom>
              <a:avLst/>
              <a:gdLst/>
              <a:ahLst/>
              <a:cxnLst/>
              <a:rect l="l" t="t" r="r" b="b"/>
              <a:pathLst>
                <a:path w="60139" h="61095" extrusionOk="0">
                  <a:moveTo>
                    <a:pt x="40753" y="56495"/>
                  </a:moveTo>
                  <a:cubicBezTo>
                    <a:pt x="38832" y="57893"/>
                    <a:pt x="36773" y="59164"/>
                    <a:pt x="34468" y="59755"/>
                  </a:cubicBezTo>
                  <a:cubicBezTo>
                    <a:pt x="29286" y="61095"/>
                    <a:pt x="23681" y="58632"/>
                    <a:pt x="20007" y="54751"/>
                  </a:cubicBezTo>
                  <a:cubicBezTo>
                    <a:pt x="15023" y="54564"/>
                    <a:pt x="10442" y="52013"/>
                    <a:pt x="7083" y="48289"/>
                  </a:cubicBezTo>
                  <a:cubicBezTo>
                    <a:pt x="5172" y="46161"/>
                    <a:pt x="3655" y="43649"/>
                    <a:pt x="2689" y="40970"/>
                  </a:cubicBezTo>
                  <a:lnTo>
                    <a:pt x="2620" y="40793"/>
                  </a:lnTo>
                  <a:cubicBezTo>
                    <a:pt x="0" y="33345"/>
                    <a:pt x="1113" y="24992"/>
                    <a:pt x="4039" y="17663"/>
                  </a:cubicBezTo>
                  <a:cubicBezTo>
                    <a:pt x="6029" y="12649"/>
                    <a:pt x="8954" y="7862"/>
                    <a:pt x="13269" y="4640"/>
                  </a:cubicBezTo>
                  <a:cubicBezTo>
                    <a:pt x="17603" y="1419"/>
                    <a:pt x="23494" y="1"/>
                    <a:pt x="28538" y="1922"/>
                  </a:cubicBezTo>
                  <a:cubicBezTo>
                    <a:pt x="31523" y="3064"/>
                    <a:pt x="33975" y="5409"/>
                    <a:pt x="35453" y="8226"/>
                  </a:cubicBezTo>
                  <a:cubicBezTo>
                    <a:pt x="36300" y="9871"/>
                    <a:pt x="36340" y="11565"/>
                    <a:pt x="36921" y="13240"/>
                  </a:cubicBezTo>
                  <a:cubicBezTo>
                    <a:pt x="37788" y="15683"/>
                    <a:pt x="37266" y="15171"/>
                    <a:pt x="39768" y="14757"/>
                  </a:cubicBezTo>
                  <a:cubicBezTo>
                    <a:pt x="45225" y="13890"/>
                    <a:pt x="50751" y="14265"/>
                    <a:pt x="54888" y="17811"/>
                  </a:cubicBezTo>
                  <a:cubicBezTo>
                    <a:pt x="55726" y="18520"/>
                    <a:pt x="56494" y="19357"/>
                    <a:pt x="57203" y="20352"/>
                  </a:cubicBezTo>
                  <a:cubicBezTo>
                    <a:pt x="57440" y="20677"/>
                    <a:pt x="57657" y="21012"/>
                    <a:pt x="57854" y="21347"/>
                  </a:cubicBezTo>
                  <a:cubicBezTo>
                    <a:pt x="58711" y="22776"/>
                    <a:pt x="59331" y="24352"/>
                    <a:pt x="59577" y="26007"/>
                  </a:cubicBezTo>
                  <a:cubicBezTo>
                    <a:pt x="60139" y="29711"/>
                    <a:pt x="58858" y="33454"/>
                    <a:pt x="57223" y="36833"/>
                  </a:cubicBezTo>
                  <a:cubicBezTo>
                    <a:pt x="53470" y="44615"/>
                    <a:pt x="47757" y="51441"/>
                    <a:pt x="40753" y="5649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0"/>
            <p:cNvSpPr/>
            <p:nvPr/>
          </p:nvSpPr>
          <p:spPr>
            <a:xfrm>
              <a:off x="956725" y="3298425"/>
              <a:ext cx="1436250" cy="993700"/>
            </a:xfrm>
            <a:custGeom>
              <a:avLst/>
              <a:gdLst/>
              <a:ahLst/>
              <a:cxnLst/>
              <a:rect l="l" t="t" r="r" b="b"/>
              <a:pathLst>
                <a:path w="57450" h="39748" extrusionOk="0">
                  <a:moveTo>
                    <a:pt x="38064" y="35148"/>
                  </a:moveTo>
                  <a:cubicBezTo>
                    <a:pt x="36143" y="36546"/>
                    <a:pt x="34084" y="37817"/>
                    <a:pt x="31779" y="38408"/>
                  </a:cubicBezTo>
                  <a:cubicBezTo>
                    <a:pt x="26597" y="39748"/>
                    <a:pt x="20992" y="37285"/>
                    <a:pt x="17318" y="33404"/>
                  </a:cubicBezTo>
                  <a:cubicBezTo>
                    <a:pt x="12334" y="33217"/>
                    <a:pt x="7753" y="30666"/>
                    <a:pt x="4394" y="26942"/>
                  </a:cubicBezTo>
                  <a:cubicBezTo>
                    <a:pt x="2483" y="24814"/>
                    <a:pt x="966" y="22302"/>
                    <a:pt x="0" y="19623"/>
                  </a:cubicBezTo>
                  <a:cubicBezTo>
                    <a:pt x="1370" y="20322"/>
                    <a:pt x="2778" y="20963"/>
                    <a:pt x="4217" y="21495"/>
                  </a:cubicBezTo>
                  <a:cubicBezTo>
                    <a:pt x="8078" y="22913"/>
                    <a:pt x="12314" y="23553"/>
                    <a:pt x="16303" y="22578"/>
                  </a:cubicBezTo>
                  <a:cubicBezTo>
                    <a:pt x="16914" y="22430"/>
                    <a:pt x="17525" y="22243"/>
                    <a:pt x="18145" y="22253"/>
                  </a:cubicBezTo>
                  <a:cubicBezTo>
                    <a:pt x="19180" y="22292"/>
                    <a:pt x="20096" y="22854"/>
                    <a:pt x="21032" y="23297"/>
                  </a:cubicBezTo>
                  <a:cubicBezTo>
                    <a:pt x="24371" y="24844"/>
                    <a:pt x="28302" y="24765"/>
                    <a:pt x="31818" y="23681"/>
                  </a:cubicBezTo>
                  <a:cubicBezTo>
                    <a:pt x="35345" y="22608"/>
                    <a:pt x="38507" y="20608"/>
                    <a:pt x="41462" y="18421"/>
                  </a:cubicBezTo>
                  <a:cubicBezTo>
                    <a:pt x="45944" y="15111"/>
                    <a:pt x="50160" y="11220"/>
                    <a:pt x="52840" y="6324"/>
                  </a:cubicBezTo>
                  <a:cubicBezTo>
                    <a:pt x="53913" y="4354"/>
                    <a:pt x="54721" y="2207"/>
                    <a:pt x="55165" y="0"/>
                  </a:cubicBezTo>
                  <a:cubicBezTo>
                    <a:pt x="56022" y="1429"/>
                    <a:pt x="56642" y="3005"/>
                    <a:pt x="56888" y="4660"/>
                  </a:cubicBezTo>
                  <a:cubicBezTo>
                    <a:pt x="57450" y="8364"/>
                    <a:pt x="56169" y="12107"/>
                    <a:pt x="54534" y="15486"/>
                  </a:cubicBezTo>
                  <a:cubicBezTo>
                    <a:pt x="50781" y="23268"/>
                    <a:pt x="45068" y="30094"/>
                    <a:pt x="38064" y="3514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20"/>
            <p:cNvSpPr/>
            <p:nvPr/>
          </p:nvSpPr>
          <p:spPr>
            <a:xfrm>
              <a:off x="1033550" y="2897975"/>
              <a:ext cx="532950" cy="547500"/>
            </a:xfrm>
            <a:custGeom>
              <a:avLst/>
              <a:gdLst/>
              <a:ahLst/>
              <a:cxnLst/>
              <a:rect l="l" t="t" r="r" b="b"/>
              <a:pathLst>
                <a:path w="21318" h="21900" extrusionOk="0">
                  <a:moveTo>
                    <a:pt x="16225" y="326"/>
                  </a:moveTo>
                  <a:cubicBezTo>
                    <a:pt x="11871" y="730"/>
                    <a:pt x="8275" y="3133"/>
                    <a:pt x="5458" y="6404"/>
                  </a:cubicBezTo>
                  <a:cubicBezTo>
                    <a:pt x="2858" y="9428"/>
                    <a:pt x="1" y="14206"/>
                    <a:pt x="1508" y="18254"/>
                  </a:cubicBezTo>
                  <a:cubicBezTo>
                    <a:pt x="2601" y="21200"/>
                    <a:pt x="5685" y="21899"/>
                    <a:pt x="8059" y="19978"/>
                  </a:cubicBezTo>
                  <a:cubicBezTo>
                    <a:pt x="10324" y="18156"/>
                    <a:pt x="11093" y="14994"/>
                    <a:pt x="12886" y="12738"/>
                  </a:cubicBezTo>
                  <a:cubicBezTo>
                    <a:pt x="14649" y="10502"/>
                    <a:pt x="17043" y="8965"/>
                    <a:pt x="19042" y="6975"/>
                  </a:cubicBezTo>
                  <a:cubicBezTo>
                    <a:pt x="21318" y="4710"/>
                    <a:pt x="19702" y="1"/>
                    <a:pt x="16225" y="32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20"/>
            <p:cNvSpPr/>
            <p:nvPr/>
          </p:nvSpPr>
          <p:spPr>
            <a:xfrm>
              <a:off x="1025425" y="3497400"/>
              <a:ext cx="194825" cy="230050"/>
            </a:xfrm>
            <a:custGeom>
              <a:avLst/>
              <a:gdLst/>
              <a:ahLst/>
              <a:cxnLst/>
              <a:rect l="l" t="t" r="r" b="b"/>
              <a:pathLst>
                <a:path w="7793" h="9202" extrusionOk="0">
                  <a:moveTo>
                    <a:pt x="7635" y="6128"/>
                  </a:moveTo>
                  <a:cubicBezTo>
                    <a:pt x="7793" y="5212"/>
                    <a:pt x="7793" y="4433"/>
                    <a:pt x="7517" y="3557"/>
                  </a:cubicBezTo>
                  <a:cubicBezTo>
                    <a:pt x="7389" y="3153"/>
                    <a:pt x="7202" y="2779"/>
                    <a:pt x="7015" y="2414"/>
                  </a:cubicBezTo>
                  <a:cubicBezTo>
                    <a:pt x="6640" y="1380"/>
                    <a:pt x="5842" y="572"/>
                    <a:pt x="4749" y="296"/>
                  </a:cubicBezTo>
                  <a:cubicBezTo>
                    <a:pt x="3577" y="1"/>
                    <a:pt x="2562" y="414"/>
                    <a:pt x="1675" y="1153"/>
                  </a:cubicBezTo>
                  <a:cubicBezTo>
                    <a:pt x="976" y="1734"/>
                    <a:pt x="326" y="2631"/>
                    <a:pt x="139" y="3527"/>
                  </a:cubicBezTo>
                  <a:cubicBezTo>
                    <a:pt x="50" y="3980"/>
                    <a:pt x="1" y="4483"/>
                    <a:pt x="11" y="4956"/>
                  </a:cubicBezTo>
                  <a:cubicBezTo>
                    <a:pt x="30" y="6128"/>
                    <a:pt x="523" y="7044"/>
                    <a:pt x="1291" y="7891"/>
                  </a:cubicBezTo>
                  <a:cubicBezTo>
                    <a:pt x="2188" y="8876"/>
                    <a:pt x="3715" y="9201"/>
                    <a:pt x="4975" y="8856"/>
                  </a:cubicBezTo>
                  <a:cubicBezTo>
                    <a:pt x="6197" y="8522"/>
                    <a:pt x="7409" y="7428"/>
                    <a:pt x="7635" y="6128"/>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1">
  <p:cSld name="CUSTOM_11">
    <p:spTree>
      <p:nvGrpSpPr>
        <p:cNvPr id="1" name="Shape 986"/>
        <p:cNvGrpSpPr/>
        <p:nvPr/>
      </p:nvGrpSpPr>
      <p:grpSpPr>
        <a:xfrm>
          <a:off x="0" y="0"/>
          <a:ext cx="0" cy="0"/>
          <a:chOff x="0" y="0"/>
          <a:chExt cx="0" cy="0"/>
        </a:xfrm>
      </p:grpSpPr>
      <p:sp>
        <p:nvSpPr>
          <p:cNvPr id="987" name="Google Shape;987;p22"/>
          <p:cNvSpPr/>
          <p:nvPr/>
        </p:nvSpPr>
        <p:spPr>
          <a:xfrm flipH="1">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2"/>
          <p:cNvSpPr/>
          <p:nvPr/>
        </p:nvSpPr>
        <p:spPr>
          <a:xfrm flipH="1">
            <a:off x="-541150" y="1535079"/>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9" name="Google Shape;989;p22"/>
          <p:cNvGrpSpPr/>
          <p:nvPr/>
        </p:nvGrpSpPr>
        <p:grpSpPr>
          <a:xfrm rot="-6579682">
            <a:off x="8213402" y="-232901"/>
            <a:ext cx="1089652" cy="1103769"/>
            <a:chOff x="5604550" y="2872125"/>
            <a:chExt cx="1254275" cy="1270525"/>
          </a:xfrm>
        </p:grpSpPr>
        <p:sp>
          <p:nvSpPr>
            <p:cNvPr id="990" name="Google Shape;990;p22"/>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22"/>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22"/>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22"/>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22"/>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22"/>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22"/>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22"/>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22"/>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9" name="Google Shape;999;p22"/>
          <p:cNvGrpSpPr/>
          <p:nvPr/>
        </p:nvGrpSpPr>
        <p:grpSpPr>
          <a:xfrm rot="-8250714" flipH="1">
            <a:off x="8518121" y="3816402"/>
            <a:ext cx="881361" cy="1500331"/>
            <a:chOff x="2847825" y="1473825"/>
            <a:chExt cx="217725" cy="370650"/>
          </a:xfrm>
        </p:grpSpPr>
        <p:sp>
          <p:nvSpPr>
            <p:cNvPr id="1000" name="Google Shape;1000;p22"/>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22"/>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22"/>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22"/>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22"/>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22"/>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22"/>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22"/>
          <p:cNvGrpSpPr/>
          <p:nvPr/>
        </p:nvGrpSpPr>
        <p:grpSpPr>
          <a:xfrm rot="6680817" flipH="1">
            <a:off x="-186414" y="4331931"/>
            <a:ext cx="920698" cy="962953"/>
            <a:chOff x="1885650" y="1461000"/>
            <a:chExt cx="671100" cy="701900"/>
          </a:xfrm>
        </p:grpSpPr>
        <p:sp>
          <p:nvSpPr>
            <p:cNvPr id="1008" name="Google Shape;1008;p22"/>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22"/>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22"/>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22"/>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22"/>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22"/>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22"/>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22"/>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22"/>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22"/>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22"/>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22"/>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22"/>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22"/>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22"/>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22"/>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22"/>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22"/>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22"/>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22"/>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22"/>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9" name="Google Shape;1029;p22"/>
          <p:cNvSpPr/>
          <p:nvPr/>
        </p:nvSpPr>
        <p:spPr>
          <a:xfrm flipH="1">
            <a:off x="8536200" y="1288179"/>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22"/>
          <p:cNvSpPr/>
          <p:nvPr/>
        </p:nvSpPr>
        <p:spPr>
          <a:xfrm>
            <a:off x="4386400" y="-69696"/>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032" name="Google Shape;1032;p22"/>
          <p:cNvGrpSpPr/>
          <p:nvPr/>
        </p:nvGrpSpPr>
        <p:grpSpPr>
          <a:xfrm rot="9039505">
            <a:off x="-208209" y="-232904"/>
            <a:ext cx="1089649" cy="1103767"/>
            <a:chOff x="5604550" y="2872125"/>
            <a:chExt cx="1254275" cy="1270525"/>
          </a:xfrm>
        </p:grpSpPr>
        <p:sp>
          <p:nvSpPr>
            <p:cNvPr id="1033" name="Google Shape;1033;p22"/>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22"/>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22"/>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22"/>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22"/>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22"/>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22"/>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22"/>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22"/>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115"/>
        <p:cNvGrpSpPr/>
        <p:nvPr/>
      </p:nvGrpSpPr>
      <p:grpSpPr>
        <a:xfrm>
          <a:off x="0" y="0"/>
          <a:ext cx="0" cy="0"/>
          <a:chOff x="0" y="0"/>
          <a:chExt cx="0" cy="0"/>
        </a:xfrm>
      </p:grpSpPr>
      <p:sp>
        <p:nvSpPr>
          <p:cNvPr id="1116" name="Google Shape;1116;p24"/>
          <p:cNvSpPr/>
          <p:nvPr/>
        </p:nvSpPr>
        <p:spPr>
          <a:xfrm flipH="1">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24"/>
          <p:cNvSpPr/>
          <p:nvPr/>
        </p:nvSpPr>
        <p:spPr>
          <a:xfrm flipH="1">
            <a:off x="-541150" y="1535079"/>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8" name="Google Shape;1118;p24"/>
          <p:cNvGrpSpPr/>
          <p:nvPr/>
        </p:nvGrpSpPr>
        <p:grpSpPr>
          <a:xfrm rot="-6579682">
            <a:off x="8213402" y="-232901"/>
            <a:ext cx="1089652" cy="1103769"/>
            <a:chOff x="5604550" y="2872125"/>
            <a:chExt cx="1254275" cy="1270525"/>
          </a:xfrm>
        </p:grpSpPr>
        <p:sp>
          <p:nvSpPr>
            <p:cNvPr id="1119" name="Google Shape;1119;p24"/>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24"/>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24"/>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24"/>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24"/>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24"/>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24"/>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24"/>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24"/>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8" name="Google Shape;1128;p24"/>
          <p:cNvGrpSpPr/>
          <p:nvPr/>
        </p:nvGrpSpPr>
        <p:grpSpPr>
          <a:xfrm rot="-8250714" flipH="1">
            <a:off x="8518121" y="3816402"/>
            <a:ext cx="881361" cy="1500331"/>
            <a:chOff x="2847825" y="1473825"/>
            <a:chExt cx="217725" cy="370650"/>
          </a:xfrm>
        </p:grpSpPr>
        <p:sp>
          <p:nvSpPr>
            <p:cNvPr id="1129" name="Google Shape;1129;p24"/>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24"/>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24"/>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24"/>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24"/>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24"/>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24"/>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6" name="Google Shape;1136;p24"/>
          <p:cNvGrpSpPr/>
          <p:nvPr/>
        </p:nvGrpSpPr>
        <p:grpSpPr>
          <a:xfrm rot="6680817" flipH="1">
            <a:off x="-186414" y="4331931"/>
            <a:ext cx="920698" cy="962953"/>
            <a:chOff x="1885650" y="1461000"/>
            <a:chExt cx="671100" cy="701900"/>
          </a:xfrm>
        </p:grpSpPr>
        <p:sp>
          <p:nvSpPr>
            <p:cNvPr id="1137" name="Google Shape;1137;p24"/>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24"/>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24"/>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24"/>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24"/>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24"/>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24"/>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24"/>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24"/>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24"/>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24"/>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24"/>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24"/>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24"/>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24"/>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24"/>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24"/>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24"/>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24"/>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24"/>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24"/>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8" name="Google Shape;1158;p24"/>
          <p:cNvSpPr/>
          <p:nvPr/>
        </p:nvSpPr>
        <p:spPr>
          <a:xfrm flipH="1">
            <a:off x="8536200" y="1288179"/>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24"/>
          <p:cNvSpPr/>
          <p:nvPr/>
        </p:nvSpPr>
        <p:spPr>
          <a:xfrm>
            <a:off x="4386400" y="-69696"/>
            <a:ext cx="1254250" cy="356621"/>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0" name="Google Shape;1160;p24"/>
          <p:cNvGrpSpPr/>
          <p:nvPr/>
        </p:nvGrpSpPr>
        <p:grpSpPr>
          <a:xfrm rot="9039505">
            <a:off x="-208209" y="-232904"/>
            <a:ext cx="1089649" cy="1103767"/>
            <a:chOff x="5604550" y="2872125"/>
            <a:chExt cx="1254275" cy="1270525"/>
          </a:xfrm>
        </p:grpSpPr>
        <p:sp>
          <p:nvSpPr>
            <p:cNvPr id="1161" name="Google Shape;1161;p24"/>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24"/>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24"/>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24"/>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24"/>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24"/>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24"/>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24"/>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24"/>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170"/>
        <p:cNvGrpSpPr/>
        <p:nvPr/>
      </p:nvGrpSpPr>
      <p:grpSpPr>
        <a:xfrm>
          <a:off x="0" y="0"/>
          <a:ext cx="0" cy="0"/>
          <a:chOff x="0" y="0"/>
          <a:chExt cx="0" cy="0"/>
        </a:xfrm>
      </p:grpSpPr>
      <p:sp>
        <p:nvSpPr>
          <p:cNvPr id="1171" name="Google Shape;1171;p25"/>
          <p:cNvSpPr/>
          <p:nvPr/>
        </p:nvSpPr>
        <p:spPr>
          <a:xfrm flipH="1">
            <a:off x="0" y="3169224"/>
            <a:ext cx="9144078" cy="3688682"/>
          </a:xfrm>
          <a:custGeom>
            <a:avLst/>
            <a:gdLst/>
            <a:ahLst/>
            <a:cxnLst/>
            <a:rect l="l" t="t" r="r" b="b"/>
            <a:pathLst>
              <a:path w="160874" h="75642" extrusionOk="0">
                <a:moveTo>
                  <a:pt x="142350" y="1"/>
                </a:moveTo>
                <a:cubicBezTo>
                  <a:pt x="140311" y="1"/>
                  <a:pt x="138289" y="293"/>
                  <a:pt x="136343" y="897"/>
                </a:cubicBezTo>
                <a:cubicBezTo>
                  <a:pt x="125201" y="4367"/>
                  <a:pt x="117808" y="17697"/>
                  <a:pt x="121441" y="31400"/>
                </a:cubicBezTo>
                <a:cubicBezTo>
                  <a:pt x="119266" y="29233"/>
                  <a:pt x="116372" y="28066"/>
                  <a:pt x="113461" y="28066"/>
                </a:cubicBezTo>
                <a:cubicBezTo>
                  <a:pt x="112181" y="28066"/>
                  <a:pt x="110897" y="28292"/>
                  <a:pt x="109671" y="28757"/>
                </a:cubicBezTo>
                <a:cubicBezTo>
                  <a:pt x="105200" y="30446"/>
                  <a:pt x="102289" y="34998"/>
                  <a:pt x="102592" y="39934"/>
                </a:cubicBezTo>
                <a:cubicBezTo>
                  <a:pt x="102219" y="39340"/>
                  <a:pt x="97423" y="31901"/>
                  <a:pt x="88179" y="31575"/>
                </a:cubicBezTo>
                <a:cubicBezTo>
                  <a:pt x="87970" y="31568"/>
                  <a:pt x="87763" y="31564"/>
                  <a:pt x="87558" y="31564"/>
                </a:cubicBezTo>
                <a:cubicBezTo>
                  <a:pt x="78743" y="31564"/>
                  <a:pt x="73675" y="38271"/>
                  <a:pt x="73265" y="38840"/>
                </a:cubicBezTo>
                <a:cubicBezTo>
                  <a:pt x="70931" y="31015"/>
                  <a:pt x="64151" y="26412"/>
                  <a:pt x="57862" y="26412"/>
                </a:cubicBezTo>
                <a:cubicBezTo>
                  <a:pt x="56590" y="26412"/>
                  <a:pt x="55339" y="26600"/>
                  <a:pt x="54148" y="26988"/>
                </a:cubicBezTo>
                <a:cubicBezTo>
                  <a:pt x="49096" y="28641"/>
                  <a:pt x="45359" y="33799"/>
                  <a:pt x="44625" y="39934"/>
                </a:cubicBezTo>
                <a:cubicBezTo>
                  <a:pt x="44497" y="38688"/>
                  <a:pt x="42949" y="25626"/>
                  <a:pt x="31586" y="19339"/>
                </a:cubicBezTo>
                <a:cubicBezTo>
                  <a:pt x="27898" y="17300"/>
                  <a:pt x="23766" y="16300"/>
                  <a:pt x="19574" y="16300"/>
                </a:cubicBezTo>
                <a:cubicBezTo>
                  <a:pt x="12635" y="16300"/>
                  <a:pt x="5530" y="19040"/>
                  <a:pt x="0" y="24345"/>
                </a:cubicBezTo>
                <a:lnTo>
                  <a:pt x="0" y="75641"/>
                </a:lnTo>
                <a:lnTo>
                  <a:pt x="160873" y="75641"/>
                </a:lnTo>
                <a:lnTo>
                  <a:pt x="160873" y="8744"/>
                </a:lnTo>
                <a:cubicBezTo>
                  <a:pt x="155896" y="3142"/>
                  <a:pt x="149031" y="1"/>
                  <a:pt x="142350"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2" name="Google Shape;1172;p25"/>
          <p:cNvGrpSpPr/>
          <p:nvPr/>
        </p:nvGrpSpPr>
        <p:grpSpPr>
          <a:xfrm flipH="1">
            <a:off x="8230000" y="4026838"/>
            <a:ext cx="1254275" cy="1270525"/>
            <a:chOff x="5604550" y="2872125"/>
            <a:chExt cx="1254275" cy="1270525"/>
          </a:xfrm>
        </p:grpSpPr>
        <p:sp>
          <p:nvSpPr>
            <p:cNvPr id="1173" name="Google Shape;1173;p25"/>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25"/>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25"/>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25"/>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25"/>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25"/>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25"/>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25"/>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25"/>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2" name="Google Shape;1182;p25"/>
          <p:cNvGrpSpPr/>
          <p:nvPr/>
        </p:nvGrpSpPr>
        <p:grpSpPr>
          <a:xfrm rot="-958013" flipH="1">
            <a:off x="-215762" y="-520001"/>
            <a:ext cx="1241801" cy="1665010"/>
            <a:chOff x="1745000" y="461425"/>
            <a:chExt cx="788725" cy="1057525"/>
          </a:xfrm>
        </p:grpSpPr>
        <p:sp>
          <p:nvSpPr>
            <p:cNvPr id="1183" name="Google Shape;1183;p25"/>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25"/>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25"/>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25"/>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25"/>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25"/>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25"/>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25"/>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1" name="Google Shape;1191;p25"/>
          <p:cNvGrpSpPr/>
          <p:nvPr/>
        </p:nvGrpSpPr>
        <p:grpSpPr>
          <a:xfrm rot="-5400000" flipH="1">
            <a:off x="-263652" y="3819393"/>
            <a:ext cx="1337771" cy="1399167"/>
            <a:chOff x="1885650" y="1461000"/>
            <a:chExt cx="671100" cy="701900"/>
          </a:xfrm>
        </p:grpSpPr>
        <p:sp>
          <p:nvSpPr>
            <p:cNvPr id="1192" name="Google Shape;1192;p25"/>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25"/>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5"/>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25"/>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25"/>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25"/>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25"/>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5"/>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5"/>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5"/>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5"/>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25"/>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25"/>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5"/>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25"/>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25"/>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25"/>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25"/>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25"/>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25"/>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25"/>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3" name="Google Shape;1213;p25"/>
          <p:cNvGrpSpPr/>
          <p:nvPr/>
        </p:nvGrpSpPr>
        <p:grpSpPr>
          <a:xfrm rot="5860190" flipH="1">
            <a:off x="5071638" y="4509102"/>
            <a:ext cx="392499" cy="668139"/>
            <a:chOff x="2847825" y="1473825"/>
            <a:chExt cx="217725" cy="370650"/>
          </a:xfrm>
        </p:grpSpPr>
        <p:sp>
          <p:nvSpPr>
            <p:cNvPr id="1214" name="Google Shape;1214;p25"/>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25"/>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25"/>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25"/>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25"/>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25"/>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25"/>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1" name="Google Shape;1221;p25"/>
          <p:cNvGrpSpPr/>
          <p:nvPr/>
        </p:nvGrpSpPr>
        <p:grpSpPr>
          <a:xfrm rot="376724">
            <a:off x="8583719" y="1932734"/>
            <a:ext cx="546874" cy="930949"/>
            <a:chOff x="2847825" y="1473825"/>
            <a:chExt cx="217725" cy="370650"/>
          </a:xfrm>
        </p:grpSpPr>
        <p:sp>
          <p:nvSpPr>
            <p:cNvPr id="1222" name="Google Shape;1222;p25"/>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25"/>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25"/>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25"/>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25"/>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25"/>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25"/>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9" name="Google Shape;1229;p25"/>
          <p:cNvSpPr/>
          <p:nvPr/>
        </p:nvSpPr>
        <p:spPr>
          <a:xfrm>
            <a:off x="-1296587" y="179865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25"/>
          <p:cNvSpPr/>
          <p:nvPr/>
        </p:nvSpPr>
        <p:spPr>
          <a:xfrm>
            <a:off x="8423988" y="266205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1" name="Google Shape;1231;p25"/>
          <p:cNvGrpSpPr/>
          <p:nvPr/>
        </p:nvGrpSpPr>
        <p:grpSpPr>
          <a:xfrm rot="-1164837" flipH="1">
            <a:off x="117010" y="1560908"/>
            <a:ext cx="392492" cy="668135"/>
            <a:chOff x="2847825" y="1473825"/>
            <a:chExt cx="217725" cy="370650"/>
          </a:xfrm>
        </p:grpSpPr>
        <p:sp>
          <p:nvSpPr>
            <p:cNvPr id="1232" name="Google Shape;1232;p25"/>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25"/>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25"/>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25"/>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25"/>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25"/>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25"/>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9" name="Google Shape;1239;p25"/>
          <p:cNvSpPr/>
          <p:nvPr/>
        </p:nvSpPr>
        <p:spPr>
          <a:xfrm>
            <a:off x="2708488" y="-29990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0" name="Google Shape;1240;p25"/>
          <p:cNvGrpSpPr/>
          <p:nvPr/>
        </p:nvGrpSpPr>
        <p:grpSpPr>
          <a:xfrm rot="10800000">
            <a:off x="8117850" y="-585325"/>
            <a:ext cx="1730300" cy="1717975"/>
            <a:chOff x="889500" y="2574150"/>
            <a:chExt cx="1730300" cy="1717975"/>
          </a:xfrm>
        </p:grpSpPr>
        <p:sp>
          <p:nvSpPr>
            <p:cNvPr id="1241" name="Google Shape;1241;p25"/>
            <p:cNvSpPr/>
            <p:nvPr/>
          </p:nvSpPr>
          <p:spPr>
            <a:xfrm>
              <a:off x="1722375" y="2574150"/>
              <a:ext cx="230775" cy="641550"/>
            </a:xfrm>
            <a:custGeom>
              <a:avLst/>
              <a:gdLst/>
              <a:ahLst/>
              <a:cxnLst/>
              <a:rect l="l" t="t" r="r" b="b"/>
              <a:pathLst>
                <a:path w="9231" h="25662" extrusionOk="0">
                  <a:moveTo>
                    <a:pt x="7448" y="15840"/>
                  </a:moveTo>
                  <a:cubicBezTo>
                    <a:pt x="6630" y="19189"/>
                    <a:pt x="5576" y="22470"/>
                    <a:pt x="4256" y="25661"/>
                  </a:cubicBezTo>
                  <a:cubicBezTo>
                    <a:pt x="3202" y="25504"/>
                    <a:pt x="2168" y="25169"/>
                    <a:pt x="1212" y="24696"/>
                  </a:cubicBezTo>
                  <a:cubicBezTo>
                    <a:pt x="2207" y="21632"/>
                    <a:pt x="3074" y="18490"/>
                    <a:pt x="3340" y="15298"/>
                  </a:cubicBezTo>
                  <a:cubicBezTo>
                    <a:pt x="3389" y="14579"/>
                    <a:pt x="3419" y="13860"/>
                    <a:pt x="3419" y="13141"/>
                  </a:cubicBezTo>
                  <a:cubicBezTo>
                    <a:pt x="3389" y="10649"/>
                    <a:pt x="2906" y="8127"/>
                    <a:pt x="1842" y="5861"/>
                  </a:cubicBezTo>
                  <a:cubicBezTo>
                    <a:pt x="1448" y="5044"/>
                    <a:pt x="0" y="3547"/>
                    <a:pt x="99" y="2621"/>
                  </a:cubicBezTo>
                  <a:cubicBezTo>
                    <a:pt x="237" y="1350"/>
                    <a:pt x="2325" y="778"/>
                    <a:pt x="3310" y="532"/>
                  </a:cubicBezTo>
                  <a:cubicBezTo>
                    <a:pt x="4837" y="138"/>
                    <a:pt x="6620" y="0"/>
                    <a:pt x="7822" y="995"/>
                  </a:cubicBezTo>
                  <a:cubicBezTo>
                    <a:pt x="9201" y="2128"/>
                    <a:pt x="9230" y="4197"/>
                    <a:pt x="9073" y="5980"/>
                  </a:cubicBezTo>
                  <a:cubicBezTo>
                    <a:pt x="8777" y="9299"/>
                    <a:pt x="8236" y="12599"/>
                    <a:pt x="7448" y="1584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25"/>
            <p:cNvSpPr/>
            <p:nvPr/>
          </p:nvSpPr>
          <p:spPr>
            <a:xfrm>
              <a:off x="1752650" y="2956600"/>
              <a:ext cx="155925" cy="259100"/>
            </a:xfrm>
            <a:custGeom>
              <a:avLst/>
              <a:gdLst/>
              <a:ahLst/>
              <a:cxnLst/>
              <a:rect l="l" t="t" r="r" b="b"/>
              <a:pathLst>
                <a:path w="6237" h="10364" extrusionOk="0">
                  <a:moveTo>
                    <a:pt x="6237" y="542"/>
                  </a:moveTo>
                  <a:cubicBezTo>
                    <a:pt x="5419" y="3891"/>
                    <a:pt x="4365" y="7172"/>
                    <a:pt x="3045" y="10363"/>
                  </a:cubicBezTo>
                  <a:cubicBezTo>
                    <a:pt x="1991" y="10206"/>
                    <a:pt x="957" y="9871"/>
                    <a:pt x="1" y="9398"/>
                  </a:cubicBezTo>
                  <a:cubicBezTo>
                    <a:pt x="996" y="6334"/>
                    <a:pt x="1863" y="3192"/>
                    <a:pt x="2129" y="0"/>
                  </a:cubicBezTo>
                  <a:cubicBezTo>
                    <a:pt x="2858" y="434"/>
                    <a:pt x="3646" y="798"/>
                    <a:pt x="4719" y="779"/>
                  </a:cubicBezTo>
                  <a:cubicBezTo>
                    <a:pt x="5232" y="759"/>
                    <a:pt x="5754" y="680"/>
                    <a:pt x="6237" y="542"/>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25"/>
            <p:cNvSpPr/>
            <p:nvPr/>
          </p:nvSpPr>
          <p:spPr>
            <a:xfrm>
              <a:off x="1778275" y="2810800"/>
              <a:ext cx="841525" cy="467950"/>
            </a:xfrm>
            <a:custGeom>
              <a:avLst/>
              <a:gdLst/>
              <a:ahLst/>
              <a:cxnLst/>
              <a:rect l="l" t="t" r="r" b="b"/>
              <a:pathLst>
                <a:path w="33661" h="18718" extrusionOk="0">
                  <a:moveTo>
                    <a:pt x="26597" y="10117"/>
                  </a:moveTo>
                  <a:cubicBezTo>
                    <a:pt x="25622" y="11211"/>
                    <a:pt x="24568" y="12265"/>
                    <a:pt x="23455" y="13240"/>
                  </a:cubicBezTo>
                  <a:cubicBezTo>
                    <a:pt x="21209" y="15181"/>
                    <a:pt x="18677" y="16757"/>
                    <a:pt x="15900" y="17476"/>
                  </a:cubicBezTo>
                  <a:cubicBezTo>
                    <a:pt x="11102" y="18717"/>
                    <a:pt x="6295" y="17190"/>
                    <a:pt x="2483" y="14678"/>
                  </a:cubicBezTo>
                  <a:cubicBezTo>
                    <a:pt x="345" y="13270"/>
                    <a:pt x="0" y="12383"/>
                    <a:pt x="1468" y="9960"/>
                  </a:cubicBezTo>
                  <a:cubicBezTo>
                    <a:pt x="2778" y="7803"/>
                    <a:pt x="4532" y="5901"/>
                    <a:pt x="6561" y="4404"/>
                  </a:cubicBezTo>
                  <a:cubicBezTo>
                    <a:pt x="6679" y="4325"/>
                    <a:pt x="6797" y="4237"/>
                    <a:pt x="6916" y="4168"/>
                  </a:cubicBezTo>
                  <a:cubicBezTo>
                    <a:pt x="9063" y="2641"/>
                    <a:pt x="11516" y="1577"/>
                    <a:pt x="14038" y="1143"/>
                  </a:cubicBezTo>
                  <a:cubicBezTo>
                    <a:pt x="20598" y="1"/>
                    <a:pt x="27336" y="2749"/>
                    <a:pt x="33660" y="375"/>
                  </a:cubicBezTo>
                  <a:cubicBezTo>
                    <a:pt x="31552" y="3783"/>
                    <a:pt x="29267" y="7113"/>
                    <a:pt x="26597" y="10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25"/>
            <p:cNvSpPr/>
            <p:nvPr/>
          </p:nvSpPr>
          <p:spPr>
            <a:xfrm>
              <a:off x="1778275" y="2914975"/>
              <a:ext cx="586400" cy="363775"/>
            </a:xfrm>
            <a:custGeom>
              <a:avLst/>
              <a:gdLst/>
              <a:ahLst/>
              <a:cxnLst/>
              <a:rect l="l" t="t" r="r" b="b"/>
              <a:pathLst>
                <a:path w="23456" h="14551" extrusionOk="0">
                  <a:moveTo>
                    <a:pt x="23455" y="9073"/>
                  </a:moveTo>
                  <a:cubicBezTo>
                    <a:pt x="21209" y="11014"/>
                    <a:pt x="18677" y="12590"/>
                    <a:pt x="15900" y="13309"/>
                  </a:cubicBezTo>
                  <a:cubicBezTo>
                    <a:pt x="11102" y="14550"/>
                    <a:pt x="6295" y="13023"/>
                    <a:pt x="2483" y="10511"/>
                  </a:cubicBezTo>
                  <a:cubicBezTo>
                    <a:pt x="345" y="9103"/>
                    <a:pt x="0" y="8216"/>
                    <a:pt x="1468" y="5793"/>
                  </a:cubicBezTo>
                  <a:cubicBezTo>
                    <a:pt x="2778" y="3636"/>
                    <a:pt x="4532" y="1734"/>
                    <a:pt x="6561" y="237"/>
                  </a:cubicBezTo>
                  <a:cubicBezTo>
                    <a:pt x="6679" y="158"/>
                    <a:pt x="6797" y="70"/>
                    <a:pt x="6916" y="1"/>
                  </a:cubicBezTo>
                  <a:cubicBezTo>
                    <a:pt x="5921" y="1793"/>
                    <a:pt x="4867" y="3498"/>
                    <a:pt x="5606" y="5537"/>
                  </a:cubicBezTo>
                  <a:cubicBezTo>
                    <a:pt x="5940" y="6453"/>
                    <a:pt x="6600" y="7182"/>
                    <a:pt x="7329" y="7783"/>
                  </a:cubicBezTo>
                  <a:cubicBezTo>
                    <a:pt x="9428" y="9497"/>
                    <a:pt x="12196" y="10275"/>
                    <a:pt x="14993" y="10373"/>
                  </a:cubicBezTo>
                  <a:cubicBezTo>
                    <a:pt x="17781" y="10452"/>
                    <a:pt x="20608" y="9881"/>
                    <a:pt x="23366" y="9093"/>
                  </a:cubicBezTo>
                  <a:cubicBezTo>
                    <a:pt x="23396" y="9083"/>
                    <a:pt x="23426" y="9073"/>
                    <a:pt x="23455" y="907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25"/>
            <p:cNvSpPr/>
            <p:nvPr/>
          </p:nvSpPr>
          <p:spPr>
            <a:xfrm>
              <a:off x="1727050" y="2876075"/>
              <a:ext cx="805575" cy="261300"/>
            </a:xfrm>
            <a:custGeom>
              <a:avLst/>
              <a:gdLst/>
              <a:ahLst/>
              <a:cxnLst/>
              <a:rect l="l" t="t" r="r" b="b"/>
              <a:pathLst>
                <a:path w="32223" h="10452" extrusionOk="0">
                  <a:moveTo>
                    <a:pt x="31868" y="118"/>
                  </a:moveTo>
                  <a:cubicBezTo>
                    <a:pt x="27011" y="2483"/>
                    <a:pt x="22470" y="5142"/>
                    <a:pt x="17318" y="6748"/>
                  </a:cubicBezTo>
                  <a:cubicBezTo>
                    <a:pt x="11861" y="8452"/>
                    <a:pt x="6325" y="9221"/>
                    <a:pt x="749" y="9270"/>
                  </a:cubicBezTo>
                  <a:cubicBezTo>
                    <a:pt x="1" y="9280"/>
                    <a:pt x="20" y="10452"/>
                    <a:pt x="759" y="10442"/>
                  </a:cubicBezTo>
                  <a:cubicBezTo>
                    <a:pt x="11023" y="10383"/>
                    <a:pt x="23583" y="7566"/>
                    <a:pt x="32035" y="512"/>
                  </a:cubicBezTo>
                  <a:cubicBezTo>
                    <a:pt x="32222" y="365"/>
                    <a:pt x="32124" y="0"/>
                    <a:pt x="31868" y="1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25"/>
            <p:cNvSpPr/>
            <p:nvPr/>
          </p:nvSpPr>
          <p:spPr>
            <a:xfrm>
              <a:off x="889500" y="2764750"/>
              <a:ext cx="1503475" cy="1527375"/>
            </a:xfrm>
            <a:custGeom>
              <a:avLst/>
              <a:gdLst/>
              <a:ahLst/>
              <a:cxnLst/>
              <a:rect l="l" t="t" r="r" b="b"/>
              <a:pathLst>
                <a:path w="60139" h="61095" extrusionOk="0">
                  <a:moveTo>
                    <a:pt x="40753" y="56495"/>
                  </a:moveTo>
                  <a:cubicBezTo>
                    <a:pt x="38832" y="57893"/>
                    <a:pt x="36773" y="59164"/>
                    <a:pt x="34468" y="59755"/>
                  </a:cubicBezTo>
                  <a:cubicBezTo>
                    <a:pt x="29286" y="61095"/>
                    <a:pt x="23681" y="58632"/>
                    <a:pt x="20007" y="54751"/>
                  </a:cubicBezTo>
                  <a:cubicBezTo>
                    <a:pt x="15023" y="54564"/>
                    <a:pt x="10442" y="52013"/>
                    <a:pt x="7083" y="48289"/>
                  </a:cubicBezTo>
                  <a:cubicBezTo>
                    <a:pt x="5172" y="46161"/>
                    <a:pt x="3655" y="43649"/>
                    <a:pt x="2689" y="40970"/>
                  </a:cubicBezTo>
                  <a:lnTo>
                    <a:pt x="2620" y="40793"/>
                  </a:lnTo>
                  <a:cubicBezTo>
                    <a:pt x="0" y="33345"/>
                    <a:pt x="1113" y="24992"/>
                    <a:pt x="4039" y="17663"/>
                  </a:cubicBezTo>
                  <a:cubicBezTo>
                    <a:pt x="6029" y="12649"/>
                    <a:pt x="8954" y="7862"/>
                    <a:pt x="13269" y="4640"/>
                  </a:cubicBezTo>
                  <a:cubicBezTo>
                    <a:pt x="17603" y="1419"/>
                    <a:pt x="23494" y="1"/>
                    <a:pt x="28538" y="1922"/>
                  </a:cubicBezTo>
                  <a:cubicBezTo>
                    <a:pt x="31523" y="3064"/>
                    <a:pt x="33975" y="5409"/>
                    <a:pt x="35453" y="8226"/>
                  </a:cubicBezTo>
                  <a:cubicBezTo>
                    <a:pt x="36300" y="9871"/>
                    <a:pt x="36340" y="11565"/>
                    <a:pt x="36921" y="13240"/>
                  </a:cubicBezTo>
                  <a:cubicBezTo>
                    <a:pt x="37788" y="15683"/>
                    <a:pt x="37266" y="15171"/>
                    <a:pt x="39768" y="14757"/>
                  </a:cubicBezTo>
                  <a:cubicBezTo>
                    <a:pt x="45225" y="13890"/>
                    <a:pt x="50751" y="14265"/>
                    <a:pt x="54888" y="17811"/>
                  </a:cubicBezTo>
                  <a:cubicBezTo>
                    <a:pt x="55726" y="18520"/>
                    <a:pt x="56494" y="19357"/>
                    <a:pt x="57203" y="20352"/>
                  </a:cubicBezTo>
                  <a:cubicBezTo>
                    <a:pt x="57440" y="20677"/>
                    <a:pt x="57657" y="21012"/>
                    <a:pt x="57854" y="21347"/>
                  </a:cubicBezTo>
                  <a:cubicBezTo>
                    <a:pt x="58711" y="22776"/>
                    <a:pt x="59331" y="24352"/>
                    <a:pt x="59577" y="26007"/>
                  </a:cubicBezTo>
                  <a:cubicBezTo>
                    <a:pt x="60139" y="29711"/>
                    <a:pt x="58858" y="33454"/>
                    <a:pt x="57223" y="36833"/>
                  </a:cubicBezTo>
                  <a:cubicBezTo>
                    <a:pt x="53470" y="44615"/>
                    <a:pt x="47757" y="51441"/>
                    <a:pt x="40753" y="5649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25"/>
            <p:cNvSpPr/>
            <p:nvPr/>
          </p:nvSpPr>
          <p:spPr>
            <a:xfrm>
              <a:off x="956725" y="3298425"/>
              <a:ext cx="1436250" cy="993700"/>
            </a:xfrm>
            <a:custGeom>
              <a:avLst/>
              <a:gdLst/>
              <a:ahLst/>
              <a:cxnLst/>
              <a:rect l="l" t="t" r="r" b="b"/>
              <a:pathLst>
                <a:path w="57450" h="39748" extrusionOk="0">
                  <a:moveTo>
                    <a:pt x="38064" y="35148"/>
                  </a:moveTo>
                  <a:cubicBezTo>
                    <a:pt x="36143" y="36546"/>
                    <a:pt x="34084" y="37817"/>
                    <a:pt x="31779" y="38408"/>
                  </a:cubicBezTo>
                  <a:cubicBezTo>
                    <a:pt x="26597" y="39748"/>
                    <a:pt x="20992" y="37285"/>
                    <a:pt x="17318" y="33404"/>
                  </a:cubicBezTo>
                  <a:cubicBezTo>
                    <a:pt x="12334" y="33217"/>
                    <a:pt x="7753" y="30666"/>
                    <a:pt x="4394" y="26942"/>
                  </a:cubicBezTo>
                  <a:cubicBezTo>
                    <a:pt x="2483" y="24814"/>
                    <a:pt x="966" y="22302"/>
                    <a:pt x="0" y="19623"/>
                  </a:cubicBezTo>
                  <a:cubicBezTo>
                    <a:pt x="1370" y="20322"/>
                    <a:pt x="2778" y="20963"/>
                    <a:pt x="4217" y="21495"/>
                  </a:cubicBezTo>
                  <a:cubicBezTo>
                    <a:pt x="8078" y="22913"/>
                    <a:pt x="12314" y="23553"/>
                    <a:pt x="16303" y="22578"/>
                  </a:cubicBezTo>
                  <a:cubicBezTo>
                    <a:pt x="16914" y="22430"/>
                    <a:pt x="17525" y="22243"/>
                    <a:pt x="18145" y="22253"/>
                  </a:cubicBezTo>
                  <a:cubicBezTo>
                    <a:pt x="19180" y="22292"/>
                    <a:pt x="20096" y="22854"/>
                    <a:pt x="21032" y="23297"/>
                  </a:cubicBezTo>
                  <a:cubicBezTo>
                    <a:pt x="24371" y="24844"/>
                    <a:pt x="28302" y="24765"/>
                    <a:pt x="31818" y="23681"/>
                  </a:cubicBezTo>
                  <a:cubicBezTo>
                    <a:pt x="35345" y="22608"/>
                    <a:pt x="38507" y="20608"/>
                    <a:pt x="41462" y="18421"/>
                  </a:cubicBezTo>
                  <a:cubicBezTo>
                    <a:pt x="45944" y="15111"/>
                    <a:pt x="50160" y="11220"/>
                    <a:pt x="52840" y="6324"/>
                  </a:cubicBezTo>
                  <a:cubicBezTo>
                    <a:pt x="53913" y="4354"/>
                    <a:pt x="54721" y="2207"/>
                    <a:pt x="55165" y="0"/>
                  </a:cubicBezTo>
                  <a:cubicBezTo>
                    <a:pt x="56022" y="1429"/>
                    <a:pt x="56642" y="3005"/>
                    <a:pt x="56888" y="4660"/>
                  </a:cubicBezTo>
                  <a:cubicBezTo>
                    <a:pt x="57450" y="8364"/>
                    <a:pt x="56169" y="12107"/>
                    <a:pt x="54534" y="15486"/>
                  </a:cubicBezTo>
                  <a:cubicBezTo>
                    <a:pt x="50781" y="23268"/>
                    <a:pt x="45068" y="30094"/>
                    <a:pt x="38064" y="3514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25"/>
            <p:cNvSpPr/>
            <p:nvPr/>
          </p:nvSpPr>
          <p:spPr>
            <a:xfrm>
              <a:off x="1033550" y="2897975"/>
              <a:ext cx="532950" cy="547500"/>
            </a:xfrm>
            <a:custGeom>
              <a:avLst/>
              <a:gdLst/>
              <a:ahLst/>
              <a:cxnLst/>
              <a:rect l="l" t="t" r="r" b="b"/>
              <a:pathLst>
                <a:path w="21318" h="21900" extrusionOk="0">
                  <a:moveTo>
                    <a:pt x="16225" y="326"/>
                  </a:moveTo>
                  <a:cubicBezTo>
                    <a:pt x="11871" y="730"/>
                    <a:pt x="8275" y="3133"/>
                    <a:pt x="5458" y="6404"/>
                  </a:cubicBezTo>
                  <a:cubicBezTo>
                    <a:pt x="2858" y="9428"/>
                    <a:pt x="1" y="14206"/>
                    <a:pt x="1508" y="18254"/>
                  </a:cubicBezTo>
                  <a:cubicBezTo>
                    <a:pt x="2601" y="21200"/>
                    <a:pt x="5685" y="21899"/>
                    <a:pt x="8059" y="19978"/>
                  </a:cubicBezTo>
                  <a:cubicBezTo>
                    <a:pt x="10324" y="18156"/>
                    <a:pt x="11093" y="14994"/>
                    <a:pt x="12886" y="12738"/>
                  </a:cubicBezTo>
                  <a:cubicBezTo>
                    <a:pt x="14649" y="10502"/>
                    <a:pt x="17043" y="8965"/>
                    <a:pt x="19042" y="6975"/>
                  </a:cubicBezTo>
                  <a:cubicBezTo>
                    <a:pt x="21318" y="4710"/>
                    <a:pt x="19702" y="1"/>
                    <a:pt x="16225" y="32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25"/>
            <p:cNvSpPr/>
            <p:nvPr/>
          </p:nvSpPr>
          <p:spPr>
            <a:xfrm>
              <a:off x="1025425" y="3497400"/>
              <a:ext cx="194825" cy="230050"/>
            </a:xfrm>
            <a:custGeom>
              <a:avLst/>
              <a:gdLst/>
              <a:ahLst/>
              <a:cxnLst/>
              <a:rect l="l" t="t" r="r" b="b"/>
              <a:pathLst>
                <a:path w="7793" h="9202" extrusionOk="0">
                  <a:moveTo>
                    <a:pt x="7635" y="6128"/>
                  </a:moveTo>
                  <a:cubicBezTo>
                    <a:pt x="7793" y="5212"/>
                    <a:pt x="7793" y="4433"/>
                    <a:pt x="7517" y="3557"/>
                  </a:cubicBezTo>
                  <a:cubicBezTo>
                    <a:pt x="7389" y="3153"/>
                    <a:pt x="7202" y="2779"/>
                    <a:pt x="7015" y="2414"/>
                  </a:cubicBezTo>
                  <a:cubicBezTo>
                    <a:pt x="6640" y="1380"/>
                    <a:pt x="5842" y="572"/>
                    <a:pt x="4749" y="296"/>
                  </a:cubicBezTo>
                  <a:cubicBezTo>
                    <a:pt x="3577" y="1"/>
                    <a:pt x="2562" y="414"/>
                    <a:pt x="1675" y="1153"/>
                  </a:cubicBezTo>
                  <a:cubicBezTo>
                    <a:pt x="976" y="1734"/>
                    <a:pt x="326" y="2631"/>
                    <a:pt x="139" y="3527"/>
                  </a:cubicBezTo>
                  <a:cubicBezTo>
                    <a:pt x="50" y="3980"/>
                    <a:pt x="1" y="4483"/>
                    <a:pt x="11" y="4956"/>
                  </a:cubicBezTo>
                  <a:cubicBezTo>
                    <a:pt x="30" y="6128"/>
                    <a:pt x="523" y="7044"/>
                    <a:pt x="1291" y="7891"/>
                  </a:cubicBezTo>
                  <a:cubicBezTo>
                    <a:pt x="2188" y="8876"/>
                    <a:pt x="3715" y="9201"/>
                    <a:pt x="4975" y="8856"/>
                  </a:cubicBezTo>
                  <a:cubicBezTo>
                    <a:pt x="6197" y="8522"/>
                    <a:pt x="7409" y="7428"/>
                    <a:pt x="7635" y="6128"/>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9"/>
        <p:cNvGrpSpPr/>
        <p:nvPr/>
      </p:nvGrpSpPr>
      <p:grpSpPr>
        <a:xfrm>
          <a:off x="0" y="0"/>
          <a:ext cx="0" cy="0"/>
          <a:chOff x="0" y="0"/>
          <a:chExt cx="0" cy="0"/>
        </a:xfrm>
      </p:grpSpPr>
      <p:sp>
        <p:nvSpPr>
          <p:cNvPr id="80" name="Google Shape;80;p3"/>
          <p:cNvSpPr/>
          <p:nvPr/>
        </p:nvSpPr>
        <p:spPr>
          <a:xfrm>
            <a:off x="-374879" y="2031322"/>
            <a:ext cx="1401188" cy="398373"/>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0" y="3169224"/>
            <a:ext cx="9144078" cy="3688682"/>
          </a:xfrm>
          <a:custGeom>
            <a:avLst/>
            <a:gdLst/>
            <a:ahLst/>
            <a:cxnLst/>
            <a:rect l="l" t="t" r="r" b="b"/>
            <a:pathLst>
              <a:path w="160874" h="75642" extrusionOk="0">
                <a:moveTo>
                  <a:pt x="142350" y="1"/>
                </a:moveTo>
                <a:cubicBezTo>
                  <a:pt x="140311" y="1"/>
                  <a:pt x="138289" y="293"/>
                  <a:pt x="136343" y="897"/>
                </a:cubicBezTo>
                <a:cubicBezTo>
                  <a:pt x="125201" y="4367"/>
                  <a:pt x="117808" y="17697"/>
                  <a:pt x="121441" y="31400"/>
                </a:cubicBezTo>
                <a:cubicBezTo>
                  <a:pt x="119266" y="29233"/>
                  <a:pt x="116372" y="28066"/>
                  <a:pt x="113461" y="28066"/>
                </a:cubicBezTo>
                <a:cubicBezTo>
                  <a:pt x="112181" y="28066"/>
                  <a:pt x="110897" y="28292"/>
                  <a:pt x="109671" y="28757"/>
                </a:cubicBezTo>
                <a:cubicBezTo>
                  <a:pt x="105200" y="30446"/>
                  <a:pt x="102289" y="34998"/>
                  <a:pt x="102592" y="39934"/>
                </a:cubicBezTo>
                <a:cubicBezTo>
                  <a:pt x="102219" y="39340"/>
                  <a:pt x="97423" y="31901"/>
                  <a:pt x="88179" y="31575"/>
                </a:cubicBezTo>
                <a:cubicBezTo>
                  <a:pt x="87970" y="31568"/>
                  <a:pt x="87763" y="31564"/>
                  <a:pt x="87558" y="31564"/>
                </a:cubicBezTo>
                <a:cubicBezTo>
                  <a:pt x="78743" y="31564"/>
                  <a:pt x="73675" y="38271"/>
                  <a:pt x="73265" y="38840"/>
                </a:cubicBezTo>
                <a:cubicBezTo>
                  <a:pt x="70931" y="31015"/>
                  <a:pt x="64151" y="26412"/>
                  <a:pt x="57862" y="26412"/>
                </a:cubicBezTo>
                <a:cubicBezTo>
                  <a:pt x="56590" y="26412"/>
                  <a:pt x="55339" y="26600"/>
                  <a:pt x="54148" y="26988"/>
                </a:cubicBezTo>
                <a:cubicBezTo>
                  <a:pt x="49096" y="28641"/>
                  <a:pt x="45359" y="33799"/>
                  <a:pt x="44625" y="39934"/>
                </a:cubicBezTo>
                <a:cubicBezTo>
                  <a:pt x="44497" y="38688"/>
                  <a:pt x="42949" y="25626"/>
                  <a:pt x="31586" y="19339"/>
                </a:cubicBezTo>
                <a:cubicBezTo>
                  <a:pt x="27898" y="17300"/>
                  <a:pt x="23766" y="16300"/>
                  <a:pt x="19574" y="16300"/>
                </a:cubicBezTo>
                <a:cubicBezTo>
                  <a:pt x="12635" y="16300"/>
                  <a:pt x="5530" y="19040"/>
                  <a:pt x="0" y="24345"/>
                </a:cubicBezTo>
                <a:lnTo>
                  <a:pt x="0" y="75641"/>
                </a:lnTo>
                <a:lnTo>
                  <a:pt x="160873" y="75641"/>
                </a:lnTo>
                <a:lnTo>
                  <a:pt x="160873" y="8744"/>
                </a:lnTo>
                <a:cubicBezTo>
                  <a:pt x="155896" y="3142"/>
                  <a:pt x="149031" y="1"/>
                  <a:pt x="142350"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 name="Google Shape;82;p3"/>
          <p:cNvGrpSpPr/>
          <p:nvPr/>
        </p:nvGrpSpPr>
        <p:grpSpPr>
          <a:xfrm rot="10800000" flipH="1">
            <a:off x="7581799" y="3715953"/>
            <a:ext cx="1698219" cy="1776298"/>
            <a:chOff x="1885650" y="1461000"/>
            <a:chExt cx="671100" cy="701900"/>
          </a:xfrm>
        </p:grpSpPr>
        <p:sp>
          <p:nvSpPr>
            <p:cNvPr id="83" name="Google Shape;83;p3"/>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 name="Google Shape;104;p3"/>
          <p:cNvGrpSpPr/>
          <p:nvPr/>
        </p:nvGrpSpPr>
        <p:grpSpPr>
          <a:xfrm rot="7686429" flipH="1">
            <a:off x="8036368" y="186520"/>
            <a:ext cx="591893" cy="1007573"/>
            <a:chOff x="2847825" y="1473825"/>
            <a:chExt cx="217725" cy="370650"/>
          </a:xfrm>
        </p:grpSpPr>
        <p:sp>
          <p:nvSpPr>
            <p:cNvPr id="105" name="Google Shape;105;p3"/>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 name="Google Shape;112;p3"/>
          <p:cNvSpPr/>
          <p:nvPr/>
        </p:nvSpPr>
        <p:spPr>
          <a:xfrm>
            <a:off x="5374413" y="44555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 name="Google Shape;113;p3"/>
          <p:cNvGrpSpPr/>
          <p:nvPr/>
        </p:nvGrpSpPr>
        <p:grpSpPr>
          <a:xfrm rot="-6772105" flipH="1">
            <a:off x="4333842" y="4150785"/>
            <a:ext cx="489161" cy="832702"/>
            <a:chOff x="2847825" y="1473825"/>
            <a:chExt cx="217725" cy="370650"/>
          </a:xfrm>
        </p:grpSpPr>
        <p:sp>
          <p:nvSpPr>
            <p:cNvPr id="114" name="Google Shape;114;p3"/>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 name="Google Shape;121;p3"/>
          <p:cNvSpPr txBox="1">
            <a:spLocks noGrp="1"/>
          </p:cNvSpPr>
          <p:nvPr>
            <p:ph type="title"/>
          </p:nvPr>
        </p:nvSpPr>
        <p:spPr>
          <a:xfrm flipH="1">
            <a:off x="3873900" y="1461000"/>
            <a:ext cx="3305100" cy="1706100"/>
          </a:xfrm>
          <a:prstGeom prst="rect">
            <a:avLst/>
          </a:prstGeom>
        </p:spPr>
        <p:txBody>
          <a:bodyPr spcFirstLastPara="1" wrap="square" lIns="91425" tIns="91425" rIns="91425" bIns="91425" anchor="t" anchorCtr="0">
            <a:noAutofit/>
          </a:bodyPr>
          <a:lstStyle>
            <a:lvl1pPr lvl="0" algn="r">
              <a:spcBef>
                <a:spcPts val="0"/>
              </a:spcBef>
              <a:spcAft>
                <a:spcPts val="0"/>
              </a:spcAft>
              <a:buSzPts val="3600"/>
              <a:buNone/>
              <a:defRPr sz="5000">
                <a:solidFill>
                  <a:schemeClr val="lt1"/>
                </a:solidFill>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2" name="Google Shape;122;p3"/>
          <p:cNvSpPr txBox="1">
            <a:spLocks noGrp="1"/>
          </p:cNvSpPr>
          <p:nvPr>
            <p:ph type="title" idx="2" hasCustomPrompt="1"/>
          </p:nvPr>
        </p:nvSpPr>
        <p:spPr>
          <a:xfrm flipH="1">
            <a:off x="7179000" y="2150825"/>
            <a:ext cx="1251900" cy="84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3" name="Google Shape;123;p3"/>
          <p:cNvSpPr txBox="1">
            <a:spLocks noGrp="1"/>
          </p:cNvSpPr>
          <p:nvPr>
            <p:ph type="subTitle" idx="1"/>
          </p:nvPr>
        </p:nvSpPr>
        <p:spPr>
          <a:xfrm flipH="1">
            <a:off x="3873900" y="3167050"/>
            <a:ext cx="3305100" cy="515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124" name="Google Shape;124;p3"/>
          <p:cNvSpPr>
            <a:spLocks noGrp="1"/>
          </p:cNvSpPr>
          <p:nvPr>
            <p:ph type="pic" idx="3"/>
          </p:nvPr>
        </p:nvSpPr>
        <p:spPr>
          <a:xfrm>
            <a:off x="713100" y="539400"/>
            <a:ext cx="2889600" cy="4064700"/>
          </a:xfrm>
          <a:prstGeom prst="roundRect">
            <a:avLst>
              <a:gd name="adj" fmla="val 16667"/>
            </a:avLst>
          </a:prstGeom>
          <a:noFill/>
          <a:ln>
            <a:noFill/>
          </a:ln>
        </p:spPr>
      </p:sp>
      <p:grpSp>
        <p:nvGrpSpPr>
          <p:cNvPr id="125" name="Google Shape;125;p3"/>
          <p:cNvGrpSpPr/>
          <p:nvPr/>
        </p:nvGrpSpPr>
        <p:grpSpPr>
          <a:xfrm rot="8385983">
            <a:off x="-54326" y="-405520"/>
            <a:ext cx="1534867" cy="1554752"/>
            <a:chOff x="5604550" y="2872125"/>
            <a:chExt cx="1254275" cy="1270525"/>
          </a:xfrm>
        </p:grpSpPr>
        <p:sp>
          <p:nvSpPr>
            <p:cNvPr id="126" name="Google Shape;126;p3"/>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 name="Google Shape;135;p3"/>
          <p:cNvGrpSpPr/>
          <p:nvPr/>
        </p:nvGrpSpPr>
        <p:grpSpPr>
          <a:xfrm rot="-9712270" flipH="1">
            <a:off x="-46341" y="3771576"/>
            <a:ext cx="1241814" cy="1665028"/>
            <a:chOff x="1745000" y="461425"/>
            <a:chExt cx="788725" cy="1057525"/>
          </a:xfrm>
        </p:grpSpPr>
        <p:sp>
          <p:nvSpPr>
            <p:cNvPr id="136" name="Google Shape;136;p3"/>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4"/>
        <p:cNvGrpSpPr/>
        <p:nvPr/>
      </p:nvGrpSpPr>
      <p:grpSpPr>
        <a:xfrm>
          <a:off x="0" y="0"/>
          <a:ext cx="0" cy="0"/>
          <a:chOff x="0" y="0"/>
          <a:chExt cx="0" cy="0"/>
        </a:xfrm>
      </p:grpSpPr>
      <p:sp>
        <p:nvSpPr>
          <p:cNvPr id="145" name="Google Shape;145;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46" name="Google Shape;146;p4"/>
          <p:cNvSpPr txBox="1">
            <a:spLocks noGrp="1"/>
          </p:cNvSpPr>
          <p:nvPr>
            <p:ph type="body" idx="1"/>
          </p:nvPr>
        </p:nvSpPr>
        <p:spPr>
          <a:xfrm>
            <a:off x="720000" y="1215750"/>
            <a:ext cx="7704000" cy="33882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04800" rtl="0">
              <a:lnSpc>
                <a:spcPct val="100000"/>
              </a:lnSpc>
              <a:spcBef>
                <a:spcPts val="500"/>
              </a:spcBef>
              <a:spcAft>
                <a:spcPts val="0"/>
              </a:spcAft>
              <a:buSzPts val="1200"/>
              <a:buFont typeface="Roboto Condensed Light"/>
              <a:buChar char="○"/>
              <a:defRPr/>
            </a:lvl2pPr>
            <a:lvl3pPr marL="1371600" lvl="2" indent="-304800" rtl="0">
              <a:lnSpc>
                <a:spcPct val="100000"/>
              </a:lnSpc>
              <a:spcBef>
                <a:spcPts val="0"/>
              </a:spcBef>
              <a:spcAft>
                <a:spcPts val="0"/>
              </a:spcAft>
              <a:buSzPts val="1200"/>
              <a:buFont typeface="Roboto Condensed Light"/>
              <a:buChar char="■"/>
              <a:defRPr/>
            </a:lvl3pPr>
            <a:lvl4pPr marL="1828800" lvl="3" indent="-304800" rtl="0">
              <a:lnSpc>
                <a:spcPct val="100000"/>
              </a:lnSpc>
              <a:spcBef>
                <a:spcPts val="0"/>
              </a:spcBef>
              <a:spcAft>
                <a:spcPts val="0"/>
              </a:spcAft>
              <a:buSzPts val="1200"/>
              <a:buFont typeface="Roboto Condensed Light"/>
              <a:buChar char="●"/>
              <a:defRPr/>
            </a:lvl4pPr>
            <a:lvl5pPr marL="2286000" lvl="4" indent="-304800" rtl="0">
              <a:lnSpc>
                <a:spcPct val="100000"/>
              </a:lnSpc>
              <a:spcBef>
                <a:spcPts val="0"/>
              </a:spcBef>
              <a:spcAft>
                <a:spcPts val="0"/>
              </a:spcAft>
              <a:buSzPts val="1200"/>
              <a:buFont typeface="Roboto Condensed Light"/>
              <a:buChar char="○"/>
              <a:defRPr/>
            </a:lvl5pPr>
            <a:lvl6pPr marL="2743200" lvl="5" indent="-304800" rtl="0">
              <a:lnSpc>
                <a:spcPct val="100000"/>
              </a:lnSpc>
              <a:spcBef>
                <a:spcPts val="0"/>
              </a:spcBef>
              <a:spcAft>
                <a:spcPts val="0"/>
              </a:spcAft>
              <a:buSzPts val="1200"/>
              <a:buFont typeface="Roboto Condensed Light"/>
              <a:buChar char="■"/>
              <a:defRPr/>
            </a:lvl6pPr>
            <a:lvl7pPr marL="3200400" lvl="6" indent="-304800" rtl="0">
              <a:lnSpc>
                <a:spcPct val="100000"/>
              </a:lnSpc>
              <a:spcBef>
                <a:spcPts val="0"/>
              </a:spcBef>
              <a:spcAft>
                <a:spcPts val="0"/>
              </a:spcAft>
              <a:buSzPts val="1200"/>
              <a:buFont typeface="Roboto Condensed Light"/>
              <a:buChar char="●"/>
              <a:defRPr/>
            </a:lvl7pPr>
            <a:lvl8pPr marL="3657600" lvl="7" indent="-304800" rtl="0">
              <a:lnSpc>
                <a:spcPct val="100000"/>
              </a:lnSpc>
              <a:spcBef>
                <a:spcPts val="0"/>
              </a:spcBef>
              <a:spcAft>
                <a:spcPts val="0"/>
              </a:spcAft>
              <a:buSzPts val="1200"/>
              <a:buFont typeface="Roboto Condensed Light"/>
              <a:buChar char="○"/>
              <a:defRPr/>
            </a:lvl8pPr>
            <a:lvl9pPr marL="4114800" lvl="8" indent="-304800" rtl="0">
              <a:lnSpc>
                <a:spcPct val="100000"/>
              </a:lnSpc>
              <a:spcBef>
                <a:spcPts val="0"/>
              </a:spcBef>
              <a:spcAft>
                <a:spcPts val="0"/>
              </a:spcAft>
              <a:buSzPts val="1200"/>
              <a:buFont typeface="Roboto Condensed Light"/>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3"/>
        <p:cNvGrpSpPr/>
        <p:nvPr/>
      </p:nvGrpSpPr>
      <p:grpSpPr>
        <a:xfrm>
          <a:off x="0" y="0"/>
          <a:ext cx="0" cy="0"/>
          <a:chOff x="0" y="0"/>
          <a:chExt cx="0" cy="0"/>
        </a:xfrm>
      </p:grpSpPr>
      <p:sp>
        <p:nvSpPr>
          <p:cNvPr id="214" name="Google Shape;214;p6"/>
          <p:cNvSpPr/>
          <p:nvPr/>
        </p:nvSpPr>
        <p:spPr>
          <a:xfrm flipH="1">
            <a:off x="8430891" y="796847"/>
            <a:ext cx="1334584" cy="379463"/>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6"/>
          <p:cNvSpPr/>
          <p:nvPr/>
        </p:nvSpPr>
        <p:spPr>
          <a:xfrm>
            <a:off x="0" y="3169224"/>
            <a:ext cx="9144078" cy="3688682"/>
          </a:xfrm>
          <a:custGeom>
            <a:avLst/>
            <a:gdLst/>
            <a:ahLst/>
            <a:cxnLst/>
            <a:rect l="l" t="t" r="r" b="b"/>
            <a:pathLst>
              <a:path w="160874" h="75642" extrusionOk="0">
                <a:moveTo>
                  <a:pt x="142350" y="1"/>
                </a:moveTo>
                <a:cubicBezTo>
                  <a:pt x="140311" y="1"/>
                  <a:pt x="138289" y="293"/>
                  <a:pt x="136343" y="897"/>
                </a:cubicBezTo>
                <a:cubicBezTo>
                  <a:pt x="125201" y="4367"/>
                  <a:pt x="117808" y="17697"/>
                  <a:pt x="121441" y="31400"/>
                </a:cubicBezTo>
                <a:cubicBezTo>
                  <a:pt x="119266" y="29233"/>
                  <a:pt x="116372" y="28066"/>
                  <a:pt x="113461" y="28066"/>
                </a:cubicBezTo>
                <a:cubicBezTo>
                  <a:pt x="112181" y="28066"/>
                  <a:pt x="110897" y="28292"/>
                  <a:pt x="109671" y="28757"/>
                </a:cubicBezTo>
                <a:cubicBezTo>
                  <a:pt x="105200" y="30446"/>
                  <a:pt x="102289" y="34998"/>
                  <a:pt x="102592" y="39934"/>
                </a:cubicBezTo>
                <a:cubicBezTo>
                  <a:pt x="102219" y="39340"/>
                  <a:pt x="97423" y="31901"/>
                  <a:pt x="88179" y="31575"/>
                </a:cubicBezTo>
                <a:cubicBezTo>
                  <a:pt x="87970" y="31568"/>
                  <a:pt x="87763" y="31564"/>
                  <a:pt x="87558" y="31564"/>
                </a:cubicBezTo>
                <a:cubicBezTo>
                  <a:pt x="78743" y="31564"/>
                  <a:pt x="73675" y="38271"/>
                  <a:pt x="73265" y="38840"/>
                </a:cubicBezTo>
                <a:cubicBezTo>
                  <a:pt x="70931" y="31015"/>
                  <a:pt x="64151" y="26412"/>
                  <a:pt x="57862" y="26412"/>
                </a:cubicBezTo>
                <a:cubicBezTo>
                  <a:pt x="56590" y="26412"/>
                  <a:pt x="55339" y="26600"/>
                  <a:pt x="54148" y="26988"/>
                </a:cubicBezTo>
                <a:cubicBezTo>
                  <a:pt x="49096" y="28641"/>
                  <a:pt x="45359" y="33799"/>
                  <a:pt x="44625" y="39934"/>
                </a:cubicBezTo>
                <a:cubicBezTo>
                  <a:pt x="44497" y="38688"/>
                  <a:pt x="42949" y="25626"/>
                  <a:pt x="31586" y="19339"/>
                </a:cubicBezTo>
                <a:cubicBezTo>
                  <a:pt x="27898" y="17300"/>
                  <a:pt x="23766" y="16300"/>
                  <a:pt x="19574" y="16300"/>
                </a:cubicBezTo>
                <a:cubicBezTo>
                  <a:pt x="12635" y="16300"/>
                  <a:pt x="5530" y="19040"/>
                  <a:pt x="0" y="24345"/>
                </a:cubicBezTo>
                <a:lnTo>
                  <a:pt x="0" y="75641"/>
                </a:lnTo>
                <a:lnTo>
                  <a:pt x="160873" y="75641"/>
                </a:lnTo>
                <a:lnTo>
                  <a:pt x="160873" y="8744"/>
                </a:lnTo>
                <a:cubicBezTo>
                  <a:pt x="155896" y="3142"/>
                  <a:pt x="149031" y="1"/>
                  <a:pt x="142350"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 name="Google Shape;216;p6"/>
          <p:cNvGrpSpPr/>
          <p:nvPr/>
        </p:nvGrpSpPr>
        <p:grpSpPr>
          <a:xfrm rot="-7759727" flipH="1">
            <a:off x="8220822" y="-397964"/>
            <a:ext cx="1328502" cy="1319039"/>
            <a:chOff x="889500" y="2574150"/>
            <a:chExt cx="1730300" cy="1717975"/>
          </a:xfrm>
        </p:grpSpPr>
        <p:sp>
          <p:nvSpPr>
            <p:cNvPr id="217" name="Google Shape;217;p6"/>
            <p:cNvSpPr/>
            <p:nvPr/>
          </p:nvSpPr>
          <p:spPr>
            <a:xfrm>
              <a:off x="1722375" y="2574150"/>
              <a:ext cx="230775" cy="641550"/>
            </a:xfrm>
            <a:custGeom>
              <a:avLst/>
              <a:gdLst/>
              <a:ahLst/>
              <a:cxnLst/>
              <a:rect l="l" t="t" r="r" b="b"/>
              <a:pathLst>
                <a:path w="9231" h="25662" extrusionOk="0">
                  <a:moveTo>
                    <a:pt x="7448" y="15840"/>
                  </a:moveTo>
                  <a:cubicBezTo>
                    <a:pt x="6630" y="19189"/>
                    <a:pt x="5576" y="22470"/>
                    <a:pt x="4256" y="25661"/>
                  </a:cubicBezTo>
                  <a:cubicBezTo>
                    <a:pt x="3202" y="25504"/>
                    <a:pt x="2168" y="25169"/>
                    <a:pt x="1212" y="24696"/>
                  </a:cubicBezTo>
                  <a:cubicBezTo>
                    <a:pt x="2207" y="21632"/>
                    <a:pt x="3074" y="18490"/>
                    <a:pt x="3340" y="15298"/>
                  </a:cubicBezTo>
                  <a:cubicBezTo>
                    <a:pt x="3389" y="14579"/>
                    <a:pt x="3419" y="13860"/>
                    <a:pt x="3419" y="13141"/>
                  </a:cubicBezTo>
                  <a:cubicBezTo>
                    <a:pt x="3389" y="10649"/>
                    <a:pt x="2906" y="8127"/>
                    <a:pt x="1842" y="5861"/>
                  </a:cubicBezTo>
                  <a:cubicBezTo>
                    <a:pt x="1448" y="5044"/>
                    <a:pt x="0" y="3547"/>
                    <a:pt x="99" y="2621"/>
                  </a:cubicBezTo>
                  <a:cubicBezTo>
                    <a:pt x="237" y="1350"/>
                    <a:pt x="2325" y="778"/>
                    <a:pt x="3310" y="532"/>
                  </a:cubicBezTo>
                  <a:cubicBezTo>
                    <a:pt x="4837" y="138"/>
                    <a:pt x="6620" y="0"/>
                    <a:pt x="7822" y="995"/>
                  </a:cubicBezTo>
                  <a:cubicBezTo>
                    <a:pt x="9201" y="2128"/>
                    <a:pt x="9230" y="4197"/>
                    <a:pt x="9073" y="5980"/>
                  </a:cubicBezTo>
                  <a:cubicBezTo>
                    <a:pt x="8777" y="9299"/>
                    <a:pt x="8236" y="12599"/>
                    <a:pt x="7448" y="1584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6"/>
            <p:cNvSpPr/>
            <p:nvPr/>
          </p:nvSpPr>
          <p:spPr>
            <a:xfrm>
              <a:off x="1752650" y="2956600"/>
              <a:ext cx="155925" cy="259100"/>
            </a:xfrm>
            <a:custGeom>
              <a:avLst/>
              <a:gdLst/>
              <a:ahLst/>
              <a:cxnLst/>
              <a:rect l="l" t="t" r="r" b="b"/>
              <a:pathLst>
                <a:path w="6237" h="10364" extrusionOk="0">
                  <a:moveTo>
                    <a:pt x="6237" y="542"/>
                  </a:moveTo>
                  <a:cubicBezTo>
                    <a:pt x="5419" y="3891"/>
                    <a:pt x="4365" y="7172"/>
                    <a:pt x="3045" y="10363"/>
                  </a:cubicBezTo>
                  <a:cubicBezTo>
                    <a:pt x="1991" y="10206"/>
                    <a:pt x="957" y="9871"/>
                    <a:pt x="1" y="9398"/>
                  </a:cubicBezTo>
                  <a:cubicBezTo>
                    <a:pt x="996" y="6334"/>
                    <a:pt x="1863" y="3192"/>
                    <a:pt x="2129" y="0"/>
                  </a:cubicBezTo>
                  <a:cubicBezTo>
                    <a:pt x="2858" y="434"/>
                    <a:pt x="3646" y="798"/>
                    <a:pt x="4719" y="779"/>
                  </a:cubicBezTo>
                  <a:cubicBezTo>
                    <a:pt x="5232" y="759"/>
                    <a:pt x="5754" y="680"/>
                    <a:pt x="6237" y="542"/>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6"/>
            <p:cNvSpPr/>
            <p:nvPr/>
          </p:nvSpPr>
          <p:spPr>
            <a:xfrm>
              <a:off x="1778275" y="2810800"/>
              <a:ext cx="841525" cy="467950"/>
            </a:xfrm>
            <a:custGeom>
              <a:avLst/>
              <a:gdLst/>
              <a:ahLst/>
              <a:cxnLst/>
              <a:rect l="l" t="t" r="r" b="b"/>
              <a:pathLst>
                <a:path w="33661" h="18718" extrusionOk="0">
                  <a:moveTo>
                    <a:pt x="26597" y="10117"/>
                  </a:moveTo>
                  <a:cubicBezTo>
                    <a:pt x="25622" y="11211"/>
                    <a:pt x="24568" y="12265"/>
                    <a:pt x="23455" y="13240"/>
                  </a:cubicBezTo>
                  <a:cubicBezTo>
                    <a:pt x="21209" y="15181"/>
                    <a:pt x="18677" y="16757"/>
                    <a:pt x="15900" y="17476"/>
                  </a:cubicBezTo>
                  <a:cubicBezTo>
                    <a:pt x="11102" y="18717"/>
                    <a:pt x="6295" y="17190"/>
                    <a:pt x="2483" y="14678"/>
                  </a:cubicBezTo>
                  <a:cubicBezTo>
                    <a:pt x="345" y="13270"/>
                    <a:pt x="0" y="12383"/>
                    <a:pt x="1468" y="9960"/>
                  </a:cubicBezTo>
                  <a:cubicBezTo>
                    <a:pt x="2778" y="7803"/>
                    <a:pt x="4532" y="5901"/>
                    <a:pt x="6561" y="4404"/>
                  </a:cubicBezTo>
                  <a:cubicBezTo>
                    <a:pt x="6679" y="4325"/>
                    <a:pt x="6797" y="4237"/>
                    <a:pt x="6916" y="4168"/>
                  </a:cubicBezTo>
                  <a:cubicBezTo>
                    <a:pt x="9063" y="2641"/>
                    <a:pt x="11516" y="1577"/>
                    <a:pt x="14038" y="1143"/>
                  </a:cubicBezTo>
                  <a:cubicBezTo>
                    <a:pt x="20598" y="1"/>
                    <a:pt x="27336" y="2749"/>
                    <a:pt x="33660" y="375"/>
                  </a:cubicBezTo>
                  <a:cubicBezTo>
                    <a:pt x="31552" y="3783"/>
                    <a:pt x="29267" y="7113"/>
                    <a:pt x="26597" y="10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6"/>
            <p:cNvSpPr/>
            <p:nvPr/>
          </p:nvSpPr>
          <p:spPr>
            <a:xfrm>
              <a:off x="1778275" y="2914975"/>
              <a:ext cx="586400" cy="363775"/>
            </a:xfrm>
            <a:custGeom>
              <a:avLst/>
              <a:gdLst/>
              <a:ahLst/>
              <a:cxnLst/>
              <a:rect l="l" t="t" r="r" b="b"/>
              <a:pathLst>
                <a:path w="23456" h="14551" extrusionOk="0">
                  <a:moveTo>
                    <a:pt x="23455" y="9073"/>
                  </a:moveTo>
                  <a:cubicBezTo>
                    <a:pt x="21209" y="11014"/>
                    <a:pt x="18677" y="12590"/>
                    <a:pt x="15900" y="13309"/>
                  </a:cubicBezTo>
                  <a:cubicBezTo>
                    <a:pt x="11102" y="14550"/>
                    <a:pt x="6295" y="13023"/>
                    <a:pt x="2483" y="10511"/>
                  </a:cubicBezTo>
                  <a:cubicBezTo>
                    <a:pt x="345" y="9103"/>
                    <a:pt x="0" y="8216"/>
                    <a:pt x="1468" y="5793"/>
                  </a:cubicBezTo>
                  <a:cubicBezTo>
                    <a:pt x="2778" y="3636"/>
                    <a:pt x="4532" y="1734"/>
                    <a:pt x="6561" y="237"/>
                  </a:cubicBezTo>
                  <a:cubicBezTo>
                    <a:pt x="6679" y="158"/>
                    <a:pt x="6797" y="70"/>
                    <a:pt x="6916" y="1"/>
                  </a:cubicBezTo>
                  <a:cubicBezTo>
                    <a:pt x="5921" y="1793"/>
                    <a:pt x="4867" y="3498"/>
                    <a:pt x="5606" y="5537"/>
                  </a:cubicBezTo>
                  <a:cubicBezTo>
                    <a:pt x="5940" y="6453"/>
                    <a:pt x="6600" y="7182"/>
                    <a:pt x="7329" y="7783"/>
                  </a:cubicBezTo>
                  <a:cubicBezTo>
                    <a:pt x="9428" y="9497"/>
                    <a:pt x="12196" y="10275"/>
                    <a:pt x="14993" y="10373"/>
                  </a:cubicBezTo>
                  <a:cubicBezTo>
                    <a:pt x="17781" y="10452"/>
                    <a:pt x="20608" y="9881"/>
                    <a:pt x="23366" y="9093"/>
                  </a:cubicBezTo>
                  <a:cubicBezTo>
                    <a:pt x="23396" y="9083"/>
                    <a:pt x="23426" y="9073"/>
                    <a:pt x="23455" y="907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6"/>
            <p:cNvSpPr/>
            <p:nvPr/>
          </p:nvSpPr>
          <p:spPr>
            <a:xfrm>
              <a:off x="1727050" y="2876075"/>
              <a:ext cx="805575" cy="261300"/>
            </a:xfrm>
            <a:custGeom>
              <a:avLst/>
              <a:gdLst/>
              <a:ahLst/>
              <a:cxnLst/>
              <a:rect l="l" t="t" r="r" b="b"/>
              <a:pathLst>
                <a:path w="32223" h="10452" extrusionOk="0">
                  <a:moveTo>
                    <a:pt x="31868" y="118"/>
                  </a:moveTo>
                  <a:cubicBezTo>
                    <a:pt x="27011" y="2483"/>
                    <a:pt x="22470" y="5142"/>
                    <a:pt x="17318" y="6748"/>
                  </a:cubicBezTo>
                  <a:cubicBezTo>
                    <a:pt x="11861" y="8452"/>
                    <a:pt x="6325" y="9221"/>
                    <a:pt x="749" y="9270"/>
                  </a:cubicBezTo>
                  <a:cubicBezTo>
                    <a:pt x="1" y="9280"/>
                    <a:pt x="20" y="10452"/>
                    <a:pt x="759" y="10442"/>
                  </a:cubicBezTo>
                  <a:cubicBezTo>
                    <a:pt x="11023" y="10383"/>
                    <a:pt x="23583" y="7566"/>
                    <a:pt x="32035" y="512"/>
                  </a:cubicBezTo>
                  <a:cubicBezTo>
                    <a:pt x="32222" y="365"/>
                    <a:pt x="32124" y="0"/>
                    <a:pt x="31868" y="1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6"/>
            <p:cNvSpPr/>
            <p:nvPr/>
          </p:nvSpPr>
          <p:spPr>
            <a:xfrm>
              <a:off x="889500" y="2764750"/>
              <a:ext cx="1503475" cy="1527375"/>
            </a:xfrm>
            <a:custGeom>
              <a:avLst/>
              <a:gdLst/>
              <a:ahLst/>
              <a:cxnLst/>
              <a:rect l="l" t="t" r="r" b="b"/>
              <a:pathLst>
                <a:path w="60139" h="61095" extrusionOk="0">
                  <a:moveTo>
                    <a:pt x="40753" y="56495"/>
                  </a:moveTo>
                  <a:cubicBezTo>
                    <a:pt x="38832" y="57893"/>
                    <a:pt x="36773" y="59164"/>
                    <a:pt x="34468" y="59755"/>
                  </a:cubicBezTo>
                  <a:cubicBezTo>
                    <a:pt x="29286" y="61095"/>
                    <a:pt x="23681" y="58632"/>
                    <a:pt x="20007" y="54751"/>
                  </a:cubicBezTo>
                  <a:cubicBezTo>
                    <a:pt x="15023" y="54564"/>
                    <a:pt x="10442" y="52013"/>
                    <a:pt x="7083" y="48289"/>
                  </a:cubicBezTo>
                  <a:cubicBezTo>
                    <a:pt x="5172" y="46161"/>
                    <a:pt x="3655" y="43649"/>
                    <a:pt x="2689" y="40970"/>
                  </a:cubicBezTo>
                  <a:lnTo>
                    <a:pt x="2620" y="40793"/>
                  </a:lnTo>
                  <a:cubicBezTo>
                    <a:pt x="0" y="33345"/>
                    <a:pt x="1113" y="24992"/>
                    <a:pt x="4039" y="17663"/>
                  </a:cubicBezTo>
                  <a:cubicBezTo>
                    <a:pt x="6029" y="12649"/>
                    <a:pt x="8954" y="7862"/>
                    <a:pt x="13269" y="4640"/>
                  </a:cubicBezTo>
                  <a:cubicBezTo>
                    <a:pt x="17603" y="1419"/>
                    <a:pt x="23494" y="1"/>
                    <a:pt x="28538" y="1922"/>
                  </a:cubicBezTo>
                  <a:cubicBezTo>
                    <a:pt x="31523" y="3064"/>
                    <a:pt x="33975" y="5409"/>
                    <a:pt x="35453" y="8226"/>
                  </a:cubicBezTo>
                  <a:cubicBezTo>
                    <a:pt x="36300" y="9871"/>
                    <a:pt x="36340" y="11565"/>
                    <a:pt x="36921" y="13240"/>
                  </a:cubicBezTo>
                  <a:cubicBezTo>
                    <a:pt x="37788" y="15683"/>
                    <a:pt x="37266" y="15171"/>
                    <a:pt x="39768" y="14757"/>
                  </a:cubicBezTo>
                  <a:cubicBezTo>
                    <a:pt x="45225" y="13890"/>
                    <a:pt x="50751" y="14265"/>
                    <a:pt x="54888" y="17811"/>
                  </a:cubicBezTo>
                  <a:cubicBezTo>
                    <a:pt x="55726" y="18520"/>
                    <a:pt x="56494" y="19357"/>
                    <a:pt x="57203" y="20352"/>
                  </a:cubicBezTo>
                  <a:cubicBezTo>
                    <a:pt x="57440" y="20677"/>
                    <a:pt x="57657" y="21012"/>
                    <a:pt x="57854" y="21347"/>
                  </a:cubicBezTo>
                  <a:cubicBezTo>
                    <a:pt x="58711" y="22776"/>
                    <a:pt x="59331" y="24352"/>
                    <a:pt x="59577" y="26007"/>
                  </a:cubicBezTo>
                  <a:cubicBezTo>
                    <a:pt x="60139" y="29711"/>
                    <a:pt x="58858" y="33454"/>
                    <a:pt x="57223" y="36833"/>
                  </a:cubicBezTo>
                  <a:cubicBezTo>
                    <a:pt x="53470" y="44615"/>
                    <a:pt x="47757" y="51441"/>
                    <a:pt x="40753" y="5649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6"/>
            <p:cNvSpPr/>
            <p:nvPr/>
          </p:nvSpPr>
          <p:spPr>
            <a:xfrm>
              <a:off x="956725" y="3298425"/>
              <a:ext cx="1436250" cy="993700"/>
            </a:xfrm>
            <a:custGeom>
              <a:avLst/>
              <a:gdLst/>
              <a:ahLst/>
              <a:cxnLst/>
              <a:rect l="l" t="t" r="r" b="b"/>
              <a:pathLst>
                <a:path w="57450" h="39748" extrusionOk="0">
                  <a:moveTo>
                    <a:pt x="38064" y="35148"/>
                  </a:moveTo>
                  <a:cubicBezTo>
                    <a:pt x="36143" y="36546"/>
                    <a:pt x="34084" y="37817"/>
                    <a:pt x="31779" y="38408"/>
                  </a:cubicBezTo>
                  <a:cubicBezTo>
                    <a:pt x="26597" y="39748"/>
                    <a:pt x="20992" y="37285"/>
                    <a:pt x="17318" y="33404"/>
                  </a:cubicBezTo>
                  <a:cubicBezTo>
                    <a:pt x="12334" y="33217"/>
                    <a:pt x="7753" y="30666"/>
                    <a:pt x="4394" y="26942"/>
                  </a:cubicBezTo>
                  <a:cubicBezTo>
                    <a:pt x="2483" y="24814"/>
                    <a:pt x="966" y="22302"/>
                    <a:pt x="0" y="19623"/>
                  </a:cubicBezTo>
                  <a:cubicBezTo>
                    <a:pt x="1370" y="20322"/>
                    <a:pt x="2778" y="20963"/>
                    <a:pt x="4217" y="21495"/>
                  </a:cubicBezTo>
                  <a:cubicBezTo>
                    <a:pt x="8078" y="22913"/>
                    <a:pt x="12314" y="23553"/>
                    <a:pt x="16303" y="22578"/>
                  </a:cubicBezTo>
                  <a:cubicBezTo>
                    <a:pt x="16914" y="22430"/>
                    <a:pt x="17525" y="22243"/>
                    <a:pt x="18145" y="22253"/>
                  </a:cubicBezTo>
                  <a:cubicBezTo>
                    <a:pt x="19180" y="22292"/>
                    <a:pt x="20096" y="22854"/>
                    <a:pt x="21032" y="23297"/>
                  </a:cubicBezTo>
                  <a:cubicBezTo>
                    <a:pt x="24371" y="24844"/>
                    <a:pt x="28302" y="24765"/>
                    <a:pt x="31818" y="23681"/>
                  </a:cubicBezTo>
                  <a:cubicBezTo>
                    <a:pt x="35345" y="22608"/>
                    <a:pt x="38507" y="20608"/>
                    <a:pt x="41462" y="18421"/>
                  </a:cubicBezTo>
                  <a:cubicBezTo>
                    <a:pt x="45944" y="15111"/>
                    <a:pt x="50160" y="11220"/>
                    <a:pt x="52840" y="6324"/>
                  </a:cubicBezTo>
                  <a:cubicBezTo>
                    <a:pt x="53913" y="4354"/>
                    <a:pt x="54721" y="2207"/>
                    <a:pt x="55165" y="0"/>
                  </a:cubicBezTo>
                  <a:cubicBezTo>
                    <a:pt x="56022" y="1429"/>
                    <a:pt x="56642" y="3005"/>
                    <a:pt x="56888" y="4660"/>
                  </a:cubicBezTo>
                  <a:cubicBezTo>
                    <a:pt x="57450" y="8364"/>
                    <a:pt x="56169" y="12107"/>
                    <a:pt x="54534" y="15486"/>
                  </a:cubicBezTo>
                  <a:cubicBezTo>
                    <a:pt x="50781" y="23268"/>
                    <a:pt x="45068" y="30094"/>
                    <a:pt x="38064" y="3514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6"/>
            <p:cNvSpPr/>
            <p:nvPr/>
          </p:nvSpPr>
          <p:spPr>
            <a:xfrm>
              <a:off x="1033550" y="2897975"/>
              <a:ext cx="532950" cy="547500"/>
            </a:xfrm>
            <a:custGeom>
              <a:avLst/>
              <a:gdLst/>
              <a:ahLst/>
              <a:cxnLst/>
              <a:rect l="l" t="t" r="r" b="b"/>
              <a:pathLst>
                <a:path w="21318" h="21900" extrusionOk="0">
                  <a:moveTo>
                    <a:pt x="16225" y="326"/>
                  </a:moveTo>
                  <a:cubicBezTo>
                    <a:pt x="11871" y="730"/>
                    <a:pt x="8275" y="3133"/>
                    <a:pt x="5458" y="6404"/>
                  </a:cubicBezTo>
                  <a:cubicBezTo>
                    <a:pt x="2858" y="9428"/>
                    <a:pt x="1" y="14206"/>
                    <a:pt x="1508" y="18254"/>
                  </a:cubicBezTo>
                  <a:cubicBezTo>
                    <a:pt x="2601" y="21200"/>
                    <a:pt x="5685" y="21899"/>
                    <a:pt x="8059" y="19978"/>
                  </a:cubicBezTo>
                  <a:cubicBezTo>
                    <a:pt x="10324" y="18156"/>
                    <a:pt x="11093" y="14994"/>
                    <a:pt x="12886" y="12738"/>
                  </a:cubicBezTo>
                  <a:cubicBezTo>
                    <a:pt x="14649" y="10502"/>
                    <a:pt x="17043" y="8965"/>
                    <a:pt x="19042" y="6975"/>
                  </a:cubicBezTo>
                  <a:cubicBezTo>
                    <a:pt x="21318" y="4710"/>
                    <a:pt x="19702" y="1"/>
                    <a:pt x="16225" y="32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6"/>
            <p:cNvSpPr/>
            <p:nvPr/>
          </p:nvSpPr>
          <p:spPr>
            <a:xfrm>
              <a:off x="1025425" y="3497400"/>
              <a:ext cx="194825" cy="230050"/>
            </a:xfrm>
            <a:custGeom>
              <a:avLst/>
              <a:gdLst/>
              <a:ahLst/>
              <a:cxnLst/>
              <a:rect l="l" t="t" r="r" b="b"/>
              <a:pathLst>
                <a:path w="7793" h="9202" extrusionOk="0">
                  <a:moveTo>
                    <a:pt x="7635" y="6128"/>
                  </a:moveTo>
                  <a:cubicBezTo>
                    <a:pt x="7793" y="5212"/>
                    <a:pt x="7793" y="4433"/>
                    <a:pt x="7517" y="3557"/>
                  </a:cubicBezTo>
                  <a:cubicBezTo>
                    <a:pt x="7389" y="3153"/>
                    <a:pt x="7202" y="2779"/>
                    <a:pt x="7015" y="2414"/>
                  </a:cubicBezTo>
                  <a:cubicBezTo>
                    <a:pt x="6640" y="1380"/>
                    <a:pt x="5842" y="572"/>
                    <a:pt x="4749" y="296"/>
                  </a:cubicBezTo>
                  <a:cubicBezTo>
                    <a:pt x="3577" y="1"/>
                    <a:pt x="2562" y="414"/>
                    <a:pt x="1675" y="1153"/>
                  </a:cubicBezTo>
                  <a:cubicBezTo>
                    <a:pt x="976" y="1734"/>
                    <a:pt x="326" y="2631"/>
                    <a:pt x="139" y="3527"/>
                  </a:cubicBezTo>
                  <a:cubicBezTo>
                    <a:pt x="50" y="3980"/>
                    <a:pt x="1" y="4483"/>
                    <a:pt x="11" y="4956"/>
                  </a:cubicBezTo>
                  <a:cubicBezTo>
                    <a:pt x="30" y="6128"/>
                    <a:pt x="523" y="7044"/>
                    <a:pt x="1291" y="7891"/>
                  </a:cubicBezTo>
                  <a:cubicBezTo>
                    <a:pt x="2188" y="8876"/>
                    <a:pt x="3715" y="9201"/>
                    <a:pt x="4975" y="8856"/>
                  </a:cubicBezTo>
                  <a:cubicBezTo>
                    <a:pt x="6197" y="8522"/>
                    <a:pt x="7409" y="7428"/>
                    <a:pt x="7635" y="6128"/>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6" name="Google Shape;226;p6"/>
          <p:cNvGrpSpPr/>
          <p:nvPr/>
        </p:nvGrpSpPr>
        <p:grpSpPr>
          <a:xfrm rot="-8282765">
            <a:off x="8474350" y="3932032"/>
            <a:ext cx="1090371" cy="1140413"/>
            <a:chOff x="1885650" y="1461000"/>
            <a:chExt cx="671100" cy="701900"/>
          </a:xfrm>
        </p:grpSpPr>
        <p:sp>
          <p:nvSpPr>
            <p:cNvPr id="227" name="Google Shape;227;p6"/>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6"/>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6"/>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6"/>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6"/>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6"/>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6"/>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6"/>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6"/>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6"/>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6"/>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6"/>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6"/>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6"/>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6"/>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6"/>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6"/>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6"/>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8" name="Google Shape;248;p6"/>
          <p:cNvGrpSpPr/>
          <p:nvPr/>
        </p:nvGrpSpPr>
        <p:grpSpPr>
          <a:xfrm rot="-6785383" flipH="1">
            <a:off x="-203398" y="4169673"/>
            <a:ext cx="681536" cy="1160231"/>
            <a:chOff x="2847825" y="1473825"/>
            <a:chExt cx="217725" cy="370650"/>
          </a:xfrm>
        </p:grpSpPr>
        <p:sp>
          <p:nvSpPr>
            <p:cNvPr id="249" name="Google Shape;249;p6"/>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6"/>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6"/>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6"/>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6"/>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6"/>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6"/>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6" name="Google Shape;256;p6"/>
          <p:cNvSpPr/>
          <p:nvPr/>
        </p:nvSpPr>
        <p:spPr>
          <a:xfrm>
            <a:off x="1661625" y="-398000"/>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258" name="Google Shape;258;p6"/>
          <p:cNvGrpSpPr/>
          <p:nvPr/>
        </p:nvGrpSpPr>
        <p:grpSpPr>
          <a:xfrm rot="-2153681">
            <a:off x="-112784" y="-267194"/>
            <a:ext cx="788729" cy="1057530"/>
            <a:chOff x="1745000" y="461425"/>
            <a:chExt cx="788725" cy="1057525"/>
          </a:xfrm>
        </p:grpSpPr>
        <p:sp>
          <p:nvSpPr>
            <p:cNvPr id="259" name="Google Shape;259;p6"/>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6"/>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6"/>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6"/>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6"/>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6"/>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6"/>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6"/>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67"/>
        <p:cNvGrpSpPr/>
        <p:nvPr/>
      </p:nvGrpSpPr>
      <p:grpSpPr>
        <a:xfrm>
          <a:off x="0" y="0"/>
          <a:ext cx="0" cy="0"/>
          <a:chOff x="0" y="0"/>
          <a:chExt cx="0" cy="0"/>
        </a:xfrm>
      </p:grpSpPr>
      <p:sp>
        <p:nvSpPr>
          <p:cNvPr id="268" name="Google Shape;268;p7"/>
          <p:cNvSpPr/>
          <p:nvPr/>
        </p:nvSpPr>
        <p:spPr>
          <a:xfrm flipH="1">
            <a:off x="7852932" y="1875325"/>
            <a:ext cx="1956525" cy="556299"/>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7"/>
          <p:cNvSpPr/>
          <p:nvPr/>
        </p:nvSpPr>
        <p:spPr>
          <a:xfrm flipH="1">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7"/>
          <p:cNvSpPr txBox="1">
            <a:spLocks noGrp="1"/>
          </p:cNvSpPr>
          <p:nvPr>
            <p:ph type="body" idx="1"/>
          </p:nvPr>
        </p:nvSpPr>
        <p:spPr>
          <a:xfrm>
            <a:off x="720000" y="1875325"/>
            <a:ext cx="4598700" cy="26967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lt1"/>
              </a:buClr>
              <a:buSzPts val="1400"/>
              <a:buChar char="●"/>
              <a:defRPr/>
            </a:lvl1pPr>
            <a:lvl2pPr marL="914400" lvl="1" indent="-317500" rtl="0">
              <a:lnSpc>
                <a:spcPct val="115000"/>
              </a:lnSpc>
              <a:spcBef>
                <a:spcPts val="1600"/>
              </a:spcBef>
              <a:spcAft>
                <a:spcPts val="0"/>
              </a:spcAft>
              <a:buSzPts val="1400"/>
              <a:buChar char="○"/>
              <a:defRPr/>
            </a:lvl2pPr>
            <a:lvl3pPr marL="1371600" lvl="2" indent="-317500" rtl="0">
              <a:lnSpc>
                <a:spcPct val="115000"/>
              </a:lnSpc>
              <a:spcBef>
                <a:spcPts val="1600"/>
              </a:spcBef>
              <a:spcAft>
                <a:spcPts val="0"/>
              </a:spcAft>
              <a:buSzPts val="1400"/>
              <a:buChar char="■"/>
              <a:defRPr/>
            </a:lvl3pPr>
            <a:lvl4pPr marL="1828800" lvl="3" indent="-317500" rtl="0">
              <a:lnSpc>
                <a:spcPct val="115000"/>
              </a:lnSpc>
              <a:spcBef>
                <a:spcPts val="1600"/>
              </a:spcBef>
              <a:spcAft>
                <a:spcPts val="0"/>
              </a:spcAft>
              <a:buSzPts val="1400"/>
              <a:buChar char="●"/>
              <a:defRPr/>
            </a:lvl4pPr>
            <a:lvl5pPr marL="2286000" lvl="4" indent="-317500" rtl="0">
              <a:lnSpc>
                <a:spcPct val="115000"/>
              </a:lnSpc>
              <a:spcBef>
                <a:spcPts val="1600"/>
              </a:spcBef>
              <a:spcAft>
                <a:spcPts val="0"/>
              </a:spcAft>
              <a:buSzPts val="1400"/>
              <a:buChar char="○"/>
              <a:defRPr/>
            </a:lvl5pPr>
            <a:lvl6pPr marL="2743200" lvl="5" indent="-317500" rtl="0">
              <a:lnSpc>
                <a:spcPct val="115000"/>
              </a:lnSpc>
              <a:spcBef>
                <a:spcPts val="1600"/>
              </a:spcBef>
              <a:spcAft>
                <a:spcPts val="0"/>
              </a:spcAft>
              <a:buSzPts val="1400"/>
              <a:buChar char="■"/>
              <a:defRPr/>
            </a:lvl6pPr>
            <a:lvl7pPr marL="3200400" lvl="6" indent="-317500" rtl="0">
              <a:lnSpc>
                <a:spcPct val="115000"/>
              </a:lnSpc>
              <a:spcBef>
                <a:spcPts val="1600"/>
              </a:spcBef>
              <a:spcAft>
                <a:spcPts val="0"/>
              </a:spcAft>
              <a:buSzPts val="1400"/>
              <a:buChar char="●"/>
              <a:defRPr/>
            </a:lvl7pPr>
            <a:lvl8pPr marL="3657600" lvl="7" indent="-317500" rtl="0">
              <a:lnSpc>
                <a:spcPct val="115000"/>
              </a:lnSpc>
              <a:spcBef>
                <a:spcPts val="1600"/>
              </a:spcBef>
              <a:spcAft>
                <a:spcPts val="0"/>
              </a:spcAft>
              <a:buSzPts val="1400"/>
              <a:buChar char="○"/>
              <a:defRPr/>
            </a:lvl8pPr>
            <a:lvl9pPr marL="4114800" lvl="8" indent="-317500" rtl="0">
              <a:lnSpc>
                <a:spcPct val="115000"/>
              </a:lnSpc>
              <a:spcBef>
                <a:spcPts val="1600"/>
              </a:spcBef>
              <a:spcAft>
                <a:spcPts val="1600"/>
              </a:spcAft>
              <a:buSzPts val="1400"/>
              <a:buChar char="■"/>
              <a:defRPr/>
            </a:lvl9pPr>
          </a:lstStyle>
          <a:p>
            <a:endParaRPr/>
          </a:p>
        </p:txBody>
      </p:sp>
      <p:sp>
        <p:nvSpPr>
          <p:cNvPr id="271" name="Google Shape;271;p7"/>
          <p:cNvSpPr txBox="1">
            <a:spLocks noGrp="1"/>
          </p:cNvSpPr>
          <p:nvPr>
            <p:ph type="title"/>
          </p:nvPr>
        </p:nvSpPr>
        <p:spPr>
          <a:xfrm>
            <a:off x="720000" y="571475"/>
            <a:ext cx="3982500" cy="13038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2" name="Google Shape;272;p7"/>
          <p:cNvSpPr>
            <a:spLocks noGrp="1"/>
          </p:cNvSpPr>
          <p:nvPr>
            <p:ph type="pic" idx="2"/>
          </p:nvPr>
        </p:nvSpPr>
        <p:spPr>
          <a:xfrm>
            <a:off x="5541325" y="571475"/>
            <a:ext cx="2889600" cy="4000500"/>
          </a:xfrm>
          <a:prstGeom prst="roundRect">
            <a:avLst>
              <a:gd name="adj" fmla="val 16667"/>
            </a:avLst>
          </a:prstGeom>
          <a:noFill/>
          <a:ln>
            <a:noFill/>
          </a:ln>
        </p:spPr>
      </p:sp>
      <p:grpSp>
        <p:nvGrpSpPr>
          <p:cNvPr id="273" name="Google Shape;273;p7"/>
          <p:cNvGrpSpPr/>
          <p:nvPr/>
        </p:nvGrpSpPr>
        <p:grpSpPr>
          <a:xfrm>
            <a:off x="7482139" y="3594963"/>
            <a:ext cx="1405164" cy="1423369"/>
            <a:chOff x="5604550" y="2872125"/>
            <a:chExt cx="1254275" cy="1270525"/>
          </a:xfrm>
        </p:grpSpPr>
        <p:sp>
          <p:nvSpPr>
            <p:cNvPr id="274" name="Google Shape;274;p7"/>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7"/>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7"/>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7"/>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7"/>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7"/>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7"/>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7"/>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3" name="Google Shape;283;p7"/>
          <p:cNvGrpSpPr/>
          <p:nvPr/>
        </p:nvGrpSpPr>
        <p:grpSpPr>
          <a:xfrm flipH="1">
            <a:off x="7852926" y="-117281"/>
            <a:ext cx="1360857" cy="1423383"/>
            <a:chOff x="1885650" y="1461000"/>
            <a:chExt cx="671100" cy="701900"/>
          </a:xfrm>
        </p:grpSpPr>
        <p:sp>
          <p:nvSpPr>
            <p:cNvPr id="284" name="Google Shape;284;p7"/>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7"/>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7"/>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7"/>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7"/>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7"/>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7"/>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7"/>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7"/>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7"/>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7"/>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7"/>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7"/>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7"/>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7"/>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 name="Google Shape;305;p7"/>
          <p:cNvGrpSpPr/>
          <p:nvPr/>
        </p:nvGrpSpPr>
        <p:grpSpPr>
          <a:xfrm rot="6487823" flipH="1">
            <a:off x="-128511" y="4120147"/>
            <a:ext cx="943133" cy="1264556"/>
            <a:chOff x="1745000" y="461425"/>
            <a:chExt cx="788725" cy="1057525"/>
          </a:xfrm>
        </p:grpSpPr>
        <p:sp>
          <p:nvSpPr>
            <p:cNvPr id="306" name="Google Shape;306;p7"/>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7"/>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7"/>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4" name="Google Shape;314;p7"/>
          <p:cNvSpPr/>
          <p:nvPr/>
        </p:nvSpPr>
        <p:spPr>
          <a:xfrm flipH="1">
            <a:off x="-678318" y="15125"/>
            <a:ext cx="1956525" cy="556299"/>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15"/>
        <p:cNvGrpSpPr/>
        <p:nvPr/>
      </p:nvGrpSpPr>
      <p:grpSpPr>
        <a:xfrm>
          <a:off x="0" y="0"/>
          <a:ext cx="0" cy="0"/>
          <a:chOff x="0" y="0"/>
          <a:chExt cx="0" cy="0"/>
        </a:xfrm>
      </p:grpSpPr>
      <p:sp>
        <p:nvSpPr>
          <p:cNvPr id="316" name="Google Shape;316;p8"/>
          <p:cNvSpPr txBox="1">
            <a:spLocks noGrp="1"/>
          </p:cNvSpPr>
          <p:nvPr>
            <p:ph type="title"/>
          </p:nvPr>
        </p:nvSpPr>
        <p:spPr>
          <a:xfrm>
            <a:off x="1788900" y="1307100"/>
            <a:ext cx="5566200" cy="25293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63"/>
        <p:cNvGrpSpPr/>
        <p:nvPr/>
      </p:nvGrpSpPr>
      <p:grpSpPr>
        <a:xfrm>
          <a:off x="0" y="0"/>
          <a:ext cx="0" cy="0"/>
          <a:chOff x="0" y="0"/>
          <a:chExt cx="0" cy="0"/>
        </a:xfrm>
      </p:grpSpPr>
      <p:sp>
        <p:nvSpPr>
          <p:cNvPr id="364" name="Google Shape;364;p10"/>
          <p:cNvSpPr txBox="1">
            <a:spLocks noGrp="1"/>
          </p:cNvSpPr>
          <p:nvPr>
            <p:ph type="title"/>
          </p:nvPr>
        </p:nvSpPr>
        <p:spPr>
          <a:xfrm>
            <a:off x="720000" y="386205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65"/>
        <p:cNvGrpSpPr/>
        <p:nvPr/>
      </p:nvGrpSpPr>
      <p:grpSpPr>
        <a:xfrm>
          <a:off x="0" y="0"/>
          <a:ext cx="0" cy="0"/>
          <a:chOff x="0" y="0"/>
          <a:chExt cx="0" cy="0"/>
        </a:xfrm>
      </p:grpSpPr>
      <p:sp>
        <p:nvSpPr>
          <p:cNvPr id="366" name="Google Shape;366;p11"/>
          <p:cNvSpPr txBox="1">
            <a:spLocks noGrp="1"/>
          </p:cNvSpPr>
          <p:nvPr>
            <p:ph type="title" hasCustomPrompt="1"/>
          </p:nvPr>
        </p:nvSpPr>
        <p:spPr>
          <a:xfrm>
            <a:off x="2293650" y="1453225"/>
            <a:ext cx="4556700" cy="1740000"/>
          </a:xfrm>
          <a:prstGeom prst="rect">
            <a:avLst/>
          </a:prstGeom>
        </p:spPr>
        <p:txBody>
          <a:bodyPr spcFirstLastPara="1" wrap="square" lIns="91425" tIns="91425" rIns="91425" bIns="91425" anchor="ctr"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367" name="Google Shape;367;p11"/>
          <p:cNvSpPr txBox="1">
            <a:spLocks noGrp="1"/>
          </p:cNvSpPr>
          <p:nvPr>
            <p:ph type="subTitle" idx="1"/>
          </p:nvPr>
        </p:nvSpPr>
        <p:spPr>
          <a:xfrm>
            <a:off x="2293650" y="3193175"/>
            <a:ext cx="4556700" cy="497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1600"/>
              </a:spcBef>
              <a:spcAft>
                <a:spcPts val="0"/>
              </a:spcAft>
              <a:buSzPts val="1600"/>
              <a:buNone/>
              <a:defRPr sz="1600"/>
            </a:lvl3pPr>
            <a:lvl4pPr lvl="3" algn="ctr" rtl="0">
              <a:lnSpc>
                <a:spcPct val="100000"/>
              </a:lnSpc>
              <a:spcBef>
                <a:spcPts val="1600"/>
              </a:spcBef>
              <a:spcAft>
                <a:spcPts val="0"/>
              </a:spcAft>
              <a:buSzPts val="1600"/>
              <a:buNone/>
              <a:defRPr sz="1600"/>
            </a:lvl4pPr>
            <a:lvl5pPr lvl="4" algn="ctr" rtl="0">
              <a:lnSpc>
                <a:spcPct val="100000"/>
              </a:lnSpc>
              <a:spcBef>
                <a:spcPts val="1600"/>
              </a:spcBef>
              <a:spcAft>
                <a:spcPts val="0"/>
              </a:spcAft>
              <a:buSzPts val="1600"/>
              <a:buNone/>
              <a:defRPr sz="1600"/>
            </a:lvl5pPr>
            <a:lvl6pPr lvl="5" algn="ctr" rtl="0">
              <a:lnSpc>
                <a:spcPct val="100000"/>
              </a:lnSpc>
              <a:spcBef>
                <a:spcPts val="1600"/>
              </a:spcBef>
              <a:spcAft>
                <a:spcPts val="0"/>
              </a:spcAft>
              <a:buSzPts val="1600"/>
              <a:buNone/>
              <a:defRPr sz="1600"/>
            </a:lvl6pPr>
            <a:lvl7pPr lvl="6" algn="ctr" rtl="0">
              <a:lnSpc>
                <a:spcPct val="100000"/>
              </a:lnSpc>
              <a:spcBef>
                <a:spcPts val="1600"/>
              </a:spcBef>
              <a:spcAft>
                <a:spcPts val="0"/>
              </a:spcAft>
              <a:buSzPts val="1600"/>
              <a:buNone/>
              <a:defRPr sz="1600"/>
            </a:lvl7pPr>
            <a:lvl8pPr lvl="7" algn="ctr" rtl="0">
              <a:lnSpc>
                <a:spcPct val="100000"/>
              </a:lnSpc>
              <a:spcBef>
                <a:spcPts val="1600"/>
              </a:spcBef>
              <a:spcAft>
                <a:spcPts val="0"/>
              </a:spcAft>
              <a:buSzPts val="1600"/>
              <a:buNone/>
              <a:defRPr sz="1600"/>
            </a:lvl8pPr>
            <a:lvl9pPr lvl="8" algn="ctr" rtl="0">
              <a:lnSpc>
                <a:spcPct val="100000"/>
              </a:lnSpc>
              <a:spcBef>
                <a:spcPts val="1600"/>
              </a:spcBef>
              <a:spcAft>
                <a:spcPts val="1600"/>
              </a:spcAft>
              <a:buSzPts val="1600"/>
              <a:buNone/>
              <a:defRPr sz="1600"/>
            </a:lvl9pPr>
          </a:lstStyle>
          <a:p>
            <a:endParaRPr/>
          </a:p>
        </p:txBody>
      </p:sp>
      <p:sp>
        <p:nvSpPr>
          <p:cNvPr id="368" name="Google Shape;368;p11"/>
          <p:cNvSpPr/>
          <p:nvPr/>
        </p:nvSpPr>
        <p:spPr>
          <a:xfrm>
            <a:off x="-55200" y="3015350"/>
            <a:ext cx="9268891" cy="2399228"/>
          </a:xfrm>
          <a:custGeom>
            <a:avLst/>
            <a:gdLst/>
            <a:ahLst/>
            <a:cxnLst/>
            <a:rect l="l" t="t" r="r" b="b"/>
            <a:pathLst>
              <a:path w="255923" h="66245" extrusionOk="0">
                <a:moveTo>
                  <a:pt x="16385" y="1"/>
                </a:moveTo>
                <a:cubicBezTo>
                  <a:pt x="10218" y="1"/>
                  <a:pt x="3794" y="3320"/>
                  <a:pt x="0" y="9376"/>
                </a:cubicBezTo>
                <a:lnTo>
                  <a:pt x="0" y="66244"/>
                </a:lnTo>
                <a:lnTo>
                  <a:pt x="255922" y="66244"/>
                </a:lnTo>
                <a:lnTo>
                  <a:pt x="255922" y="9376"/>
                </a:lnTo>
                <a:cubicBezTo>
                  <a:pt x="255084" y="8565"/>
                  <a:pt x="250683" y="4449"/>
                  <a:pt x="244423" y="4449"/>
                </a:cubicBezTo>
                <a:cubicBezTo>
                  <a:pt x="244065" y="4449"/>
                  <a:pt x="243702" y="4462"/>
                  <a:pt x="243333" y="4490"/>
                </a:cubicBezTo>
                <a:cubicBezTo>
                  <a:pt x="236241" y="5032"/>
                  <a:pt x="229946" y="10805"/>
                  <a:pt x="228143" y="18853"/>
                </a:cubicBezTo>
                <a:cubicBezTo>
                  <a:pt x="223678" y="13899"/>
                  <a:pt x="217491" y="11412"/>
                  <a:pt x="211333" y="11412"/>
                </a:cubicBezTo>
                <a:cubicBezTo>
                  <a:pt x="205918" y="11412"/>
                  <a:pt x="200526" y="13335"/>
                  <a:pt x="196345" y="17198"/>
                </a:cubicBezTo>
                <a:cubicBezTo>
                  <a:pt x="187755" y="25127"/>
                  <a:pt x="186859" y="38869"/>
                  <a:pt x="194621" y="48080"/>
                </a:cubicBezTo>
                <a:cubicBezTo>
                  <a:pt x="192398" y="46485"/>
                  <a:pt x="189065" y="44729"/>
                  <a:pt x="185032" y="44729"/>
                </a:cubicBezTo>
                <a:cubicBezTo>
                  <a:pt x="184955" y="44729"/>
                  <a:pt x="184878" y="44729"/>
                  <a:pt x="184800" y="44730"/>
                </a:cubicBezTo>
                <a:cubicBezTo>
                  <a:pt x="176673" y="44868"/>
                  <a:pt x="168793" y="52148"/>
                  <a:pt x="165926" y="62994"/>
                </a:cubicBezTo>
                <a:cubicBezTo>
                  <a:pt x="141664" y="61979"/>
                  <a:pt x="117401" y="60974"/>
                  <a:pt x="93149" y="59970"/>
                </a:cubicBezTo>
                <a:cubicBezTo>
                  <a:pt x="91189" y="56285"/>
                  <a:pt x="87110" y="49912"/>
                  <a:pt x="79555" y="45095"/>
                </a:cubicBezTo>
                <a:cubicBezTo>
                  <a:pt x="72151" y="40380"/>
                  <a:pt x="64424" y="39083"/>
                  <a:pt x="58147" y="39083"/>
                </a:cubicBezTo>
                <a:cubicBezTo>
                  <a:pt x="51638" y="39083"/>
                  <a:pt x="46688" y="40477"/>
                  <a:pt x="45274" y="40899"/>
                </a:cubicBezTo>
                <a:cubicBezTo>
                  <a:pt x="45363" y="40386"/>
                  <a:pt x="46299" y="34840"/>
                  <a:pt x="42201" y="30673"/>
                </a:cubicBezTo>
                <a:cubicBezTo>
                  <a:pt x="40029" y="28472"/>
                  <a:pt x="37059" y="27282"/>
                  <a:pt x="34004" y="27282"/>
                </a:cubicBezTo>
                <a:cubicBezTo>
                  <a:pt x="32958" y="27282"/>
                  <a:pt x="31901" y="27422"/>
                  <a:pt x="30863" y="27708"/>
                </a:cubicBezTo>
                <a:cubicBezTo>
                  <a:pt x="36399" y="17198"/>
                  <a:pt x="31533" y="4796"/>
                  <a:pt x="22342" y="1121"/>
                </a:cubicBezTo>
                <a:cubicBezTo>
                  <a:pt x="20455" y="367"/>
                  <a:pt x="18434" y="1"/>
                  <a:pt x="16385" y="1"/>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1"/>
          <p:cNvSpPr/>
          <p:nvPr/>
        </p:nvSpPr>
        <p:spPr>
          <a:xfrm flipH="1">
            <a:off x="6645058" y="349239"/>
            <a:ext cx="1337667" cy="380313"/>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0" name="Google Shape;370;p11"/>
          <p:cNvGrpSpPr/>
          <p:nvPr/>
        </p:nvGrpSpPr>
        <p:grpSpPr>
          <a:xfrm rot="6785293">
            <a:off x="4429668" y="183570"/>
            <a:ext cx="414077" cy="704914"/>
            <a:chOff x="2847825" y="1473825"/>
            <a:chExt cx="217725" cy="370650"/>
          </a:xfrm>
        </p:grpSpPr>
        <p:sp>
          <p:nvSpPr>
            <p:cNvPr id="371" name="Google Shape;371;p11"/>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1"/>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1"/>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1"/>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1"/>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1"/>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1"/>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8" name="Google Shape;378;p11"/>
          <p:cNvGrpSpPr/>
          <p:nvPr/>
        </p:nvGrpSpPr>
        <p:grpSpPr>
          <a:xfrm rot="-6785383" flipH="1">
            <a:off x="4427303" y="4379974"/>
            <a:ext cx="303904" cy="517359"/>
            <a:chOff x="2847825" y="1473825"/>
            <a:chExt cx="217725" cy="370650"/>
          </a:xfrm>
        </p:grpSpPr>
        <p:sp>
          <p:nvSpPr>
            <p:cNvPr id="379" name="Google Shape;379;p11"/>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1"/>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1"/>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1"/>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1"/>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1"/>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1"/>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6" name="Google Shape;386;p11"/>
          <p:cNvGrpSpPr/>
          <p:nvPr/>
        </p:nvGrpSpPr>
        <p:grpSpPr>
          <a:xfrm rot="526818" flipH="1">
            <a:off x="8096331" y="-253375"/>
            <a:ext cx="1177564" cy="1578777"/>
            <a:chOff x="1745000" y="461425"/>
            <a:chExt cx="788725" cy="1057525"/>
          </a:xfrm>
        </p:grpSpPr>
        <p:sp>
          <p:nvSpPr>
            <p:cNvPr id="387" name="Google Shape;387;p11"/>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1"/>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1"/>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1"/>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1"/>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1"/>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1"/>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1"/>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5" name="Google Shape;395;p11"/>
          <p:cNvGrpSpPr/>
          <p:nvPr/>
        </p:nvGrpSpPr>
        <p:grpSpPr>
          <a:xfrm rot="-6785383" flipH="1">
            <a:off x="352765" y="2374399"/>
            <a:ext cx="303904" cy="517359"/>
            <a:chOff x="2847825" y="1473825"/>
            <a:chExt cx="217725" cy="370650"/>
          </a:xfrm>
        </p:grpSpPr>
        <p:sp>
          <p:nvSpPr>
            <p:cNvPr id="396" name="Google Shape;396;p11"/>
            <p:cNvSpPr/>
            <p:nvPr/>
          </p:nvSpPr>
          <p:spPr>
            <a:xfrm>
              <a:off x="2847825" y="1536850"/>
              <a:ext cx="217725" cy="307625"/>
            </a:xfrm>
            <a:custGeom>
              <a:avLst/>
              <a:gdLst/>
              <a:ahLst/>
              <a:cxnLst/>
              <a:rect l="l" t="t" r="r" b="b"/>
              <a:pathLst>
                <a:path w="8709" h="12305" extrusionOk="0">
                  <a:moveTo>
                    <a:pt x="3822" y="661"/>
                  </a:moveTo>
                  <a:cubicBezTo>
                    <a:pt x="4354" y="346"/>
                    <a:pt x="4847" y="1"/>
                    <a:pt x="5428" y="296"/>
                  </a:cubicBezTo>
                  <a:cubicBezTo>
                    <a:pt x="5674" y="425"/>
                    <a:pt x="5901" y="602"/>
                    <a:pt x="6118" y="789"/>
                  </a:cubicBezTo>
                  <a:cubicBezTo>
                    <a:pt x="6472" y="1114"/>
                    <a:pt x="6778" y="1508"/>
                    <a:pt x="7043" y="1902"/>
                  </a:cubicBezTo>
                  <a:cubicBezTo>
                    <a:pt x="7703" y="2858"/>
                    <a:pt x="8245" y="3912"/>
                    <a:pt x="8472" y="5054"/>
                  </a:cubicBezTo>
                  <a:cubicBezTo>
                    <a:pt x="8708" y="6187"/>
                    <a:pt x="8610" y="7419"/>
                    <a:pt x="8058" y="8433"/>
                  </a:cubicBezTo>
                  <a:cubicBezTo>
                    <a:pt x="7211" y="9990"/>
                    <a:pt x="5467" y="10837"/>
                    <a:pt x="4374" y="12216"/>
                  </a:cubicBezTo>
                  <a:cubicBezTo>
                    <a:pt x="4305" y="12305"/>
                    <a:pt x="4167" y="12295"/>
                    <a:pt x="4108" y="12196"/>
                  </a:cubicBezTo>
                  <a:cubicBezTo>
                    <a:pt x="4078" y="12137"/>
                    <a:pt x="4029" y="12068"/>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1"/>
            <p:cNvSpPr/>
            <p:nvPr/>
          </p:nvSpPr>
          <p:spPr>
            <a:xfrm>
              <a:off x="2847825" y="1536850"/>
              <a:ext cx="152950" cy="299750"/>
            </a:xfrm>
            <a:custGeom>
              <a:avLst/>
              <a:gdLst/>
              <a:ahLst/>
              <a:cxnLst/>
              <a:rect l="l" t="t" r="r" b="b"/>
              <a:pathLst>
                <a:path w="6118" h="11990" extrusionOk="0">
                  <a:moveTo>
                    <a:pt x="3822" y="661"/>
                  </a:moveTo>
                  <a:cubicBezTo>
                    <a:pt x="4354" y="346"/>
                    <a:pt x="4847" y="1"/>
                    <a:pt x="5428" y="296"/>
                  </a:cubicBezTo>
                  <a:cubicBezTo>
                    <a:pt x="5674" y="425"/>
                    <a:pt x="5901" y="602"/>
                    <a:pt x="6118" y="789"/>
                  </a:cubicBezTo>
                  <a:cubicBezTo>
                    <a:pt x="4847" y="1351"/>
                    <a:pt x="3793" y="2395"/>
                    <a:pt x="3231" y="3675"/>
                  </a:cubicBezTo>
                  <a:cubicBezTo>
                    <a:pt x="2739" y="4798"/>
                    <a:pt x="2630" y="6069"/>
                    <a:pt x="2749" y="7291"/>
                  </a:cubicBezTo>
                  <a:cubicBezTo>
                    <a:pt x="2877" y="8512"/>
                    <a:pt x="3221" y="9704"/>
                    <a:pt x="3606" y="10876"/>
                  </a:cubicBezTo>
                  <a:cubicBezTo>
                    <a:pt x="3645" y="11004"/>
                    <a:pt x="3842" y="11507"/>
                    <a:pt x="3970" y="11989"/>
                  </a:cubicBezTo>
                  <a:cubicBezTo>
                    <a:pt x="3615" y="11507"/>
                    <a:pt x="2955" y="10847"/>
                    <a:pt x="2847" y="10719"/>
                  </a:cubicBezTo>
                  <a:cubicBezTo>
                    <a:pt x="2364" y="10177"/>
                    <a:pt x="1921" y="9635"/>
                    <a:pt x="1576" y="8995"/>
                  </a:cubicBezTo>
                  <a:cubicBezTo>
                    <a:pt x="0" y="6030"/>
                    <a:pt x="847" y="2424"/>
                    <a:pt x="3822" y="66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1"/>
            <p:cNvSpPr/>
            <p:nvPr/>
          </p:nvSpPr>
          <p:spPr>
            <a:xfrm>
              <a:off x="2933025" y="1473825"/>
              <a:ext cx="49775" cy="353650"/>
            </a:xfrm>
            <a:custGeom>
              <a:avLst/>
              <a:gdLst/>
              <a:ahLst/>
              <a:cxnLst/>
              <a:rect l="l" t="t" r="r" b="b"/>
              <a:pathLst>
                <a:path w="1991" h="14146" extrusionOk="0">
                  <a:moveTo>
                    <a:pt x="936" y="14106"/>
                  </a:moveTo>
                  <a:cubicBezTo>
                    <a:pt x="956" y="14146"/>
                    <a:pt x="1025" y="14126"/>
                    <a:pt x="1025" y="14087"/>
                  </a:cubicBezTo>
                  <a:cubicBezTo>
                    <a:pt x="818" y="12855"/>
                    <a:pt x="789" y="11663"/>
                    <a:pt x="986" y="10442"/>
                  </a:cubicBezTo>
                  <a:cubicBezTo>
                    <a:pt x="1173" y="9250"/>
                    <a:pt x="1478" y="8088"/>
                    <a:pt x="1655" y="6896"/>
                  </a:cubicBezTo>
                  <a:cubicBezTo>
                    <a:pt x="1961" y="4788"/>
                    <a:pt x="1990" y="2266"/>
                    <a:pt x="1202" y="246"/>
                  </a:cubicBezTo>
                  <a:cubicBezTo>
                    <a:pt x="1104" y="0"/>
                    <a:pt x="720" y="128"/>
                    <a:pt x="769" y="384"/>
                  </a:cubicBezTo>
                  <a:cubicBezTo>
                    <a:pt x="946" y="1517"/>
                    <a:pt x="1242" y="2620"/>
                    <a:pt x="1321" y="3783"/>
                  </a:cubicBezTo>
                  <a:cubicBezTo>
                    <a:pt x="1409" y="5014"/>
                    <a:pt x="1350" y="6265"/>
                    <a:pt x="1153" y="7487"/>
                  </a:cubicBezTo>
                  <a:cubicBezTo>
                    <a:pt x="818" y="9595"/>
                    <a:pt x="1" y="12048"/>
                    <a:pt x="936" y="141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1"/>
            <p:cNvSpPr/>
            <p:nvPr/>
          </p:nvSpPr>
          <p:spPr>
            <a:xfrm>
              <a:off x="3005675" y="1635375"/>
              <a:ext cx="15775" cy="15525"/>
            </a:xfrm>
            <a:custGeom>
              <a:avLst/>
              <a:gdLst/>
              <a:ahLst/>
              <a:cxnLst/>
              <a:rect l="l" t="t" r="r" b="b"/>
              <a:pathLst>
                <a:path w="631" h="621" extrusionOk="0">
                  <a:moveTo>
                    <a:pt x="365" y="601"/>
                  </a:moveTo>
                  <a:cubicBezTo>
                    <a:pt x="513" y="572"/>
                    <a:pt x="631" y="424"/>
                    <a:pt x="601" y="266"/>
                  </a:cubicBezTo>
                  <a:cubicBezTo>
                    <a:pt x="562" y="118"/>
                    <a:pt x="424" y="0"/>
                    <a:pt x="266" y="30"/>
                  </a:cubicBezTo>
                  <a:cubicBezTo>
                    <a:pt x="119" y="59"/>
                    <a:pt x="1" y="207"/>
                    <a:pt x="30" y="365"/>
                  </a:cubicBezTo>
                  <a:cubicBezTo>
                    <a:pt x="60" y="512"/>
                    <a:pt x="207" y="621"/>
                    <a:pt x="365" y="60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1"/>
            <p:cNvSpPr/>
            <p:nvPr/>
          </p:nvSpPr>
          <p:spPr>
            <a:xfrm>
              <a:off x="3026350" y="1658525"/>
              <a:ext cx="24425" cy="21925"/>
            </a:xfrm>
            <a:custGeom>
              <a:avLst/>
              <a:gdLst/>
              <a:ahLst/>
              <a:cxnLst/>
              <a:rect l="l" t="t" r="r" b="b"/>
              <a:pathLst>
                <a:path w="977" h="877" extrusionOk="0">
                  <a:moveTo>
                    <a:pt x="119" y="719"/>
                  </a:moveTo>
                  <a:cubicBezTo>
                    <a:pt x="218" y="838"/>
                    <a:pt x="375" y="877"/>
                    <a:pt x="523" y="857"/>
                  </a:cubicBezTo>
                  <a:cubicBezTo>
                    <a:pt x="838" y="808"/>
                    <a:pt x="976" y="414"/>
                    <a:pt x="779" y="168"/>
                  </a:cubicBezTo>
                  <a:cubicBezTo>
                    <a:pt x="681" y="59"/>
                    <a:pt x="533" y="0"/>
                    <a:pt x="385" y="30"/>
                  </a:cubicBezTo>
                  <a:cubicBezTo>
                    <a:pt x="237" y="49"/>
                    <a:pt x="129" y="158"/>
                    <a:pt x="60" y="286"/>
                  </a:cubicBezTo>
                  <a:cubicBezTo>
                    <a:pt x="1" y="424"/>
                    <a:pt x="21" y="601"/>
                    <a:pt x="119" y="71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1"/>
            <p:cNvSpPr/>
            <p:nvPr/>
          </p:nvSpPr>
          <p:spPr>
            <a:xfrm>
              <a:off x="2995075" y="1699150"/>
              <a:ext cx="15800" cy="13075"/>
            </a:xfrm>
            <a:custGeom>
              <a:avLst/>
              <a:gdLst/>
              <a:ahLst/>
              <a:cxnLst/>
              <a:rect l="l" t="t" r="r" b="b"/>
              <a:pathLst>
                <a:path w="632" h="523" extrusionOk="0">
                  <a:moveTo>
                    <a:pt x="346" y="483"/>
                  </a:moveTo>
                  <a:cubicBezTo>
                    <a:pt x="631" y="434"/>
                    <a:pt x="562" y="1"/>
                    <a:pt x="277" y="40"/>
                  </a:cubicBezTo>
                  <a:cubicBezTo>
                    <a:pt x="1" y="89"/>
                    <a:pt x="70" y="523"/>
                    <a:pt x="346" y="48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1"/>
            <p:cNvSpPr/>
            <p:nvPr/>
          </p:nvSpPr>
          <p:spPr>
            <a:xfrm>
              <a:off x="2989175" y="1747675"/>
              <a:ext cx="19475" cy="16275"/>
            </a:xfrm>
            <a:custGeom>
              <a:avLst/>
              <a:gdLst/>
              <a:ahLst/>
              <a:cxnLst/>
              <a:rect l="l" t="t" r="r" b="b"/>
              <a:pathLst>
                <a:path w="779" h="651" extrusionOk="0">
                  <a:moveTo>
                    <a:pt x="434" y="591"/>
                  </a:moveTo>
                  <a:cubicBezTo>
                    <a:pt x="779" y="532"/>
                    <a:pt x="690" y="0"/>
                    <a:pt x="345" y="59"/>
                  </a:cubicBezTo>
                  <a:cubicBezTo>
                    <a:pt x="1" y="109"/>
                    <a:pt x="89" y="650"/>
                    <a:pt x="434" y="591"/>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3" name="Google Shape;403;p11"/>
          <p:cNvGrpSpPr/>
          <p:nvPr/>
        </p:nvGrpSpPr>
        <p:grpSpPr>
          <a:xfrm flipH="1">
            <a:off x="-240025" y="4282738"/>
            <a:ext cx="1254275" cy="1270525"/>
            <a:chOff x="5604550" y="2872125"/>
            <a:chExt cx="1254275" cy="1270525"/>
          </a:xfrm>
        </p:grpSpPr>
        <p:sp>
          <p:nvSpPr>
            <p:cNvPr id="404" name="Google Shape;404;p11"/>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1"/>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1"/>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1"/>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1"/>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1"/>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1"/>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1"/>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1"/>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3" name="Google Shape;413;p11"/>
          <p:cNvSpPr/>
          <p:nvPr/>
        </p:nvSpPr>
        <p:spPr>
          <a:xfrm flipH="1">
            <a:off x="44262" y="1254750"/>
            <a:ext cx="1748495" cy="497097"/>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1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100" y="445025"/>
            <a:ext cx="7717800" cy="572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1pPr>
            <a:lvl2pPr lvl="1"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2pPr>
            <a:lvl3pPr lvl="2"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3pPr>
            <a:lvl4pPr lvl="3"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4pPr>
            <a:lvl5pPr lvl="4"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5pPr>
            <a:lvl6pPr lvl="5"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6pPr>
            <a:lvl7pPr lvl="6"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7pPr>
            <a:lvl8pPr lvl="7"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8pPr>
            <a:lvl9pPr lvl="8" rtl="0">
              <a:spcBef>
                <a:spcPts val="0"/>
              </a:spcBef>
              <a:spcAft>
                <a:spcPts val="0"/>
              </a:spcAft>
              <a:buClr>
                <a:schemeClr val="dk1"/>
              </a:buClr>
              <a:buSzPts val="3500"/>
              <a:buFont typeface="Oleo Script"/>
              <a:buNone/>
              <a:defRPr sz="3500">
                <a:solidFill>
                  <a:schemeClr val="dk1"/>
                </a:solidFill>
                <a:latin typeface="Oleo Script"/>
                <a:ea typeface="Oleo Script"/>
                <a:cs typeface="Oleo Script"/>
                <a:sym typeface="Oleo Script"/>
              </a:defRPr>
            </a:lvl9pPr>
          </a:lstStyle>
          <a:p>
            <a:endParaRPr/>
          </a:p>
        </p:txBody>
      </p:sp>
      <p:sp>
        <p:nvSpPr>
          <p:cNvPr id="7" name="Google Shape;7;p1"/>
          <p:cNvSpPr txBox="1">
            <a:spLocks noGrp="1"/>
          </p:cNvSpPr>
          <p:nvPr>
            <p:ph type="body" idx="1"/>
          </p:nvPr>
        </p:nvSpPr>
        <p:spPr>
          <a:xfrm>
            <a:off x="713100" y="1152475"/>
            <a:ext cx="77178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2"/>
              </a:buClr>
              <a:buSzPts val="1400"/>
              <a:buFont typeface="Arimo"/>
              <a:buChar char="●"/>
              <a:defRPr>
                <a:solidFill>
                  <a:schemeClr val="dk2"/>
                </a:solidFill>
                <a:latin typeface="Arimo"/>
                <a:ea typeface="Arimo"/>
                <a:cs typeface="Arimo"/>
                <a:sym typeface="Arimo"/>
              </a:defRPr>
            </a:lvl1pPr>
            <a:lvl2pPr marL="914400" lvl="1"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2pPr>
            <a:lvl3pPr marL="1371600" lvl="2"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3pPr>
            <a:lvl4pPr marL="1828800" lvl="3"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4pPr>
            <a:lvl5pPr marL="2286000" lvl="4"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5pPr>
            <a:lvl6pPr marL="2743200" lvl="5"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6pPr>
            <a:lvl7pPr marL="3200400" lvl="6"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7pPr>
            <a:lvl8pPr marL="3657600" lvl="7" indent="-317500">
              <a:lnSpc>
                <a:spcPct val="115000"/>
              </a:lnSpc>
              <a:spcBef>
                <a:spcPts val="1600"/>
              </a:spcBef>
              <a:spcAft>
                <a:spcPts val="0"/>
              </a:spcAft>
              <a:buClr>
                <a:schemeClr val="dk2"/>
              </a:buClr>
              <a:buSzPts val="1400"/>
              <a:buFont typeface="Arimo"/>
              <a:buChar char="○"/>
              <a:defRPr>
                <a:solidFill>
                  <a:schemeClr val="dk2"/>
                </a:solidFill>
                <a:latin typeface="Arimo"/>
                <a:ea typeface="Arimo"/>
                <a:cs typeface="Arimo"/>
                <a:sym typeface="Arimo"/>
              </a:defRPr>
            </a:lvl8pPr>
            <a:lvl9pPr marL="4114800" lvl="8" indent="-317500">
              <a:lnSpc>
                <a:spcPct val="115000"/>
              </a:lnSpc>
              <a:spcBef>
                <a:spcPts val="1600"/>
              </a:spcBef>
              <a:spcAft>
                <a:spcPts val="1600"/>
              </a:spcAft>
              <a:buClr>
                <a:schemeClr val="dk2"/>
              </a:buClr>
              <a:buSzPts val="1400"/>
              <a:buFont typeface="Arimo"/>
              <a:buChar char="■"/>
              <a:defRPr>
                <a:solidFill>
                  <a:schemeClr val="dk2"/>
                </a:solidFill>
                <a:latin typeface="Arimo"/>
                <a:ea typeface="Arimo"/>
                <a:cs typeface="Arimo"/>
                <a:sym typeface="Arim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6" r:id="rId12"/>
    <p:sldLayoutId id="2147483668" r:id="rId13"/>
    <p:sldLayoutId id="2147483670" r:id="rId14"/>
    <p:sldLayoutId id="2147483671"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0">
          <p15:clr>
            <a:srgbClr val="EA4335"/>
          </p15:clr>
        </p15:guide>
        <p15:guide id="2" pos="449">
          <p15:clr>
            <a:srgbClr val="EA4335"/>
          </p15:clr>
        </p15:guide>
        <p15:guide id="3" orient="horz" pos="2900">
          <p15:clr>
            <a:srgbClr val="EA4335"/>
          </p15:clr>
        </p15:guide>
        <p15:guide id="4" pos="5311">
          <p15:clr>
            <a:srgbClr val="EA4335"/>
          </p15:clr>
        </p15:guide>
        <p15:guide id="5" pos="2880">
          <p15:clr>
            <a:srgbClr val="EA4335"/>
          </p15:clr>
        </p15:guide>
        <p15:guide id="6" orient="horz" pos="162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9"/>
        <p:cNvGrpSpPr/>
        <p:nvPr/>
      </p:nvGrpSpPr>
      <p:grpSpPr>
        <a:xfrm>
          <a:off x="0" y="0"/>
          <a:ext cx="0" cy="0"/>
          <a:chOff x="0" y="0"/>
          <a:chExt cx="0" cy="0"/>
        </a:xfrm>
      </p:grpSpPr>
      <p:grpSp>
        <p:nvGrpSpPr>
          <p:cNvPr id="1263" name="Google Shape;1263;p29"/>
          <p:cNvGrpSpPr/>
          <p:nvPr/>
        </p:nvGrpSpPr>
        <p:grpSpPr>
          <a:xfrm flipH="1">
            <a:off x="7571232" y="3836232"/>
            <a:ext cx="1344218" cy="1237718"/>
            <a:chOff x="889500" y="2574150"/>
            <a:chExt cx="1730300" cy="1717975"/>
          </a:xfrm>
        </p:grpSpPr>
        <p:sp>
          <p:nvSpPr>
            <p:cNvPr id="1264" name="Google Shape;1264;p29"/>
            <p:cNvSpPr/>
            <p:nvPr/>
          </p:nvSpPr>
          <p:spPr>
            <a:xfrm>
              <a:off x="1722375" y="2574150"/>
              <a:ext cx="230775" cy="641550"/>
            </a:xfrm>
            <a:custGeom>
              <a:avLst/>
              <a:gdLst/>
              <a:ahLst/>
              <a:cxnLst/>
              <a:rect l="l" t="t" r="r" b="b"/>
              <a:pathLst>
                <a:path w="9231" h="25662" extrusionOk="0">
                  <a:moveTo>
                    <a:pt x="7448" y="15840"/>
                  </a:moveTo>
                  <a:cubicBezTo>
                    <a:pt x="6630" y="19189"/>
                    <a:pt x="5576" y="22470"/>
                    <a:pt x="4256" y="25661"/>
                  </a:cubicBezTo>
                  <a:cubicBezTo>
                    <a:pt x="3202" y="25504"/>
                    <a:pt x="2168" y="25169"/>
                    <a:pt x="1212" y="24696"/>
                  </a:cubicBezTo>
                  <a:cubicBezTo>
                    <a:pt x="2207" y="21632"/>
                    <a:pt x="3074" y="18490"/>
                    <a:pt x="3340" y="15298"/>
                  </a:cubicBezTo>
                  <a:cubicBezTo>
                    <a:pt x="3389" y="14579"/>
                    <a:pt x="3419" y="13860"/>
                    <a:pt x="3419" y="13141"/>
                  </a:cubicBezTo>
                  <a:cubicBezTo>
                    <a:pt x="3389" y="10649"/>
                    <a:pt x="2906" y="8127"/>
                    <a:pt x="1842" y="5861"/>
                  </a:cubicBezTo>
                  <a:cubicBezTo>
                    <a:pt x="1448" y="5044"/>
                    <a:pt x="0" y="3547"/>
                    <a:pt x="99" y="2621"/>
                  </a:cubicBezTo>
                  <a:cubicBezTo>
                    <a:pt x="237" y="1350"/>
                    <a:pt x="2325" y="778"/>
                    <a:pt x="3310" y="532"/>
                  </a:cubicBezTo>
                  <a:cubicBezTo>
                    <a:pt x="4837" y="138"/>
                    <a:pt x="6620" y="0"/>
                    <a:pt x="7822" y="995"/>
                  </a:cubicBezTo>
                  <a:cubicBezTo>
                    <a:pt x="9201" y="2128"/>
                    <a:pt x="9230" y="4197"/>
                    <a:pt x="9073" y="5980"/>
                  </a:cubicBezTo>
                  <a:cubicBezTo>
                    <a:pt x="8777" y="9299"/>
                    <a:pt x="8236" y="12599"/>
                    <a:pt x="7448" y="1584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29"/>
            <p:cNvSpPr/>
            <p:nvPr/>
          </p:nvSpPr>
          <p:spPr>
            <a:xfrm>
              <a:off x="1752650" y="2956600"/>
              <a:ext cx="155925" cy="259100"/>
            </a:xfrm>
            <a:custGeom>
              <a:avLst/>
              <a:gdLst/>
              <a:ahLst/>
              <a:cxnLst/>
              <a:rect l="l" t="t" r="r" b="b"/>
              <a:pathLst>
                <a:path w="6237" h="10364" extrusionOk="0">
                  <a:moveTo>
                    <a:pt x="6237" y="542"/>
                  </a:moveTo>
                  <a:cubicBezTo>
                    <a:pt x="5419" y="3891"/>
                    <a:pt x="4365" y="7172"/>
                    <a:pt x="3045" y="10363"/>
                  </a:cubicBezTo>
                  <a:cubicBezTo>
                    <a:pt x="1991" y="10206"/>
                    <a:pt x="957" y="9871"/>
                    <a:pt x="1" y="9398"/>
                  </a:cubicBezTo>
                  <a:cubicBezTo>
                    <a:pt x="996" y="6334"/>
                    <a:pt x="1863" y="3192"/>
                    <a:pt x="2129" y="0"/>
                  </a:cubicBezTo>
                  <a:cubicBezTo>
                    <a:pt x="2858" y="434"/>
                    <a:pt x="3646" y="798"/>
                    <a:pt x="4719" y="779"/>
                  </a:cubicBezTo>
                  <a:cubicBezTo>
                    <a:pt x="5232" y="759"/>
                    <a:pt x="5754" y="680"/>
                    <a:pt x="6237" y="542"/>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29"/>
            <p:cNvSpPr/>
            <p:nvPr/>
          </p:nvSpPr>
          <p:spPr>
            <a:xfrm>
              <a:off x="1778275" y="2810800"/>
              <a:ext cx="841525" cy="467950"/>
            </a:xfrm>
            <a:custGeom>
              <a:avLst/>
              <a:gdLst/>
              <a:ahLst/>
              <a:cxnLst/>
              <a:rect l="l" t="t" r="r" b="b"/>
              <a:pathLst>
                <a:path w="33661" h="18718" extrusionOk="0">
                  <a:moveTo>
                    <a:pt x="26597" y="10117"/>
                  </a:moveTo>
                  <a:cubicBezTo>
                    <a:pt x="25622" y="11211"/>
                    <a:pt x="24568" y="12265"/>
                    <a:pt x="23455" y="13240"/>
                  </a:cubicBezTo>
                  <a:cubicBezTo>
                    <a:pt x="21209" y="15181"/>
                    <a:pt x="18677" y="16757"/>
                    <a:pt x="15900" y="17476"/>
                  </a:cubicBezTo>
                  <a:cubicBezTo>
                    <a:pt x="11102" y="18717"/>
                    <a:pt x="6295" y="17190"/>
                    <a:pt x="2483" y="14678"/>
                  </a:cubicBezTo>
                  <a:cubicBezTo>
                    <a:pt x="345" y="13270"/>
                    <a:pt x="0" y="12383"/>
                    <a:pt x="1468" y="9960"/>
                  </a:cubicBezTo>
                  <a:cubicBezTo>
                    <a:pt x="2778" y="7803"/>
                    <a:pt x="4532" y="5901"/>
                    <a:pt x="6561" y="4404"/>
                  </a:cubicBezTo>
                  <a:cubicBezTo>
                    <a:pt x="6679" y="4325"/>
                    <a:pt x="6797" y="4237"/>
                    <a:pt x="6916" y="4168"/>
                  </a:cubicBezTo>
                  <a:cubicBezTo>
                    <a:pt x="9063" y="2641"/>
                    <a:pt x="11516" y="1577"/>
                    <a:pt x="14038" y="1143"/>
                  </a:cubicBezTo>
                  <a:cubicBezTo>
                    <a:pt x="20598" y="1"/>
                    <a:pt x="27336" y="2749"/>
                    <a:pt x="33660" y="375"/>
                  </a:cubicBezTo>
                  <a:cubicBezTo>
                    <a:pt x="31552" y="3783"/>
                    <a:pt x="29267" y="7113"/>
                    <a:pt x="26597" y="10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29"/>
            <p:cNvSpPr/>
            <p:nvPr/>
          </p:nvSpPr>
          <p:spPr>
            <a:xfrm>
              <a:off x="1778275" y="2914975"/>
              <a:ext cx="586400" cy="363775"/>
            </a:xfrm>
            <a:custGeom>
              <a:avLst/>
              <a:gdLst/>
              <a:ahLst/>
              <a:cxnLst/>
              <a:rect l="l" t="t" r="r" b="b"/>
              <a:pathLst>
                <a:path w="23456" h="14551" extrusionOk="0">
                  <a:moveTo>
                    <a:pt x="23455" y="9073"/>
                  </a:moveTo>
                  <a:cubicBezTo>
                    <a:pt x="21209" y="11014"/>
                    <a:pt x="18677" y="12590"/>
                    <a:pt x="15900" y="13309"/>
                  </a:cubicBezTo>
                  <a:cubicBezTo>
                    <a:pt x="11102" y="14550"/>
                    <a:pt x="6295" y="13023"/>
                    <a:pt x="2483" y="10511"/>
                  </a:cubicBezTo>
                  <a:cubicBezTo>
                    <a:pt x="345" y="9103"/>
                    <a:pt x="0" y="8216"/>
                    <a:pt x="1468" y="5793"/>
                  </a:cubicBezTo>
                  <a:cubicBezTo>
                    <a:pt x="2778" y="3636"/>
                    <a:pt x="4532" y="1734"/>
                    <a:pt x="6561" y="237"/>
                  </a:cubicBezTo>
                  <a:cubicBezTo>
                    <a:pt x="6679" y="158"/>
                    <a:pt x="6797" y="70"/>
                    <a:pt x="6916" y="1"/>
                  </a:cubicBezTo>
                  <a:cubicBezTo>
                    <a:pt x="5921" y="1793"/>
                    <a:pt x="4867" y="3498"/>
                    <a:pt x="5606" y="5537"/>
                  </a:cubicBezTo>
                  <a:cubicBezTo>
                    <a:pt x="5940" y="6453"/>
                    <a:pt x="6600" y="7182"/>
                    <a:pt x="7329" y="7783"/>
                  </a:cubicBezTo>
                  <a:cubicBezTo>
                    <a:pt x="9428" y="9497"/>
                    <a:pt x="12196" y="10275"/>
                    <a:pt x="14993" y="10373"/>
                  </a:cubicBezTo>
                  <a:cubicBezTo>
                    <a:pt x="17781" y="10452"/>
                    <a:pt x="20608" y="9881"/>
                    <a:pt x="23366" y="9093"/>
                  </a:cubicBezTo>
                  <a:cubicBezTo>
                    <a:pt x="23396" y="9083"/>
                    <a:pt x="23426" y="9073"/>
                    <a:pt x="23455" y="9073"/>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29"/>
            <p:cNvSpPr/>
            <p:nvPr/>
          </p:nvSpPr>
          <p:spPr>
            <a:xfrm>
              <a:off x="1727050" y="2876075"/>
              <a:ext cx="805575" cy="261300"/>
            </a:xfrm>
            <a:custGeom>
              <a:avLst/>
              <a:gdLst/>
              <a:ahLst/>
              <a:cxnLst/>
              <a:rect l="l" t="t" r="r" b="b"/>
              <a:pathLst>
                <a:path w="32223" h="10452" extrusionOk="0">
                  <a:moveTo>
                    <a:pt x="31868" y="118"/>
                  </a:moveTo>
                  <a:cubicBezTo>
                    <a:pt x="27011" y="2483"/>
                    <a:pt x="22470" y="5142"/>
                    <a:pt x="17318" y="6748"/>
                  </a:cubicBezTo>
                  <a:cubicBezTo>
                    <a:pt x="11861" y="8452"/>
                    <a:pt x="6325" y="9221"/>
                    <a:pt x="749" y="9270"/>
                  </a:cubicBezTo>
                  <a:cubicBezTo>
                    <a:pt x="1" y="9280"/>
                    <a:pt x="20" y="10452"/>
                    <a:pt x="759" y="10442"/>
                  </a:cubicBezTo>
                  <a:cubicBezTo>
                    <a:pt x="11023" y="10383"/>
                    <a:pt x="23583" y="7566"/>
                    <a:pt x="32035" y="512"/>
                  </a:cubicBezTo>
                  <a:cubicBezTo>
                    <a:pt x="32222" y="365"/>
                    <a:pt x="32124" y="0"/>
                    <a:pt x="31868" y="1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29"/>
            <p:cNvSpPr/>
            <p:nvPr/>
          </p:nvSpPr>
          <p:spPr>
            <a:xfrm>
              <a:off x="889500" y="2764750"/>
              <a:ext cx="1503475" cy="1527375"/>
            </a:xfrm>
            <a:custGeom>
              <a:avLst/>
              <a:gdLst/>
              <a:ahLst/>
              <a:cxnLst/>
              <a:rect l="l" t="t" r="r" b="b"/>
              <a:pathLst>
                <a:path w="60139" h="61095" extrusionOk="0">
                  <a:moveTo>
                    <a:pt x="40753" y="56495"/>
                  </a:moveTo>
                  <a:cubicBezTo>
                    <a:pt x="38832" y="57893"/>
                    <a:pt x="36773" y="59164"/>
                    <a:pt x="34468" y="59755"/>
                  </a:cubicBezTo>
                  <a:cubicBezTo>
                    <a:pt x="29286" y="61095"/>
                    <a:pt x="23681" y="58632"/>
                    <a:pt x="20007" y="54751"/>
                  </a:cubicBezTo>
                  <a:cubicBezTo>
                    <a:pt x="15023" y="54564"/>
                    <a:pt x="10442" y="52013"/>
                    <a:pt x="7083" y="48289"/>
                  </a:cubicBezTo>
                  <a:cubicBezTo>
                    <a:pt x="5172" y="46161"/>
                    <a:pt x="3655" y="43649"/>
                    <a:pt x="2689" y="40970"/>
                  </a:cubicBezTo>
                  <a:lnTo>
                    <a:pt x="2620" y="40793"/>
                  </a:lnTo>
                  <a:cubicBezTo>
                    <a:pt x="0" y="33345"/>
                    <a:pt x="1113" y="24992"/>
                    <a:pt x="4039" y="17663"/>
                  </a:cubicBezTo>
                  <a:cubicBezTo>
                    <a:pt x="6029" y="12649"/>
                    <a:pt x="8954" y="7862"/>
                    <a:pt x="13269" y="4640"/>
                  </a:cubicBezTo>
                  <a:cubicBezTo>
                    <a:pt x="17603" y="1419"/>
                    <a:pt x="23494" y="1"/>
                    <a:pt x="28538" y="1922"/>
                  </a:cubicBezTo>
                  <a:cubicBezTo>
                    <a:pt x="31523" y="3064"/>
                    <a:pt x="33975" y="5409"/>
                    <a:pt x="35453" y="8226"/>
                  </a:cubicBezTo>
                  <a:cubicBezTo>
                    <a:pt x="36300" y="9871"/>
                    <a:pt x="36340" y="11565"/>
                    <a:pt x="36921" y="13240"/>
                  </a:cubicBezTo>
                  <a:cubicBezTo>
                    <a:pt x="37788" y="15683"/>
                    <a:pt x="37266" y="15171"/>
                    <a:pt x="39768" y="14757"/>
                  </a:cubicBezTo>
                  <a:cubicBezTo>
                    <a:pt x="45225" y="13890"/>
                    <a:pt x="50751" y="14265"/>
                    <a:pt x="54888" y="17811"/>
                  </a:cubicBezTo>
                  <a:cubicBezTo>
                    <a:pt x="55726" y="18520"/>
                    <a:pt x="56494" y="19357"/>
                    <a:pt x="57203" y="20352"/>
                  </a:cubicBezTo>
                  <a:cubicBezTo>
                    <a:pt x="57440" y="20677"/>
                    <a:pt x="57657" y="21012"/>
                    <a:pt x="57854" y="21347"/>
                  </a:cubicBezTo>
                  <a:cubicBezTo>
                    <a:pt x="58711" y="22776"/>
                    <a:pt x="59331" y="24352"/>
                    <a:pt x="59577" y="26007"/>
                  </a:cubicBezTo>
                  <a:cubicBezTo>
                    <a:pt x="60139" y="29711"/>
                    <a:pt x="58858" y="33454"/>
                    <a:pt x="57223" y="36833"/>
                  </a:cubicBezTo>
                  <a:cubicBezTo>
                    <a:pt x="53470" y="44615"/>
                    <a:pt x="47757" y="51441"/>
                    <a:pt x="40753" y="5649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29"/>
            <p:cNvSpPr/>
            <p:nvPr/>
          </p:nvSpPr>
          <p:spPr>
            <a:xfrm>
              <a:off x="956725" y="3298425"/>
              <a:ext cx="1436250" cy="993700"/>
            </a:xfrm>
            <a:custGeom>
              <a:avLst/>
              <a:gdLst/>
              <a:ahLst/>
              <a:cxnLst/>
              <a:rect l="l" t="t" r="r" b="b"/>
              <a:pathLst>
                <a:path w="57450" h="39748" extrusionOk="0">
                  <a:moveTo>
                    <a:pt x="38064" y="35148"/>
                  </a:moveTo>
                  <a:cubicBezTo>
                    <a:pt x="36143" y="36546"/>
                    <a:pt x="34084" y="37817"/>
                    <a:pt x="31779" y="38408"/>
                  </a:cubicBezTo>
                  <a:cubicBezTo>
                    <a:pt x="26597" y="39748"/>
                    <a:pt x="20992" y="37285"/>
                    <a:pt x="17318" y="33404"/>
                  </a:cubicBezTo>
                  <a:cubicBezTo>
                    <a:pt x="12334" y="33217"/>
                    <a:pt x="7753" y="30666"/>
                    <a:pt x="4394" y="26942"/>
                  </a:cubicBezTo>
                  <a:cubicBezTo>
                    <a:pt x="2483" y="24814"/>
                    <a:pt x="966" y="22302"/>
                    <a:pt x="0" y="19623"/>
                  </a:cubicBezTo>
                  <a:cubicBezTo>
                    <a:pt x="1370" y="20322"/>
                    <a:pt x="2778" y="20963"/>
                    <a:pt x="4217" y="21495"/>
                  </a:cubicBezTo>
                  <a:cubicBezTo>
                    <a:pt x="8078" y="22913"/>
                    <a:pt x="12314" y="23553"/>
                    <a:pt x="16303" y="22578"/>
                  </a:cubicBezTo>
                  <a:cubicBezTo>
                    <a:pt x="16914" y="22430"/>
                    <a:pt x="17525" y="22243"/>
                    <a:pt x="18145" y="22253"/>
                  </a:cubicBezTo>
                  <a:cubicBezTo>
                    <a:pt x="19180" y="22292"/>
                    <a:pt x="20096" y="22854"/>
                    <a:pt x="21032" y="23297"/>
                  </a:cubicBezTo>
                  <a:cubicBezTo>
                    <a:pt x="24371" y="24844"/>
                    <a:pt x="28302" y="24765"/>
                    <a:pt x="31818" y="23681"/>
                  </a:cubicBezTo>
                  <a:cubicBezTo>
                    <a:pt x="35345" y="22608"/>
                    <a:pt x="38507" y="20608"/>
                    <a:pt x="41462" y="18421"/>
                  </a:cubicBezTo>
                  <a:cubicBezTo>
                    <a:pt x="45944" y="15111"/>
                    <a:pt x="50160" y="11220"/>
                    <a:pt x="52840" y="6324"/>
                  </a:cubicBezTo>
                  <a:cubicBezTo>
                    <a:pt x="53913" y="4354"/>
                    <a:pt x="54721" y="2207"/>
                    <a:pt x="55165" y="0"/>
                  </a:cubicBezTo>
                  <a:cubicBezTo>
                    <a:pt x="56022" y="1429"/>
                    <a:pt x="56642" y="3005"/>
                    <a:pt x="56888" y="4660"/>
                  </a:cubicBezTo>
                  <a:cubicBezTo>
                    <a:pt x="57450" y="8364"/>
                    <a:pt x="56169" y="12107"/>
                    <a:pt x="54534" y="15486"/>
                  </a:cubicBezTo>
                  <a:cubicBezTo>
                    <a:pt x="50781" y="23268"/>
                    <a:pt x="45068" y="30094"/>
                    <a:pt x="38064" y="3514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29"/>
            <p:cNvSpPr/>
            <p:nvPr/>
          </p:nvSpPr>
          <p:spPr>
            <a:xfrm>
              <a:off x="1033550" y="2897975"/>
              <a:ext cx="532950" cy="547500"/>
            </a:xfrm>
            <a:custGeom>
              <a:avLst/>
              <a:gdLst/>
              <a:ahLst/>
              <a:cxnLst/>
              <a:rect l="l" t="t" r="r" b="b"/>
              <a:pathLst>
                <a:path w="21318" h="21900" extrusionOk="0">
                  <a:moveTo>
                    <a:pt x="16225" y="326"/>
                  </a:moveTo>
                  <a:cubicBezTo>
                    <a:pt x="11871" y="730"/>
                    <a:pt x="8275" y="3133"/>
                    <a:pt x="5458" y="6404"/>
                  </a:cubicBezTo>
                  <a:cubicBezTo>
                    <a:pt x="2858" y="9428"/>
                    <a:pt x="1" y="14206"/>
                    <a:pt x="1508" y="18254"/>
                  </a:cubicBezTo>
                  <a:cubicBezTo>
                    <a:pt x="2601" y="21200"/>
                    <a:pt x="5685" y="21899"/>
                    <a:pt x="8059" y="19978"/>
                  </a:cubicBezTo>
                  <a:cubicBezTo>
                    <a:pt x="10324" y="18156"/>
                    <a:pt x="11093" y="14994"/>
                    <a:pt x="12886" y="12738"/>
                  </a:cubicBezTo>
                  <a:cubicBezTo>
                    <a:pt x="14649" y="10502"/>
                    <a:pt x="17043" y="8965"/>
                    <a:pt x="19042" y="6975"/>
                  </a:cubicBezTo>
                  <a:cubicBezTo>
                    <a:pt x="21318" y="4710"/>
                    <a:pt x="19702" y="1"/>
                    <a:pt x="16225" y="32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29"/>
            <p:cNvSpPr/>
            <p:nvPr/>
          </p:nvSpPr>
          <p:spPr>
            <a:xfrm>
              <a:off x="1025425" y="3497400"/>
              <a:ext cx="194825" cy="230050"/>
            </a:xfrm>
            <a:custGeom>
              <a:avLst/>
              <a:gdLst/>
              <a:ahLst/>
              <a:cxnLst/>
              <a:rect l="l" t="t" r="r" b="b"/>
              <a:pathLst>
                <a:path w="7793" h="9202" extrusionOk="0">
                  <a:moveTo>
                    <a:pt x="7635" y="6128"/>
                  </a:moveTo>
                  <a:cubicBezTo>
                    <a:pt x="7793" y="5212"/>
                    <a:pt x="7793" y="4433"/>
                    <a:pt x="7517" y="3557"/>
                  </a:cubicBezTo>
                  <a:cubicBezTo>
                    <a:pt x="7389" y="3153"/>
                    <a:pt x="7202" y="2779"/>
                    <a:pt x="7015" y="2414"/>
                  </a:cubicBezTo>
                  <a:cubicBezTo>
                    <a:pt x="6640" y="1380"/>
                    <a:pt x="5842" y="572"/>
                    <a:pt x="4749" y="296"/>
                  </a:cubicBezTo>
                  <a:cubicBezTo>
                    <a:pt x="3577" y="1"/>
                    <a:pt x="2562" y="414"/>
                    <a:pt x="1675" y="1153"/>
                  </a:cubicBezTo>
                  <a:cubicBezTo>
                    <a:pt x="976" y="1734"/>
                    <a:pt x="326" y="2631"/>
                    <a:pt x="139" y="3527"/>
                  </a:cubicBezTo>
                  <a:cubicBezTo>
                    <a:pt x="50" y="3980"/>
                    <a:pt x="1" y="4483"/>
                    <a:pt x="11" y="4956"/>
                  </a:cubicBezTo>
                  <a:cubicBezTo>
                    <a:pt x="30" y="6128"/>
                    <a:pt x="523" y="7044"/>
                    <a:pt x="1291" y="7891"/>
                  </a:cubicBezTo>
                  <a:cubicBezTo>
                    <a:pt x="2188" y="8876"/>
                    <a:pt x="3715" y="9201"/>
                    <a:pt x="4975" y="8856"/>
                  </a:cubicBezTo>
                  <a:cubicBezTo>
                    <a:pt x="6197" y="8522"/>
                    <a:pt x="7409" y="7428"/>
                    <a:pt x="7635" y="6128"/>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3" name="Google Shape;1273;p29"/>
          <p:cNvSpPr/>
          <p:nvPr/>
        </p:nvSpPr>
        <p:spPr>
          <a:xfrm>
            <a:off x="1542750" y="385425"/>
            <a:ext cx="2009677" cy="571412"/>
          </a:xfrm>
          <a:custGeom>
            <a:avLst/>
            <a:gdLst/>
            <a:ahLst/>
            <a:cxnLst/>
            <a:rect l="l" t="t" r="r" b="b"/>
            <a:pathLst>
              <a:path w="37365" h="10624" extrusionOk="0">
                <a:moveTo>
                  <a:pt x="14278" y="0"/>
                </a:moveTo>
                <a:cubicBezTo>
                  <a:pt x="14149" y="0"/>
                  <a:pt x="14019" y="5"/>
                  <a:pt x="13890" y="14"/>
                </a:cubicBezTo>
                <a:cubicBezTo>
                  <a:pt x="10452" y="251"/>
                  <a:pt x="7585" y="3807"/>
                  <a:pt x="8324" y="7757"/>
                </a:cubicBezTo>
                <a:cubicBezTo>
                  <a:pt x="7382" y="6684"/>
                  <a:pt x="6045" y="6110"/>
                  <a:pt x="4697" y="6110"/>
                </a:cubicBezTo>
                <a:cubicBezTo>
                  <a:pt x="4115" y="6110"/>
                  <a:pt x="3531" y="6217"/>
                  <a:pt x="2975" y="6437"/>
                </a:cubicBezTo>
                <a:cubicBezTo>
                  <a:pt x="1271" y="7117"/>
                  <a:pt x="109" y="8762"/>
                  <a:pt x="0" y="10624"/>
                </a:cubicBezTo>
                <a:lnTo>
                  <a:pt x="37364" y="10624"/>
                </a:lnTo>
                <a:cubicBezTo>
                  <a:pt x="37266" y="10387"/>
                  <a:pt x="36290" y="8151"/>
                  <a:pt x="33788" y="7560"/>
                </a:cubicBezTo>
                <a:cubicBezTo>
                  <a:pt x="33393" y="7467"/>
                  <a:pt x="33013" y="7428"/>
                  <a:pt x="32656" y="7428"/>
                </a:cubicBezTo>
                <a:cubicBezTo>
                  <a:pt x="31010" y="7428"/>
                  <a:pt x="29822" y="8252"/>
                  <a:pt x="29612" y="8397"/>
                </a:cubicBezTo>
                <a:cubicBezTo>
                  <a:pt x="29405" y="7255"/>
                  <a:pt x="28548" y="6348"/>
                  <a:pt x="27464" y="6132"/>
                </a:cubicBezTo>
                <a:cubicBezTo>
                  <a:pt x="27299" y="6099"/>
                  <a:pt x="27139" y="6085"/>
                  <a:pt x="26985" y="6085"/>
                </a:cubicBezTo>
                <a:cubicBezTo>
                  <a:pt x="25839" y="6085"/>
                  <a:pt x="25043" y="6888"/>
                  <a:pt x="24982" y="6949"/>
                </a:cubicBezTo>
                <a:cubicBezTo>
                  <a:pt x="25780" y="5363"/>
                  <a:pt x="24942" y="3580"/>
                  <a:pt x="23691" y="3176"/>
                </a:cubicBezTo>
                <a:cubicBezTo>
                  <a:pt x="23497" y="3114"/>
                  <a:pt x="23291" y="3083"/>
                  <a:pt x="23081" y="3083"/>
                </a:cubicBezTo>
                <a:cubicBezTo>
                  <a:pt x="21939" y="3083"/>
                  <a:pt x="20671" y="3981"/>
                  <a:pt x="20421" y="5462"/>
                </a:cubicBezTo>
                <a:cubicBezTo>
                  <a:pt x="19856" y="2240"/>
                  <a:pt x="17110" y="0"/>
                  <a:pt x="14278" y="0"/>
                </a:cubicBezTo>
                <a:close/>
              </a:path>
            </a:pathLst>
          </a:custGeom>
          <a:solidFill>
            <a:srgbClr val="FFFFFF">
              <a:alpha val="74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TextBox 26"/>
          <p:cNvSpPr txBox="1"/>
          <p:nvPr/>
        </p:nvSpPr>
        <p:spPr>
          <a:xfrm>
            <a:off x="-1" y="1087979"/>
            <a:ext cx="9144001" cy="2862322"/>
          </a:xfrm>
          <a:prstGeom prst="rect">
            <a:avLst/>
          </a:prstGeom>
          <a:noFill/>
        </p:spPr>
        <p:txBody>
          <a:bodyPr wrap="square" rtlCol="0">
            <a:spAutoFit/>
          </a:bodyPr>
          <a:lstStyle/>
          <a:p>
            <a:pPr algn="ctr">
              <a:lnSpc>
                <a:spcPct val="150000"/>
              </a:lnSpc>
            </a:pPr>
            <a:r>
              <a:rPr lang="en-US" sz="4000" b="1">
                <a:latin typeface="Arial" panose="020B0604020202020204" pitchFamily="34" charset="0"/>
                <a:cs typeface="Arial" panose="020B0604020202020204" pitchFamily="34" charset="0"/>
              </a:rPr>
              <a:t>XIN CHÀO CÁC EM HỌC SINH! </a:t>
            </a:r>
          </a:p>
          <a:p>
            <a:pPr algn="ctr">
              <a:lnSpc>
                <a:spcPct val="150000"/>
              </a:lnSpc>
            </a:pPr>
            <a:r>
              <a:rPr lang="en-US" sz="4000" b="1">
                <a:solidFill>
                  <a:schemeClr val="accent5"/>
                </a:solidFill>
                <a:latin typeface="Arial" panose="020B0604020202020204" pitchFamily="34" charset="0"/>
                <a:cs typeface="Arial" panose="020B0604020202020204" pitchFamily="34" charset="0"/>
              </a:rPr>
              <a:t>CHÀO MỪNG CÁC EM </a:t>
            </a:r>
          </a:p>
          <a:p>
            <a:pPr algn="ctr">
              <a:lnSpc>
                <a:spcPct val="150000"/>
              </a:lnSpc>
            </a:pPr>
            <a:r>
              <a:rPr lang="en-US" sz="4000" b="1">
                <a:latin typeface="Arial" panose="020B0604020202020204" pitchFamily="34" charset="0"/>
                <a:cs typeface="Arial" panose="020B0604020202020204" pitchFamily="34" charset="0"/>
              </a:rPr>
              <a:t>ĐẾN VỚI BÀI HỌC MỚI HÔM NAY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4"/>
        <p:cNvGrpSpPr/>
        <p:nvPr/>
      </p:nvGrpSpPr>
      <p:grpSpPr>
        <a:xfrm>
          <a:off x="0" y="0"/>
          <a:ext cx="0" cy="0"/>
          <a:chOff x="0" y="0"/>
          <a:chExt cx="0" cy="0"/>
        </a:xfrm>
      </p:grpSpPr>
      <p:grpSp>
        <p:nvGrpSpPr>
          <p:cNvPr id="1517" name="Google Shape;1517;p39"/>
          <p:cNvGrpSpPr/>
          <p:nvPr/>
        </p:nvGrpSpPr>
        <p:grpSpPr>
          <a:xfrm rot="847993">
            <a:off x="7241220" y="3313748"/>
            <a:ext cx="1779366" cy="1802419"/>
            <a:chOff x="5604550" y="2872125"/>
            <a:chExt cx="1254275" cy="1270525"/>
          </a:xfrm>
        </p:grpSpPr>
        <p:sp>
          <p:nvSpPr>
            <p:cNvPr id="1518" name="Google Shape;1518;p39"/>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9"/>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9"/>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9"/>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9"/>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9"/>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9"/>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9"/>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9"/>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7" name="Google Shape;1527;p39"/>
          <p:cNvGrpSpPr/>
          <p:nvPr/>
        </p:nvGrpSpPr>
        <p:grpSpPr>
          <a:xfrm>
            <a:off x="-391480" y="-242486"/>
            <a:ext cx="1792374" cy="1874635"/>
            <a:chOff x="1885650" y="1461000"/>
            <a:chExt cx="671100" cy="701900"/>
          </a:xfrm>
        </p:grpSpPr>
        <p:sp>
          <p:nvSpPr>
            <p:cNvPr id="1528" name="Google Shape;1528;p39"/>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9"/>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9"/>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9"/>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9"/>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9"/>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9"/>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9"/>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9"/>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9"/>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9"/>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9"/>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9"/>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9"/>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9"/>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9"/>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9"/>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9"/>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9"/>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9"/>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9"/>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 name="Rectangle 37"/>
          <p:cNvSpPr/>
          <p:nvPr/>
        </p:nvSpPr>
        <p:spPr>
          <a:xfrm>
            <a:off x="1764819" y="2601400"/>
            <a:ext cx="5208117" cy="1427570"/>
          </a:xfrm>
          <a:prstGeom prst="rect">
            <a:avLst/>
          </a:prstGeom>
        </p:spPr>
        <p:txBody>
          <a:bodyPr wrap="square">
            <a:spAutoFit/>
          </a:bodyPr>
          <a:lstStyle/>
          <a:p>
            <a:pPr algn="ctr">
              <a:lnSpc>
                <a:spcPct val="150000"/>
              </a:lnSpc>
            </a:pPr>
            <a:r>
              <a:rPr lang="vi-VN" sz="6600" b="1">
                <a:solidFill>
                  <a:schemeClr val="bg2">
                    <a:lumMod val="50000"/>
                  </a:schemeClr>
                </a:solidFill>
                <a:cs typeface="Arial" panose="020B0604020202020204" pitchFamily="34" charset="0"/>
              </a:rPr>
              <a:t>TÌM Ý</a:t>
            </a:r>
          </a:p>
        </p:txBody>
      </p:sp>
      <p:sp>
        <p:nvSpPr>
          <p:cNvPr id="39" name="Oval 38"/>
          <p:cNvSpPr/>
          <p:nvPr/>
        </p:nvSpPr>
        <p:spPr>
          <a:xfrm>
            <a:off x="3918934" y="1477576"/>
            <a:ext cx="1057974" cy="994218"/>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a:solidFill>
                  <a:srgbClr val="FFFFFF"/>
                </a:solidFill>
              </a:rPr>
              <a:t>2</a:t>
            </a:r>
          </a:p>
        </p:txBody>
      </p:sp>
    </p:spTree>
    <p:extLst>
      <p:ext uri="{BB962C8B-B14F-4D97-AF65-F5344CB8AC3E}">
        <p14:creationId xmlns:p14="http://schemas.microsoft.com/office/powerpoint/2010/main" val="273713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6"/>
        <p:cNvGrpSpPr/>
        <p:nvPr/>
      </p:nvGrpSpPr>
      <p:grpSpPr>
        <a:xfrm>
          <a:off x="0" y="0"/>
          <a:ext cx="0" cy="0"/>
          <a:chOff x="0" y="0"/>
          <a:chExt cx="0" cy="0"/>
        </a:xfrm>
      </p:grpSpPr>
      <p:grpSp>
        <p:nvGrpSpPr>
          <p:cNvPr id="1411" name="Google Shape;1411;p34"/>
          <p:cNvGrpSpPr/>
          <p:nvPr/>
        </p:nvGrpSpPr>
        <p:grpSpPr>
          <a:xfrm rot="8385983">
            <a:off x="-54326" y="-405520"/>
            <a:ext cx="1534867" cy="1554752"/>
            <a:chOff x="5604550" y="2872125"/>
            <a:chExt cx="1254275" cy="1270525"/>
          </a:xfrm>
        </p:grpSpPr>
        <p:sp>
          <p:nvSpPr>
            <p:cNvPr id="1412" name="Google Shape;1412;p34"/>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4"/>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4"/>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4"/>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4"/>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4"/>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4"/>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4"/>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4"/>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1" name="Google Shape;1421;p34"/>
          <p:cNvGrpSpPr/>
          <p:nvPr/>
        </p:nvGrpSpPr>
        <p:grpSpPr>
          <a:xfrm rot="-9712270" flipH="1">
            <a:off x="-46341" y="3771576"/>
            <a:ext cx="1241814" cy="1665028"/>
            <a:chOff x="1745000" y="461425"/>
            <a:chExt cx="788725" cy="1057525"/>
          </a:xfrm>
        </p:grpSpPr>
        <p:sp>
          <p:nvSpPr>
            <p:cNvPr id="1422" name="Google Shape;1422;p34"/>
            <p:cNvSpPr/>
            <p:nvPr/>
          </p:nvSpPr>
          <p:spPr>
            <a:xfrm>
              <a:off x="1801975" y="562175"/>
              <a:ext cx="731750" cy="956775"/>
            </a:xfrm>
            <a:custGeom>
              <a:avLst/>
              <a:gdLst/>
              <a:ahLst/>
              <a:cxnLst/>
              <a:rect l="l" t="t" r="r" b="b"/>
              <a:pathLst>
                <a:path w="29270" h="38271" extrusionOk="0">
                  <a:moveTo>
                    <a:pt x="3223" y="1"/>
                  </a:moveTo>
                  <a:cubicBezTo>
                    <a:pt x="2218" y="1"/>
                    <a:pt x="1239" y="291"/>
                    <a:pt x="722" y="1102"/>
                  </a:cubicBezTo>
                  <a:cubicBezTo>
                    <a:pt x="0" y="2231"/>
                    <a:pt x="70" y="3850"/>
                    <a:pt x="722" y="5025"/>
                  </a:cubicBezTo>
                  <a:cubicBezTo>
                    <a:pt x="850" y="5270"/>
                    <a:pt x="1002" y="5479"/>
                    <a:pt x="1176" y="5677"/>
                  </a:cubicBezTo>
                  <a:cubicBezTo>
                    <a:pt x="1712" y="6271"/>
                    <a:pt x="2469" y="6725"/>
                    <a:pt x="2748" y="7482"/>
                  </a:cubicBezTo>
                  <a:cubicBezTo>
                    <a:pt x="3086" y="8460"/>
                    <a:pt x="2504" y="9496"/>
                    <a:pt x="1875" y="10323"/>
                  </a:cubicBezTo>
                  <a:cubicBezTo>
                    <a:pt x="1246" y="11138"/>
                    <a:pt x="524" y="12011"/>
                    <a:pt x="548" y="13035"/>
                  </a:cubicBezTo>
                  <a:cubicBezTo>
                    <a:pt x="568" y="14116"/>
                    <a:pt x="1605" y="15022"/>
                    <a:pt x="2662" y="15022"/>
                  </a:cubicBezTo>
                  <a:cubicBezTo>
                    <a:pt x="2824" y="15022"/>
                    <a:pt x="2985" y="15001"/>
                    <a:pt x="3144" y="14956"/>
                  </a:cubicBezTo>
                  <a:cubicBezTo>
                    <a:pt x="3656" y="14817"/>
                    <a:pt x="4087" y="14479"/>
                    <a:pt x="4587" y="14328"/>
                  </a:cubicBezTo>
                  <a:cubicBezTo>
                    <a:pt x="4732" y="14281"/>
                    <a:pt x="4889" y="14256"/>
                    <a:pt x="5044" y="14256"/>
                  </a:cubicBezTo>
                  <a:cubicBezTo>
                    <a:pt x="5427" y="14256"/>
                    <a:pt x="5800" y="14407"/>
                    <a:pt x="5950" y="14747"/>
                  </a:cubicBezTo>
                  <a:cubicBezTo>
                    <a:pt x="6101" y="15084"/>
                    <a:pt x="5961" y="15480"/>
                    <a:pt x="5798" y="15818"/>
                  </a:cubicBezTo>
                  <a:cubicBezTo>
                    <a:pt x="5123" y="17180"/>
                    <a:pt x="3970" y="18239"/>
                    <a:pt x="2899" y="19322"/>
                  </a:cubicBezTo>
                  <a:cubicBezTo>
                    <a:pt x="1828" y="20405"/>
                    <a:pt x="780" y="21604"/>
                    <a:pt x="408" y="23083"/>
                  </a:cubicBezTo>
                  <a:cubicBezTo>
                    <a:pt x="35" y="24561"/>
                    <a:pt x="559" y="26366"/>
                    <a:pt x="1945" y="27006"/>
                  </a:cubicBezTo>
                  <a:cubicBezTo>
                    <a:pt x="2338" y="27189"/>
                    <a:pt x="2756" y="27263"/>
                    <a:pt x="3184" y="27263"/>
                  </a:cubicBezTo>
                  <a:cubicBezTo>
                    <a:pt x="4008" y="27263"/>
                    <a:pt x="4869" y="26987"/>
                    <a:pt x="5659" y="26680"/>
                  </a:cubicBezTo>
                  <a:cubicBezTo>
                    <a:pt x="5824" y="26612"/>
                    <a:pt x="6006" y="26544"/>
                    <a:pt x="6184" y="26544"/>
                  </a:cubicBezTo>
                  <a:cubicBezTo>
                    <a:pt x="6218" y="26544"/>
                    <a:pt x="6253" y="26546"/>
                    <a:pt x="6287" y="26552"/>
                  </a:cubicBezTo>
                  <a:cubicBezTo>
                    <a:pt x="6695" y="26599"/>
                    <a:pt x="6963" y="27029"/>
                    <a:pt x="7044" y="27437"/>
                  </a:cubicBezTo>
                  <a:cubicBezTo>
                    <a:pt x="7556" y="29649"/>
                    <a:pt x="5146" y="31675"/>
                    <a:pt x="5437" y="33933"/>
                  </a:cubicBezTo>
                  <a:cubicBezTo>
                    <a:pt x="5629" y="35412"/>
                    <a:pt x="7137" y="36454"/>
                    <a:pt x="8615" y="36454"/>
                  </a:cubicBezTo>
                  <a:cubicBezTo>
                    <a:pt x="9023" y="36454"/>
                    <a:pt x="9428" y="36375"/>
                    <a:pt x="9803" y="36203"/>
                  </a:cubicBezTo>
                  <a:cubicBezTo>
                    <a:pt x="10420" y="35912"/>
                    <a:pt x="10944" y="35447"/>
                    <a:pt x="11538" y="35109"/>
                  </a:cubicBezTo>
                  <a:cubicBezTo>
                    <a:pt x="11922" y="34898"/>
                    <a:pt x="12369" y="34741"/>
                    <a:pt x="12803" y="34741"/>
                  </a:cubicBezTo>
                  <a:cubicBezTo>
                    <a:pt x="13041" y="34741"/>
                    <a:pt x="13276" y="34788"/>
                    <a:pt x="13494" y="34900"/>
                  </a:cubicBezTo>
                  <a:cubicBezTo>
                    <a:pt x="14414" y="35389"/>
                    <a:pt x="14472" y="36704"/>
                    <a:pt x="15135" y="37519"/>
                  </a:cubicBezTo>
                  <a:cubicBezTo>
                    <a:pt x="15528" y="38004"/>
                    <a:pt x="16150" y="38270"/>
                    <a:pt x="16765" y="38270"/>
                  </a:cubicBezTo>
                  <a:cubicBezTo>
                    <a:pt x="17080" y="38270"/>
                    <a:pt x="17393" y="38200"/>
                    <a:pt x="17673" y="38055"/>
                  </a:cubicBezTo>
                  <a:cubicBezTo>
                    <a:pt x="17895" y="37938"/>
                    <a:pt x="18093" y="37787"/>
                    <a:pt x="18279" y="37612"/>
                  </a:cubicBezTo>
                  <a:cubicBezTo>
                    <a:pt x="19140" y="36821"/>
                    <a:pt x="19722" y="35563"/>
                    <a:pt x="20863" y="35505"/>
                  </a:cubicBezTo>
                  <a:cubicBezTo>
                    <a:pt x="20896" y="35503"/>
                    <a:pt x="20930" y="35502"/>
                    <a:pt x="20963" y="35502"/>
                  </a:cubicBezTo>
                  <a:cubicBezTo>
                    <a:pt x="21322" y="35502"/>
                    <a:pt x="21698" y="35614"/>
                    <a:pt x="22051" y="35614"/>
                  </a:cubicBezTo>
                  <a:cubicBezTo>
                    <a:pt x="22208" y="35614"/>
                    <a:pt x="22360" y="35592"/>
                    <a:pt x="22505" y="35528"/>
                  </a:cubicBezTo>
                  <a:cubicBezTo>
                    <a:pt x="22726" y="35435"/>
                    <a:pt x="22889" y="35260"/>
                    <a:pt x="23040" y="35074"/>
                  </a:cubicBezTo>
                  <a:cubicBezTo>
                    <a:pt x="24123" y="33794"/>
                    <a:pt x="24507" y="31977"/>
                    <a:pt x="24053" y="30371"/>
                  </a:cubicBezTo>
                  <a:cubicBezTo>
                    <a:pt x="23902" y="29847"/>
                    <a:pt x="23669" y="29323"/>
                    <a:pt x="23762" y="28799"/>
                  </a:cubicBezTo>
                  <a:cubicBezTo>
                    <a:pt x="23832" y="28368"/>
                    <a:pt x="24100" y="28007"/>
                    <a:pt x="24426" y="27716"/>
                  </a:cubicBezTo>
                  <a:cubicBezTo>
                    <a:pt x="25183" y="27053"/>
                    <a:pt x="26207" y="26773"/>
                    <a:pt x="27115" y="26354"/>
                  </a:cubicBezTo>
                  <a:cubicBezTo>
                    <a:pt x="28035" y="25923"/>
                    <a:pt x="28955" y="25225"/>
                    <a:pt x="29094" y="24224"/>
                  </a:cubicBezTo>
                  <a:cubicBezTo>
                    <a:pt x="29269" y="23106"/>
                    <a:pt x="28384" y="22081"/>
                    <a:pt x="27395" y="21546"/>
                  </a:cubicBezTo>
                  <a:cubicBezTo>
                    <a:pt x="26405" y="21010"/>
                    <a:pt x="25276" y="20801"/>
                    <a:pt x="24263" y="20300"/>
                  </a:cubicBezTo>
                  <a:cubicBezTo>
                    <a:pt x="23250" y="19811"/>
                    <a:pt x="22319" y="18868"/>
                    <a:pt x="22354" y="17739"/>
                  </a:cubicBezTo>
                  <a:cubicBezTo>
                    <a:pt x="22389" y="16609"/>
                    <a:pt x="23401" y="15690"/>
                    <a:pt x="23483" y="14549"/>
                  </a:cubicBezTo>
                  <a:cubicBezTo>
                    <a:pt x="23588" y="13291"/>
                    <a:pt x="22482" y="12185"/>
                    <a:pt x="21271" y="11836"/>
                  </a:cubicBezTo>
                  <a:cubicBezTo>
                    <a:pt x="20750" y="11681"/>
                    <a:pt x="20214" y="11627"/>
                    <a:pt x="19672" y="11627"/>
                  </a:cubicBezTo>
                  <a:cubicBezTo>
                    <a:pt x="18955" y="11627"/>
                    <a:pt x="18227" y="11722"/>
                    <a:pt x="17510" y="11801"/>
                  </a:cubicBezTo>
                  <a:cubicBezTo>
                    <a:pt x="17007" y="11857"/>
                    <a:pt x="16491" y="11904"/>
                    <a:pt x="15981" y="11904"/>
                  </a:cubicBezTo>
                  <a:cubicBezTo>
                    <a:pt x="15215" y="11904"/>
                    <a:pt x="14462" y="11799"/>
                    <a:pt x="13785" y="11464"/>
                  </a:cubicBezTo>
                  <a:cubicBezTo>
                    <a:pt x="13505" y="11336"/>
                    <a:pt x="13226" y="11149"/>
                    <a:pt x="13063" y="10881"/>
                  </a:cubicBezTo>
                  <a:cubicBezTo>
                    <a:pt x="12679" y="10276"/>
                    <a:pt x="12993" y="9461"/>
                    <a:pt x="13377" y="8856"/>
                  </a:cubicBezTo>
                  <a:cubicBezTo>
                    <a:pt x="13773" y="8250"/>
                    <a:pt x="14262" y="7622"/>
                    <a:pt x="14227" y="6888"/>
                  </a:cubicBezTo>
                  <a:cubicBezTo>
                    <a:pt x="14169" y="5852"/>
                    <a:pt x="13028" y="5200"/>
                    <a:pt x="11992" y="5119"/>
                  </a:cubicBezTo>
                  <a:cubicBezTo>
                    <a:pt x="11862" y="5108"/>
                    <a:pt x="11733" y="5104"/>
                    <a:pt x="11603" y="5104"/>
                  </a:cubicBezTo>
                  <a:cubicBezTo>
                    <a:pt x="10826" y="5104"/>
                    <a:pt x="10049" y="5261"/>
                    <a:pt x="9272" y="5261"/>
                  </a:cubicBezTo>
                  <a:cubicBezTo>
                    <a:pt x="9143" y="5261"/>
                    <a:pt x="9013" y="5257"/>
                    <a:pt x="8883" y="5247"/>
                  </a:cubicBezTo>
                  <a:cubicBezTo>
                    <a:pt x="7847" y="5153"/>
                    <a:pt x="6718" y="4478"/>
                    <a:pt x="6683" y="3442"/>
                  </a:cubicBezTo>
                  <a:cubicBezTo>
                    <a:pt x="6660" y="2953"/>
                    <a:pt x="6904" y="2464"/>
                    <a:pt x="6858" y="1975"/>
                  </a:cubicBezTo>
                  <a:cubicBezTo>
                    <a:pt x="6776" y="1195"/>
                    <a:pt x="6031" y="660"/>
                    <a:pt x="5309" y="380"/>
                  </a:cubicBezTo>
                  <a:cubicBezTo>
                    <a:pt x="4717" y="158"/>
                    <a:pt x="3963" y="1"/>
                    <a:pt x="32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4"/>
            <p:cNvSpPr/>
            <p:nvPr/>
          </p:nvSpPr>
          <p:spPr>
            <a:xfrm>
              <a:off x="1802850" y="687800"/>
              <a:ext cx="456100" cy="831150"/>
            </a:xfrm>
            <a:custGeom>
              <a:avLst/>
              <a:gdLst/>
              <a:ahLst/>
              <a:cxnLst/>
              <a:rect l="l" t="t" r="r" b="b"/>
              <a:pathLst>
                <a:path w="18244" h="33246" extrusionOk="0">
                  <a:moveTo>
                    <a:pt x="687" y="0"/>
                  </a:moveTo>
                  <a:lnTo>
                    <a:pt x="687" y="0"/>
                  </a:lnTo>
                  <a:cubicBezTo>
                    <a:pt x="815" y="245"/>
                    <a:pt x="967" y="454"/>
                    <a:pt x="1141" y="652"/>
                  </a:cubicBezTo>
                  <a:cubicBezTo>
                    <a:pt x="1677" y="1246"/>
                    <a:pt x="2434" y="1700"/>
                    <a:pt x="2713" y="2457"/>
                  </a:cubicBezTo>
                  <a:cubicBezTo>
                    <a:pt x="3051" y="3435"/>
                    <a:pt x="2469" y="4471"/>
                    <a:pt x="1840" y="5298"/>
                  </a:cubicBezTo>
                  <a:cubicBezTo>
                    <a:pt x="1211" y="6113"/>
                    <a:pt x="489" y="6986"/>
                    <a:pt x="513" y="8010"/>
                  </a:cubicBezTo>
                  <a:cubicBezTo>
                    <a:pt x="533" y="9091"/>
                    <a:pt x="1570" y="9997"/>
                    <a:pt x="2627" y="9997"/>
                  </a:cubicBezTo>
                  <a:cubicBezTo>
                    <a:pt x="2789" y="9997"/>
                    <a:pt x="2950" y="9976"/>
                    <a:pt x="3109" y="9931"/>
                  </a:cubicBezTo>
                  <a:cubicBezTo>
                    <a:pt x="3621" y="9792"/>
                    <a:pt x="4052" y="9454"/>
                    <a:pt x="4552" y="9303"/>
                  </a:cubicBezTo>
                  <a:cubicBezTo>
                    <a:pt x="4697" y="9256"/>
                    <a:pt x="4854" y="9231"/>
                    <a:pt x="5009" y="9231"/>
                  </a:cubicBezTo>
                  <a:cubicBezTo>
                    <a:pt x="5392" y="9231"/>
                    <a:pt x="5765" y="9382"/>
                    <a:pt x="5915" y="9722"/>
                  </a:cubicBezTo>
                  <a:cubicBezTo>
                    <a:pt x="6066" y="10059"/>
                    <a:pt x="5926" y="10455"/>
                    <a:pt x="5763" y="10793"/>
                  </a:cubicBezTo>
                  <a:cubicBezTo>
                    <a:pt x="5088" y="12155"/>
                    <a:pt x="3935" y="13214"/>
                    <a:pt x="2864" y="14297"/>
                  </a:cubicBezTo>
                  <a:cubicBezTo>
                    <a:pt x="1793" y="15380"/>
                    <a:pt x="745" y="16579"/>
                    <a:pt x="373" y="18058"/>
                  </a:cubicBezTo>
                  <a:cubicBezTo>
                    <a:pt x="0" y="19536"/>
                    <a:pt x="524" y="21341"/>
                    <a:pt x="1910" y="21981"/>
                  </a:cubicBezTo>
                  <a:cubicBezTo>
                    <a:pt x="2303" y="22164"/>
                    <a:pt x="2721" y="22238"/>
                    <a:pt x="3149" y="22238"/>
                  </a:cubicBezTo>
                  <a:cubicBezTo>
                    <a:pt x="3973" y="22238"/>
                    <a:pt x="4834" y="21962"/>
                    <a:pt x="5624" y="21655"/>
                  </a:cubicBezTo>
                  <a:cubicBezTo>
                    <a:pt x="5789" y="21587"/>
                    <a:pt x="5971" y="21519"/>
                    <a:pt x="6149" y="21519"/>
                  </a:cubicBezTo>
                  <a:cubicBezTo>
                    <a:pt x="6183" y="21519"/>
                    <a:pt x="6218" y="21521"/>
                    <a:pt x="6252" y="21527"/>
                  </a:cubicBezTo>
                  <a:cubicBezTo>
                    <a:pt x="6660" y="21574"/>
                    <a:pt x="6928" y="22004"/>
                    <a:pt x="7009" y="22412"/>
                  </a:cubicBezTo>
                  <a:cubicBezTo>
                    <a:pt x="7521" y="24624"/>
                    <a:pt x="5111" y="26650"/>
                    <a:pt x="5402" y="28908"/>
                  </a:cubicBezTo>
                  <a:cubicBezTo>
                    <a:pt x="5594" y="30387"/>
                    <a:pt x="7102" y="31429"/>
                    <a:pt x="8580" y="31429"/>
                  </a:cubicBezTo>
                  <a:cubicBezTo>
                    <a:pt x="8988" y="31429"/>
                    <a:pt x="9393" y="31350"/>
                    <a:pt x="9768" y="31178"/>
                  </a:cubicBezTo>
                  <a:cubicBezTo>
                    <a:pt x="10385" y="30887"/>
                    <a:pt x="10909" y="30422"/>
                    <a:pt x="11503" y="30084"/>
                  </a:cubicBezTo>
                  <a:cubicBezTo>
                    <a:pt x="11887" y="29873"/>
                    <a:pt x="12334" y="29716"/>
                    <a:pt x="12768" y="29716"/>
                  </a:cubicBezTo>
                  <a:cubicBezTo>
                    <a:pt x="13006" y="29716"/>
                    <a:pt x="13241" y="29763"/>
                    <a:pt x="13459" y="29875"/>
                  </a:cubicBezTo>
                  <a:cubicBezTo>
                    <a:pt x="14379" y="30364"/>
                    <a:pt x="14437" y="31679"/>
                    <a:pt x="15100" y="32494"/>
                  </a:cubicBezTo>
                  <a:cubicBezTo>
                    <a:pt x="15493" y="32979"/>
                    <a:pt x="16115" y="33245"/>
                    <a:pt x="16730" y="33245"/>
                  </a:cubicBezTo>
                  <a:cubicBezTo>
                    <a:pt x="17045" y="33245"/>
                    <a:pt x="17358" y="33175"/>
                    <a:pt x="17638" y="33030"/>
                  </a:cubicBezTo>
                  <a:cubicBezTo>
                    <a:pt x="17860" y="32913"/>
                    <a:pt x="18058" y="32762"/>
                    <a:pt x="18244" y="32587"/>
                  </a:cubicBezTo>
                  <a:cubicBezTo>
                    <a:pt x="18209" y="32576"/>
                    <a:pt x="18186" y="32564"/>
                    <a:pt x="18151" y="32541"/>
                  </a:cubicBezTo>
                  <a:cubicBezTo>
                    <a:pt x="17440" y="32180"/>
                    <a:pt x="16847" y="31633"/>
                    <a:pt x="16381" y="31004"/>
                  </a:cubicBezTo>
                  <a:cubicBezTo>
                    <a:pt x="15508" y="29805"/>
                    <a:pt x="15089" y="28338"/>
                    <a:pt x="14751" y="26894"/>
                  </a:cubicBezTo>
                  <a:cubicBezTo>
                    <a:pt x="14380" y="27324"/>
                    <a:pt x="13807" y="27528"/>
                    <a:pt x="13232" y="27528"/>
                  </a:cubicBezTo>
                  <a:cubicBezTo>
                    <a:pt x="13013" y="27528"/>
                    <a:pt x="12794" y="27499"/>
                    <a:pt x="12586" y="27441"/>
                  </a:cubicBezTo>
                  <a:cubicBezTo>
                    <a:pt x="11829" y="27232"/>
                    <a:pt x="11200" y="26708"/>
                    <a:pt x="10676" y="26137"/>
                  </a:cubicBezTo>
                  <a:cubicBezTo>
                    <a:pt x="8662" y="23960"/>
                    <a:pt x="7859" y="20747"/>
                    <a:pt x="8592" y="17895"/>
                  </a:cubicBezTo>
                  <a:lnTo>
                    <a:pt x="8592" y="17895"/>
                  </a:lnTo>
                  <a:cubicBezTo>
                    <a:pt x="8584" y="17895"/>
                    <a:pt x="8577" y="17895"/>
                    <a:pt x="8569" y="17895"/>
                  </a:cubicBezTo>
                  <a:cubicBezTo>
                    <a:pt x="7425" y="17895"/>
                    <a:pt x="6366" y="17061"/>
                    <a:pt x="5938" y="16009"/>
                  </a:cubicBezTo>
                  <a:cubicBezTo>
                    <a:pt x="5496" y="14937"/>
                    <a:pt x="5612" y="13692"/>
                    <a:pt x="6078" y="12644"/>
                  </a:cubicBezTo>
                  <a:cubicBezTo>
                    <a:pt x="6439" y="11841"/>
                    <a:pt x="6962" y="11119"/>
                    <a:pt x="7253" y="10292"/>
                  </a:cubicBezTo>
                  <a:cubicBezTo>
                    <a:pt x="7545" y="9466"/>
                    <a:pt x="7533" y="8429"/>
                    <a:pt x="6893" y="7836"/>
                  </a:cubicBezTo>
                  <a:cubicBezTo>
                    <a:pt x="6287" y="7254"/>
                    <a:pt x="5321" y="7242"/>
                    <a:pt x="4669" y="6706"/>
                  </a:cubicBezTo>
                  <a:cubicBezTo>
                    <a:pt x="3086" y="5379"/>
                    <a:pt x="4727" y="2317"/>
                    <a:pt x="3202" y="920"/>
                  </a:cubicBezTo>
                  <a:cubicBezTo>
                    <a:pt x="2876" y="617"/>
                    <a:pt x="2434" y="454"/>
                    <a:pt x="1991" y="315"/>
                  </a:cubicBezTo>
                  <a:cubicBezTo>
                    <a:pt x="1560" y="187"/>
                    <a:pt x="1130" y="82"/>
                    <a:pt x="687" y="0"/>
                  </a:cubicBezTo>
                  <a:close/>
                </a:path>
              </a:pathLst>
            </a:custGeom>
            <a:solidFill>
              <a:srgbClr val="530E0E">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4"/>
            <p:cNvSpPr/>
            <p:nvPr/>
          </p:nvSpPr>
          <p:spPr>
            <a:xfrm>
              <a:off x="2411075" y="1114375"/>
              <a:ext cx="84475" cy="77900"/>
            </a:xfrm>
            <a:custGeom>
              <a:avLst/>
              <a:gdLst/>
              <a:ahLst/>
              <a:cxnLst/>
              <a:rect l="l" t="t" r="r" b="b"/>
              <a:pathLst>
                <a:path w="3379" h="3116" extrusionOk="0">
                  <a:moveTo>
                    <a:pt x="1251" y="0"/>
                  </a:moveTo>
                  <a:cubicBezTo>
                    <a:pt x="610" y="0"/>
                    <a:pt x="0" y="655"/>
                    <a:pt x="225" y="1309"/>
                  </a:cubicBezTo>
                  <a:cubicBezTo>
                    <a:pt x="376" y="1751"/>
                    <a:pt x="574" y="2136"/>
                    <a:pt x="923" y="2438"/>
                  </a:cubicBezTo>
                  <a:cubicBezTo>
                    <a:pt x="1308" y="2788"/>
                    <a:pt x="1692" y="3067"/>
                    <a:pt x="2227" y="3114"/>
                  </a:cubicBezTo>
                  <a:cubicBezTo>
                    <a:pt x="2244" y="3115"/>
                    <a:pt x="2260" y="3115"/>
                    <a:pt x="2277" y="3115"/>
                  </a:cubicBezTo>
                  <a:cubicBezTo>
                    <a:pt x="2800" y="3115"/>
                    <a:pt x="3378" y="2584"/>
                    <a:pt x="3322" y="2042"/>
                  </a:cubicBezTo>
                  <a:cubicBezTo>
                    <a:pt x="3287" y="1763"/>
                    <a:pt x="3240" y="1507"/>
                    <a:pt x="3077" y="1262"/>
                  </a:cubicBezTo>
                  <a:cubicBezTo>
                    <a:pt x="2938" y="1076"/>
                    <a:pt x="2798" y="890"/>
                    <a:pt x="2635" y="715"/>
                  </a:cubicBezTo>
                  <a:cubicBezTo>
                    <a:pt x="2332" y="389"/>
                    <a:pt x="1948" y="180"/>
                    <a:pt x="1517" y="40"/>
                  </a:cubicBezTo>
                  <a:cubicBezTo>
                    <a:pt x="1429" y="13"/>
                    <a:pt x="1340" y="0"/>
                    <a:pt x="1251"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34"/>
            <p:cNvSpPr/>
            <p:nvPr/>
          </p:nvSpPr>
          <p:spPr>
            <a:xfrm>
              <a:off x="2326475" y="1199100"/>
              <a:ext cx="63450" cy="49600"/>
            </a:xfrm>
            <a:custGeom>
              <a:avLst/>
              <a:gdLst/>
              <a:ahLst/>
              <a:cxnLst/>
              <a:rect l="l" t="t" r="r" b="b"/>
              <a:pathLst>
                <a:path w="2538" h="1984" extrusionOk="0">
                  <a:moveTo>
                    <a:pt x="998" y="1"/>
                  </a:moveTo>
                  <a:cubicBezTo>
                    <a:pt x="433" y="1"/>
                    <a:pt x="0" y="766"/>
                    <a:pt x="337" y="1238"/>
                  </a:cubicBezTo>
                  <a:cubicBezTo>
                    <a:pt x="489" y="1448"/>
                    <a:pt x="628" y="1669"/>
                    <a:pt x="885" y="1785"/>
                  </a:cubicBezTo>
                  <a:cubicBezTo>
                    <a:pt x="1108" y="1902"/>
                    <a:pt x="1318" y="1983"/>
                    <a:pt x="1562" y="1983"/>
                  </a:cubicBezTo>
                  <a:cubicBezTo>
                    <a:pt x="1635" y="1983"/>
                    <a:pt x="1712" y="1976"/>
                    <a:pt x="1793" y="1960"/>
                  </a:cubicBezTo>
                  <a:cubicBezTo>
                    <a:pt x="2223" y="1855"/>
                    <a:pt x="2538" y="1354"/>
                    <a:pt x="2398" y="924"/>
                  </a:cubicBezTo>
                  <a:cubicBezTo>
                    <a:pt x="2293" y="574"/>
                    <a:pt x="2084" y="388"/>
                    <a:pt x="1793" y="202"/>
                  </a:cubicBezTo>
                  <a:cubicBezTo>
                    <a:pt x="1572" y="39"/>
                    <a:pt x="1315" y="27"/>
                    <a:pt x="1059" y="4"/>
                  </a:cubicBezTo>
                  <a:cubicBezTo>
                    <a:pt x="1039" y="2"/>
                    <a:pt x="1018" y="1"/>
                    <a:pt x="998"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34"/>
            <p:cNvSpPr/>
            <p:nvPr/>
          </p:nvSpPr>
          <p:spPr>
            <a:xfrm>
              <a:off x="2255450" y="994825"/>
              <a:ext cx="66375" cy="57425"/>
            </a:xfrm>
            <a:custGeom>
              <a:avLst/>
              <a:gdLst/>
              <a:ahLst/>
              <a:cxnLst/>
              <a:rect l="l" t="t" r="r" b="b"/>
              <a:pathLst>
                <a:path w="2655" h="2297" extrusionOk="0">
                  <a:moveTo>
                    <a:pt x="1032" y="0"/>
                  </a:moveTo>
                  <a:cubicBezTo>
                    <a:pt x="742" y="0"/>
                    <a:pt x="453" y="155"/>
                    <a:pt x="280" y="375"/>
                  </a:cubicBezTo>
                  <a:cubicBezTo>
                    <a:pt x="70" y="654"/>
                    <a:pt x="0" y="1096"/>
                    <a:pt x="210" y="1399"/>
                  </a:cubicBezTo>
                  <a:cubicBezTo>
                    <a:pt x="361" y="1632"/>
                    <a:pt x="536" y="1911"/>
                    <a:pt x="792" y="2051"/>
                  </a:cubicBezTo>
                  <a:cubicBezTo>
                    <a:pt x="1060" y="2191"/>
                    <a:pt x="1339" y="2272"/>
                    <a:pt x="1630" y="2296"/>
                  </a:cubicBezTo>
                  <a:cubicBezTo>
                    <a:pt x="1642" y="2296"/>
                    <a:pt x="1654" y="2297"/>
                    <a:pt x="1667" y="2297"/>
                  </a:cubicBezTo>
                  <a:cubicBezTo>
                    <a:pt x="1824" y="2297"/>
                    <a:pt x="2013" y="2232"/>
                    <a:pt x="2142" y="2167"/>
                  </a:cubicBezTo>
                  <a:cubicBezTo>
                    <a:pt x="2329" y="2051"/>
                    <a:pt x="2480" y="1876"/>
                    <a:pt x="2561" y="1679"/>
                  </a:cubicBezTo>
                  <a:cubicBezTo>
                    <a:pt x="2631" y="1504"/>
                    <a:pt x="2655" y="1353"/>
                    <a:pt x="2631" y="1178"/>
                  </a:cubicBezTo>
                  <a:cubicBezTo>
                    <a:pt x="2608" y="968"/>
                    <a:pt x="2515" y="712"/>
                    <a:pt x="2352" y="584"/>
                  </a:cubicBezTo>
                  <a:cubicBezTo>
                    <a:pt x="2189" y="444"/>
                    <a:pt x="2026" y="328"/>
                    <a:pt x="1840" y="223"/>
                  </a:cubicBezTo>
                  <a:cubicBezTo>
                    <a:pt x="1665" y="130"/>
                    <a:pt x="1455" y="95"/>
                    <a:pt x="1269" y="37"/>
                  </a:cubicBezTo>
                  <a:cubicBezTo>
                    <a:pt x="1192" y="12"/>
                    <a:pt x="1112" y="0"/>
                    <a:pt x="1032" y="0"/>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34"/>
            <p:cNvSpPr/>
            <p:nvPr/>
          </p:nvSpPr>
          <p:spPr>
            <a:xfrm>
              <a:off x="2287750" y="890450"/>
              <a:ext cx="49800" cy="47225"/>
            </a:xfrm>
            <a:custGeom>
              <a:avLst/>
              <a:gdLst/>
              <a:ahLst/>
              <a:cxnLst/>
              <a:rect l="l" t="t" r="r" b="b"/>
              <a:pathLst>
                <a:path w="1992" h="1889" extrusionOk="0">
                  <a:moveTo>
                    <a:pt x="843" y="1"/>
                  </a:moveTo>
                  <a:cubicBezTo>
                    <a:pt x="695" y="1"/>
                    <a:pt x="546" y="47"/>
                    <a:pt x="408" y="149"/>
                  </a:cubicBezTo>
                  <a:cubicBezTo>
                    <a:pt x="128" y="370"/>
                    <a:pt x="0" y="812"/>
                    <a:pt x="210" y="1115"/>
                  </a:cubicBezTo>
                  <a:cubicBezTo>
                    <a:pt x="326" y="1301"/>
                    <a:pt x="443" y="1499"/>
                    <a:pt x="606" y="1627"/>
                  </a:cubicBezTo>
                  <a:cubicBezTo>
                    <a:pt x="676" y="1686"/>
                    <a:pt x="757" y="1744"/>
                    <a:pt x="827" y="1790"/>
                  </a:cubicBezTo>
                  <a:cubicBezTo>
                    <a:pt x="943" y="1860"/>
                    <a:pt x="1060" y="1883"/>
                    <a:pt x="1176" y="1883"/>
                  </a:cubicBezTo>
                  <a:cubicBezTo>
                    <a:pt x="1204" y="1887"/>
                    <a:pt x="1231" y="1888"/>
                    <a:pt x="1259" y="1888"/>
                  </a:cubicBezTo>
                  <a:cubicBezTo>
                    <a:pt x="1326" y="1888"/>
                    <a:pt x="1397" y="1880"/>
                    <a:pt x="1479" y="1872"/>
                  </a:cubicBezTo>
                  <a:cubicBezTo>
                    <a:pt x="1689" y="1837"/>
                    <a:pt x="1875" y="1627"/>
                    <a:pt x="1933" y="1429"/>
                  </a:cubicBezTo>
                  <a:cubicBezTo>
                    <a:pt x="1956" y="1348"/>
                    <a:pt x="1956" y="1278"/>
                    <a:pt x="1956" y="1208"/>
                  </a:cubicBezTo>
                  <a:cubicBezTo>
                    <a:pt x="1991" y="789"/>
                    <a:pt x="1700" y="475"/>
                    <a:pt x="1386" y="207"/>
                  </a:cubicBezTo>
                  <a:cubicBezTo>
                    <a:pt x="1222" y="76"/>
                    <a:pt x="1033" y="1"/>
                    <a:pt x="843"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4"/>
            <p:cNvSpPr/>
            <p:nvPr/>
          </p:nvSpPr>
          <p:spPr>
            <a:xfrm>
              <a:off x="2058975" y="804675"/>
              <a:ext cx="53125" cy="49700"/>
            </a:xfrm>
            <a:custGeom>
              <a:avLst/>
              <a:gdLst/>
              <a:ahLst/>
              <a:cxnLst/>
              <a:rect l="l" t="t" r="r" b="b"/>
              <a:pathLst>
                <a:path w="2125" h="1988" extrusionOk="0">
                  <a:moveTo>
                    <a:pt x="811" y="1"/>
                  </a:moveTo>
                  <a:cubicBezTo>
                    <a:pt x="602" y="1"/>
                    <a:pt x="406" y="65"/>
                    <a:pt x="245" y="227"/>
                  </a:cubicBezTo>
                  <a:cubicBezTo>
                    <a:pt x="47" y="425"/>
                    <a:pt x="1" y="692"/>
                    <a:pt x="47" y="960"/>
                  </a:cubicBezTo>
                  <a:cubicBezTo>
                    <a:pt x="94" y="1216"/>
                    <a:pt x="175" y="1449"/>
                    <a:pt x="373" y="1636"/>
                  </a:cubicBezTo>
                  <a:cubicBezTo>
                    <a:pt x="559" y="1822"/>
                    <a:pt x="781" y="1892"/>
                    <a:pt x="1037" y="1961"/>
                  </a:cubicBezTo>
                  <a:cubicBezTo>
                    <a:pt x="1103" y="1979"/>
                    <a:pt x="1169" y="1988"/>
                    <a:pt x="1234" y="1988"/>
                  </a:cubicBezTo>
                  <a:cubicBezTo>
                    <a:pt x="1716" y="1988"/>
                    <a:pt x="2125" y="1521"/>
                    <a:pt x="1991" y="1018"/>
                  </a:cubicBezTo>
                  <a:cubicBezTo>
                    <a:pt x="1933" y="762"/>
                    <a:pt x="1852" y="529"/>
                    <a:pt x="1665" y="343"/>
                  </a:cubicBezTo>
                  <a:cubicBezTo>
                    <a:pt x="1479" y="145"/>
                    <a:pt x="1258" y="64"/>
                    <a:pt x="1002" y="17"/>
                  </a:cubicBezTo>
                  <a:cubicBezTo>
                    <a:pt x="937" y="7"/>
                    <a:pt x="874" y="1"/>
                    <a:pt x="811" y="1"/>
                  </a:cubicBezTo>
                  <a:close/>
                </a:path>
              </a:pathLst>
            </a:custGeom>
            <a:solidFill>
              <a:srgbClr val="FFFFFF">
                <a:alpha val="562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4"/>
            <p:cNvSpPr/>
            <p:nvPr/>
          </p:nvSpPr>
          <p:spPr>
            <a:xfrm>
              <a:off x="1745000" y="461425"/>
              <a:ext cx="675975" cy="978275"/>
            </a:xfrm>
            <a:custGeom>
              <a:avLst/>
              <a:gdLst/>
              <a:ahLst/>
              <a:cxnLst/>
              <a:rect l="l" t="t" r="r" b="b"/>
              <a:pathLst>
                <a:path w="27039" h="39131" extrusionOk="0">
                  <a:moveTo>
                    <a:pt x="626" y="1"/>
                  </a:moveTo>
                  <a:cubicBezTo>
                    <a:pt x="269" y="1"/>
                    <a:pt x="1" y="432"/>
                    <a:pt x="289" y="801"/>
                  </a:cubicBezTo>
                  <a:cubicBezTo>
                    <a:pt x="1488" y="2303"/>
                    <a:pt x="2745" y="3688"/>
                    <a:pt x="3781" y="5330"/>
                  </a:cubicBezTo>
                  <a:cubicBezTo>
                    <a:pt x="4678" y="6762"/>
                    <a:pt x="5481" y="8252"/>
                    <a:pt x="6296" y="9742"/>
                  </a:cubicBezTo>
                  <a:cubicBezTo>
                    <a:pt x="6738" y="10546"/>
                    <a:pt x="7192" y="11326"/>
                    <a:pt x="7658" y="12094"/>
                  </a:cubicBezTo>
                  <a:cubicBezTo>
                    <a:pt x="6482" y="13293"/>
                    <a:pt x="5644" y="15226"/>
                    <a:pt x="6156" y="16891"/>
                  </a:cubicBezTo>
                  <a:cubicBezTo>
                    <a:pt x="6187" y="16984"/>
                    <a:pt x="6262" y="17026"/>
                    <a:pt x="6338" y="17026"/>
                  </a:cubicBezTo>
                  <a:cubicBezTo>
                    <a:pt x="6432" y="17026"/>
                    <a:pt x="6528" y="16960"/>
                    <a:pt x="6541" y="16844"/>
                  </a:cubicBezTo>
                  <a:cubicBezTo>
                    <a:pt x="6715" y="15249"/>
                    <a:pt x="6995" y="13899"/>
                    <a:pt x="8042" y="12711"/>
                  </a:cubicBezTo>
                  <a:cubicBezTo>
                    <a:pt x="9242" y="14632"/>
                    <a:pt x="10534" y="16472"/>
                    <a:pt x="11896" y="18323"/>
                  </a:cubicBezTo>
                  <a:cubicBezTo>
                    <a:pt x="9940" y="20092"/>
                    <a:pt x="8741" y="23212"/>
                    <a:pt x="8974" y="25820"/>
                  </a:cubicBezTo>
                  <a:cubicBezTo>
                    <a:pt x="8980" y="25948"/>
                    <a:pt x="9103" y="26033"/>
                    <a:pt x="9215" y="26033"/>
                  </a:cubicBezTo>
                  <a:cubicBezTo>
                    <a:pt x="9297" y="26033"/>
                    <a:pt x="9373" y="25987"/>
                    <a:pt x="9393" y="25879"/>
                  </a:cubicBezTo>
                  <a:cubicBezTo>
                    <a:pt x="9649" y="24528"/>
                    <a:pt x="9905" y="23201"/>
                    <a:pt x="10464" y="21932"/>
                  </a:cubicBezTo>
                  <a:cubicBezTo>
                    <a:pt x="10953" y="20826"/>
                    <a:pt x="11651" y="19906"/>
                    <a:pt x="12350" y="18951"/>
                  </a:cubicBezTo>
                  <a:cubicBezTo>
                    <a:pt x="14061" y="21268"/>
                    <a:pt x="15400" y="23748"/>
                    <a:pt x="16541" y="26309"/>
                  </a:cubicBezTo>
                  <a:cubicBezTo>
                    <a:pt x="14318" y="28708"/>
                    <a:pt x="11861" y="33027"/>
                    <a:pt x="12688" y="36368"/>
                  </a:cubicBezTo>
                  <a:cubicBezTo>
                    <a:pt x="12714" y="36452"/>
                    <a:pt x="12786" y="36491"/>
                    <a:pt x="12859" y="36491"/>
                  </a:cubicBezTo>
                  <a:cubicBezTo>
                    <a:pt x="12948" y="36491"/>
                    <a:pt x="13037" y="36431"/>
                    <a:pt x="13037" y="36322"/>
                  </a:cubicBezTo>
                  <a:cubicBezTo>
                    <a:pt x="13025" y="32887"/>
                    <a:pt x="14911" y="29814"/>
                    <a:pt x="16902" y="27124"/>
                  </a:cubicBezTo>
                  <a:cubicBezTo>
                    <a:pt x="18544" y="30966"/>
                    <a:pt x="19801" y="34994"/>
                    <a:pt x="21245" y="38988"/>
                  </a:cubicBezTo>
                  <a:cubicBezTo>
                    <a:pt x="21278" y="39087"/>
                    <a:pt x="21356" y="39130"/>
                    <a:pt x="21434" y="39130"/>
                  </a:cubicBezTo>
                  <a:cubicBezTo>
                    <a:pt x="21550" y="39130"/>
                    <a:pt x="21664" y="39036"/>
                    <a:pt x="21629" y="38883"/>
                  </a:cubicBezTo>
                  <a:cubicBezTo>
                    <a:pt x="20861" y="35099"/>
                    <a:pt x="19475" y="31374"/>
                    <a:pt x="18043" y="27788"/>
                  </a:cubicBezTo>
                  <a:cubicBezTo>
                    <a:pt x="17577" y="26612"/>
                    <a:pt x="17065" y="25448"/>
                    <a:pt x="16518" y="24318"/>
                  </a:cubicBezTo>
                  <a:lnTo>
                    <a:pt x="16518" y="24318"/>
                  </a:lnTo>
                  <a:cubicBezTo>
                    <a:pt x="18346" y="24738"/>
                    <a:pt x="20115" y="25320"/>
                    <a:pt x="21804" y="26170"/>
                  </a:cubicBezTo>
                  <a:cubicBezTo>
                    <a:pt x="23550" y="27054"/>
                    <a:pt x="25040" y="28242"/>
                    <a:pt x="26658" y="29336"/>
                  </a:cubicBezTo>
                  <a:cubicBezTo>
                    <a:pt x="26696" y="29361"/>
                    <a:pt x="26733" y="29372"/>
                    <a:pt x="26767" y="29372"/>
                  </a:cubicBezTo>
                  <a:cubicBezTo>
                    <a:pt x="26927" y="29372"/>
                    <a:pt x="27039" y="29142"/>
                    <a:pt x="26914" y="28999"/>
                  </a:cubicBezTo>
                  <a:cubicBezTo>
                    <a:pt x="24307" y="25983"/>
                    <a:pt x="19964" y="24179"/>
                    <a:pt x="16134" y="23480"/>
                  </a:cubicBezTo>
                  <a:lnTo>
                    <a:pt x="16087" y="23480"/>
                  </a:lnTo>
                  <a:cubicBezTo>
                    <a:pt x="15202" y="21757"/>
                    <a:pt x="14201" y="20104"/>
                    <a:pt x="13037" y="18521"/>
                  </a:cubicBezTo>
                  <a:cubicBezTo>
                    <a:pt x="13374" y="18491"/>
                    <a:pt x="13720" y="18477"/>
                    <a:pt x="14072" y="18477"/>
                  </a:cubicBezTo>
                  <a:cubicBezTo>
                    <a:pt x="16355" y="18477"/>
                    <a:pt x="18880" y="19073"/>
                    <a:pt x="20837" y="19941"/>
                  </a:cubicBezTo>
                  <a:cubicBezTo>
                    <a:pt x="20877" y="19958"/>
                    <a:pt x="20915" y="19966"/>
                    <a:pt x="20952" y="19966"/>
                  </a:cubicBezTo>
                  <a:cubicBezTo>
                    <a:pt x="21185" y="19966"/>
                    <a:pt x="21335" y="19651"/>
                    <a:pt x="21093" y="19510"/>
                  </a:cubicBezTo>
                  <a:cubicBezTo>
                    <a:pt x="19720" y="18684"/>
                    <a:pt x="18288" y="18288"/>
                    <a:pt x="16727" y="18020"/>
                  </a:cubicBezTo>
                  <a:cubicBezTo>
                    <a:pt x="15806" y="17869"/>
                    <a:pt x="14819" y="17658"/>
                    <a:pt x="13855" y="17658"/>
                  </a:cubicBezTo>
                  <a:cubicBezTo>
                    <a:pt x="13408" y="17658"/>
                    <a:pt x="12965" y="17704"/>
                    <a:pt x="12536" y="17822"/>
                  </a:cubicBezTo>
                  <a:cubicBezTo>
                    <a:pt x="10941" y="15657"/>
                    <a:pt x="9463" y="13491"/>
                    <a:pt x="8112" y="11186"/>
                  </a:cubicBezTo>
                  <a:lnTo>
                    <a:pt x="8112" y="11186"/>
                  </a:lnTo>
                  <a:cubicBezTo>
                    <a:pt x="10278" y="11419"/>
                    <a:pt x="12373" y="11582"/>
                    <a:pt x="14352" y="12606"/>
                  </a:cubicBezTo>
                  <a:cubicBezTo>
                    <a:pt x="14389" y="12627"/>
                    <a:pt x="14425" y="12635"/>
                    <a:pt x="14457" y="12635"/>
                  </a:cubicBezTo>
                  <a:cubicBezTo>
                    <a:pt x="14631" y="12635"/>
                    <a:pt x="14727" y="12384"/>
                    <a:pt x="14550" y="12257"/>
                  </a:cubicBezTo>
                  <a:cubicBezTo>
                    <a:pt x="12618" y="10813"/>
                    <a:pt x="10022" y="10581"/>
                    <a:pt x="7681" y="10441"/>
                  </a:cubicBezTo>
                  <a:cubicBezTo>
                    <a:pt x="7425" y="9987"/>
                    <a:pt x="7169" y="9521"/>
                    <a:pt x="6925" y="9055"/>
                  </a:cubicBezTo>
                  <a:cubicBezTo>
                    <a:pt x="5330" y="6017"/>
                    <a:pt x="3688" y="2326"/>
                    <a:pt x="952" y="126"/>
                  </a:cubicBezTo>
                  <a:cubicBezTo>
                    <a:pt x="844" y="38"/>
                    <a:pt x="731" y="1"/>
                    <a:pt x="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TextBox 23"/>
          <p:cNvSpPr txBox="1"/>
          <p:nvPr/>
        </p:nvSpPr>
        <p:spPr>
          <a:xfrm>
            <a:off x="2348716" y="-42523"/>
            <a:ext cx="4389782" cy="728341"/>
          </a:xfrm>
          <a:prstGeom prst="rect">
            <a:avLst/>
          </a:prstGeom>
        </p:spPr>
        <p:txBody>
          <a:bodyPr wrap="square" lIns="0" tIns="0" rIns="0" bIns="0" rtlCol="0" anchor="t">
            <a:spAutoFit/>
          </a:bodyPr>
          <a:lstStyle/>
          <a:p>
            <a:pPr algn="ctr">
              <a:lnSpc>
                <a:spcPct val="150000"/>
              </a:lnSpc>
            </a:pPr>
            <a:r>
              <a:rPr lang="vi-VN" sz="3600" b="1">
                <a:solidFill>
                  <a:schemeClr val="bg2">
                    <a:lumMod val="50000"/>
                  </a:schemeClr>
                </a:solidFill>
                <a:cs typeface="Arial" panose="020B0604020202020204" pitchFamily="34" charset="0"/>
              </a:rPr>
              <a:t>TÌM Ý</a:t>
            </a:r>
          </a:p>
        </p:txBody>
      </p:sp>
      <p:graphicFrame>
        <p:nvGraphicFramePr>
          <p:cNvPr id="6" name="Table 5"/>
          <p:cNvGraphicFramePr>
            <a:graphicFrameLocks noGrp="1"/>
          </p:cNvGraphicFramePr>
          <p:nvPr>
            <p:extLst>
              <p:ext uri="{D42A27DB-BD31-4B8C-83A1-F6EECF244321}">
                <p14:modId xmlns:p14="http://schemas.microsoft.com/office/powerpoint/2010/main" val="2235944503"/>
              </p:ext>
            </p:extLst>
          </p:nvPr>
        </p:nvGraphicFramePr>
        <p:xfrm>
          <a:off x="747737" y="720528"/>
          <a:ext cx="7915000" cy="4265109"/>
        </p:xfrm>
        <a:graphic>
          <a:graphicData uri="http://schemas.openxmlformats.org/drawingml/2006/table">
            <a:tbl>
              <a:tblPr firstRow="1" firstCol="1" bandRow="1">
                <a:tableStyleId>{761F8872-5A74-46FF-BDE0-2B764A3D9447}</a:tableStyleId>
              </a:tblPr>
              <a:tblGrid>
                <a:gridCol w="1129189">
                  <a:extLst>
                    <a:ext uri="{9D8B030D-6E8A-4147-A177-3AD203B41FA5}">
                      <a16:colId xmlns:a16="http://schemas.microsoft.com/office/drawing/2014/main" val="2653058484"/>
                    </a:ext>
                  </a:extLst>
                </a:gridCol>
                <a:gridCol w="6785811">
                  <a:extLst>
                    <a:ext uri="{9D8B030D-6E8A-4147-A177-3AD203B41FA5}">
                      <a16:colId xmlns:a16="http://schemas.microsoft.com/office/drawing/2014/main" val="702336545"/>
                    </a:ext>
                  </a:extLst>
                </a:gridCol>
              </a:tblGrid>
              <a:tr h="607509">
                <a:tc>
                  <a:txBody>
                    <a:bodyPr/>
                    <a:lstStyle/>
                    <a:p>
                      <a:pPr algn="ctr">
                        <a:lnSpc>
                          <a:spcPct val="150000"/>
                        </a:lnSpc>
                        <a:spcBef>
                          <a:spcPts val="0"/>
                        </a:spcBef>
                        <a:spcAft>
                          <a:spcPts val="0"/>
                        </a:spcAft>
                      </a:pPr>
                      <a:r>
                        <a:rPr lang="en-SG" sz="1800" b="1">
                          <a:solidFill>
                            <a:schemeClr val="accent6"/>
                          </a:solidFill>
                          <a:effectLst/>
                        </a:rPr>
                        <a:t>Mở đầu</a:t>
                      </a:r>
                      <a:endParaRPr lang="en-US" sz="1800" b="1">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bg2">
                        <a:lumMod val="90000"/>
                        <a:lumOff val="10000"/>
                      </a:schemeClr>
                    </a:solidFill>
                  </a:tcPr>
                </a:tc>
                <a:tc>
                  <a:txBody>
                    <a:bodyPr/>
                    <a:lstStyle/>
                    <a:p>
                      <a:pPr algn="l">
                        <a:lnSpc>
                          <a:spcPct val="150000"/>
                        </a:lnSpc>
                        <a:spcBef>
                          <a:spcPts val="0"/>
                        </a:spcBef>
                        <a:spcAft>
                          <a:spcPts val="0"/>
                        </a:spcAft>
                      </a:pPr>
                      <a:r>
                        <a:rPr lang="en-SG" sz="1800">
                          <a:effectLst/>
                        </a:rPr>
                        <a:t>Giới thiệu tên câu chuyện đã gợi cho em những liên tưởng, tưởng tượng. </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078165249"/>
                  </a:ext>
                </a:extLst>
              </a:tr>
              <a:tr h="2201282">
                <a:tc>
                  <a:txBody>
                    <a:bodyPr/>
                    <a:lstStyle/>
                    <a:p>
                      <a:pPr algn="ctr">
                        <a:lnSpc>
                          <a:spcPct val="150000"/>
                        </a:lnSpc>
                        <a:spcBef>
                          <a:spcPts val="0"/>
                        </a:spcBef>
                        <a:spcAft>
                          <a:spcPts val="0"/>
                        </a:spcAft>
                      </a:pPr>
                      <a:r>
                        <a:rPr lang="en-SG" sz="1800" b="1">
                          <a:solidFill>
                            <a:schemeClr val="accent6"/>
                          </a:solidFill>
                          <a:effectLst/>
                        </a:rPr>
                        <a:t>Triển khai</a:t>
                      </a:r>
                      <a:endParaRPr lang="en-US" sz="1800" b="1">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bg2">
                        <a:lumMod val="90000"/>
                        <a:lumOff val="10000"/>
                      </a:schemeClr>
                    </a:solidFill>
                  </a:tcPr>
                </a:tc>
                <a:tc>
                  <a:txBody>
                    <a:bodyPr/>
                    <a:lstStyle/>
                    <a:p>
                      <a:pPr algn="l">
                        <a:lnSpc>
                          <a:spcPct val="150000"/>
                        </a:lnSpc>
                        <a:spcBef>
                          <a:spcPts val="0"/>
                        </a:spcBef>
                        <a:spcAft>
                          <a:spcPts val="0"/>
                        </a:spcAft>
                      </a:pPr>
                      <a:r>
                        <a:rPr lang="en-SG" sz="1800">
                          <a:effectLst/>
                        </a:rPr>
                        <a:t>Kể, tả lại những gì em đã tưởng tượng về câu chuyện theo phương án đã lựa chọn.</a:t>
                      </a:r>
                      <a:endParaRPr lang="en-US" sz="1800">
                        <a:effectLst/>
                      </a:endParaRPr>
                    </a:p>
                    <a:p>
                      <a:pPr algn="l">
                        <a:lnSpc>
                          <a:spcPct val="150000"/>
                        </a:lnSpc>
                        <a:spcBef>
                          <a:spcPts val="0"/>
                        </a:spcBef>
                        <a:spcAft>
                          <a:spcPts val="0"/>
                        </a:spcAft>
                      </a:pPr>
                      <a:r>
                        <a:rPr lang="en-SG" sz="1800" b="1">
                          <a:effectLst/>
                        </a:rPr>
                        <a:t>Lưu ý:</a:t>
                      </a:r>
                      <a:endParaRPr lang="en-US" sz="1800" b="1">
                        <a:effectLst/>
                      </a:endParaRPr>
                    </a:p>
                    <a:p>
                      <a:pPr algn="l">
                        <a:lnSpc>
                          <a:spcPct val="150000"/>
                        </a:lnSpc>
                        <a:spcBef>
                          <a:spcPts val="0"/>
                        </a:spcBef>
                        <a:spcAft>
                          <a:spcPts val="0"/>
                        </a:spcAft>
                      </a:pPr>
                      <a:r>
                        <a:rPr lang="en-SG" sz="1800">
                          <a:effectLst/>
                        </a:rPr>
                        <a:t>- Cần tạo được sự bất ngờ, thú vị,...cho người đọc.</a:t>
                      </a:r>
                      <a:endParaRPr lang="en-US" sz="1800">
                        <a:effectLst/>
                      </a:endParaRPr>
                    </a:p>
                    <a:p>
                      <a:pPr algn="l">
                        <a:lnSpc>
                          <a:spcPct val="150000"/>
                        </a:lnSpc>
                        <a:spcBef>
                          <a:spcPts val="0"/>
                        </a:spcBef>
                        <a:spcAft>
                          <a:spcPts val="0"/>
                        </a:spcAft>
                      </a:pPr>
                      <a:r>
                        <a:rPr lang="en-SG" sz="1800">
                          <a:effectLst/>
                        </a:rPr>
                        <a:t>- Có thể sử dụng biện pháp nhân hóa, so sánh để lời văn thêm sinh động. </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856926561"/>
                  </a:ext>
                </a:extLst>
              </a:tr>
              <a:tr h="607509">
                <a:tc>
                  <a:txBody>
                    <a:bodyPr/>
                    <a:lstStyle/>
                    <a:p>
                      <a:pPr algn="ctr">
                        <a:lnSpc>
                          <a:spcPct val="150000"/>
                        </a:lnSpc>
                        <a:spcBef>
                          <a:spcPts val="0"/>
                        </a:spcBef>
                        <a:spcAft>
                          <a:spcPts val="0"/>
                        </a:spcAft>
                      </a:pPr>
                      <a:r>
                        <a:rPr lang="en-SG" sz="1800" b="1">
                          <a:solidFill>
                            <a:schemeClr val="accent6"/>
                          </a:solidFill>
                          <a:effectLst/>
                        </a:rPr>
                        <a:t>Kết thúc</a:t>
                      </a:r>
                      <a:endParaRPr lang="en-US" sz="1800" b="1">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bg2">
                        <a:lumMod val="90000"/>
                        <a:lumOff val="10000"/>
                      </a:schemeClr>
                    </a:solidFill>
                  </a:tcPr>
                </a:tc>
                <a:tc>
                  <a:txBody>
                    <a:bodyPr/>
                    <a:lstStyle/>
                    <a:p>
                      <a:pPr algn="just">
                        <a:lnSpc>
                          <a:spcPct val="150000"/>
                        </a:lnSpc>
                        <a:spcBef>
                          <a:spcPts val="0"/>
                        </a:spcBef>
                        <a:spcAft>
                          <a:spcPts val="0"/>
                        </a:spcAft>
                      </a:pPr>
                      <a:r>
                        <a:rPr lang="en-SG" sz="1800">
                          <a:effectLst/>
                        </a:rPr>
                        <a:t>Nêu cảm nghĩ hoặc gợi ra những điều tưởng tượng tiếp theo. </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19050" cap="flat" cmpd="sng" algn="ctr">
                      <a:solidFill>
                        <a:schemeClr val="tx1">
                          <a:lumMod val="50000"/>
                        </a:schemeClr>
                      </a:solidFill>
                      <a:prstDash val="solid"/>
                      <a:round/>
                      <a:headEnd type="none" w="med" len="med"/>
                      <a:tailEnd type="none" w="med" len="med"/>
                    </a:lnL>
                    <a:lnR w="19050" cap="flat" cmpd="sng" algn="ctr">
                      <a:solidFill>
                        <a:schemeClr val="tx1">
                          <a:lumMod val="50000"/>
                        </a:schemeClr>
                      </a:solidFill>
                      <a:prstDash val="solid"/>
                      <a:round/>
                      <a:headEnd type="none" w="med" len="med"/>
                      <a:tailEnd type="none" w="med" len="med"/>
                    </a:lnR>
                    <a:lnT w="19050" cap="flat" cmpd="sng" algn="ctr">
                      <a:solidFill>
                        <a:schemeClr val="tx1">
                          <a:lumMod val="50000"/>
                        </a:schemeClr>
                      </a:solidFill>
                      <a:prstDash val="solid"/>
                      <a:round/>
                      <a:headEnd type="none" w="med" len="med"/>
                      <a:tailEnd type="none" w="med" len="med"/>
                    </a:lnT>
                    <a:lnB w="1905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95747476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4"/>
        <p:cNvGrpSpPr/>
        <p:nvPr/>
      </p:nvGrpSpPr>
      <p:grpSpPr>
        <a:xfrm>
          <a:off x="0" y="0"/>
          <a:ext cx="0" cy="0"/>
          <a:chOff x="0" y="0"/>
          <a:chExt cx="0" cy="0"/>
        </a:xfrm>
      </p:grpSpPr>
      <p:grpSp>
        <p:nvGrpSpPr>
          <p:cNvPr id="1517" name="Google Shape;1517;p39"/>
          <p:cNvGrpSpPr/>
          <p:nvPr/>
        </p:nvGrpSpPr>
        <p:grpSpPr>
          <a:xfrm rot="847993">
            <a:off x="7241220" y="3313748"/>
            <a:ext cx="1779366" cy="1802419"/>
            <a:chOff x="5604550" y="2872125"/>
            <a:chExt cx="1254275" cy="1270525"/>
          </a:xfrm>
        </p:grpSpPr>
        <p:sp>
          <p:nvSpPr>
            <p:cNvPr id="1518" name="Google Shape;1518;p39"/>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9"/>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9"/>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9"/>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9"/>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9"/>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9"/>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9"/>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9"/>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7" name="Google Shape;1527;p39"/>
          <p:cNvGrpSpPr/>
          <p:nvPr/>
        </p:nvGrpSpPr>
        <p:grpSpPr>
          <a:xfrm>
            <a:off x="-391480" y="-242486"/>
            <a:ext cx="1792374" cy="1874635"/>
            <a:chOff x="1885650" y="1461000"/>
            <a:chExt cx="671100" cy="701900"/>
          </a:xfrm>
        </p:grpSpPr>
        <p:sp>
          <p:nvSpPr>
            <p:cNvPr id="1528" name="Google Shape;1528;p39"/>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9"/>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9"/>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9"/>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9"/>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9"/>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9"/>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9"/>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9"/>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9"/>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9"/>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9"/>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9"/>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9"/>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9"/>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9"/>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9"/>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9"/>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9"/>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9"/>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9"/>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 name="Rectangle 37"/>
          <p:cNvSpPr/>
          <p:nvPr/>
        </p:nvSpPr>
        <p:spPr>
          <a:xfrm>
            <a:off x="1843862" y="2415895"/>
            <a:ext cx="5208117" cy="1427570"/>
          </a:xfrm>
          <a:prstGeom prst="rect">
            <a:avLst/>
          </a:prstGeom>
        </p:spPr>
        <p:txBody>
          <a:bodyPr wrap="square">
            <a:spAutoFit/>
          </a:bodyPr>
          <a:lstStyle/>
          <a:p>
            <a:pPr algn="ctr">
              <a:lnSpc>
                <a:spcPct val="150000"/>
              </a:lnSpc>
            </a:pPr>
            <a:r>
              <a:rPr lang="vi-VN" sz="6600" b="1">
                <a:solidFill>
                  <a:schemeClr val="bg2">
                    <a:lumMod val="50000"/>
                  </a:schemeClr>
                </a:solidFill>
                <a:cs typeface="Arial" panose="020B0604020202020204" pitchFamily="34" charset="0"/>
              </a:rPr>
              <a:t>CHỈNH SỬA</a:t>
            </a:r>
          </a:p>
        </p:txBody>
      </p:sp>
      <p:sp>
        <p:nvSpPr>
          <p:cNvPr id="39" name="Oval 38"/>
          <p:cNvSpPr/>
          <p:nvPr/>
        </p:nvSpPr>
        <p:spPr>
          <a:xfrm>
            <a:off x="3918934" y="1477576"/>
            <a:ext cx="1057974" cy="994218"/>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a:solidFill>
                  <a:srgbClr val="FFFFFF"/>
                </a:solidFill>
              </a:rPr>
              <a:t>3</a:t>
            </a:r>
          </a:p>
        </p:txBody>
      </p:sp>
    </p:spTree>
    <p:extLst>
      <p:ext uri="{BB962C8B-B14F-4D97-AF65-F5344CB8AC3E}">
        <p14:creationId xmlns:p14="http://schemas.microsoft.com/office/powerpoint/2010/main" val="1676146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8"/>
        <p:cNvGrpSpPr/>
        <p:nvPr/>
      </p:nvGrpSpPr>
      <p:grpSpPr>
        <a:xfrm>
          <a:off x="0" y="0"/>
          <a:ext cx="0" cy="0"/>
          <a:chOff x="0" y="0"/>
          <a:chExt cx="0" cy="0"/>
        </a:xfrm>
      </p:grpSpPr>
      <p:sp>
        <p:nvSpPr>
          <p:cNvPr id="5" name="Rounded Rectangle 4"/>
          <p:cNvSpPr/>
          <p:nvPr/>
        </p:nvSpPr>
        <p:spPr>
          <a:xfrm>
            <a:off x="177800" y="263811"/>
            <a:ext cx="8788400" cy="84477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lnSpc>
                <a:spcPct val="150000"/>
              </a:lnSpc>
              <a:spcBef>
                <a:spcPct val="0"/>
              </a:spcBef>
            </a:pPr>
            <a:r>
              <a:rPr lang="en" sz="3600" b="1">
                <a:solidFill>
                  <a:schemeClr val="bg2">
                    <a:lumMod val="50000"/>
                  </a:schemeClr>
                </a:solidFill>
                <a:cs typeface="Arial" panose="020B0604020202020204" pitchFamily="34" charset="0"/>
              </a:rPr>
              <a:t>CỦNG CỐ, DẶN DÒ</a:t>
            </a:r>
            <a:endParaRPr lang="en-US" sz="3600" dirty="0">
              <a:solidFill>
                <a:schemeClr val="bg2">
                  <a:lumMod val="50000"/>
                </a:schemeClr>
              </a:solidFill>
              <a:cs typeface="Arial" panose="020B0604020202020204" pitchFamily="34" charset="0"/>
            </a:endParaRPr>
          </a:p>
        </p:txBody>
      </p:sp>
      <p:sp>
        <p:nvSpPr>
          <p:cNvPr id="6" name="TextBox 5">
            <a:extLst>
              <a:ext uri="{FF2B5EF4-FFF2-40B4-BE49-F238E27FC236}">
                <a16:creationId xmlns:a16="http://schemas.microsoft.com/office/drawing/2014/main" id="{0605E903-F187-8D9D-7F46-B96D3A68E1A3}"/>
              </a:ext>
            </a:extLst>
          </p:cNvPr>
          <p:cNvSpPr txBox="1"/>
          <p:nvPr/>
        </p:nvSpPr>
        <p:spPr>
          <a:xfrm>
            <a:off x="3620444" y="3562748"/>
            <a:ext cx="11140942" cy="1225868"/>
          </a:xfrm>
          <a:prstGeom prst="roundRect">
            <a:avLst/>
          </a:prstGeom>
          <a:noFill/>
        </p:spPr>
        <p:txBody>
          <a:bodyPr wrap="square">
            <a:spAutoFit/>
          </a:bodyPr>
          <a:lstStyle/>
          <a:p>
            <a:pPr marL="0" lvl="0" indent="0" algn="ctr">
              <a:spcBef>
                <a:spcPct val="0"/>
              </a:spcBef>
            </a:pPr>
            <a:endParaRPr lang="en-US" sz="6600" dirty="0">
              <a:latin typeface="Arial" panose="020B0604020202020204" pitchFamily="34" charset="0"/>
              <a:cs typeface="Arial" panose="020B0604020202020204" pitchFamily="34" charset="0"/>
            </a:endParaRPr>
          </a:p>
        </p:txBody>
      </p:sp>
      <p:sp>
        <p:nvSpPr>
          <p:cNvPr id="7" name="Freeform 9">
            <a:extLst>
              <a:ext uri="{FF2B5EF4-FFF2-40B4-BE49-F238E27FC236}">
                <a16:creationId xmlns:a16="http://schemas.microsoft.com/office/drawing/2014/main" id="{D8F86FB1-AEE8-CDCC-BADC-518CA0BC6FB9}"/>
              </a:ext>
            </a:extLst>
          </p:cNvPr>
          <p:cNvSpPr/>
          <p:nvPr/>
        </p:nvSpPr>
        <p:spPr>
          <a:xfrm rot="5400000">
            <a:off x="3960582" y="-1667756"/>
            <a:ext cx="1041301" cy="7413060"/>
          </a:xfrm>
          <a:prstGeom prst="roundRect">
            <a:avLst/>
          </a:prstGeom>
          <a:solidFill>
            <a:srgbClr val="FFFFFF"/>
          </a:solidFill>
          <a:ln w="19050">
            <a:solidFill>
              <a:schemeClr val="bg2">
                <a:lumMod val="50000"/>
              </a:schemeClr>
            </a:solidFill>
          </a:ln>
        </p:spPr>
        <p:txBody>
          <a:bodyPr/>
          <a:lstStyle/>
          <a:p>
            <a:endParaRPr lang="en-US"/>
          </a:p>
        </p:txBody>
      </p:sp>
      <p:sp>
        <p:nvSpPr>
          <p:cNvPr id="8" name="TextBox 7">
            <a:extLst>
              <a:ext uri="{FF2B5EF4-FFF2-40B4-BE49-F238E27FC236}">
                <a16:creationId xmlns:a16="http://schemas.microsoft.com/office/drawing/2014/main" id="{4A7180F8-B199-EE94-62C2-A863755ED707}"/>
              </a:ext>
            </a:extLst>
          </p:cNvPr>
          <p:cNvSpPr txBox="1"/>
          <p:nvPr/>
        </p:nvSpPr>
        <p:spPr>
          <a:xfrm>
            <a:off x="774702" y="1719112"/>
            <a:ext cx="7342965" cy="639324"/>
          </a:xfrm>
          <a:prstGeom prst="roundRect">
            <a:avLst/>
          </a:prstGeom>
          <a:noFill/>
        </p:spPr>
        <p:txBody>
          <a:bodyPr wrap="square">
            <a:spAutoFit/>
          </a:bodyPr>
          <a:lstStyle/>
          <a:p>
            <a:pPr algn="ctr">
              <a:lnSpc>
                <a:spcPct val="150000"/>
              </a:lnSpc>
              <a:spcBef>
                <a:spcPts val="300"/>
              </a:spcBef>
              <a:spcAft>
                <a:spcPts val="300"/>
              </a:spcAft>
            </a:pPr>
            <a:r>
              <a:rPr lang="nl-NL" sz="2400">
                <a:latin typeface="Arial" panose="020B0604020202020204" pitchFamily="34" charset="0"/>
                <a:ea typeface="Calibri" panose="020F0502020204030204" pitchFamily="34" charset="0"/>
                <a:cs typeface="Arial" panose="020B0604020202020204" pitchFamily="34" charset="0"/>
              </a:rPr>
              <a:t>Học thuộc ghi nhớ và hoàn thành VBT Tiếng Việt.</a:t>
            </a: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Freeform 9">
            <a:extLst>
              <a:ext uri="{FF2B5EF4-FFF2-40B4-BE49-F238E27FC236}">
                <a16:creationId xmlns:a16="http://schemas.microsoft.com/office/drawing/2014/main" id="{BA4EF70B-803E-FDFF-401B-8D0D91F25E75}"/>
              </a:ext>
            </a:extLst>
          </p:cNvPr>
          <p:cNvSpPr/>
          <p:nvPr/>
        </p:nvSpPr>
        <p:spPr>
          <a:xfrm rot="5400000">
            <a:off x="3925389" y="-214982"/>
            <a:ext cx="1111686" cy="7413060"/>
          </a:xfrm>
          <a:prstGeom prst="roundRect">
            <a:avLst/>
          </a:prstGeom>
          <a:solidFill>
            <a:srgbClr val="FFFFFF"/>
          </a:solidFill>
          <a:ln w="19050">
            <a:solidFill>
              <a:schemeClr val="bg2">
                <a:lumMod val="50000"/>
              </a:schemeClr>
            </a:solidFill>
          </a:ln>
        </p:spPr>
        <p:txBody>
          <a:bodyPr/>
          <a:lstStyle/>
          <a:p>
            <a:endParaRPr lang="en-US"/>
          </a:p>
        </p:txBody>
      </p:sp>
      <p:sp>
        <p:nvSpPr>
          <p:cNvPr id="12" name="TextBox 11">
            <a:extLst>
              <a:ext uri="{FF2B5EF4-FFF2-40B4-BE49-F238E27FC236}">
                <a16:creationId xmlns:a16="http://schemas.microsoft.com/office/drawing/2014/main" id="{2ED2231A-5838-2B0E-B207-3743C80D15FB}"/>
              </a:ext>
            </a:extLst>
          </p:cNvPr>
          <p:cNvSpPr txBox="1"/>
          <p:nvPr/>
        </p:nvSpPr>
        <p:spPr>
          <a:xfrm>
            <a:off x="844796" y="3108937"/>
            <a:ext cx="7272871" cy="639324"/>
          </a:xfrm>
          <a:prstGeom prst="roundRect">
            <a:avLst/>
          </a:prstGeom>
          <a:noFill/>
        </p:spPr>
        <p:txBody>
          <a:bodyPr wrap="square">
            <a:spAutoFit/>
          </a:bodyPr>
          <a:lstStyle/>
          <a:p>
            <a:pPr algn="ctr">
              <a:lnSpc>
                <a:spcPct val="150000"/>
              </a:lnSpc>
              <a:spcBef>
                <a:spcPts val="300"/>
              </a:spcBef>
              <a:spcAft>
                <a:spcPts val="300"/>
              </a:spcAft>
            </a:pPr>
            <a:r>
              <a:rPr lang="vi-VN" sz="2400">
                <a:latin typeface="Arial" panose="020B0604020202020204" pitchFamily="34" charset="0"/>
                <a:ea typeface="Calibri" panose="020F0502020204030204" pitchFamily="34" charset="0"/>
                <a:cs typeface="Arial" panose="020B0604020202020204" pitchFamily="34" charset="0"/>
              </a:rPr>
              <a:t>Đọc trước Tiết tiếp theo </a:t>
            </a:r>
            <a:r>
              <a:rPr lang="vi-VN" sz="2400" b="1">
                <a:latin typeface="Arial" panose="020B0604020202020204" pitchFamily="34" charset="0"/>
                <a:ea typeface="Calibri" panose="020F0502020204030204" pitchFamily="34" charset="0"/>
                <a:cs typeface="Arial" panose="020B0604020202020204" pitchFamily="34" charset="0"/>
              </a:rPr>
              <a:t>– Nói và nghe SGK tr.84.</a:t>
            </a:r>
            <a:endParaRPr lang="en-US" sz="2400" b="1" i="1"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1" grpId="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5"/>
        <p:cNvGrpSpPr/>
        <p:nvPr/>
      </p:nvGrpSpPr>
      <p:grpSpPr>
        <a:xfrm>
          <a:off x="0" y="0"/>
          <a:ext cx="0" cy="0"/>
          <a:chOff x="0" y="0"/>
          <a:chExt cx="0" cy="0"/>
        </a:xfrm>
      </p:grpSpPr>
      <p:sp>
        <p:nvSpPr>
          <p:cNvPr id="3" name="Rectangle 2"/>
          <p:cNvSpPr/>
          <p:nvPr/>
        </p:nvSpPr>
        <p:spPr>
          <a:xfrm>
            <a:off x="600616" y="1172875"/>
            <a:ext cx="7641015" cy="3395801"/>
          </a:xfrm>
          <a:prstGeom prst="rect">
            <a:avLst/>
          </a:prstGeom>
        </p:spPr>
        <p:txBody>
          <a:bodyPr wrap="square">
            <a:spAutoFit/>
          </a:bodyPr>
          <a:lstStyle/>
          <a:p>
            <a:pPr lvl="0" algn="ctr">
              <a:lnSpc>
                <a:spcPct val="150000"/>
              </a:lnSpc>
              <a:spcAft>
                <a:spcPts val="1000"/>
              </a:spcAft>
            </a:pPr>
            <a:r>
              <a:rPr lang="en-US" sz="4400" b="1">
                <a:latin typeface="Arial" panose="020B0604020202020204" pitchFamily="34" charset="0"/>
                <a:cs typeface="Arial" panose="020B0604020202020204" pitchFamily="34" charset="0"/>
              </a:rPr>
              <a:t>TRÂN TRỌNG CẢM ƠN </a:t>
            </a:r>
          </a:p>
          <a:p>
            <a:pPr lvl="0" algn="ctr">
              <a:lnSpc>
                <a:spcPct val="150000"/>
              </a:lnSpc>
              <a:spcAft>
                <a:spcPts val="1000"/>
              </a:spcAft>
            </a:pPr>
            <a:r>
              <a:rPr lang="en-US" sz="4400" b="1">
                <a:latin typeface="Arial" panose="020B0604020202020204" pitchFamily="34" charset="0"/>
                <a:cs typeface="Arial" panose="020B0604020202020204" pitchFamily="34" charset="0"/>
              </a:rPr>
              <a:t>SỰ QUAN TÂM THEO DÕI</a:t>
            </a:r>
          </a:p>
          <a:p>
            <a:pPr lvl="0" algn="ctr">
              <a:lnSpc>
                <a:spcPct val="150000"/>
              </a:lnSpc>
              <a:spcAft>
                <a:spcPts val="1000"/>
              </a:spcAft>
            </a:pPr>
            <a:r>
              <a:rPr lang="en-US" sz="4400" b="1">
                <a:latin typeface="Arial" panose="020B0604020202020204" pitchFamily="34" charset="0"/>
                <a:cs typeface="Arial" panose="020B0604020202020204" pitchFamily="34" charset="0"/>
              </a:rPr>
              <a:t>CỦA CÁC EM!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85"/>
        <p:cNvGrpSpPr/>
        <p:nvPr/>
      </p:nvGrpSpPr>
      <p:grpSpPr>
        <a:xfrm>
          <a:off x="0" y="0"/>
          <a:ext cx="0" cy="0"/>
          <a:chOff x="0" y="0"/>
          <a:chExt cx="0" cy="0"/>
        </a:xfrm>
      </p:grpSpPr>
      <p:sp>
        <p:nvSpPr>
          <p:cNvPr id="12" name="Rectangle 11">
            <a:extLst>
              <a:ext uri="{FF2B5EF4-FFF2-40B4-BE49-F238E27FC236}">
                <a16:creationId xmlns:a16="http://schemas.microsoft.com/office/drawing/2014/main" id="{1C7F2A0F-12FF-B796-5B8B-C1854B0B4A08}"/>
              </a:ext>
            </a:extLst>
          </p:cNvPr>
          <p:cNvSpPr/>
          <p:nvPr/>
        </p:nvSpPr>
        <p:spPr>
          <a:xfrm>
            <a:off x="757295" y="1673077"/>
            <a:ext cx="7690799" cy="1964310"/>
          </a:xfrm>
          <a:prstGeom prst="rect">
            <a:avLst/>
          </a:prstGeom>
          <a:solidFill>
            <a:srgbClr val="FFFFFF"/>
          </a:solidFill>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a:lnSpc>
                <a:spcPct val="150000"/>
              </a:lnSpc>
            </a:pPr>
            <a:r>
              <a:rPr lang="vi-VN" sz="2400">
                <a:solidFill>
                  <a:schemeClr val="bg2">
                    <a:lumMod val="50000"/>
                  </a:schemeClr>
                </a:solidFill>
                <a:cs typeface="Arial" panose="020B0604020202020204" pitchFamily="34" charset="0"/>
              </a:rPr>
              <a:t> Khi viết đoạn văn tưởng tượng cần lưu ý điều gì?</a:t>
            </a:r>
          </a:p>
          <a:p>
            <a:pPr>
              <a:lnSpc>
                <a:spcPct val="150000"/>
              </a:lnSpc>
            </a:pPr>
            <a:r>
              <a:rPr lang="vi-VN" sz="2400">
                <a:solidFill>
                  <a:schemeClr val="bg2">
                    <a:lumMod val="50000"/>
                  </a:schemeClr>
                </a:solidFill>
                <a:cs typeface="Arial" panose="020B0604020202020204" pitchFamily="34" charset="0"/>
              </a:rPr>
              <a:t>Nêu các cách viết đoạn văn tưởng tượng?</a:t>
            </a:r>
          </a:p>
        </p:txBody>
      </p:sp>
      <p:sp>
        <p:nvSpPr>
          <p:cNvPr id="13" name="Arrow: Pentagon 18">
            <a:extLst>
              <a:ext uri="{FF2B5EF4-FFF2-40B4-BE49-F238E27FC236}">
                <a16:creationId xmlns:a16="http://schemas.microsoft.com/office/drawing/2014/main" id="{ED9E9F7A-14C3-7A04-524B-A681E3CB78F7}"/>
              </a:ext>
            </a:extLst>
          </p:cNvPr>
          <p:cNvSpPr/>
          <p:nvPr/>
        </p:nvSpPr>
        <p:spPr>
          <a:xfrm>
            <a:off x="1189669" y="1358167"/>
            <a:ext cx="3877819" cy="602159"/>
          </a:xfrm>
          <a:prstGeom prst="homePlate">
            <a:avLst>
              <a:gd name="adj" fmla="val 85161"/>
            </a:avLst>
          </a:prstGeom>
          <a:solidFill>
            <a:schemeClr val="bg2">
              <a:lumMod val="75000"/>
            </a:schemeClr>
          </a:solidFill>
          <a:ln w="38100">
            <a:solidFill>
              <a:schemeClr val="bg2">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b="1">
                <a:solidFill>
                  <a:srgbClr val="FFFFFF"/>
                </a:solidFill>
                <a:latin typeface="+mj-lt"/>
                <a:cs typeface="Arial" panose="020B0604020202020204" pitchFamily="34" charset="0"/>
              </a:rPr>
              <a:t>  THẢO LUẬN NHÓM </a:t>
            </a:r>
            <a:endParaRPr lang="en-US" sz="2400" b="1" i="1" dirty="0">
              <a:solidFill>
                <a:srgbClr val="FFFFFF"/>
              </a:solidFill>
              <a:latin typeface="+mj-lt"/>
              <a:cs typeface="Arial" panose="020B0604020202020204" pitchFamily="34" charset="0"/>
            </a:endParaRPr>
          </a:p>
        </p:txBody>
      </p:sp>
      <p:sp>
        <p:nvSpPr>
          <p:cNvPr id="8" name="TextBox 23"/>
          <p:cNvSpPr txBox="1"/>
          <p:nvPr/>
        </p:nvSpPr>
        <p:spPr>
          <a:xfrm>
            <a:off x="2529726" y="215939"/>
            <a:ext cx="4389782" cy="728341"/>
          </a:xfrm>
          <a:prstGeom prst="rect">
            <a:avLst/>
          </a:prstGeom>
        </p:spPr>
        <p:txBody>
          <a:bodyPr wrap="square" lIns="0" tIns="0" rIns="0" bIns="0" rtlCol="0" anchor="t">
            <a:spAutoFit/>
          </a:bodyPr>
          <a:lstStyle/>
          <a:p>
            <a:pPr algn="ctr">
              <a:lnSpc>
                <a:spcPct val="150000"/>
              </a:lnSpc>
            </a:pPr>
            <a:r>
              <a:rPr lang="en-US" sz="3600" b="1">
                <a:solidFill>
                  <a:schemeClr val="tx2">
                    <a:lumMod val="50000"/>
                  </a:schemeClr>
                </a:solidFill>
                <a:latin typeface="Arial" panose="020B0604020202020204" pitchFamily="34" charset="0"/>
                <a:cs typeface="Arial" panose="020B0604020202020204" pitchFamily="34" charset="0"/>
              </a:rPr>
              <a:t>KHỞI ĐỘNG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left)">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85"/>
        <p:cNvGrpSpPr/>
        <p:nvPr/>
      </p:nvGrpSpPr>
      <p:grpSpPr>
        <a:xfrm>
          <a:off x="0" y="0"/>
          <a:ext cx="0" cy="0"/>
          <a:chOff x="0" y="0"/>
          <a:chExt cx="0" cy="0"/>
        </a:xfrm>
      </p:grpSpPr>
      <p:sp>
        <p:nvSpPr>
          <p:cNvPr id="12" name="Rectangle 11">
            <a:extLst>
              <a:ext uri="{FF2B5EF4-FFF2-40B4-BE49-F238E27FC236}">
                <a16:creationId xmlns:a16="http://schemas.microsoft.com/office/drawing/2014/main" id="{1C7F2A0F-12FF-B796-5B8B-C1854B0B4A08}"/>
              </a:ext>
            </a:extLst>
          </p:cNvPr>
          <p:cNvSpPr/>
          <p:nvPr/>
        </p:nvSpPr>
        <p:spPr>
          <a:xfrm>
            <a:off x="469233" y="1516665"/>
            <a:ext cx="8193504" cy="3332061"/>
          </a:xfrm>
          <a:prstGeom prst="rect">
            <a:avLst/>
          </a:prstGeom>
          <a:solidFill>
            <a:srgbClr val="FFFFFF"/>
          </a:solidFill>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lIns="365760" tIns="91440" rIns="365760" bIns="91440"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algn="just">
              <a:lnSpc>
                <a:spcPct val="150000"/>
              </a:lnSpc>
              <a:spcAft>
                <a:spcPts val="600"/>
              </a:spcAft>
            </a:pPr>
            <a:r>
              <a:rPr lang="en-US" sz="2200" b="1">
                <a:solidFill>
                  <a:schemeClr val="bg2">
                    <a:lumMod val="50000"/>
                  </a:schemeClr>
                </a:solidFill>
                <a:cs typeface="Arial" panose="020B0604020202020204" pitchFamily="34" charset="0"/>
              </a:rPr>
              <a:t>1. </a:t>
            </a:r>
            <a:r>
              <a:rPr lang="vi-VN" sz="2200">
                <a:solidFill>
                  <a:schemeClr val="bg2">
                    <a:lumMod val="50000"/>
                  </a:schemeClr>
                </a:solidFill>
                <a:cs typeface="Arial" panose="020B0604020202020204" pitchFamily="34" charset="0"/>
              </a:rPr>
              <a:t>Khi viết đoạn văn tưởng tượng dựa vào một câu chuyện đã đọc hoặc đã nghe, người viết cần phát huy trí tưởng tượng để thay đổi, bổ sung chi tiết cho câu chuyện.</a:t>
            </a:r>
          </a:p>
          <a:p>
            <a:pPr algn="just">
              <a:lnSpc>
                <a:spcPct val="150000"/>
              </a:lnSpc>
              <a:spcAft>
                <a:spcPts val="600"/>
              </a:spcAft>
            </a:pPr>
            <a:r>
              <a:rPr lang="en-US" sz="2200" b="1">
                <a:solidFill>
                  <a:schemeClr val="bg2">
                    <a:lumMod val="50000"/>
                  </a:schemeClr>
                </a:solidFill>
                <a:cs typeface="Arial" panose="020B0604020202020204" pitchFamily="34" charset="0"/>
              </a:rPr>
              <a:t>2. </a:t>
            </a:r>
            <a:r>
              <a:rPr lang="vi-VN" sz="2200">
                <a:solidFill>
                  <a:schemeClr val="bg2">
                    <a:lumMod val="50000"/>
                  </a:schemeClr>
                </a:solidFill>
                <a:cs typeface="Arial" panose="020B0604020202020204" pitchFamily="34" charset="0"/>
              </a:rPr>
              <a:t>Có nhiều cách để viết đoạn văn tưởng tượng như: bổ sung chi tiết (lời kể, tả,...), bổ sung lời thoại của nhân vật, thay hoặc viết tiếp đoạn kết,...</a:t>
            </a:r>
          </a:p>
        </p:txBody>
      </p:sp>
      <p:sp>
        <p:nvSpPr>
          <p:cNvPr id="8" name="TextBox 23"/>
          <p:cNvSpPr txBox="1"/>
          <p:nvPr/>
        </p:nvSpPr>
        <p:spPr>
          <a:xfrm>
            <a:off x="2505663" y="119686"/>
            <a:ext cx="4389782" cy="728341"/>
          </a:xfrm>
          <a:prstGeom prst="rect">
            <a:avLst/>
          </a:prstGeom>
        </p:spPr>
        <p:txBody>
          <a:bodyPr wrap="square" lIns="0" tIns="0" rIns="0" bIns="0" rtlCol="0" anchor="t">
            <a:spAutoFit/>
          </a:bodyPr>
          <a:lstStyle/>
          <a:p>
            <a:pPr algn="ctr">
              <a:lnSpc>
                <a:spcPct val="150000"/>
              </a:lnSpc>
            </a:pPr>
            <a:r>
              <a:rPr lang="en-US" sz="3600" b="1">
                <a:solidFill>
                  <a:schemeClr val="tx2">
                    <a:lumMod val="50000"/>
                  </a:schemeClr>
                </a:solidFill>
                <a:latin typeface="Arial" panose="020B0604020202020204" pitchFamily="34" charset="0"/>
                <a:cs typeface="Arial" panose="020B0604020202020204" pitchFamily="34" charset="0"/>
              </a:rPr>
              <a:t>KHỞI ĐỘNG</a:t>
            </a:r>
          </a:p>
        </p:txBody>
      </p:sp>
      <p:sp>
        <p:nvSpPr>
          <p:cNvPr id="5" name="Rectangle 4"/>
          <p:cNvSpPr/>
          <p:nvPr/>
        </p:nvSpPr>
        <p:spPr>
          <a:xfrm>
            <a:off x="596824" y="835097"/>
            <a:ext cx="7999018" cy="577850"/>
          </a:xfrm>
          <a:prstGeom prst="rect">
            <a:avLst/>
          </a:prstGeom>
        </p:spPr>
        <p:txBody>
          <a:bodyPr wrap="square">
            <a:spAutoFit/>
          </a:bodyPr>
          <a:lstStyle/>
          <a:p>
            <a:pPr algn="ctr">
              <a:lnSpc>
                <a:spcPct val="150000"/>
              </a:lnSpc>
            </a:pPr>
            <a:r>
              <a:rPr lang="nl-NL" sz="2400" b="1" u="sng" kern="1200">
                <a:solidFill>
                  <a:schemeClr val="tx1"/>
                </a:solidFill>
                <a:latin typeface="Arial" panose="020B0604020202020204" pitchFamily="34" charset="0"/>
                <a:ea typeface="+mn-ea"/>
                <a:cs typeface="Arial" panose="020B0604020202020204" pitchFamily="34" charset="0"/>
              </a:rPr>
              <a:t>Đáp án:</a:t>
            </a:r>
            <a:endParaRPr lang="en-US" sz="2400" b="1" u="sng" kern="1200">
              <a:solidFill>
                <a:schemeClr val="tx1"/>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80298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4"/>
        <p:cNvGrpSpPr/>
        <p:nvPr/>
      </p:nvGrpSpPr>
      <p:grpSpPr>
        <a:xfrm>
          <a:off x="0" y="0"/>
          <a:ext cx="0" cy="0"/>
          <a:chOff x="0" y="0"/>
          <a:chExt cx="0" cy="0"/>
        </a:xfrm>
      </p:grpSpPr>
      <p:sp>
        <p:nvSpPr>
          <p:cNvPr id="40" name="TextBox 30">
            <a:extLst>
              <a:ext uri="{FF2B5EF4-FFF2-40B4-BE49-F238E27FC236}">
                <a16:creationId xmlns:a16="http://schemas.microsoft.com/office/drawing/2014/main" id="{23455776-05F1-3924-1AFE-4A17BA952AE8}"/>
              </a:ext>
            </a:extLst>
          </p:cNvPr>
          <p:cNvSpPr txBox="1"/>
          <p:nvPr/>
        </p:nvSpPr>
        <p:spPr>
          <a:xfrm>
            <a:off x="664132" y="575072"/>
            <a:ext cx="7829589" cy="809261"/>
          </a:xfrm>
          <a:prstGeom prst="rect">
            <a:avLst/>
          </a:prstGeom>
        </p:spPr>
        <p:txBody>
          <a:bodyPr wrap="square" lIns="0" tIns="0" rIns="0" bIns="0" rtlCol="0" anchor="t">
            <a:spAutoFit/>
          </a:bodyPr>
          <a:lstStyle/>
          <a:p>
            <a:pPr algn="ctr">
              <a:lnSpc>
                <a:spcPct val="150000"/>
              </a:lnSpc>
            </a:pPr>
            <a:r>
              <a:rPr lang="en-US" sz="4000" b="1">
                <a:solidFill>
                  <a:schemeClr val="bg2"/>
                </a:solidFill>
                <a:latin typeface="Arial" panose="020B0604020202020204" pitchFamily="34" charset="0"/>
                <a:cs typeface="Arial" panose="020B0604020202020204" pitchFamily="34" charset="0"/>
              </a:rPr>
              <a:t>BÀI 18: ĐỒNG CỎ NỞ HOA</a:t>
            </a:r>
            <a:endParaRPr lang="en-US" sz="4000" b="1" dirty="0">
              <a:solidFill>
                <a:schemeClr val="bg2"/>
              </a:solidFill>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CBDD5528-A92F-3013-78EC-C7D4DACD179E}"/>
              </a:ext>
            </a:extLst>
          </p:cNvPr>
          <p:cNvSpPr txBox="1"/>
          <p:nvPr/>
        </p:nvSpPr>
        <p:spPr>
          <a:xfrm>
            <a:off x="0" y="1384333"/>
            <a:ext cx="9157855" cy="3231654"/>
          </a:xfrm>
          <a:prstGeom prst="rect">
            <a:avLst/>
          </a:prstGeom>
          <a:noFill/>
        </p:spPr>
        <p:txBody>
          <a:bodyPr wrap="square">
            <a:spAutoFit/>
          </a:bodyPr>
          <a:lstStyle/>
          <a:p>
            <a:pPr algn="ctr">
              <a:lnSpc>
                <a:spcPct val="150000"/>
              </a:lnSpc>
            </a:pPr>
            <a:r>
              <a:rPr lang="en-US" sz="4800" b="1" spc="119">
                <a:solidFill>
                  <a:schemeClr val="accent5"/>
                </a:solidFill>
                <a:latin typeface="Arial" panose="020B0604020202020204" pitchFamily="34" charset="0"/>
                <a:cs typeface="Arial" panose="020B0604020202020204" pitchFamily="34" charset="0"/>
              </a:rPr>
              <a:t>TIẾT 3: </a:t>
            </a:r>
            <a:r>
              <a:rPr lang="vi-VN" sz="4800" b="1" spc="119">
                <a:solidFill>
                  <a:schemeClr val="accent5"/>
                </a:solidFill>
                <a:latin typeface="Arial" panose="020B0604020202020204" pitchFamily="34" charset="0"/>
                <a:cs typeface="Arial" panose="020B0604020202020204" pitchFamily="34" charset="0"/>
              </a:rPr>
              <a:t>VIẾT</a:t>
            </a:r>
            <a:endParaRPr lang="en-US" sz="4800" b="1" spc="119">
              <a:solidFill>
                <a:schemeClr val="accent5"/>
              </a:solidFill>
              <a:latin typeface="Arial" panose="020B0604020202020204" pitchFamily="34" charset="0"/>
              <a:cs typeface="Arial" panose="020B0604020202020204" pitchFamily="34" charset="0"/>
            </a:endParaRPr>
          </a:p>
          <a:p>
            <a:pPr algn="ctr">
              <a:lnSpc>
                <a:spcPct val="150000"/>
              </a:lnSpc>
            </a:pPr>
            <a:r>
              <a:rPr lang="vi-VN" sz="4400" b="1" spc="119">
                <a:solidFill>
                  <a:schemeClr val="bg2"/>
                </a:solidFill>
                <a:latin typeface="Arial" panose="020B0604020202020204" pitchFamily="34" charset="0"/>
                <a:cs typeface="Arial" panose="020B0604020202020204" pitchFamily="34" charset="0"/>
              </a:rPr>
              <a:t>TÌM Ý CHO </a:t>
            </a:r>
            <a:endParaRPr lang="en-US" sz="4400" b="1" spc="119">
              <a:solidFill>
                <a:schemeClr val="bg2"/>
              </a:solidFill>
              <a:latin typeface="Arial" panose="020B0604020202020204" pitchFamily="34" charset="0"/>
              <a:cs typeface="Arial" panose="020B0604020202020204" pitchFamily="34" charset="0"/>
            </a:endParaRPr>
          </a:p>
          <a:p>
            <a:pPr algn="ctr">
              <a:lnSpc>
                <a:spcPct val="150000"/>
              </a:lnSpc>
            </a:pPr>
            <a:r>
              <a:rPr lang="vi-VN" sz="4400" b="1" spc="119">
                <a:solidFill>
                  <a:schemeClr val="bg2"/>
                </a:solidFill>
                <a:latin typeface="Arial" panose="020B0604020202020204" pitchFamily="34" charset="0"/>
                <a:cs typeface="Arial" panose="020B0604020202020204" pitchFamily="34" charset="0"/>
              </a:rPr>
              <a:t>ĐOẠN VĂN TƯỞNG TƯỢNG</a:t>
            </a:r>
            <a:endParaRPr lang="en-US" sz="4400" b="1" spc="119" dirty="0">
              <a:solidFill>
                <a:schemeClr val="bg2"/>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arn(inVertical)">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circle(in)">
                                      <p:cBhvr>
                                        <p:cTn id="1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sp>
        <p:nvSpPr>
          <p:cNvPr id="32" name="TextBox 31">
            <a:extLst>
              <a:ext uri="{FF2B5EF4-FFF2-40B4-BE49-F238E27FC236}">
                <a16:creationId xmlns:a16="http://schemas.microsoft.com/office/drawing/2014/main" id="{5CD217CC-9202-7BC4-6D0D-B45AB132B16A}"/>
              </a:ext>
            </a:extLst>
          </p:cNvPr>
          <p:cNvSpPr txBox="1"/>
          <p:nvPr/>
        </p:nvSpPr>
        <p:spPr>
          <a:xfrm>
            <a:off x="168443" y="243145"/>
            <a:ext cx="9174285" cy="646331"/>
          </a:xfrm>
          <a:prstGeom prst="rect">
            <a:avLst/>
          </a:prstGeom>
          <a:noFill/>
        </p:spPr>
        <p:txBody>
          <a:bodyPr wrap="square" rtlCol="0">
            <a:spAutoFit/>
          </a:bodyPr>
          <a:lstStyle/>
          <a:p>
            <a:pPr algn="ctr"/>
            <a:r>
              <a:rPr lang="en-US" sz="3600" b="1">
                <a:solidFill>
                  <a:schemeClr val="tx2">
                    <a:lumMod val="50000"/>
                  </a:schemeClr>
                </a:solidFill>
                <a:latin typeface="Arial" panose="020B0604020202020204" pitchFamily="34" charset="0"/>
                <a:cs typeface="Arial" panose="020B0604020202020204" pitchFamily="34" charset="0"/>
              </a:rPr>
              <a:t>NỘI DUNG BÀI HỌC </a:t>
            </a:r>
          </a:p>
        </p:txBody>
      </p:sp>
      <p:sp>
        <p:nvSpPr>
          <p:cNvPr id="39" name="Rounded Rectangle 38"/>
          <p:cNvSpPr/>
          <p:nvPr/>
        </p:nvSpPr>
        <p:spPr>
          <a:xfrm>
            <a:off x="1678694" y="3729904"/>
            <a:ext cx="5921828" cy="844774"/>
          </a:xfrm>
          <a:prstGeom prst="roundRect">
            <a:avLst/>
          </a:prstGeom>
          <a:solidFill>
            <a:srgbClr val="FFFFFF"/>
          </a:solidFill>
          <a:ln w="28575">
            <a:solidFill>
              <a:schemeClr val="bg2">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spcBef>
                <a:spcPct val="0"/>
              </a:spcBef>
            </a:pPr>
            <a:r>
              <a:rPr lang="en-US" sz="3200" b="1">
                <a:solidFill>
                  <a:schemeClr val="bg2">
                    <a:lumMod val="50000"/>
                  </a:schemeClr>
                </a:solidFill>
                <a:cs typeface="Arial" panose="020B0604020202020204" pitchFamily="34" charset="0"/>
              </a:rPr>
              <a:t>CHỈNH SỬA</a:t>
            </a:r>
            <a:endParaRPr lang="en-US" sz="3200" dirty="0">
              <a:solidFill>
                <a:schemeClr val="bg2">
                  <a:lumMod val="50000"/>
                </a:schemeClr>
              </a:solidFill>
              <a:cs typeface="Arial" panose="020B0604020202020204" pitchFamily="34" charset="0"/>
            </a:endParaRPr>
          </a:p>
        </p:txBody>
      </p:sp>
      <p:sp>
        <p:nvSpPr>
          <p:cNvPr id="40" name="Rounded Rectangle 39"/>
          <p:cNvSpPr/>
          <p:nvPr/>
        </p:nvSpPr>
        <p:spPr>
          <a:xfrm>
            <a:off x="1678694" y="2446730"/>
            <a:ext cx="5921828" cy="844775"/>
          </a:xfrm>
          <a:prstGeom prst="roundRect">
            <a:avLst/>
          </a:prstGeom>
          <a:solidFill>
            <a:srgbClr val="FFFFFF"/>
          </a:solidFill>
          <a:ln w="28575">
            <a:solidFill>
              <a:schemeClr val="bg2">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spcBef>
                <a:spcPct val="0"/>
              </a:spcBef>
            </a:pPr>
            <a:r>
              <a:rPr lang="en-US" sz="3200" b="1">
                <a:solidFill>
                  <a:schemeClr val="bg2">
                    <a:lumMod val="50000"/>
                  </a:schemeClr>
                </a:solidFill>
                <a:cs typeface="Arial" panose="020B0604020202020204" pitchFamily="34" charset="0"/>
              </a:rPr>
              <a:t>TÌM Ý</a:t>
            </a:r>
            <a:endParaRPr lang="en-US" sz="3200" dirty="0">
              <a:solidFill>
                <a:schemeClr val="bg2">
                  <a:lumMod val="50000"/>
                </a:schemeClr>
              </a:solidFill>
              <a:cs typeface="Arial" panose="020B0604020202020204" pitchFamily="34" charset="0"/>
            </a:endParaRPr>
          </a:p>
        </p:txBody>
      </p:sp>
      <p:sp>
        <p:nvSpPr>
          <p:cNvPr id="41" name="Rounded Rectangle 40"/>
          <p:cNvSpPr/>
          <p:nvPr/>
        </p:nvSpPr>
        <p:spPr>
          <a:xfrm>
            <a:off x="1678694" y="1240338"/>
            <a:ext cx="5921828" cy="815438"/>
          </a:xfrm>
          <a:prstGeom prst="roundRect">
            <a:avLst/>
          </a:prstGeom>
          <a:solidFill>
            <a:srgbClr val="FFFFFF"/>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3200" b="1">
                <a:solidFill>
                  <a:schemeClr val="bg2">
                    <a:lumMod val="50000"/>
                  </a:schemeClr>
                </a:solidFill>
                <a:cs typeface="Arial" panose="020B0604020202020204" pitchFamily="34" charset="0"/>
              </a:rPr>
              <a:t>CHUẨN BỊ </a:t>
            </a:r>
            <a:endParaRPr lang="en-US" sz="3200" b="1">
              <a:solidFill>
                <a:schemeClr val="bg2">
                  <a:lumMod val="50000"/>
                </a:schemeClr>
              </a:solidFill>
              <a:cs typeface="Arial" panose="020B0604020202020204" pitchFamily="34" charset="0"/>
            </a:endParaRPr>
          </a:p>
        </p:txBody>
      </p:sp>
      <p:sp>
        <p:nvSpPr>
          <p:cNvPr id="42" name="Oval 41"/>
          <p:cNvSpPr/>
          <p:nvPr/>
        </p:nvSpPr>
        <p:spPr>
          <a:xfrm>
            <a:off x="1302098" y="964383"/>
            <a:ext cx="753192" cy="676581"/>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FFFFFF"/>
                </a:solidFill>
              </a:rPr>
              <a:t>1</a:t>
            </a:r>
          </a:p>
        </p:txBody>
      </p:sp>
      <p:sp>
        <p:nvSpPr>
          <p:cNvPr id="43" name="Oval 42"/>
          <p:cNvSpPr/>
          <p:nvPr/>
        </p:nvSpPr>
        <p:spPr>
          <a:xfrm>
            <a:off x="1302098" y="2192538"/>
            <a:ext cx="753192" cy="676581"/>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FFFFFF"/>
                </a:solidFill>
              </a:rPr>
              <a:t>2</a:t>
            </a:r>
          </a:p>
        </p:txBody>
      </p:sp>
      <p:sp>
        <p:nvSpPr>
          <p:cNvPr id="44" name="Oval 43"/>
          <p:cNvSpPr/>
          <p:nvPr/>
        </p:nvSpPr>
        <p:spPr>
          <a:xfrm>
            <a:off x="1302098" y="3475710"/>
            <a:ext cx="753192" cy="676581"/>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FFFFFF"/>
                </a:solidFill>
              </a:rPr>
              <a:t>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inVertical)">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500"/>
                                        <p:tgtEl>
                                          <p:spTgt spid="42"/>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fade">
                                      <p:cBhvr>
                                        <p:cTn id="19" dur="500"/>
                                        <p:tgtEl>
                                          <p:spTgt spid="4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500"/>
                                        <p:tgtEl>
                                          <p:spTgt spid="43"/>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39"/>
                                        </p:tgtEl>
                                        <p:attrNameLst>
                                          <p:attrName>style.visibility</p:attrName>
                                        </p:attrNameLst>
                                      </p:cBhvr>
                                      <p:to>
                                        <p:strVal val="visible"/>
                                      </p:to>
                                    </p:set>
                                    <p:animEffect transition="in" filter="fade">
                                      <p:cBhvr>
                                        <p:cTn id="26" dur="500"/>
                                        <p:tgtEl>
                                          <p:spTgt spid="3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9" grpId="0" animBg="1"/>
      <p:bldP spid="40" grpId="0" animBg="1"/>
      <p:bldP spid="41" grpId="0" animBg="1"/>
      <p:bldP spid="42" grpId="0" animBg="1"/>
      <p:bldP spid="43" grpId="0" animBg="1"/>
      <p:bldP spid="4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4"/>
        <p:cNvGrpSpPr/>
        <p:nvPr/>
      </p:nvGrpSpPr>
      <p:grpSpPr>
        <a:xfrm>
          <a:off x="0" y="0"/>
          <a:ext cx="0" cy="0"/>
          <a:chOff x="0" y="0"/>
          <a:chExt cx="0" cy="0"/>
        </a:xfrm>
      </p:grpSpPr>
      <p:grpSp>
        <p:nvGrpSpPr>
          <p:cNvPr id="1517" name="Google Shape;1517;p39"/>
          <p:cNvGrpSpPr/>
          <p:nvPr/>
        </p:nvGrpSpPr>
        <p:grpSpPr>
          <a:xfrm rot="847993">
            <a:off x="7241220" y="3313748"/>
            <a:ext cx="1779366" cy="1802419"/>
            <a:chOff x="5604550" y="2872125"/>
            <a:chExt cx="1254275" cy="1270525"/>
          </a:xfrm>
        </p:grpSpPr>
        <p:sp>
          <p:nvSpPr>
            <p:cNvPr id="1518" name="Google Shape;1518;p39"/>
            <p:cNvSpPr/>
            <p:nvPr/>
          </p:nvSpPr>
          <p:spPr>
            <a:xfrm>
              <a:off x="6098300" y="2872125"/>
              <a:ext cx="170200" cy="473600"/>
            </a:xfrm>
            <a:custGeom>
              <a:avLst/>
              <a:gdLst/>
              <a:ahLst/>
              <a:cxnLst/>
              <a:rect l="l" t="t" r="r" b="b"/>
              <a:pathLst>
                <a:path w="6808" h="18944" extrusionOk="0">
                  <a:moveTo>
                    <a:pt x="1035" y="11644"/>
                  </a:moveTo>
                  <a:cubicBezTo>
                    <a:pt x="1557" y="14127"/>
                    <a:pt x="2257" y="16570"/>
                    <a:pt x="3153" y="18944"/>
                  </a:cubicBezTo>
                  <a:cubicBezTo>
                    <a:pt x="3931" y="18855"/>
                    <a:pt x="4690" y="18628"/>
                    <a:pt x="5409" y="18303"/>
                  </a:cubicBezTo>
                  <a:cubicBezTo>
                    <a:pt x="4759" y="16028"/>
                    <a:pt x="4197" y="13693"/>
                    <a:pt x="4079" y="11339"/>
                  </a:cubicBezTo>
                  <a:cubicBezTo>
                    <a:pt x="4050" y="10817"/>
                    <a:pt x="4050" y="10285"/>
                    <a:pt x="4069" y="9753"/>
                  </a:cubicBezTo>
                  <a:cubicBezTo>
                    <a:pt x="4148" y="7921"/>
                    <a:pt x="4562" y="6079"/>
                    <a:pt x="5399" y="4433"/>
                  </a:cubicBezTo>
                  <a:cubicBezTo>
                    <a:pt x="5705" y="3842"/>
                    <a:pt x="6808" y="2769"/>
                    <a:pt x="6759" y="2089"/>
                  </a:cubicBezTo>
                  <a:cubicBezTo>
                    <a:pt x="6690" y="1153"/>
                    <a:pt x="5163" y="680"/>
                    <a:pt x="4444" y="473"/>
                  </a:cubicBezTo>
                  <a:cubicBezTo>
                    <a:pt x="3331" y="148"/>
                    <a:pt x="2030" y="1"/>
                    <a:pt x="1114" y="710"/>
                  </a:cubicBezTo>
                  <a:cubicBezTo>
                    <a:pt x="70" y="1518"/>
                    <a:pt x="1" y="3035"/>
                    <a:pt x="80" y="4345"/>
                  </a:cubicBezTo>
                  <a:cubicBezTo>
                    <a:pt x="208" y="6798"/>
                    <a:pt x="533" y="9241"/>
                    <a:pt x="1035" y="116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9"/>
            <p:cNvSpPr/>
            <p:nvPr/>
          </p:nvSpPr>
          <p:spPr>
            <a:xfrm>
              <a:off x="6124175" y="3155575"/>
              <a:ext cx="109375" cy="190150"/>
            </a:xfrm>
            <a:custGeom>
              <a:avLst/>
              <a:gdLst/>
              <a:ahLst/>
              <a:cxnLst/>
              <a:rect l="l" t="t" r="r" b="b"/>
              <a:pathLst>
                <a:path w="4375" h="7606" extrusionOk="0">
                  <a:moveTo>
                    <a:pt x="0" y="306"/>
                  </a:moveTo>
                  <a:cubicBezTo>
                    <a:pt x="522" y="2789"/>
                    <a:pt x="1222" y="5232"/>
                    <a:pt x="2118" y="7606"/>
                  </a:cubicBezTo>
                  <a:cubicBezTo>
                    <a:pt x="2896" y="7517"/>
                    <a:pt x="3655" y="7290"/>
                    <a:pt x="4374" y="6965"/>
                  </a:cubicBezTo>
                  <a:cubicBezTo>
                    <a:pt x="3724" y="4690"/>
                    <a:pt x="3162" y="2355"/>
                    <a:pt x="3044" y="1"/>
                  </a:cubicBezTo>
                  <a:cubicBezTo>
                    <a:pt x="2493" y="306"/>
                    <a:pt x="1902" y="552"/>
                    <a:pt x="1104" y="513"/>
                  </a:cubicBezTo>
                  <a:cubicBezTo>
                    <a:pt x="729" y="483"/>
                    <a:pt x="355" y="415"/>
                    <a:pt x="0" y="306"/>
                  </a:cubicBezTo>
                  <a:close/>
                </a:path>
              </a:pathLst>
            </a:custGeom>
            <a:solidFill>
              <a:srgbClr val="530E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9"/>
            <p:cNvSpPr/>
            <p:nvPr/>
          </p:nvSpPr>
          <p:spPr>
            <a:xfrm>
              <a:off x="5604550" y="3035650"/>
              <a:ext cx="612000" cy="350950"/>
            </a:xfrm>
            <a:custGeom>
              <a:avLst/>
              <a:gdLst/>
              <a:ahLst/>
              <a:cxnLst/>
              <a:rect l="l" t="t" r="r" b="b"/>
              <a:pathLst>
                <a:path w="24480" h="14038" extrusionOk="0">
                  <a:moveTo>
                    <a:pt x="4965" y="7339"/>
                  </a:moveTo>
                  <a:cubicBezTo>
                    <a:pt x="5655" y="8167"/>
                    <a:pt x="6403" y="8975"/>
                    <a:pt x="7201" y="9713"/>
                  </a:cubicBezTo>
                  <a:cubicBezTo>
                    <a:pt x="8807" y="11201"/>
                    <a:pt x="10629" y="12412"/>
                    <a:pt x="12658" y="13013"/>
                  </a:cubicBezTo>
                  <a:cubicBezTo>
                    <a:pt x="16155" y="14038"/>
                    <a:pt x="19731" y="13033"/>
                    <a:pt x="22598" y="11270"/>
                  </a:cubicBezTo>
                  <a:cubicBezTo>
                    <a:pt x="24204" y="10285"/>
                    <a:pt x="24479" y="9644"/>
                    <a:pt x="23455" y="7822"/>
                  </a:cubicBezTo>
                  <a:cubicBezTo>
                    <a:pt x="22549" y="6206"/>
                    <a:pt x="21298" y="4768"/>
                    <a:pt x="19840" y="3616"/>
                  </a:cubicBezTo>
                  <a:cubicBezTo>
                    <a:pt x="19751" y="3557"/>
                    <a:pt x="19672" y="3488"/>
                    <a:pt x="19584" y="3429"/>
                  </a:cubicBezTo>
                  <a:cubicBezTo>
                    <a:pt x="18037" y="2266"/>
                    <a:pt x="16264" y="1419"/>
                    <a:pt x="14422" y="1035"/>
                  </a:cubicBezTo>
                  <a:cubicBezTo>
                    <a:pt x="9615" y="40"/>
                    <a:pt x="4591" y="1902"/>
                    <a:pt x="0" y="1"/>
                  </a:cubicBezTo>
                  <a:cubicBezTo>
                    <a:pt x="1468" y="2562"/>
                    <a:pt x="3074" y="5064"/>
                    <a:pt x="4965" y="73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9"/>
            <p:cNvSpPr/>
            <p:nvPr/>
          </p:nvSpPr>
          <p:spPr>
            <a:xfrm>
              <a:off x="5784575" y="3121350"/>
              <a:ext cx="431975" cy="265250"/>
            </a:xfrm>
            <a:custGeom>
              <a:avLst/>
              <a:gdLst/>
              <a:ahLst/>
              <a:cxnLst/>
              <a:rect l="l" t="t" r="r" b="b"/>
              <a:pathLst>
                <a:path w="17279" h="10610" extrusionOk="0">
                  <a:moveTo>
                    <a:pt x="0" y="6285"/>
                  </a:moveTo>
                  <a:cubicBezTo>
                    <a:pt x="1606" y="7773"/>
                    <a:pt x="3428" y="8984"/>
                    <a:pt x="5457" y="9585"/>
                  </a:cubicBezTo>
                  <a:cubicBezTo>
                    <a:pt x="8954" y="10610"/>
                    <a:pt x="12530" y="9605"/>
                    <a:pt x="15397" y="7842"/>
                  </a:cubicBezTo>
                  <a:cubicBezTo>
                    <a:pt x="17003" y="6857"/>
                    <a:pt x="17278" y="6216"/>
                    <a:pt x="16254" y="4394"/>
                  </a:cubicBezTo>
                  <a:cubicBezTo>
                    <a:pt x="15348" y="2778"/>
                    <a:pt x="14097" y="1340"/>
                    <a:pt x="12639" y="188"/>
                  </a:cubicBezTo>
                  <a:cubicBezTo>
                    <a:pt x="12550" y="129"/>
                    <a:pt x="12471" y="60"/>
                    <a:pt x="12383" y="1"/>
                  </a:cubicBezTo>
                  <a:cubicBezTo>
                    <a:pt x="13072" y="1350"/>
                    <a:pt x="13801" y="2631"/>
                    <a:pt x="13220" y="4118"/>
                  </a:cubicBezTo>
                  <a:cubicBezTo>
                    <a:pt x="12944" y="4778"/>
                    <a:pt x="12442" y="5300"/>
                    <a:pt x="11890" y="5724"/>
                  </a:cubicBezTo>
                  <a:cubicBezTo>
                    <a:pt x="10314" y="6935"/>
                    <a:pt x="8255" y="7438"/>
                    <a:pt x="6196" y="7438"/>
                  </a:cubicBezTo>
                  <a:cubicBezTo>
                    <a:pt x="4137" y="7438"/>
                    <a:pt x="2079" y="6945"/>
                    <a:pt x="69" y="6305"/>
                  </a:cubicBezTo>
                  <a:cubicBezTo>
                    <a:pt x="49" y="6295"/>
                    <a:pt x="20" y="6285"/>
                    <a:pt x="0" y="628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9"/>
            <p:cNvSpPr/>
            <p:nvPr/>
          </p:nvSpPr>
          <p:spPr>
            <a:xfrm>
              <a:off x="5667100" y="3079000"/>
              <a:ext cx="587375" cy="211550"/>
            </a:xfrm>
            <a:custGeom>
              <a:avLst/>
              <a:gdLst/>
              <a:ahLst/>
              <a:cxnLst/>
              <a:rect l="l" t="t" r="r" b="b"/>
              <a:pathLst>
                <a:path w="23495" h="8462" extrusionOk="0">
                  <a:moveTo>
                    <a:pt x="266" y="99"/>
                  </a:moveTo>
                  <a:cubicBezTo>
                    <a:pt x="3783" y="1951"/>
                    <a:pt x="7063" y="4019"/>
                    <a:pt x="10816" y="5320"/>
                  </a:cubicBezTo>
                  <a:cubicBezTo>
                    <a:pt x="14786" y="6699"/>
                    <a:pt x="18845" y="7398"/>
                    <a:pt x="22943" y="7575"/>
                  </a:cubicBezTo>
                  <a:cubicBezTo>
                    <a:pt x="23494" y="7595"/>
                    <a:pt x="23455" y="8462"/>
                    <a:pt x="22903" y="8432"/>
                  </a:cubicBezTo>
                  <a:cubicBezTo>
                    <a:pt x="15358" y="8147"/>
                    <a:pt x="6187" y="5773"/>
                    <a:pt x="128" y="384"/>
                  </a:cubicBezTo>
                  <a:cubicBezTo>
                    <a:pt x="0" y="266"/>
                    <a:pt x="79" y="0"/>
                    <a:pt x="266" y="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9"/>
            <p:cNvSpPr/>
            <p:nvPr/>
          </p:nvSpPr>
          <p:spPr>
            <a:xfrm>
              <a:off x="5755025" y="3022350"/>
              <a:ext cx="1103800" cy="1120300"/>
            </a:xfrm>
            <a:custGeom>
              <a:avLst/>
              <a:gdLst/>
              <a:ahLst/>
              <a:cxnLst/>
              <a:rect l="l" t="t" r="r" b="b"/>
              <a:pathLst>
                <a:path w="44152" h="44812" extrusionOk="0">
                  <a:moveTo>
                    <a:pt x="13624" y="41157"/>
                  </a:moveTo>
                  <a:cubicBezTo>
                    <a:pt x="15003" y="42221"/>
                    <a:pt x="16490" y="43216"/>
                    <a:pt x="18165" y="43698"/>
                  </a:cubicBezTo>
                  <a:cubicBezTo>
                    <a:pt x="21948" y="44812"/>
                    <a:pt x="26124" y="43137"/>
                    <a:pt x="28922" y="40359"/>
                  </a:cubicBezTo>
                  <a:cubicBezTo>
                    <a:pt x="32586" y="40349"/>
                    <a:pt x="36024" y="38586"/>
                    <a:pt x="38585" y="35916"/>
                  </a:cubicBezTo>
                  <a:cubicBezTo>
                    <a:pt x="40043" y="34399"/>
                    <a:pt x="41225" y="32587"/>
                    <a:pt x="41994" y="30636"/>
                  </a:cubicBezTo>
                  <a:lnTo>
                    <a:pt x="42043" y="30508"/>
                  </a:lnTo>
                  <a:cubicBezTo>
                    <a:pt x="44151" y="25100"/>
                    <a:pt x="43530" y="18924"/>
                    <a:pt x="41560" y="13457"/>
                  </a:cubicBezTo>
                  <a:cubicBezTo>
                    <a:pt x="40211" y="9723"/>
                    <a:pt x="38182" y="6128"/>
                    <a:pt x="35079" y="3655"/>
                  </a:cubicBezTo>
                  <a:cubicBezTo>
                    <a:pt x="31966" y="1183"/>
                    <a:pt x="27671" y="1"/>
                    <a:pt x="23918" y="1291"/>
                  </a:cubicBezTo>
                  <a:cubicBezTo>
                    <a:pt x="21691" y="2059"/>
                    <a:pt x="19830" y="3724"/>
                    <a:pt x="18677" y="5763"/>
                  </a:cubicBezTo>
                  <a:cubicBezTo>
                    <a:pt x="18007" y="6955"/>
                    <a:pt x="17938" y="8196"/>
                    <a:pt x="17465" y="9418"/>
                  </a:cubicBezTo>
                  <a:cubicBezTo>
                    <a:pt x="16776" y="11191"/>
                    <a:pt x="17170" y="10827"/>
                    <a:pt x="15338" y="10472"/>
                  </a:cubicBezTo>
                  <a:cubicBezTo>
                    <a:pt x="11348" y="9694"/>
                    <a:pt x="7270" y="9841"/>
                    <a:pt x="4147" y="12353"/>
                  </a:cubicBezTo>
                  <a:cubicBezTo>
                    <a:pt x="3517" y="12856"/>
                    <a:pt x="2926" y="13457"/>
                    <a:pt x="2374" y="14166"/>
                  </a:cubicBezTo>
                  <a:cubicBezTo>
                    <a:pt x="2197" y="14402"/>
                    <a:pt x="2039" y="14639"/>
                    <a:pt x="1882" y="14885"/>
                  </a:cubicBezTo>
                  <a:cubicBezTo>
                    <a:pt x="1212" y="15909"/>
                    <a:pt x="719" y="17062"/>
                    <a:pt x="502" y="18264"/>
                  </a:cubicBezTo>
                  <a:cubicBezTo>
                    <a:pt x="0" y="20983"/>
                    <a:pt x="857" y="23770"/>
                    <a:pt x="1970" y="26292"/>
                  </a:cubicBezTo>
                  <a:cubicBezTo>
                    <a:pt x="4541" y="32104"/>
                    <a:pt x="8590" y="37266"/>
                    <a:pt x="13624" y="411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9"/>
            <p:cNvSpPr/>
            <p:nvPr/>
          </p:nvSpPr>
          <p:spPr>
            <a:xfrm>
              <a:off x="5755025" y="3394475"/>
              <a:ext cx="1049850" cy="748175"/>
            </a:xfrm>
            <a:custGeom>
              <a:avLst/>
              <a:gdLst/>
              <a:ahLst/>
              <a:cxnLst/>
              <a:rect l="l" t="t" r="r" b="b"/>
              <a:pathLst>
                <a:path w="41994" h="29927" extrusionOk="0">
                  <a:moveTo>
                    <a:pt x="13624" y="26272"/>
                  </a:moveTo>
                  <a:cubicBezTo>
                    <a:pt x="15003" y="27336"/>
                    <a:pt x="16490" y="28331"/>
                    <a:pt x="18165" y="28813"/>
                  </a:cubicBezTo>
                  <a:cubicBezTo>
                    <a:pt x="21948" y="29927"/>
                    <a:pt x="26124" y="28252"/>
                    <a:pt x="28922" y="25474"/>
                  </a:cubicBezTo>
                  <a:cubicBezTo>
                    <a:pt x="32586" y="25464"/>
                    <a:pt x="36024" y="23701"/>
                    <a:pt x="38585" y="21031"/>
                  </a:cubicBezTo>
                  <a:cubicBezTo>
                    <a:pt x="40043" y="19514"/>
                    <a:pt x="41225" y="17702"/>
                    <a:pt x="41994" y="15751"/>
                  </a:cubicBezTo>
                  <a:cubicBezTo>
                    <a:pt x="40969" y="16234"/>
                    <a:pt x="39925" y="16677"/>
                    <a:pt x="38842" y="17032"/>
                  </a:cubicBezTo>
                  <a:cubicBezTo>
                    <a:pt x="35975" y="17987"/>
                    <a:pt x="32842" y="18352"/>
                    <a:pt x="29927" y="17534"/>
                  </a:cubicBezTo>
                  <a:cubicBezTo>
                    <a:pt x="29483" y="17416"/>
                    <a:pt x="29040" y="17258"/>
                    <a:pt x="28577" y="17258"/>
                  </a:cubicBezTo>
                  <a:cubicBezTo>
                    <a:pt x="27819" y="17258"/>
                    <a:pt x="27129" y="17653"/>
                    <a:pt x="26430" y="17958"/>
                  </a:cubicBezTo>
                  <a:cubicBezTo>
                    <a:pt x="23937" y="19012"/>
                    <a:pt x="21051" y="18854"/>
                    <a:pt x="18480" y="17978"/>
                  </a:cubicBezTo>
                  <a:cubicBezTo>
                    <a:pt x="15919" y="17101"/>
                    <a:pt x="13643" y="15554"/>
                    <a:pt x="11516" y="13880"/>
                  </a:cubicBezTo>
                  <a:cubicBezTo>
                    <a:pt x="8294" y="11338"/>
                    <a:pt x="5290" y="8373"/>
                    <a:pt x="3438" y="4709"/>
                  </a:cubicBezTo>
                  <a:cubicBezTo>
                    <a:pt x="2689" y="3231"/>
                    <a:pt x="2148" y="1635"/>
                    <a:pt x="1882" y="0"/>
                  </a:cubicBezTo>
                  <a:cubicBezTo>
                    <a:pt x="1212" y="1024"/>
                    <a:pt x="719" y="2177"/>
                    <a:pt x="502" y="3379"/>
                  </a:cubicBezTo>
                  <a:cubicBezTo>
                    <a:pt x="0" y="6098"/>
                    <a:pt x="857" y="8885"/>
                    <a:pt x="1970" y="11407"/>
                  </a:cubicBezTo>
                  <a:cubicBezTo>
                    <a:pt x="4541" y="17219"/>
                    <a:pt x="8590" y="22381"/>
                    <a:pt x="13624" y="2627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9"/>
            <p:cNvSpPr/>
            <p:nvPr/>
          </p:nvSpPr>
          <p:spPr>
            <a:xfrm>
              <a:off x="6374875" y="3119375"/>
              <a:ext cx="386175" cy="411050"/>
            </a:xfrm>
            <a:custGeom>
              <a:avLst/>
              <a:gdLst/>
              <a:ahLst/>
              <a:cxnLst/>
              <a:rect l="l" t="t" r="r" b="b"/>
              <a:pathLst>
                <a:path w="15447" h="16442" extrusionOk="0">
                  <a:moveTo>
                    <a:pt x="3842" y="316"/>
                  </a:moveTo>
                  <a:cubicBezTo>
                    <a:pt x="7044" y="720"/>
                    <a:pt x="9625" y="2572"/>
                    <a:pt x="11624" y="5044"/>
                  </a:cubicBezTo>
                  <a:cubicBezTo>
                    <a:pt x="13466" y="7330"/>
                    <a:pt x="15446" y="10915"/>
                    <a:pt x="14245" y="13861"/>
                  </a:cubicBezTo>
                  <a:cubicBezTo>
                    <a:pt x="13368" y="15998"/>
                    <a:pt x="11092" y="16442"/>
                    <a:pt x="9378" y="14974"/>
                  </a:cubicBezTo>
                  <a:cubicBezTo>
                    <a:pt x="7763" y="13575"/>
                    <a:pt x="7270" y="11231"/>
                    <a:pt x="6009" y="9526"/>
                  </a:cubicBezTo>
                  <a:cubicBezTo>
                    <a:pt x="4768" y="7842"/>
                    <a:pt x="3044" y="6650"/>
                    <a:pt x="1616" y="5143"/>
                  </a:cubicBezTo>
                  <a:cubicBezTo>
                    <a:pt x="0" y="3419"/>
                    <a:pt x="1291" y="1"/>
                    <a:pt x="3842" y="316"/>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9"/>
            <p:cNvSpPr/>
            <p:nvPr/>
          </p:nvSpPr>
          <p:spPr>
            <a:xfrm>
              <a:off x="6614975" y="3570050"/>
              <a:ext cx="143600" cy="169225"/>
            </a:xfrm>
            <a:custGeom>
              <a:avLst/>
              <a:gdLst/>
              <a:ahLst/>
              <a:cxnLst/>
              <a:rect l="l" t="t" r="r" b="b"/>
              <a:pathLst>
                <a:path w="5744" h="6769" extrusionOk="0">
                  <a:moveTo>
                    <a:pt x="89" y="4414"/>
                  </a:moveTo>
                  <a:cubicBezTo>
                    <a:pt x="1" y="3734"/>
                    <a:pt x="11" y="3163"/>
                    <a:pt x="237" y="2522"/>
                  </a:cubicBezTo>
                  <a:cubicBezTo>
                    <a:pt x="346" y="2227"/>
                    <a:pt x="493" y="1961"/>
                    <a:pt x="631" y="1685"/>
                  </a:cubicBezTo>
                  <a:cubicBezTo>
                    <a:pt x="937" y="936"/>
                    <a:pt x="1538" y="365"/>
                    <a:pt x="2355" y="188"/>
                  </a:cubicBezTo>
                  <a:cubicBezTo>
                    <a:pt x="3222" y="1"/>
                    <a:pt x="3961" y="326"/>
                    <a:pt x="4601" y="897"/>
                  </a:cubicBezTo>
                  <a:cubicBezTo>
                    <a:pt x="5094" y="1330"/>
                    <a:pt x="5557" y="2010"/>
                    <a:pt x="5665" y="2680"/>
                  </a:cubicBezTo>
                  <a:cubicBezTo>
                    <a:pt x="5724" y="3015"/>
                    <a:pt x="5744" y="3379"/>
                    <a:pt x="5724" y="3724"/>
                  </a:cubicBezTo>
                  <a:cubicBezTo>
                    <a:pt x="5685" y="4591"/>
                    <a:pt x="5301" y="5261"/>
                    <a:pt x="4719" y="5862"/>
                  </a:cubicBezTo>
                  <a:cubicBezTo>
                    <a:pt x="4030" y="6561"/>
                    <a:pt x="2897" y="6768"/>
                    <a:pt x="1981" y="6482"/>
                  </a:cubicBezTo>
                  <a:cubicBezTo>
                    <a:pt x="1094" y="6207"/>
                    <a:pt x="218" y="5379"/>
                    <a:pt x="89" y="4414"/>
                  </a:cubicBezTo>
                  <a:close/>
                </a:path>
              </a:pathLst>
            </a:custGeom>
            <a:solidFill>
              <a:srgbClr val="FFFFFF">
                <a:alpha val="20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7" name="Google Shape;1527;p39"/>
          <p:cNvGrpSpPr/>
          <p:nvPr/>
        </p:nvGrpSpPr>
        <p:grpSpPr>
          <a:xfrm>
            <a:off x="-391480" y="-242486"/>
            <a:ext cx="1792374" cy="1874635"/>
            <a:chOff x="1885650" y="1461000"/>
            <a:chExt cx="671100" cy="701900"/>
          </a:xfrm>
        </p:grpSpPr>
        <p:sp>
          <p:nvSpPr>
            <p:cNvPr id="1528" name="Google Shape;1528;p39"/>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9"/>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9"/>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9"/>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9"/>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9"/>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9"/>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9"/>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9"/>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9"/>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9"/>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9"/>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9"/>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9"/>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9"/>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9"/>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9"/>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9"/>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9"/>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9"/>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9"/>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 name="Rectangle 37"/>
          <p:cNvSpPr/>
          <p:nvPr/>
        </p:nvSpPr>
        <p:spPr>
          <a:xfrm>
            <a:off x="1792586" y="2498174"/>
            <a:ext cx="5208117" cy="1427570"/>
          </a:xfrm>
          <a:prstGeom prst="rect">
            <a:avLst/>
          </a:prstGeom>
        </p:spPr>
        <p:txBody>
          <a:bodyPr wrap="square">
            <a:spAutoFit/>
          </a:bodyPr>
          <a:lstStyle/>
          <a:p>
            <a:pPr algn="ctr">
              <a:lnSpc>
                <a:spcPct val="150000"/>
              </a:lnSpc>
            </a:pPr>
            <a:r>
              <a:rPr lang="vi-VN" sz="6600" b="1">
                <a:solidFill>
                  <a:schemeClr val="bg2">
                    <a:lumMod val="50000"/>
                  </a:schemeClr>
                </a:solidFill>
                <a:cs typeface="Arial" panose="020B0604020202020204" pitchFamily="34" charset="0"/>
              </a:rPr>
              <a:t>CHUẨN BỊ </a:t>
            </a:r>
          </a:p>
        </p:txBody>
      </p:sp>
      <p:sp>
        <p:nvSpPr>
          <p:cNvPr id="39" name="Oval 38"/>
          <p:cNvSpPr/>
          <p:nvPr/>
        </p:nvSpPr>
        <p:spPr>
          <a:xfrm>
            <a:off x="3946701" y="1374350"/>
            <a:ext cx="1057974" cy="994218"/>
          </a:xfrm>
          <a:prstGeom prst="ellips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a:solidFill>
                  <a:srgbClr val="FFFFFF"/>
                </a:solidFill>
              </a:rPr>
              <a:t>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1"/>
        <p:cNvGrpSpPr/>
        <p:nvPr/>
      </p:nvGrpSpPr>
      <p:grpSpPr>
        <a:xfrm>
          <a:off x="0" y="0"/>
          <a:ext cx="0" cy="0"/>
          <a:chOff x="0" y="0"/>
          <a:chExt cx="0" cy="0"/>
        </a:xfrm>
      </p:grpSpPr>
      <p:grpSp>
        <p:nvGrpSpPr>
          <p:cNvPr id="1381" name="Google Shape;1381;p33"/>
          <p:cNvGrpSpPr/>
          <p:nvPr/>
        </p:nvGrpSpPr>
        <p:grpSpPr>
          <a:xfrm flipH="1">
            <a:off x="7852926" y="-117281"/>
            <a:ext cx="1360857" cy="1423383"/>
            <a:chOff x="1885650" y="1461000"/>
            <a:chExt cx="671100" cy="701900"/>
          </a:xfrm>
        </p:grpSpPr>
        <p:sp>
          <p:nvSpPr>
            <p:cNvPr id="1382" name="Google Shape;1382;p33"/>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3"/>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3"/>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3"/>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3"/>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3"/>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3"/>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3"/>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3"/>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3"/>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3"/>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3"/>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3"/>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3"/>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3"/>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3"/>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3"/>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3"/>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3"/>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3"/>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3"/>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 name="TextBox 23"/>
          <p:cNvSpPr txBox="1"/>
          <p:nvPr/>
        </p:nvSpPr>
        <p:spPr>
          <a:xfrm>
            <a:off x="2387904" y="17599"/>
            <a:ext cx="4389782" cy="728341"/>
          </a:xfrm>
          <a:prstGeom prst="rect">
            <a:avLst/>
          </a:prstGeom>
        </p:spPr>
        <p:txBody>
          <a:bodyPr wrap="square" lIns="0" tIns="0" rIns="0" bIns="0" rtlCol="0" anchor="t">
            <a:spAutoFit/>
          </a:bodyPr>
          <a:lstStyle/>
          <a:p>
            <a:pPr algn="ctr">
              <a:lnSpc>
                <a:spcPct val="150000"/>
              </a:lnSpc>
            </a:pPr>
            <a:r>
              <a:rPr lang="vi-VN" sz="3600" b="1">
                <a:solidFill>
                  <a:schemeClr val="bg2">
                    <a:lumMod val="50000"/>
                  </a:schemeClr>
                </a:solidFill>
                <a:cs typeface="Arial" panose="020B0604020202020204" pitchFamily="34" charset="0"/>
              </a:rPr>
              <a:t>CHUẨN BỊ </a:t>
            </a:r>
          </a:p>
        </p:txBody>
      </p:sp>
      <p:sp>
        <p:nvSpPr>
          <p:cNvPr id="57" name="Rounded Rectangle 56"/>
          <p:cNvSpPr/>
          <p:nvPr/>
        </p:nvSpPr>
        <p:spPr>
          <a:xfrm>
            <a:off x="470895" y="842574"/>
            <a:ext cx="7987050" cy="1253004"/>
          </a:xfrm>
          <a:prstGeom prst="roundRect">
            <a:avLst/>
          </a:prstGeom>
          <a:solidFill>
            <a:srgbClr val="FFFFFF"/>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200" b="1">
                <a:solidFill>
                  <a:schemeClr val="bg2">
                    <a:lumMod val="50000"/>
                  </a:schemeClr>
                </a:solidFill>
                <a:cs typeface="Arial" panose="020B0604020202020204" pitchFamily="34" charset="0"/>
              </a:rPr>
              <a:t>Đ</a:t>
            </a:r>
            <a:r>
              <a:rPr lang="vi-VN" sz="2200" b="1">
                <a:solidFill>
                  <a:schemeClr val="bg2">
                    <a:lumMod val="50000"/>
                  </a:schemeClr>
                </a:solidFill>
                <a:cs typeface="Arial" panose="020B0604020202020204" pitchFamily="34" charset="0"/>
              </a:rPr>
              <a:t>ề bài: </a:t>
            </a:r>
            <a:r>
              <a:rPr lang="vi-VN" sz="2200">
                <a:solidFill>
                  <a:schemeClr val="bg2">
                    <a:lumMod val="50000"/>
                  </a:schemeClr>
                </a:solidFill>
                <a:cs typeface="Arial" panose="020B0604020202020204" pitchFamily="34" charset="0"/>
              </a:rPr>
              <a:t>Viết đoạn văn tưởng tượng dựa vào một câu chuyện đã đọc hoặc đã nghe. </a:t>
            </a:r>
            <a:endParaRPr lang="en-US" sz="2200">
              <a:solidFill>
                <a:schemeClr val="bg2">
                  <a:lumMod val="50000"/>
                </a:schemeClr>
              </a:solidFill>
              <a:cs typeface="Arial" panose="020B0604020202020204" pitchFamily="34" charset="0"/>
            </a:endParaRPr>
          </a:p>
        </p:txBody>
      </p:sp>
      <p:sp>
        <p:nvSpPr>
          <p:cNvPr id="5" name="Rectangle 4"/>
          <p:cNvSpPr/>
          <p:nvPr/>
        </p:nvSpPr>
        <p:spPr>
          <a:xfrm>
            <a:off x="470894" y="2095578"/>
            <a:ext cx="7943833" cy="1045223"/>
          </a:xfrm>
          <a:prstGeom prst="rect">
            <a:avLst/>
          </a:prstGeom>
        </p:spPr>
        <p:txBody>
          <a:bodyPr wrap="square">
            <a:spAutoFit/>
          </a:bodyPr>
          <a:lstStyle/>
          <a:p>
            <a:pPr>
              <a:lnSpc>
                <a:spcPct val="150000"/>
              </a:lnSpc>
            </a:pPr>
            <a:r>
              <a:rPr lang="vi-VN" sz="2200">
                <a:solidFill>
                  <a:srgbClr val="242021"/>
                </a:solidFill>
                <a:latin typeface="+mn-lt"/>
              </a:rPr>
              <a:t>a. Lựa chọn câu chuyện yêu thích.</a:t>
            </a:r>
            <a:br>
              <a:rPr lang="vi-VN" sz="2200">
                <a:solidFill>
                  <a:srgbClr val="242021"/>
                </a:solidFill>
                <a:latin typeface="+mn-lt"/>
              </a:rPr>
            </a:br>
            <a:r>
              <a:rPr lang="vi-VN" sz="2200">
                <a:solidFill>
                  <a:srgbClr val="242021"/>
                </a:solidFill>
                <a:latin typeface="+mn-lt"/>
              </a:rPr>
              <a:t>b. Lựa chọn một phương án viết</a:t>
            </a:r>
            <a:r>
              <a:rPr lang="en-US" sz="2200">
                <a:solidFill>
                  <a:srgbClr val="242021"/>
                </a:solidFill>
                <a:latin typeface="+mn-lt"/>
              </a:rPr>
              <a:t> </a:t>
            </a:r>
            <a:r>
              <a:rPr lang="vi-VN" sz="2200">
                <a:solidFill>
                  <a:srgbClr val="242021"/>
                </a:solidFill>
                <a:latin typeface="+mn-lt"/>
              </a:rPr>
              <a:t>đoạn văn tưởng tượng</a:t>
            </a:r>
            <a:r>
              <a:rPr lang="vi-VN" sz="2200">
                <a:latin typeface="+mn-lt"/>
              </a:rPr>
              <a:t> </a:t>
            </a:r>
            <a:endParaRPr lang="en-US" sz="2200">
              <a:latin typeface="+mn-lt"/>
            </a:endParaRPr>
          </a:p>
        </p:txBody>
      </p:sp>
      <p:sp>
        <p:nvSpPr>
          <p:cNvPr id="6" name="Rounded Rectangle 5"/>
          <p:cNvSpPr/>
          <p:nvPr/>
        </p:nvSpPr>
        <p:spPr>
          <a:xfrm>
            <a:off x="470895" y="3585410"/>
            <a:ext cx="3694938" cy="1317458"/>
          </a:xfrm>
          <a:prstGeom prst="round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p:cNvSpPr/>
          <p:nvPr/>
        </p:nvSpPr>
        <p:spPr>
          <a:xfrm>
            <a:off x="4737280" y="3548570"/>
            <a:ext cx="3694938" cy="1317458"/>
          </a:xfrm>
          <a:prstGeom prst="round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62543" y="3373889"/>
            <a:ext cx="2911642" cy="533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a:solidFill>
                  <a:schemeClr val="accent6"/>
                </a:solidFill>
              </a:rPr>
              <a:t>Phương án 1</a:t>
            </a:r>
          </a:p>
        </p:txBody>
      </p:sp>
      <p:sp>
        <p:nvSpPr>
          <p:cNvPr id="62" name="Rectangle 61"/>
          <p:cNvSpPr/>
          <p:nvPr/>
        </p:nvSpPr>
        <p:spPr>
          <a:xfrm>
            <a:off x="5095143" y="3373889"/>
            <a:ext cx="2911642" cy="533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a:solidFill>
                  <a:schemeClr val="accent6"/>
                </a:solidFill>
              </a:rPr>
              <a:t>Phương án 2</a:t>
            </a:r>
          </a:p>
        </p:txBody>
      </p:sp>
      <p:sp>
        <p:nvSpPr>
          <p:cNvPr id="8" name="Rectangle 7"/>
          <p:cNvSpPr/>
          <p:nvPr/>
        </p:nvSpPr>
        <p:spPr>
          <a:xfrm>
            <a:off x="862543" y="3872648"/>
            <a:ext cx="2911642" cy="1015663"/>
          </a:xfrm>
          <a:prstGeom prst="rect">
            <a:avLst/>
          </a:prstGeom>
        </p:spPr>
        <p:txBody>
          <a:bodyPr wrap="square">
            <a:spAutoFit/>
          </a:bodyPr>
          <a:lstStyle/>
          <a:p>
            <a:pPr algn="ctr">
              <a:lnSpc>
                <a:spcPct val="150000"/>
              </a:lnSpc>
            </a:pPr>
            <a:r>
              <a:rPr lang="en-US" sz="2000">
                <a:solidFill>
                  <a:srgbClr val="242021"/>
                </a:solidFill>
                <a:latin typeface="+mj-lt"/>
              </a:rPr>
              <a:t>Bổ sung lời kể, tả </a:t>
            </a:r>
          </a:p>
          <a:p>
            <a:pPr algn="ctr">
              <a:lnSpc>
                <a:spcPct val="150000"/>
              </a:lnSpc>
            </a:pPr>
            <a:r>
              <a:rPr lang="en-US" sz="2000">
                <a:solidFill>
                  <a:srgbClr val="242021"/>
                </a:solidFill>
                <a:latin typeface="+mj-lt"/>
              </a:rPr>
              <a:t>cho câu chuyện. </a:t>
            </a:r>
            <a:endParaRPr lang="en-US" sz="2000">
              <a:latin typeface="+mj-lt"/>
            </a:endParaRPr>
          </a:p>
        </p:txBody>
      </p:sp>
      <p:sp>
        <p:nvSpPr>
          <p:cNvPr id="9" name="Rectangle 8"/>
          <p:cNvSpPr/>
          <p:nvPr/>
        </p:nvSpPr>
        <p:spPr>
          <a:xfrm>
            <a:off x="5502561" y="4082050"/>
            <a:ext cx="2164375" cy="400110"/>
          </a:xfrm>
          <a:prstGeom prst="rect">
            <a:avLst/>
          </a:prstGeom>
        </p:spPr>
        <p:txBody>
          <a:bodyPr wrap="none">
            <a:spAutoFit/>
          </a:bodyPr>
          <a:lstStyle/>
          <a:p>
            <a:r>
              <a:rPr lang="en-US" sz="2000">
                <a:solidFill>
                  <a:srgbClr val="242021"/>
                </a:solidFill>
                <a:latin typeface="+mj-lt"/>
              </a:rPr>
              <a:t>Viết tiếp đoạn kết</a:t>
            </a:r>
            <a:endParaRPr lang="en-US" sz="2000">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arn(inVertical)">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arn(inVertical)">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0"/>
                                        </p:tgtEl>
                                        <p:attrNameLst>
                                          <p:attrName>style.visibility</p:attrName>
                                        </p:attrNameLst>
                                      </p:cBhvr>
                                      <p:to>
                                        <p:strVal val="visible"/>
                                      </p:to>
                                    </p:set>
                                    <p:animEffect transition="in" filter="fade">
                                      <p:cBhvr>
                                        <p:cTn id="37" dur="500"/>
                                        <p:tgtEl>
                                          <p:spTgt spid="60"/>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fade">
                                      <p:cBhvr>
                                        <p:cTn id="40"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animBg="1"/>
      <p:bldP spid="5" grpId="0" build="p"/>
      <p:bldP spid="6" grpId="0" animBg="1"/>
      <p:bldP spid="60" grpId="0" animBg="1"/>
      <p:bldP spid="7" grpId="0" animBg="1"/>
      <p:bldP spid="62" grpId="0" animBg="1"/>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1"/>
        <p:cNvGrpSpPr/>
        <p:nvPr/>
      </p:nvGrpSpPr>
      <p:grpSpPr>
        <a:xfrm>
          <a:off x="0" y="0"/>
          <a:ext cx="0" cy="0"/>
          <a:chOff x="0" y="0"/>
          <a:chExt cx="0" cy="0"/>
        </a:xfrm>
      </p:grpSpPr>
      <p:grpSp>
        <p:nvGrpSpPr>
          <p:cNvPr id="1381" name="Google Shape;1381;p33"/>
          <p:cNvGrpSpPr/>
          <p:nvPr/>
        </p:nvGrpSpPr>
        <p:grpSpPr>
          <a:xfrm flipH="1">
            <a:off x="7852926" y="-117281"/>
            <a:ext cx="1360857" cy="1423383"/>
            <a:chOff x="1885650" y="1461000"/>
            <a:chExt cx="671100" cy="701900"/>
          </a:xfrm>
        </p:grpSpPr>
        <p:sp>
          <p:nvSpPr>
            <p:cNvPr id="1382" name="Google Shape;1382;p33"/>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3"/>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3"/>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3"/>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3"/>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3"/>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3"/>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3"/>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3"/>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3"/>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3"/>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3"/>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3"/>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3"/>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3"/>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3"/>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3"/>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3"/>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3"/>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3"/>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3"/>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 name="TextBox 23"/>
          <p:cNvSpPr txBox="1"/>
          <p:nvPr/>
        </p:nvSpPr>
        <p:spPr>
          <a:xfrm>
            <a:off x="2348716" y="-42523"/>
            <a:ext cx="4389782" cy="728341"/>
          </a:xfrm>
          <a:prstGeom prst="rect">
            <a:avLst/>
          </a:prstGeom>
        </p:spPr>
        <p:txBody>
          <a:bodyPr wrap="square" lIns="0" tIns="0" rIns="0" bIns="0" rtlCol="0" anchor="t">
            <a:spAutoFit/>
          </a:bodyPr>
          <a:lstStyle/>
          <a:p>
            <a:pPr algn="ctr">
              <a:lnSpc>
                <a:spcPct val="150000"/>
              </a:lnSpc>
            </a:pPr>
            <a:r>
              <a:rPr lang="vi-VN" sz="3600" b="1">
                <a:solidFill>
                  <a:schemeClr val="bg2">
                    <a:lumMod val="50000"/>
                  </a:schemeClr>
                </a:solidFill>
                <a:cs typeface="Arial" panose="020B0604020202020204" pitchFamily="34" charset="0"/>
              </a:rPr>
              <a:t>CHUẨN BỊ </a:t>
            </a:r>
          </a:p>
        </p:txBody>
      </p:sp>
      <p:sp>
        <p:nvSpPr>
          <p:cNvPr id="6" name="Rounded Rectangle 5"/>
          <p:cNvSpPr/>
          <p:nvPr/>
        </p:nvSpPr>
        <p:spPr>
          <a:xfrm>
            <a:off x="1666579" y="1639122"/>
            <a:ext cx="5702969" cy="743131"/>
          </a:xfrm>
          <a:prstGeom prst="round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62242" y="1299774"/>
            <a:ext cx="2911642" cy="500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a:solidFill>
                  <a:schemeClr val="accent6"/>
                </a:solidFill>
              </a:rPr>
              <a:t>Phương án 1</a:t>
            </a:r>
          </a:p>
        </p:txBody>
      </p:sp>
      <p:sp>
        <p:nvSpPr>
          <p:cNvPr id="8" name="Rectangle 7"/>
          <p:cNvSpPr/>
          <p:nvPr/>
        </p:nvSpPr>
        <p:spPr>
          <a:xfrm>
            <a:off x="1871116" y="1791836"/>
            <a:ext cx="5498432" cy="496996"/>
          </a:xfrm>
          <a:prstGeom prst="rect">
            <a:avLst/>
          </a:prstGeom>
        </p:spPr>
        <p:txBody>
          <a:bodyPr wrap="square">
            <a:spAutoFit/>
          </a:bodyPr>
          <a:lstStyle/>
          <a:p>
            <a:pPr algn="ctr">
              <a:lnSpc>
                <a:spcPct val="150000"/>
              </a:lnSpc>
            </a:pPr>
            <a:r>
              <a:rPr lang="en-US" sz="2000">
                <a:solidFill>
                  <a:srgbClr val="242021"/>
                </a:solidFill>
                <a:latin typeface="+mj-lt"/>
              </a:rPr>
              <a:t>Bổ sung lời kể, tả cho câu chuyện. </a:t>
            </a:r>
            <a:endParaRPr lang="en-US" sz="2000">
              <a:latin typeface="+mj-lt"/>
            </a:endParaRPr>
          </a:p>
        </p:txBody>
      </p:sp>
      <p:sp>
        <p:nvSpPr>
          <p:cNvPr id="2" name="Rectangle 1"/>
          <p:cNvSpPr/>
          <p:nvPr/>
        </p:nvSpPr>
        <p:spPr>
          <a:xfrm>
            <a:off x="481262" y="2767263"/>
            <a:ext cx="3862138" cy="2225842"/>
          </a:xfrm>
          <a:prstGeom prst="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274320" rtlCol="0" anchor="t"/>
          <a:lstStyle/>
          <a:p>
            <a:pPr algn="ctr">
              <a:lnSpc>
                <a:spcPct val="150000"/>
              </a:lnSpc>
            </a:pPr>
            <a:r>
              <a:rPr lang="vi-VN" sz="1800" b="1">
                <a:solidFill>
                  <a:schemeClr val="bg2">
                    <a:lumMod val="90000"/>
                    <a:lumOff val="10000"/>
                  </a:schemeClr>
                </a:solidFill>
              </a:rPr>
              <a:t>Cách 1</a:t>
            </a:r>
            <a:endParaRPr lang="en-US" sz="1800" b="1">
              <a:solidFill>
                <a:schemeClr val="bg2">
                  <a:lumMod val="90000"/>
                  <a:lumOff val="10000"/>
                </a:schemeClr>
              </a:solidFill>
            </a:endParaRPr>
          </a:p>
          <a:p>
            <a:pPr algn="just">
              <a:lnSpc>
                <a:spcPct val="150000"/>
              </a:lnSpc>
            </a:pPr>
            <a:r>
              <a:rPr lang="vi-VN" sz="1800">
                <a:solidFill>
                  <a:schemeClr val="tx2">
                    <a:lumMod val="10000"/>
                  </a:schemeClr>
                </a:solidFill>
              </a:rPr>
              <a:t>Tả cụ thể tâm trạng nhớ mẹ</a:t>
            </a:r>
            <a:r>
              <a:rPr lang="en-US" sz="1800">
                <a:solidFill>
                  <a:schemeClr val="tx2">
                    <a:lumMod val="10000"/>
                  </a:schemeClr>
                </a:solidFill>
              </a:rPr>
              <a:t> </a:t>
            </a:r>
            <a:r>
              <a:rPr lang="vi-VN" sz="1800">
                <a:solidFill>
                  <a:schemeClr val="tx2">
                    <a:lumMod val="10000"/>
                  </a:schemeClr>
                </a:solidFill>
              </a:rPr>
              <a:t>của</a:t>
            </a:r>
            <a:r>
              <a:rPr lang="en-US" sz="1800">
                <a:solidFill>
                  <a:schemeClr val="tx2">
                    <a:lumMod val="10000"/>
                  </a:schemeClr>
                </a:solidFill>
              </a:rPr>
              <a:t> c</a:t>
            </a:r>
            <a:r>
              <a:rPr lang="vi-VN" sz="1800">
                <a:solidFill>
                  <a:schemeClr val="tx2">
                    <a:lumMod val="10000"/>
                  </a:schemeClr>
                </a:solidFill>
              </a:rPr>
              <a:t>ậu bé và hành trình tìm mẹ</a:t>
            </a:r>
            <a:r>
              <a:rPr lang="en-US" sz="1800">
                <a:solidFill>
                  <a:schemeClr val="tx2">
                    <a:lumMod val="10000"/>
                  </a:schemeClr>
                </a:solidFill>
              </a:rPr>
              <a:t> </a:t>
            </a:r>
            <a:r>
              <a:rPr lang="vi-VN" sz="1800">
                <a:solidFill>
                  <a:schemeClr val="tx2">
                    <a:lumMod val="10000"/>
                  </a:schemeClr>
                </a:solidFill>
              </a:rPr>
              <a:t>vô cùng gian nan, cuối</a:t>
            </a:r>
            <a:r>
              <a:rPr lang="en-US" sz="1800">
                <a:solidFill>
                  <a:schemeClr val="tx2">
                    <a:lumMod val="10000"/>
                  </a:schemeClr>
                </a:solidFill>
              </a:rPr>
              <a:t> </a:t>
            </a:r>
            <a:r>
              <a:rPr lang="vi-VN" sz="1800">
                <a:solidFill>
                  <a:schemeClr val="tx2">
                    <a:lumMod val="10000"/>
                  </a:schemeClr>
                </a:solidFill>
              </a:rPr>
              <a:t>cùng cậu</a:t>
            </a:r>
            <a:r>
              <a:rPr lang="en-US" sz="1800">
                <a:solidFill>
                  <a:schemeClr val="tx2">
                    <a:lumMod val="10000"/>
                  </a:schemeClr>
                </a:solidFill>
              </a:rPr>
              <a:t> </a:t>
            </a:r>
            <a:r>
              <a:rPr lang="vi-VN" sz="1800">
                <a:solidFill>
                  <a:schemeClr val="tx2">
                    <a:lumMod val="10000"/>
                  </a:schemeClr>
                </a:solidFill>
              </a:rPr>
              <a:t>đã tìm được mẹ </a:t>
            </a:r>
            <a:endParaRPr lang="en-US" sz="1800">
              <a:solidFill>
                <a:schemeClr val="tx2">
                  <a:lumMod val="10000"/>
                </a:schemeClr>
              </a:solidFill>
            </a:endParaRPr>
          </a:p>
        </p:txBody>
      </p:sp>
      <p:sp>
        <p:nvSpPr>
          <p:cNvPr id="34" name="Rectangle 33"/>
          <p:cNvSpPr/>
          <p:nvPr/>
        </p:nvSpPr>
        <p:spPr>
          <a:xfrm>
            <a:off x="4877954" y="2767263"/>
            <a:ext cx="3862138" cy="2225842"/>
          </a:xfrm>
          <a:prstGeom prst="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274320" rtlCol="0" anchor="t"/>
          <a:lstStyle/>
          <a:p>
            <a:pPr algn="ctr">
              <a:lnSpc>
                <a:spcPct val="150000"/>
              </a:lnSpc>
            </a:pPr>
            <a:r>
              <a:rPr lang="vi-VN" sz="1800" b="1">
                <a:solidFill>
                  <a:schemeClr val="bg2">
                    <a:lumMod val="90000"/>
                    <a:lumOff val="10000"/>
                  </a:schemeClr>
                </a:solidFill>
              </a:rPr>
              <a:t>Cách 2</a:t>
            </a:r>
            <a:endParaRPr lang="en-US" sz="1800" b="1">
              <a:solidFill>
                <a:schemeClr val="bg2">
                  <a:lumMod val="90000"/>
                  <a:lumOff val="10000"/>
                </a:schemeClr>
              </a:solidFill>
            </a:endParaRPr>
          </a:p>
          <a:p>
            <a:pPr algn="just">
              <a:lnSpc>
                <a:spcPct val="150000"/>
              </a:lnSpc>
            </a:pPr>
            <a:r>
              <a:rPr lang="vi-VN" sz="1800">
                <a:solidFill>
                  <a:schemeClr val="tx2">
                    <a:lumMod val="10000"/>
                  </a:schemeClr>
                </a:solidFill>
              </a:rPr>
              <a:t>Kể về sự thay đổi của cậu bé khi</a:t>
            </a:r>
            <a:r>
              <a:rPr lang="en-US" sz="1800">
                <a:solidFill>
                  <a:schemeClr val="tx2">
                    <a:lumMod val="10000"/>
                  </a:schemeClr>
                </a:solidFill>
              </a:rPr>
              <a:t> </a:t>
            </a:r>
            <a:r>
              <a:rPr lang="vi-VN" sz="1800">
                <a:solidFill>
                  <a:schemeClr val="tx2">
                    <a:lumMod val="10000"/>
                  </a:schemeClr>
                </a:solidFill>
              </a:rPr>
              <a:t>nhận ra lỗi lầm của mình: chăm chỉ</a:t>
            </a:r>
            <a:r>
              <a:rPr lang="en-US" sz="1800">
                <a:solidFill>
                  <a:schemeClr val="tx2">
                    <a:lumMod val="10000"/>
                  </a:schemeClr>
                </a:solidFill>
              </a:rPr>
              <a:t> </a:t>
            </a:r>
            <a:r>
              <a:rPr lang="vi-VN" sz="1800">
                <a:solidFill>
                  <a:schemeClr val="tx2">
                    <a:lumMod val="10000"/>
                  </a:schemeClr>
                </a:solidFill>
              </a:rPr>
              <a:t>làm lụng, tự giác làm theo lời mẹ</a:t>
            </a:r>
            <a:r>
              <a:rPr lang="en-US" sz="1800">
                <a:solidFill>
                  <a:schemeClr val="tx2">
                    <a:lumMod val="10000"/>
                  </a:schemeClr>
                </a:solidFill>
              </a:rPr>
              <a:t> </a:t>
            </a:r>
            <a:r>
              <a:rPr lang="vi-VN" sz="1800">
                <a:solidFill>
                  <a:schemeClr val="tx2">
                    <a:lumMod val="10000"/>
                  </a:schemeClr>
                </a:solidFill>
              </a:rPr>
              <a:t>khuyên bảo trước đây,… </a:t>
            </a:r>
            <a:br>
              <a:rPr lang="vi-VN" sz="1800">
                <a:solidFill>
                  <a:schemeClr val="tx2">
                    <a:lumMod val="10000"/>
                  </a:schemeClr>
                </a:solidFill>
              </a:rPr>
            </a:br>
            <a:endParaRPr lang="en-US" sz="1800">
              <a:solidFill>
                <a:schemeClr val="tx2">
                  <a:lumMod val="10000"/>
                </a:schemeClr>
              </a:solidFill>
            </a:endParaRPr>
          </a:p>
        </p:txBody>
      </p:sp>
      <p:cxnSp>
        <p:nvCxnSpPr>
          <p:cNvPr id="11" name="Elbow Connector 10"/>
          <p:cNvCxnSpPr>
            <a:stCxn id="6" idx="2"/>
            <a:endCxn id="34" idx="0"/>
          </p:cNvCxnSpPr>
          <p:nvPr/>
        </p:nvCxnSpPr>
        <p:spPr>
          <a:xfrm rot="16200000" flipH="1">
            <a:off x="5471038" y="1429278"/>
            <a:ext cx="385010" cy="2290959"/>
          </a:xfrm>
          <a:prstGeom prst="bentConnector3">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6" idx="2"/>
            <a:endCxn id="2" idx="0"/>
          </p:cNvCxnSpPr>
          <p:nvPr/>
        </p:nvCxnSpPr>
        <p:spPr>
          <a:xfrm rot="5400000">
            <a:off x="3272693" y="1521892"/>
            <a:ext cx="385010" cy="2105733"/>
          </a:xfrm>
          <a:prstGeom prst="bentConnector3">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801488" y="634272"/>
            <a:ext cx="5498432" cy="537391"/>
          </a:xfrm>
          <a:prstGeom prst="rect">
            <a:avLst/>
          </a:prstGeom>
        </p:spPr>
        <p:txBody>
          <a:bodyPr wrap="square">
            <a:spAutoFit/>
          </a:bodyPr>
          <a:lstStyle/>
          <a:p>
            <a:pPr algn="ctr">
              <a:lnSpc>
                <a:spcPct val="150000"/>
              </a:lnSpc>
            </a:pPr>
            <a:r>
              <a:rPr lang="en-US" sz="2200" b="1">
                <a:solidFill>
                  <a:srgbClr val="242021"/>
                </a:solidFill>
                <a:latin typeface="+mj-lt"/>
              </a:rPr>
              <a:t>Ví dụ: Sự tích Cây vú sữa</a:t>
            </a:r>
            <a:endParaRPr lang="en-US" sz="2200" b="1">
              <a:latin typeface="+mj-lt"/>
            </a:endParaRPr>
          </a:p>
        </p:txBody>
      </p:sp>
    </p:spTree>
    <p:extLst>
      <p:ext uri="{BB962C8B-B14F-4D97-AF65-F5344CB8AC3E}">
        <p14:creationId xmlns:p14="http://schemas.microsoft.com/office/powerpoint/2010/main" val="839465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arn(inVertical)">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up)">
                                      <p:cBhvr>
                                        <p:cTn id="28" dur="500"/>
                                        <p:tgtEl>
                                          <p:spTgt spid="13"/>
                                        </p:tgtEl>
                                      </p:cBhvr>
                                    </p:animEffect>
                                  </p:childTnLst>
                                </p:cTn>
                              </p:par>
                            </p:childTnLst>
                          </p:cTn>
                        </p:par>
                        <p:par>
                          <p:cTn id="29" fill="hold">
                            <p:stCondLst>
                              <p:cond delay="500"/>
                            </p:stCondLst>
                            <p:childTnLst>
                              <p:par>
                                <p:cTn id="30" presetID="10" presetClass="entr" presetSubtype="0" fill="hold" grpId="0" nodeType="after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up)">
                                      <p:cBhvr>
                                        <p:cTn id="37" dur="500"/>
                                        <p:tgtEl>
                                          <p:spTgt spid="11"/>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fade">
                                      <p:cBhvr>
                                        <p:cTn id="41"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6" grpId="0" animBg="1"/>
      <p:bldP spid="7" grpId="0" animBg="1"/>
      <p:bldP spid="8" grpId="0"/>
      <p:bldP spid="2" grpId="0" animBg="1"/>
      <p:bldP spid="34" grpId="0" animBg="1"/>
      <p:bldP spid="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1"/>
        <p:cNvGrpSpPr/>
        <p:nvPr/>
      </p:nvGrpSpPr>
      <p:grpSpPr>
        <a:xfrm>
          <a:off x="0" y="0"/>
          <a:ext cx="0" cy="0"/>
          <a:chOff x="0" y="0"/>
          <a:chExt cx="0" cy="0"/>
        </a:xfrm>
      </p:grpSpPr>
      <p:grpSp>
        <p:nvGrpSpPr>
          <p:cNvPr id="1381" name="Google Shape;1381;p33"/>
          <p:cNvGrpSpPr/>
          <p:nvPr/>
        </p:nvGrpSpPr>
        <p:grpSpPr>
          <a:xfrm flipH="1">
            <a:off x="7852926" y="-117281"/>
            <a:ext cx="1360857" cy="1423383"/>
            <a:chOff x="1885650" y="1461000"/>
            <a:chExt cx="671100" cy="701900"/>
          </a:xfrm>
        </p:grpSpPr>
        <p:sp>
          <p:nvSpPr>
            <p:cNvPr id="1382" name="Google Shape;1382;p33"/>
            <p:cNvSpPr/>
            <p:nvPr/>
          </p:nvSpPr>
          <p:spPr>
            <a:xfrm>
              <a:off x="1932675" y="1598675"/>
              <a:ext cx="168475" cy="397250"/>
            </a:xfrm>
            <a:custGeom>
              <a:avLst/>
              <a:gdLst/>
              <a:ahLst/>
              <a:cxnLst/>
              <a:rect l="l" t="t" r="r" b="b"/>
              <a:pathLst>
                <a:path w="6739" h="15890" extrusionOk="0">
                  <a:moveTo>
                    <a:pt x="2769" y="1980"/>
                  </a:moveTo>
                  <a:cubicBezTo>
                    <a:pt x="3596" y="3813"/>
                    <a:pt x="4601" y="5546"/>
                    <a:pt x="5389" y="7389"/>
                  </a:cubicBezTo>
                  <a:cubicBezTo>
                    <a:pt x="6167" y="9231"/>
                    <a:pt x="6739" y="11220"/>
                    <a:pt x="6611" y="13220"/>
                  </a:cubicBezTo>
                  <a:cubicBezTo>
                    <a:pt x="6571" y="13752"/>
                    <a:pt x="6493" y="14294"/>
                    <a:pt x="6246" y="14757"/>
                  </a:cubicBezTo>
                  <a:cubicBezTo>
                    <a:pt x="6000" y="15230"/>
                    <a:pt x="5576" y="15634"/>
                    <a:pt x="5054" y="15742"/>
                  </a:cubicBezTo>
                  <a:cubicBezTo>
                    <a:pt x="4375" y="15890"/>
                    <a:pt x="3695" y="15525"/>
                    <a:pt x="3153" y="15092"/>
                  </a:cubicBezTo>
                  <a:cubicBezTo>
                    <a:pt x="1272" y="13545"/>
                    <a:pt x="454" y="11043"/>
                    <a:pt x="168" y="8620"/>
                  </a:cubicBezTo>
                  <a:cubicBezTo>
                    <a:pt x="1" y="7162"/>
                    <a:pt x="1" y="5675"/>
                    <a:pt x="237" y="4226"/>
                  </a:cubicBezTo>
                  <a:cubicBezTo>
                    <a:pt x="356" y="3498"/>
                    <a:pt x="533" y="2788"/>
                    <a:pt x="789" y="2099"/>
                  </a:cubicBezTo>
                  <a:cubicBezTo>
                    <a:pt x="966" y="1596"/>
                    <a:pt x="1232" y="592"/>
                    <a:pt x="1744" y="326"/>
                  </a:cubicBezTo>
                  <a:cubicBezTo>
                    <a:pt x="2385" y="1"/>
                    <a:pt x="2562" y="1537"/>
                    <a:pt x="2769" y="198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3"/>
            <p:cNvSpPr/>
            <p:nvPr/>
          </p:nvSpPr>
          <p:spPr>
            <a:xfrm>
              <a:off x="1996475" y="1461000"/>
              <a:ext cx="401925" cy="148525"/>
            </a:xfrm>
            <a:custGeom>
              <a:avLst/>
              <a:gdLst/>
              <a:ahLst/>
              <a:cxnLst/>
              <a:rect l="l" t="t" r="r" b="b"/>
              <a:pathLst>
                <a:path w="16077" h="5941" extrusionOk="0">
                  <a:moveTo>
                    <a:pt x="1084" y="3596"/>
                  </a:moveTo>
                  <a:cubicBezTo>
                    <a:pt x="4098" y="1528"/>
                    <a:pt x="7654" y="1"/>
                    <a:pt x="11299" y="228"/>
                  </a:cubicBezTo>
                  <a:cubicBezTo>
                    <a:pt x="12225" y="287"/>
                    <a:pt x="13161" y="464"/>
                    <a:pt x="13988" y="878"/>
                  </a:cubicBezTo>
                  <a:cubicBezTo>
                    <a:pt x="14816" y="1291"/>
                    <a:pt x="15535" y="1971"/>
                    <a:pt x="15880" y="2838"/>
                  </a:cubicBezTo>
                  <a:cubicBezTo>
                    <a:pt x="15998" y="3133"/>
                    <a:pt x="16077" y="3459"/>
                    <a:pt x="16018" y="3784"/>
                  </a:cubicBezTo>
                  <a:cubicBezTo>
                    <a:pt x="15909" y="4335"/>
                    <a:pt x="15436" y="4749"/>
                    <a:pt x="14944" y="5025"/>
                  </a:cubicBezTo>
                  <a:cubicBezTo>
                    <a:pt x="13594" y="5803"/>
                    <a:pt x="11959" y="5941"/>
                    <a:pt x="10403" y="5783"/>
                  </a:cubicBezTo>
                  <a:cubicBezTo>
                    <a:pt x="8856" y="5626"/>
                    <a:pt x="7339" y="5192"/>
                    <a:pt x="5812" y="4897"/>
                  </a:cubicBezTo>
                  <a:cubicBezTo>
                    <a:pt x="4689" y="4680"/>
                    <a:pt x="3556" y="4542"/>
                    <a:pt x="2414" y="4473"/>
                  </a:cubicBezTo>
                  <a:cubicBezTo>
                    <a:pt x="1882" y="4444"/>
                    <a:pt x="1232" y="4542"/>
                    <a:pt x="719" y="4414"/>
                  </a:cubicBezTo>
                  <a:cubicBezTo>
                    <a:pt x="0" y="4237"/>
                    <a:pt x="798" y="3793"/>
                    <a:pt x="1084" y="359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3"/>
            <p:cNvSpPr/>
            <p:nvPr/>
          </p:nvSpPr>
          <p:spPr>
            <a:xfrm>
              <a:off x="2150875" y="1714175"/>
              <a:ext cx="204175" cy="390850"/>
            </a:xfrm>
            <a:custGeom>
              <a:avLst/>
              <a:gdLst/>
              <a:ahLst/>
              <a:cxnLst/>
              <a:rect l="l" t="t" r="r" b="b"/>
              <a:pathLst>
                <a:path w="8167" h="15634" extrusionOk="0">
                  <a:moveTo>
                    <a:pt x="4118" y="5064"/>
                  </a:moveTo>
                  <a:cubicBezTo>
                    <a:pt x="5635" y="6778"/>
                    <a:pt x="7083" y="8630"/>
                    <a:pt x="7773" y="10817"/>
                  </a:cubicBezTo>
                  <a:cubicBezTo>
                    <a:pt x="8019" y="11615"/>
                    <a:pt x="8167" y="12462"/>
                    <a:pt x="8009" y="13279"/>
                  </a:cubicBezTo>
                  <a:cubicBezTo>
                    <a:pt x="7862" y="14097"/>
                    <a:pt x="7369" y="14885"/>
                    <a:pt x="6620" y="15240"/>
                  </a:cubicBezTo>
                  <a:cubicBezTo>
                    <a:pt x="5803" y="15634"/>
                    <a:pt x="4808" y="15466"/>
                    <a:pt x="4049" y="15003"/>
                  </a:cubicBezTo>
                  <a:cubicBezTo>
                    <a:pt x="3281" y="14530"/>
                    <a:pt x="2710" y="13801"/>
                    <a:pt x="2227" y="13043"/>
                  </a:cubicBezTo>
                  <a:cubicBezTo>
                    <a:pt x="1015" y="11102"/>
                    <a:pt x="326" y="8856"/>
                    <a:pt x="109" y="6581"/>
                  </a:cubicBezTo>
                  <a:cubicBezTo>
                    <a:pt x="1" y="5468"/>
                    <a:pt x="10" y="4355"/>
                    <a:pt x="109" y="3251"/>
                  </a:cubicBezTo>
                  <a:cubicBezTo>
                    <a:pt x="198" y="2207"/>
                    <a:pt x="276" y="966"/>
                    <a:pt x="670" y="0"/>
                  </a:cubicBezTo>
                  <a:cubicBezTo>
                    <a:pt x="818" y="119"/>
                    <a:pt x="858" y="454"/>
                    <a:pt x="936" y="641"/>
                  </a:cubicBezTo>
                  <a:cubicBezTo>
                    <a:pt x="1025" y="887"/>
                    <a:pt x="1143" y="1133"/>
                    <a:pt x="1262" y="1360"/>
                  </a:cubicBezTo>
                  <a:cubicBezTo>
                    <a:pt x="1498" y="1823"/>
                    <a:pt x="1784" y="2256"/>
                    <a:pt x="2089" y="2670"/>
                  </a:cubicBezTo>
                  <a:cubicBezTo>
                    <a:pt x="2710" y="3517"/>
                    <a:pt x="3419" y="4286"/>
                    <a:pt x="4118" y="50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3"/>
            <p:cNvSpPr/>
            <p:nvPr/>
          </p:nvSpPr>
          <p:spPr>
            <a:xfrm>
              <a:off x="2303800" y="1815625"/>
              <a:ext cx="237450" cy="347275"/>
            </a:xfrm>
            <a:custGeom>
              <a:avLst/>
              <a:gdLst/>
              <a:ahLst/>
              <a:cxnLst/>
              <a:rect l="l" t="t" r="r" b="b"/>
              <a:pathLst>
                <a:path w="9498" h="13891" extrusionOk="0">
                  <a:moveTo>
                    <a:pt x="996" y="513"/>
                  </a:moveTo>
                  <a:cubicBezTo>
                    <a:pt x="4966" y="2414"/>
                    <a:pt x="8049" y="6108"/>
                    <a:pt x="9211" y="10364"/>
                  </a:cubicBezTo>
                  <a:cubicBezTo>
                    <a:pt x="9369" y="10935"/>
                    <a:pt x="9497" y="11526"/>
                    <a:pt x="9428" y="12108"/>
                  </a:cubicBezTo>
                  <a:cubicBezTo>
                    <a:pt x="9359" y="12699"/>
                    <a:pt x="9064" y="13290"/>
                    <a:pt x="8551" y="13585"/>
                  </a:cubicBezTo>
                  <a:cubicBezTo>
                    <a:pt x="8029" y="13891"/>
                    <a:pt x="7350" y="13841"/>
                    <a:pt x="6808" y="13585"/>
                  </a:cubicBezTo>
                  <a:cubicBezTo>
                    <a:pt x="6256" y="13319"/>
                    <a:pt x="5813" y="12876"/>
                    <a:pt x="5419" y="12413"/>
                  </a:cubicBezTo>
                  <a:cubicBezTo>
                    <a:pt x="4217" y="10975"/>
                    <a:pt x="3409" y="9251"/>
                    <a:pt x="2690" y="7517"/>
                  </a:cubicBezTo>
                  <a:cubicBezTo>
                    <a:pt x="2010" y="5862"/>
                    <a:pt x="1410" y="4188"/>
                    <a:pt x="878" y="2493"/>
                  </a:cubicBezTo>
                  <a:cubicBezTo>
                    <a:pt x="750" y="2079"/>
                    <a:pt x="622" y="1676"/>
                    <a:pt x="484" y="1272"/>
                  </a:cubicBezTo>
                  <a:cubicBezTo>
                    <a:pt x="346" y="888"/>
                    <a:pt x="109" y="503"/>
                    <a:pt x="1" y="119"/>
                  </a:cubicBezTo>
                  <a:cubicBezTo>
                    <a:pt x="228" y="1"/>
                    <a:pt x="779" y="405"/>
                    <a:pt x="996" y="5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3"/>
            <p:cNvSpPr/>
            <p:nvPr/>
          </p:nvSpPr>
          <p:spPr>
            <a:xfrm>
              <a:off x="2213675" y="1662450"/>
              <a:ext cx="343075" cy="194575"/>
            </a:xfrm>
            <a:custGeom>
              <a:avLst/>
              <a:gdLst/>
              <a:ahLst/>
              <a:cxnLst/>
              <a:rect l="l" t="t" r="r" b="b"/>
              <a:pathLst>
                <a:path w="13723" h="7783" extrusionOk="0">
                  <a:moveTo>
                    <a:pt x="9546" y="1252"/>
                  </a:moveTo>
                  <a:cubicBezTo>
                    <a:pt x="10501" y="1725"/>
                    <a:pt x="11398" y="2326"/>
                    <a:pt x="12127" y="3104"/>
                  </a:cubicBezTo>
                  <a:cubicBezTo>
                    <a:pt x="12856" y="3882"/>
                    <a:pt x="13398" y="4838"/>
                    <a:pt x="13614" y="5872"/>
                  </a:cubicBezTo>
                  <a:cubicBezTo>
                    <a:pt x="13693" y="6217"/>
                    <a:pt x="13723" y="6601"/>
                    <a:pt x="13555" y="6916"/>
                  </a:cubicBezTo>
                  <a:cubicBezTo>
                    <a:pt x="13457" y="7113"/>
                    <a:pt x="13279" y="7271"/>
                    <a:pt x="13092" y="7389"/>
                  </a:cubicBezTo>
                  <a:cubicBezTo>
                    <a:pt x="12610" y="7684"/>
                    <a:pt x="12018" y="7783"/>
                    <a:pt x="11457" y="7724"/>
                  </a:cubicBezTo>
                  <a:cubicBezTo>
                    <a:pt x="10886" y="7675"/>
                    <a:pt x="10344" y="7487"/>
                    <a:pt x="9822" y="7271"/>
                  </a:cubicBezTo>
                  <a:cubicBezTo>
                    <a:pt x="7517" y="6315"/>
                    <a:pt x="5537" y="4749"/>
                    <a:pt x="3557" y="3232"/>
                  </a:cubicBezTo>
                  <a:cubicBezTo>
                    <a:pt x="2956" y="2769"/>
                    <a:pt x="2365" y="2306"/>
                    <a:pt x="1754" y="1853"/>
                  </a:cubicBezTo>
                  <a:cubicBezTo>
                    <a:pt x="1193" y="1419"/>
                    <a:pt x="621" y="1163"/>
                    <a:pt x="1" y="858"/>
                  </a:cubicBezTo>
                  <a:cubicBezTo>
                    <a:pt x="1084" y="287"/>
                    <a:pt x="2532" y="119"/>
                    <a:pt x="3734" y="60"/>
                  </a:cubicBezTo>
                  <a:cubicBezTo>
                    <a:pt x="5005" y="1"/>
                    <a:pt x="6295" y="139"/>
                    <a:pt x="7517" y="484"/>
                  </a:cubicBezTo>
                  <a:cubicBezTo>
                    <a:pt x="8216" y="671"/>
                    <a:pt x="8896" y="927"/>
                    <a:pt x="9546" y="12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3"/>
            <p:cNvSpPr/>
            <p:nvPr/>
          </p:nvSpPr>
          <p:spPr>
            <a:xfrm>
              <a:off x="1885650" y="1508775"/>
              <a:ext cx="644250" cy="612025"/>
            </a:xfrm>
            <a:custGeom>
              <a:avLst/>
              <a:gdLst/>
              <a:ahLst/>
              <a:cxnLst/>
              <a:rect l="l" t="t" r="r" b="b"/>
              <a:pathLst>
                <a:path w="25770" h="24481" extrusionOk="0">
                  <a:moveTo>
                    <a:pt x="414" y="2454"/>
                  </a:moveTo>
                  <a:cubicBezTo>
                    <a:pt x="1379" y="2858"/>
                    <a:pt x="2355" y="3212"/>
                    <a:pt x="3340" y="3577"/>
                  </a:cubicBezTo>
                  <a:cubicBezTo>
                    <a:pt x="3241" y="8325"/>
                    <a:pt x="4532" y="13171"/>
                    <a:pt x="6817" y="17309"/>
                  </a:cubicBezTo>
                  <a:cubicBezTo>
                    <a:pt x="6886" y="17427"/>
                    <a:pt x="7073" y="17338"/>
                    <a:pt x="7014" y="17210"/>
                  </a:cubicBezTo>
                  <a:cubicBezTo>
                    <a:pt x="5142" y="12856"/>
                    <a:pt x="4207" y="8492"/>
                    <a:pt x="3931" y="3794"/>
                  </a:cubicBezTo>
                  <a:cubicBezTo>
                    <a:pt x="5615" y="4434"/>
                    <a:pt x="7270" y="5123"/>
                    <a:pt x="8797" y="6138"/>
                  </a:cubicBezTo>
                  <a:cubicBezTo>
                    <a:pt x="9457" y="6581"/>
                    <a:pt x="10117" y="7064"/>
                    <a:pt x="10748" y="7566"/>
                  </a:cubicBezTo>
                  <a:cubicBezTo>
                    <a:pt x="11526" y="12590"/>
                    <a:pt x="13141" y="17348"/>
                    <a:pt x="15771" y="21702"/>
                  </a:cubicBezTo>
                  <a:cubicBezTo>
                    <a:pt x="15831" y="21801"/>
                    <a:pt x="15988" y="21722"/>
                    <a:pt x="15939" y="21613"/>
                  </a:cubicBezTo>
                  <a:cubicBezTo>
                    <a:pt x="13742" y="17328"/>
                    <a:pt x="12136" y="12777"/>
                    <a:pt x="11329" y="8029"/>
                  </a:cubicBezTo>
                  <a:cubicBezTo>
                    <a:pt x="12639" y="9093"/>
                    <a:pt x="13880" y="10236"/>
                    <a:pt x="15092" y="11379"/>
                  </a:cubicBezTo>
                  <a:cubicBezTo>
                    <a:pt x="16973" y="13152"/>
                    <a:pt x="18746" y="15033"/>
                    <a:pt x="20332" y="17062"/>
                  </a:cubicBezTo>
                  <a:cubicBezTo>
                    <a:pt x="22125" y="19358"/>
                    <a:pt x="23445" y="21850"/>
                    <a:pt x="24873" y="24362"/>
                  </a:cubicBezTo>
                  <a:cubicBezTo>
                    <a:pt x="24942" y="24480"/>
                    <a:pt x="25159" y="24431"/>
                    <a:pt x="25120" y="24283"/>
                  </a:cubicBezTo>
                  <a:cubicBezTo>
                    <a:pt x="23632" y="18983"/>
                    <a:pt x="19396" y="14363"/>
                    <a:pt x="15476" y="10699"/>
                  </a:cubicBezTo>
                  <a:cubicBezTo>
                    <a:pt x="14245" y="9536"/>
                    <a:pt x="12974" y="8374"/>
                    <a:pt x="11644" y="7300"/>
                  </a:cubicBezTo>
                  <a:cubicBezTo>
                    <a:pt x="16875" y="7212"/>
                    <a:pt x="21229" y="9970"/>
                    <a:pt x="25533" y="12679"/>
                  </a:cubicBezTo>
                  <a:cubicBezTo>
                    <a:pt x="25662" y="12758"/>
                    <a:pt x="25770" y="12580"/>
                    <a:pt x="25662" y="12502"/>
                  </a:cubicBezTo>
                  <a:cubicBezTo>
                    <a:pt x="21396" y="9389"/>
                    <a:pt x="16550" y="6236"/>
                    <a:pt x="11023" y="6798"/>
                  </a:cubicBezTo>
                  <a:cubicBezTo>
                    <a:pt x="11014" y="6798"/>
                    <a:pt x="11014" y="6798"/>
                    <a:pt x="11014" y="6798"/>
                  </a:cubicBezTo>
                  <a:cubicBezTo>
                    <a:pt x="10354" y="6296"/>
                    <a:pt x="9684" y="5803"/>
                    <a:pt x="9004" y="5360"/>
                  </a:cubicBezTo>
                  <a:cubicBezTo>
                    <a:pt x="7487" y="4375"/>
                    <a:pt x="5802" y="3616"/>
                    <a:pt x="4088" y="2976"/>
                  </a:cubicBezTo>
                  <a:cubicBezTo>
                    <a:pt x="6315" y="2178"/>
                    <a:pt x="8492" y="1498"/>
                    <a:pt x="10885" y="1291"/>
                  </a:cubicBezTo>
                  <a:cubicBezTo>
                    <a:pt x="13358" y="1085"/>
                    <a:pt x="15752" y="1390"/>
                    <a:pt x="18185" y="1843"/>
                  </a:cubicBezTo>
                  <a:cubicBezTo>
                    <a:pt x="18362" y="1873"/>
                    <a:pt x="18421" y="1587"/>
                    <a:pt x="18254" y="1528"/>
                  </a:cubicBezTo>
                  <a:cubicBezTo>
                    <a:pt x="13506" y="1"/>
                    <a:pt x="8048" y="631"/>
                    <a:pt x="3557" y="2680"/>
                  </a:cubicBezTo>
                  <a:cubicBezTo>
                    <a:pt x="3517" y="2700"/>
                    <a:pt x="3488" y="2730"/>
                    <a:pt x="3468" y="2759"/>
                  </a:cubicBezTo>
                  <a:cubicBezTo>
                    <a:pt x="2522" y="2414"/>
                    <a:pt x="1577" y="2109"/>
                    <a:pt x="641" y="1804"/>
                  </a:cubicBezTo>
                  <a:cubicBezTo>
                    <a:pt x="207" y="1676"/>
                    <a:pt x="0" y="2286"/>
                    <a:pt x="414" y="24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3"/>
            <p:cNvSpPr/>
            <p:nvPr/>
          </p:nvSpPr>
          <p:spPr>
            <a:xfrm>
              <a:off x="2294950" y="1987525"/>
              <a:ext cx="35725" cy="35000"/>
            </a:xfrm>
            <a:custGeom>
              <a:avLst/>
              <a:gdLst/>
              <a:ahLst/>
              <a:cxnLst/>
              <a:rect l="l" t="t" r="r" b="b"/>
              <a:pathLst>
                <a:path w="1429" h="1400" extrusionOk="0">
                  <a:moveTo>
                    <a:pt x="79" y="927"/>
                  </a:moveTo>
                  <a:cubicBezTo>
                    <a:pt x="178" y="1212"/>
                    <a:pt x="444" y="1400"/>
                    <a:pt x="749" y="1380"/>
                  </a:cubicBezTo>
                  <a:cubicBezTo>
                    <a:pt x="1015" y="1360"/>
                    <a:pt x="1251" y="1193"/>
                    <a:pt x="1340" y="937"/>
                  </a:cubicBezTo>
                  <a:cubicBezTo>
                    <a:pt x="1429" y="671"/>
                    <a:pt x="1340" y="306"/>
                    <a:pt x="1084" y="158"/>
                  </a:cubicBezTo>
                  <a:cubicBezTo>
                    <a:pt x="1074" y="158"/>
                    <a:pt x="1074" y="158"/>
                    <a:pt x="1064" y="158"/>
                  </a:cubicBezTo>
                  <a:cubicBezTo>
                    <a:pt x="788" y="1"/>
                    <a:pt x="532" y="21"/>
                    <a:pt x="286" y="208"/>
                  </a:cubicBezTo>
                  <a:cubicBezTo>
                    <a:pt x="276" y="208"/>
                    <a:pt x="276" y="218"/>
                    <a:pt x="266" y="218"/>
                  </a:cubicBezTo>
                  <a:cubicBezTo>
                    <a:pt x="50" y="375"/>
                    <a:pt x="0" y="700"/>
                    <a:pt x="79" y="92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3"/>
            <p:cNvSpPr/>
            <p:nvPr/>
          </p:nvSpPr>
          <p:spPr>
            <a:xfrm>
              <a:off x="2277450" y="1947875"/>
              <a:ext cx="23175" cy="23425"/>
            </a:xfrm>
            <a:custGeom>
              <a:avLst/>
              <a:gdLst/>
              <a:ahLst/>
              <a:cxnLst/>
              <a:rect l="l" t="t" r="r" b="b"/>
              <a:pathLst>
                <a:path w="927" h="937" extrusionOk="0">
                  <a:moveTo>
                    <a:pt x="543" y="887"/>
                  </a:moveTo>
                  <a:cubicBezTo>
                    <a:pt x="779" y="848"/>
                    <a:pt x="927" y="612"/>
                    <a:pt x="887" y="385"/>
                  </a:cubicBezTo>
                  <a:cubicBezTo>
                    <a:pt x="838" y="158"/>
                    <a:pt x="612" y="1"/>
                    <a:pt x="385" y="50"/>
                  </a:cubicBezTo>
                  <a:cubicBezTo>
                    <a:pt x="149" y="89"/>
                    <a:pt x="1" y="326"/>
                    <a:pt x="40" y="552"/>
                  </a:cubicBezTo>
                  <a:cubicBezTo>
                    <a:pt x="90" y="779"/>
                    <a:pt x="316" y="937"/>
                    <a:pt x="543"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3"/>
            <p:cNvSpPr/>
            <p:nvPr/>
          </p:nvSpPr>
          <p:spPr>
            <a:xfrm>
              <a:off x="2245700" y="1916850"/>
              <a:ext cx="25375" cy="21450"/>
            </a:xfrm>
            <a:custGeom>
              <a:avLst/>
              <a:gdLst/>
              <a:ahLst/>
              <a:cxnLst/>
              <a:rect l="l" t="t" r="r" b="b"/>
              <a:pathLst>
                <a:path w="1015" h="858" extrusionOk="0">
                  <a:moveTo>
                    <a:pt x="572" y="769"/>
                  </a:moveTo>
                  <a:cubicBezTo>
                    <a:pt x="1015" y="690"/>
                    <a:pt x="877" y="1"/>
                    <a:pt x="443" y="89"/>
                  </a:cubicBezTo>
                  <a:cubicBezTo>
                    <a:pt x="0" y="178"/>
                    <a:pt x="128" y="858"/>
                    <a:pt x="572" y="76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3"/>
            <p:cNvSpPr/>
            <p:nvPr/>
          </p:nvSpPr>
          <p:spPr>
            <a:xfrm>
              <a:off x="1997700" y="1901825"/>
              <a:ext cx="29575" cy="29325"/>
            </a:xfrm>
            <a:custGeom>
              <a:avLst/>
              <a:gdLst/>
              <a:ahLst/>
              <a:cxnLst/>
              <a:rect l="l" t="t" r="r" b="b"/>
              <a:pathLst>
                <a:path w="1183" h="1173" extrusionOk="0">
                  <a:moveTo>
                    <a:pt x="700" y="1114"/>
                  </a:moveTo>
                  <a:cubicBezTo>
                    <a:pt x="966" y="1065"/>
                    <a:pt x="1183" y="769"/>
                    <a:pt x="1114" y="483"/>
                  </a:cubicBezTo>
                  <a:cubicBezTo>
                    <a:pt x="1045" y="208"/>
                    <a:pt x="779" y="1"/>
                    <a:pt x="493" y="60"/>
                  </a:cubicBezTo>
                  <a:cubicBezTo>
                    <a:pt x="217" y="119"/>
                    <a:pt x="0" y="414"/>
                    <a:pt x="69" y="690"/>
                  </a:cubicBezTo>
                  <a:cubicBezTo>
                    <a:pt x="138" y="976"/>
                    <a:pt x="404" y="1173"/>
                    <a:pt x="700" y="1114"/>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3"/>
            <p:cNvSpPr/>
            <p:nvPr/>
          </p:nvSpPr>
          <p:spPr>
            <a:xfrm>
              <a:off x="1966675" y="1851350"/>
              <a:ext cx="26375" cy="26125"/>
            </a:xfrm>
            <a:custGeom>
              <a:avLst/>
              <a:gdLst/>
              <a:ahLst/>
              <a:cxnLst/>
              <a:rect l="l" t="t" r="r" b="b"/>
              <a:pathLst>
                <a:path w="1055" h="1045" extrusionOk="0">
                  <a:moveTo>
                    <a:pt x="621" y="995"/>
                  </a:moveTo>
                  <a:cubicBezTo>
                    <a:pt x="867" y="946"/>
                    <a:pt x="1054" y="680"/>
                    <a:pt x="995" y="434"/>
                  </a:cubicBezTo>
                  <a:cubicBezTo>
                    <a:pt x="936" y="178"/>
                    <a:pt x="700" y="0"/>
                    <a:pt x="434" y="59"/>
                  </a:cubicBezTo>
                  <a:cubicBezTo>
                    <a:pt x="187" y="109"/>
                    <a:pt x="0" y="365"/>
                    <a:pt x="59" y="621"/>
                  </a:cubicBezTo>
                  <a:cubicBezTo>
                    <a:pt x="118" y="867"/>
                    <a:pt x="355" y="1045"/>
                    <a:pt x="621" y="99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3"/>
            <p:cNvSpPr/>
            <p:nvPr/>
          </p:nvSpPr>
          <p:spPr>
            <a:xfrm>
              <a:off x="1963950" y="1799125"/>
              <a:ext cx="19000" cy="16300"/>
            </a:xfrm>
            <a:custGeom>
              <a:avLst/>
              <a:gdLst/>
              <a:ahLst/>
              <a:cxnLst/>
              <a:rect l="l" t="t" r="r" b="b"/>
              <a:pathLst>
                <a:path w="760" h="652" extrusionOk="0">
                  <a:moveTo>
                    <a:pt x="434" y="582"/>
                  </a:moveTo>
                  <a:cubicBezTo>
                    <a:pt x="759" y="523"/>
                    <a:pt x="661" y="1"/>
                    <a:pt x="326" y="70"/>
                  </a:cubicBezTo>
                  <a:cubicBezTo>
                    <a:pt x="1" y="129"/>
                    <a:pt x="99" y="651"/>
                    <a:pt x="434" y="582"/>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3"/>
            <p:cNvSpPr/>
            <p:nvPr/>
          </p:nvSpPr>
          <p:spPr>
            <a:xfrm>
              <a:off x="2480875" y="1753325"/>
              <a:ext cx="29825" cy="29825"/>
            </a:xfrm>
            <a:custGeom>
              <a:avLst/>
              <a:gdLst/>
              <a:ahLst/>
              <a:cxnLst/>
              <a:rect l="l" t="t" r="r" b="b"/>
              <a:pathLst>
                <a:path w="1193" h="1193" extrusionOk="0">
                  <a:moveTo>
                    <a:pt x="316" y="1055"/>
                  </a:moveTo>
                  <a:cubicBezTo>
                    <a:pt x="316" y="1055"/>
                    <a:pt x="326" y="1055"/>
                    <a:pt x="326" y="1065"/>
                  </a:cubicBezTo>
                  <a:cubicBezTo>
                    <a:pt x="513" y="1193"/>
                    <a:pt x="808" y="1183"/>
                    <a:pt x="966" y="1015"/>
                  </a:cubicBezTo>
                  <a:cubicBezTo>
                    <a:pt x="1143" y="848"/>
                    <a:pt x="1193" y="612"/>
                    <a:pt x="1094" y="385"/>
                  </a:cubicBezTo>
                  <a:cubicBezTo>
                    <a:pt x="1094" y="385"/>
                    <a:pt x="1084" y="385"/>
                    <a:pt x="1084" y="375"/>
                  </a:cubicBezTo>
                  <a:cubicBezTo>
                    <a:pt x="946" y="60"/>
                    <a:pt x="503" y="1"/>
                    <a:pt x="257" y="217"/>
                  </a:cubicBezTo>
                  <a:cubicBezTo>
                    <a:pt x="1" y="444"/>
                    <a:pt x="30" y="858"/>
                    <a:pt x="316" y="105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3"/>
            <p:cNvSpPr/>
            <p:nvPr/>
          </p:nvSpPr>
          <p:spPr>
            <a:xfrm>
              <a:off x="2461425" y="1718125"/>
              <a:ext cx="24150" cy="20200"/>
            </a:xfrm>
            <a:custGeom>
              <a:avLst/>
              <a:gdLst/>
              <a:ahLst/>
              <a:cxnLst/>
              <a:rect l="l" t="t" r="r" b="b"/>
              <a:pathLst>
                <a:path w="966" h="808" extrusionOk="0">
                  <a:moveTo>
                    <a:pt x="552" y="729"/>
                  </a:moveTo>
                  <a:cubicBezTo>
                    <a:pt x="966" y="650"/>
                    <a:pt x="838" y="0"/>
                    <a:pt x="424" y="79"/>
                  </a:cubicBezTo>
                  <a:cubicBezTo>
                    <a:pt x="0" y="168"/>
                    <a:pt x="128" y="808"/>
                    <a:pt x="552" y="72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3"/>
            <p:cNvSpPr/>
            <p:nvPr/>
          </p:nvSpPr>
          <p:spPr>
            <a:xfrm>
              <a:off x="2428175" y="1717375"/>
              <a:ext cx="28850" cy="24400"/>
            </a:xfrm>
            <a:custGeom>
              <a:avLst/>
              <a:gdLst/>
              <a:ahLst/>
              <a:cxnLst/>
              <a:rect l="l" t="t" r="r" b="b"/>
              <a:pathLst>
                <a:path w="1154" h="976" extrusionOk="0">
                  <a:moveTo>
                    <a:pt x="651" y="877"/>
                  </a:moveTo>
                  <a:cubicBezTo>
                    <a:pt x="1153" y="779"/>
                    <a:pt x="1005" y="1"/>
                    <a:pt x="503" y="99"/>
                  </a:cubicBezTo>
                  <a:cubicBezTo>
                    <a:pt x="1" y="198"/>
                    <a:pt x="148" y="976"/>
                    <a:pt x="651" y="87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3"/>
            <p:cNvSpPr/>
            <p:nvPr/>
          </p:nvSpPr>
          <p:spPr>
            <a:xfrm>
              <a:off x="2439000" y="2044425"/>
              <a:ext cx="21950" cy="18500"/>
            </a:xfrm>
            <a:custGeom>
              <a:avLst/>
              <a:gdLst/>
              <a:ahLst/>
              <a:cxnLst/>
              <a:rect l="l" t="t" r="r" b="b"/>
              <a:pathLst>
                <a:path w="878" h="740" extrusionOk="0">
                  <a:moveTo>
                    <a:pt x="494" y="660"/>
                  </a:moveTo>
                  <a:cubicBezTo>
                    <a:pt x="878" y="591"/>
                    <a:pt x="759" y="0"/>
                    <a:pt x="375" y="69"/>
                  </a:cubicBezTo>
                  <a:cubicBezTo>
                    <a:pt x="1" y="148"/>
                    <a:pt x="109" y="739"/>
                    <a:pt x="494" y="660"/>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3"/>
            <p:cNvSpPr/>
            <p:nvPr/>
          </p:nvSpPr>
          <p:spPr>
            <a:xfrm>
              <a:off x="2407975" y="2044425"/>
              <a:ext cx="26125" cy="21950"/>
            </a:xfrm>
            <a:custGeom>
              <a:avLst/>
              <a:gdLst/>
              <a:ahLst/>
              <a:cxnLst/>
              <a:rect l="l" t="t" r="r" b="b"/>
              <a:pathLst>
                <a:path w="1045" h="878" extrusionOk="0">
                  <a:moveTo>
                    <a:pt x="592" y="788"/>
                  </a:moveTo>
                  <a:cubicBezTo>
                    <a:pt x="1045" y="700"/>
                    <a:pt x="907" y="0"/>
                    <a:pt x="454" y="89"/>
                  </a:cubicBezTo>
                  <a:cubicBezTo>
                    <a:pt x="1" y="178"/>
                    <a:pt x="139" y="877"/>
                    <a:pt x="592" y="788"/>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3"/>
            <p:cNvSpPr/>
            <p:nvPr/>
          </p:nvSpPr>
          <p:spPr>
            <a:xfrm>
              <a:off x="2383600" y="1976200"/>
              <a:ext cx="31300" cy="26625"/>
            </a:xfrm>
            <a:custGeom>
              <a:avLst/>
              <a:gdLst/>
              <a:ahLst/>
              <a:cxnLst/>
              <a:rect l="l" t="t" r="r" b="b"/>
              <a:pathLst>
                <a:path w="1252" h="1065" extrusionOk="0">
                  <a:moveTo>
                    <a:pt x="710" y="956"/>
                  </a:moveTo>
                  <a:cubicBezTo>
                    <a:pt x="1252" y="848"/>
                    <a:pt x="1084" y="1"/>
                    <a:pt x="542" y="109"/>
                  </a:cubicBezTo>
                  <a:cubicBezTo>
                    <a:pt x="1" y="217"/>
                    <a:pt x="168" y="1065"/>
                    <a:pt x="710" y="956"/>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3"/>
            <p:cNvSpPr/>
            <p:nvPr/>
          </p:nvSpPr>
          <p:spPr>
            <a:xfrm>
              <a:off x="2336075" y="1512225"/>
              <a:ext cx="29825" cy="30575"/>
            </a:xfrm>
            <a:custGeom>
              <a:avLst/>
              <a:gdLst/>
              <a:ahLst/>
              <a:cxnLst/>
              <a:rect l="l" t="t" r="r" b="b"/>
              <a:pathLst>
                <a:path w="1193" h="1223" extrusionOk="0">
                  <a:moveTo>
                    <a:pt x="178" y="779"/>
                  </a:moveTo>
                  <a:cubicBezTo>
                    <a:pt x="188" y="789"/>
                    <a:pt x="197" y="799"/>
                    <a:pt x="197" y="809"/>
                  </a:cubicBezTo>
                  <a:cubicBezTo>
                    <a:pt x="473" y="1222"/>
                    <a:pt x="1035" y="1114"/>
                    <a:pt x="1123" y="631"/>
                  </a:cubicBezTo>
                  <a:cubicBezTo>
                    <a:pt x="1123" y="612"/>
                    <a:pt x="1133" y="602"/>
                    <a:pt x="1133" y="592"/>
                  </a:cubicBezTo>
                  <a:cubicBezTo>
                    <a:pt x="1192" y="267"/>
                    <a:pt x="828" y="1"/>
                    <a:pt x="532" y="60"/>
                  </a:cubicBezTo>
                  <a:cubicBezTo>
                    <a:pt x="237" y="119"/>
                    <a:pt x="0" y="503"/>
                    <a:pt x="178" y="779"/>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3"/>
            <p:cNvSpPr/>
            <p:nvPr/>
          </p:nvSpPr>
          <p:spPr>
            <a:xfrm>
              <a:off x="2286825" y="1479475"/>
              <a:ext cx="33500" cy="28350"/>
            </a:xfrm>
            <a:custGeom>
              <a:avLst/>
              <a:gdLst/>
              <a:ahLst/>
              <a:cxnLst/>
              <a:rect l="l" t="t" r="r" b="b"/>
              <a:pathLst>
                <a:path w="1340" h="1134" extrusionOk="0">
                  <a:moveTo>
                    <a:pt x="759" y="1015"/>
                  </a:moveTo>
                  <a:cubicBezTo>
                    <a:pt x="1340" y="907"/>
                    <a:pt x="1163" y="1"/>
                    <a:pt x="581" y="119"/>
                  </a:cubicBezTo>
                  <a:cubicBezTo>
                    <a:pt x="0" y="227"/>
                    <a:pt x="178" y="1134"/>
                    <a:pt x="759" y="1015"/>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3"/>
            <p:cNvSpPr/>
            <p:nvPr/>
          </p:nvSpPr>
          <p:spPr>
            <a:xfrm>
              <a:off x="2250375" y="1493775"/>
              <a:ext cx="29325" cy="24650"/>
            </a:xfrm>
            <a:custGeom>
              <a:avLst/>
              <a:gdLst/>
              <a:ahLst/>
              <a:cxnLst/>
              <a:rect l="l" t="t" r="r" b="b"/>
              <a:pathLst>
                <a:path w="1173" h="986" extrusionOk="0">
                  <a:moveTo>
                    <a:pt x="660" y="887"/>
                  </a:moveTo>
                  <a:cubicBezTo>
                    <a:pt x="1173" y="788"/>
                    <a:pt x="1015" y="0"/>
                    <a:pt x="513" y="99"/>
                  </a:cubicBezTo>
                  <a:cubicBezTo>
                    <a:pt x="0" y="197"/>
                    <a:pt x="158" y="985"/>
                    <a:pt x="660" y="887"/>
                  </a:cubicBezTo>
                  <a:close/>
                </a:path>
              </a:pathLst>
            </a:custGeom>
            <a:solidFill>
              <a:srgbClr val="530E0E">
                <a:alpha val="22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 name="TextBox 23"/>
          <p:cNvSpPr txBox="1"/>
          <p:nvPr/>
        </p:nvSpPr>
        <p:spPr>
          <a:xfrm>
            <a:off x="2348716" y="-42523"/>
            <a:ext cx="4389782" cy="728341"/>
          </a:xfrm>
          <a:prstGeom prst="rect">
            <a:avLst/>
          </a:prstGeom>
        </p:spPr>
        <p:txBody>
          <a:bodyPr wrap="square" lIns="0" tIns="0" rIns="0" bIns="0" rtlCol="0" anchor="t">
            <a:spAutoFit/>
          </a:bodyPr>
          <a:lstStyle/>
          <a:p>
            <a:pPr algn="ctr">
              <a:lnSpc>
                <a:spcPct val="150000"/>
              </a:lnSpc>
            </a:pPr>
            <a:r>
              <a:rPr lang="vi-VN" sz="3600" b="1">
                <a:solidFill>
                  <a:schemeClr val="bg2">
                    <a:lumMod val="50000"/>
                  </a:schemeClr>
                </a:solidFill>
                <a:cs typeface="Arial" panose="020B0604020202020204" pitchFamily="34" charset="0"/>
              </a:rPr>
              <a:t>CHUẨN BỊ </a:t>
            </a:r>
          </a:p>
        </p:txBody>
      </p:sp>
      <p:sp>
        <p:nvSpPr>
          <p:cNvPr id="6" name="Rounded Rectangle 5"/>
          <p:cNvSpPr/>
          <p:nvPr/>
        </p:nvSpPr>
        <p:spPr>
          <a:xfrm>
            <a:off x="1666579" y="1639122"/>
            <a:ext cx="5702969" cy="743131"/>
          </a:xfrm>
          <a:prstGeom prst="round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62242" y="1299774"/>
            <a:ext cx="2911642" cy="500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a:solidFill>
                  <a:schemeClr val="accent6"/>
                </a:solidFill>
              </a:rPr>
              <a:t>Phương án 2</a:t>
            </a:r>
          </a:p>
        </p:txBody>
      </p:sp>
      <p:sp>
        <p:nvSpPr>
          <p:cNvPr id="8" name="Rectangle 7"/>
          <p:cNvSpPr/>
          <p:nvPr/>
        </p:nvSpPr>
        <p:spPr>
          <a:xfrm>
            <a:off x="1822988" y="1876060"/>
            <a:ext cx="5498432" cy="400110"/>
          </a:xfrm>
          <a:prstGeom prst="rect">
            <a:avLst/>
          </a:prstGeom>
        </p:spPr>
        <p:txBody>
          <a:bodyPr wrap="square">
            <a:spAutoFit/>
          </a:bodyPr>
          <a:lstStyle/>
          <a:p>
            <a:pPr algn="ctr"/>
            <a:r>
              <a:rPr lang="en-US" sz="2000">
                <a:solidFill>
                  <a:srgbClr val="242021"/>
                </a:solidFill>
              </a:rPr>
              <a:t>Viết tiếp đoạn kết</a:t>
            </a:r>
            <a:endParaRPr lang="en-US" sz="2000"/>
          </a:p>
        </p:txBody>
      </p:sp>
      <p:sp>
        <p:nvSpPr>
          <p:cNvPr id="2" name="Rectangle 1"/>
          <p:cNvSpPr/>
          <p:nvPr/>
        </p:nvSpPr>
        <p:spPr>
          <a:xfrm>
            <a:off x="481262" y="2767263"/>
            <a:ext cx="3862138" cy="2225842"/>
          </a:xfrm>
          <a:prstGeom prst="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274320" rtlCol="0" anchor="t"/>
          <a:lstStyle/>
          <a:p>
            <a:pPr algn="ctr">
              <a:lnSpc>
                <a:spcPct val="150000"/>
              </a:lnSpc>
            </a:pPr>
            <a:r>
              <a:rPr lang="vi-VN" sz="1800" b="1">
                <a:solidFill>
                  <a:schemeClr val="bg2">
                    <a:lumMod val="90000"/>
                    <a:lumOff val="10000"/>
                  </a:schemeClr>
                </a:solidFill>
              </a:rPr>
              <a:t>Cách 1</a:t>
            </a:r>
            <a:endParaRPr lang="en-US" sz="1800" b="1">
              <a:solidFill>
                <a:schemeClr val="bg2">
                  <a:lumMod val="90000"/>
                  <a:lumOff val="10000"/>
                </a:schemeClr>
              </a:solidFill>
            </a:endParaRPr>
          </a:p>
          <a:p>
            <a:pPr algn="just">
              <a:lnSpc>
                <a:spcPct val="150000"/>
              </a:lnSpc>
            </a:pPr>
            <a:r>
              <a:rPr lang="vi-VN" sz="1800">
                <a:solidFill>
                  <a:schemeClr val="tx2">
                    <a:lumMod val="10000"/>
                  </a:schemeClr>
                </a:solidFill>
              </a:rPr>
              <a:t>Mẹ cậu trở về sau nhiều ngày đi</a:t>
            </a:r>
            <a:r>
              <a:rPr lang="en-US" sz="1800">
                <a:solidFill>
                  <a:schemeClr val="tx2">
                    <a:lumMod val="10000"/>
                  </a:schemeClr>
                </a:solidFill>
              </a:rPr>
              <a:t> </a:t>
            </a:r>
            <a:r>
              <a:rPr lang="vi-VN" sz="1800">
                <a:solidFill>
                  <a:schemeClr val="tx2">
                    <a:lumMod val="10000"/>
                  </a:schemeClr>
                </a:solidFill>
              </a:rPr>
              <a:t>tìm con, hai mẹ con được gặp nhau</a:t>
            </a:r>
            <a:r>
              <a:rPr lang="en-US" sz="1800">
                <a:solidFill>
                  <a:schemeClr val="tx2">
                    <a:lumMod val="10000"/>
                  </a:schemeClr>
                </a:solidFill>
              </a:rPr>
              <a:t> </a:t>
            </a:r>
            <a:r>
              <a:rPr lang="vi-VN" sz="1800">
                <a:solidFill>
                  <a:schemeClr val="tx2">
                    <a:lumMod val="10000"/>
                  </a:schemeClr>
                </a:solidFill>
              </a:rPr>
              <a:t>trong hạnh phúc</a:t>
            </a:r>
            <a:endParaRPr lang="en-US" sz="1800">
              <a:solidFill>
                <a:schemeClr val="tx2">
                  <a:lumMod val="10000"/>
                </a:schemeClr>
              </a:solidFill>
            </a:endParaRPr>
          </a:p>
        </p:txBody>
      </p:sp>
      <p:sp>
        <p:nvSpPr>
          <p:cNvPr id="34" name="Rectangle 33"/>
          <p:cNvSpPr/>
          <p:nvPr/>
        </p:nvSpPr>
        <p:spPr>
          <a:xfrm>
            <a:off x="4877954" y="2767263"/>
            <a:ext cx="3862138" cy="2225842"/>
          </a:xfrm>
          <a:prstGeom prst="rect">
            <a:avLst/>
          </a:prstGeom>
          <a:solidFill>
            <a:srgbClr val="FFFFFF"/>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274320" rtlCol="0" anchor="t"/>
          <a:lstStyle/>
          <a:p>
            <a:pPr algn="ctr">
              <a:lnSpc>
                <a:spcPct val="150000"/>
              </a:lnSpc>
            </a:pPr>
            <a:r>
              <a:rPr lang="vi-VN" sz="1800" b="1">
                <a:solidFill>
                  <a:schemeClr val="bg2">
                    <a:lumMod val="90000"/>
                    <a:lumOff val="10000"/>
                  </a:schemeClr>
                </a:solidFill>
              </a:rPr>
              <a:t>Cách 2</a:t>
            </a:r>
            <a:endParaRPr lang="en-US" sz="1800" b="1">
              <a:solidFill>
                <a:schemeClr val="bg2">
                  <a:lumMod val="90000"/>
                  <a:lumOff val="10000"/>
                </a:schemeClr>
              </a:solidFill>
            </a:endParaRPr>
          </a:p>
          <a:p>
            <a:pPr algn="just">
              <a:lnSpc>
                <a:spcPct val="150000"/>
              </a:lnSpc>
            </a:pPr>
            <a:r>
              <a:rPr lang="vi-VN" sz="1800">
                <a:solidFill>
                  <a:schemeClr val="tx2">
                    <a:lumMod val="10000"/>
                  </a:schemeClr>
                </a:solidFill>
              </a:rPr>
              <a:t>Các sự việc trong câu chuyện chỉ là</a:t>
            </a:r>
            <a:r>
              <a:rPr lang="en-US" sz="1800">
                <a:solidFill>
                  <a:schemeClr val="tx2">
                    <a:lumMod val="10000"/>
                  </a:schemeClr>
                </a:solidFill>
              </a:rPr>
              <a:t> </a:t>
            </a:r>
            <a:r>
              <a:rPr lang="vi-VN" sz="1800">
                <a:solidFill>
                  <a:schemeClr val="tx2">
                    <a:lumMod val="10000"/>
                  </a:schemeClr>
                </a:solidFill>
              </a:rPr>
              <a:t>do cậu bé ngủ mơ. Nêu cảm nghĩ</a:t>
            </a:r>
            <a:r>
              <a:rPr lang="en-US" sz="1800">
                <a:solidFill>
                  <a:schemeClr val="tx2">
                    <a:lumMod val="10000"/>
                  </a:schemeClr>
                </a:solidFill>
              </a:rPr>
              <a:t> </a:t>
            </a:r>
            <a:r>
              <a:rPr lang="vi-VN" sz="1800">
                <a:solidFill>
                  <a:schemeClr val="tx2">
                    <a:lumMod val="10000"/>
                  </a:schemeClr>
                </a:solidFill>
              </a:rPr>
              <a:t>của cậu khi nhớ lại giấc mơ đáng</a:t>
            </a:r>
            <a:r>
              <a:rPr lang="en-US" sz="1800">
                <a:solidFill>
                  <a:schemeClr val="tx2">
                    <a:lumMod val="10000"/>
                  </a:schemeClr>
                </a:solidFill>
              </a:rPr>
              <a:t> </a:t>
            </a:r>
            <a:r>
              <a:rPr lang="vi-VN" sz="1800">
                <a:solidFill>
                  <a:schemeClr val="tx2">
                    <a:lumMod val="10000"/>
                  </a:schemeClr>
                </a:solidFill>
              </a:rPr>
              <a:t>sợ đó.</a:t>
            </a:r>
            <a:endParaRPr lang="en-US" sz="1800">
              <a:solidFill>
                <a:schemeClr val="tx2">
                  <a:lumMod val="10000"/>
                </a:schemeClr>
              </a:solidFill>
            </a:endParaRPr>
          </a:p>
        </p:txBody>
      </p:sp>
      <p:cxnSp>
        <p:nvCxnSpPr>
          <p:cNvPr id="11" name="Elbow Connector 10"/>
          <p:cNvCxnSpPr>
            <a:stCxn id="6" idx="2"/>
            <a:endCxn id="34" idx="0"/>
          </p:cNvCxnSpPr>
          <p:nvPr/>
        </p:nvCxnSpPr>
        <p:spPr>
          <a:xfrm rot="16200000" flipH="1">
            <a:off x="5471038" y="1429278"/>
            <a:ext cx="385010" cy="2290959"/>
          </a:xfrm>
          <a:prstGeom prst="bentConnector3">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6" idx="2"/>
            <a:endCxn id="2" idx="0"/>
          </p:cNvCxnSpPr>
          <p:nvPr/>
        </p:nvCxnSpPr>
        <p:spPr>
          <a:xfrm rot="5400000">
            <a:off x="3272693" y="1521892"/>
            <a:ext cx="385010" cy="2105733"/>
          </a:xfrm>
          <a:prstGeom prst="bentConnector3">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801488" y="634272"/>
            <a:ext cx="5498432" cy="537391"/>
          </a:xfrm>
          <a:prstGeom prst="rect">
            <a:avLst/>
          </a:prstGeom>
        </p:spPr>
        <p:txBody>
          <a:bodyPr wrap="square">
            <a:spAutoFit/>
          </a:bodyPr>
          <a:lstStyle/>
          <a:p>
            <a:pPr algn="ctr">
              <a:lnSpc>
                <a:spcPct val="150000"/>
              </a:lnSpc>
            </a:pPr>
            <a:r>
              <a:rPr lang="en-US" sz="2200" b="1">
                <a:solidFill>
                  <a:srgbClr val="242021"/>
                </a:solidFill>
                <a:latin typeface="+mj-lt"/>
              </a:rPr>
              <a:t>Ví dụ: Sự tích Cây vú sữa</a:t>
            </a:r>
            <a:endParaRPr lang="en-US" sz="2200" b="1">
              <a:latin typeface="+mj-lt"/>
            </a:endParaRPr>
          </a:p>
        </p:txBody>
      </p:sp>
    </p:spTree>
    <p:extLst>
      <p:ext uri="{BB962C8B-B14F-4D97-AF65-F5344CB8AC3E}">
        <p14:creationId xmlns:p14="http://schemas.microsoft.com/office/powerpoint/2010/main" val="1214569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arn(inVertical)">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up)">
                                      <p:cBhvr>
                                        <p:cTn id="23" dur="500"/>
                                        <p:tgtEl>
                                          <p:spTgt spid="13"/>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up)">
                                      <p:cBhvr>
                                        <p:cTn id="32" dur="500"/>
                                        <p:tgtEl>
                                          <p:spTgt spid="11"/>
                                        </p:tgtEl>
                                      </p:cBhvr>
                                    </p:animEffect>
                                  </p:childTnLst>
                                </p:cTn>
                              </p:par>
                            </p:childTnLst>
                          </p:cTn>
                        </p:par>
                        <p:par>
                          <p:cTn id="33" fill="hold">
                            <p:stCondLst>
                              <p:cond delay="500"/>
                            </p:stCondLst>
                            <p:childTnLst>
                              <p:par>
                                <p:cTn id="34" presetID="22" presetClass="entr" presetSubtype="1" fill="hold" grpId="0" nodeType="after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wipe(up)">
                                      <p:cBhvr>
                                        <p:cTn id="3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6" grpId="0" animBg="1"/>
      <p:bldP spid="7" grpId="0" animBg="1"/>
      <p:bldP spid="8" grpId="0"/>
      <p:bldP spid="2" grpId="0" animBg="1"/>
      <p:bldP spid="34" grpId="0" animBg="1"/>
    </p:bldLst>
  </p:timing>
</p:sld>
</file>

<file path=ppt/theme/theme1.xml><?xml version="1.0" encoding="utf-8"?>
<a:theme xmlns:a="http://schemas.openxmlformats.org/drawingml/2006/main" name="Apple Tree Farming Project Proposal by Slidesgo">
  <a:themeElements>
    <a:clrScheme name="Simple Light">
      <a:dk1>
        <a:srgbClr val="7C302F"/>
      </a:dk1>
      <a:lt1>
        <a:srgbClr val="D97E3B"/>
      </a:lt1>
      <a:dk2>
        <a:srgbClr val="530E0E"/>
      </a:dk2>
      <a:lt2>
        <a:srgbClr val="FFEFE4"/>
      </a:lt2>
      <a:accent1>
        <a:srgbClr val="EF5449"/>
      </a:accent1>
      <a:accent2>
        <a:srgbClr val="ED3B23"/>
      </a:accent2>
      <a:accent3>
        <a:srgbClr val="836B2B"/>
      </a:accent3>
      <a:accent4>
        <a:srgbClr val="B29831"/>
      </a:accent4>
      <a:accent5>
        <a:srgbClr val="FDB739"/>
      </a:accent5>
      <a:accent6>
        <a:srgbClr val="FFFFFF"/>
      </a:accent6>
      <a:hlink>
        <a:srgbClr val="530E0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526</Words>
  <Application>Microsoft Office PowerPoint</Application>
  <PresentationFormat>On-screen Show (16:9)</PresentationFormat>
  <Paragraphs>68</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Times New Roman</vt:lpstr>
      <vt:lpstr>Arimo</vt:lpstr>
      <vt:lpstr>Arial</vt:lpstr>
      <vt:lpstr>Oleo Script</vt:lpstr>
      <vt:lpstr>Roboto Condensed Light</vt:lpstr>
      <vt:lpstr>Apple Tree Farming Project Proposal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Lê Thanh Thủy Nguyễn</dc:creator>
  <cp:lastModifiedBy>FPT SHOP</cp:lastModifiedBy>
  <cp:revision>12</cp:revision>
  <dcterms:modified xsi:type="dcterms:W3CDTF">2025-11-11T14:54:45Z</dcterms:modified>
</cp:coreProperties>
</file>