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Lst>
  <p:notesMasterIdLst>
    <p:notesMasterId r:id="rId35"/>
  </p:notesMasterIdLst>
  <p:sldIdLst>
    <p:sldId id="342" r:id="rId4"/>
    <p:sldId id="341" r:id="rId5"/>
    <p:sldId id="340" r:id="rId6"/>
    <p:sldId id="339" r:id="rId7"/>
    <p:sldId id="338" r:id="rId8"/>
    <p:sldId id="336" r:id="rId9"/>
    <p:sldId id="337" r:id="rId10"/>
    <p:sldId id="335" r:id="rId11"/>
    <p:sldId id="332" r:id="rId12"/>
    <p:sldId id="334" r:id="rId13"/>
    <p:sldId id="333" r:id="rId14"/>
    <p:sldId id="329" r:id="rId15"/>
    <p:sldId id="331" r:id="rId16"/>
    <p:sldId id="330" r:id="rId17"/>
    <p:sldId id="328" r:id="rId18"/>
    <p:sldId id="326" r:id="rId19"/>
    <p:sldId id="327" r:id="rId20"/>
    <p:sldId id="325" r:id="rId21"/>
    <p:sldId id="323" r:id="rId22"/>
    <p:sldId id="324" r:id="rId23"/>
    <p:sldId id="321" r:id="rId24"/>
    <p:sldId id="322" r:id="rId25"/>
    <p:sldId id="315" r:id="rId26"/>
    <p:sldId id="320" r:id="rId27"/>
    <p:sldId id="319" r:id="rId28"/>
    <p:sldId id="318" r:id="rId29"/>
    <p:sldId id="317" r:id="rId30"/>
    <p:sldId id="316" r:id="rId31"/>
    <p:sldId id="314"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9263944-11FE-ECA7-C886-30DC6CF94E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20.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3" name="Picture 2">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4039101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3"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1020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3"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5" name="Picture 4"/>
          <p:cNvPicPr>
            <a:picLocks noChangeAspect="1"/>
          </p:cNvPicPr>
          <p:nvPr/>
        </p:nvPicPr>
        <p:blipFill>
          <a:blip r:embed="rId2"/>
          <a:stretch>
            <a:fillRect/>
          </a:stretch>
        </p:blipFill>
        <p:spPr>
          <a:xfrm>
            <a:off x="6760842" y="1488135"/>
            <a:ext cx="5065398" cy="254838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7" name="Picture 6"/>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32948111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6723" y="89773"/>
            <a:ext cx="5404973" cy="668878"/>
            <a:chOff x="-186723" y="89773"/>
            <a:chExt cx="5404973" cy="668878"/>
          </a:xfrm>
        </p:grpSpPr>
        <p:sp>
          <p:nvSpPr>
            <p:cNvPr id="3"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6" name="Picture 5"/>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38551047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3"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4"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6"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8"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9"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0" name="Picture 9">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0191193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3" name="Group 2"/>
          <p:cNvGrpSpPr/>
          <p:nvPr/>
        </p:nvGrpSpPr>
        <p:grpSpPr>
          <a:xfrm>
            <a:off x="5263178" y="-623008"/>
            <a:ext cx="6558993" cy="6558993"/>
            <a:chOff x="4860842" y="-330398"/>
            <a:chExt cx="6558993" cy="6558993"/>
          </a:xfrm>
        </p:grpSpPr>
        <p:pic>
          <p:nvPicPr>
            <p:cNvPr id="4"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5" name="TextBox 4"/>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6"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7" name="Picture 6">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36452732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3" name="TextBox 2">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339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3" name="TextBox 2">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946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3" name="TextBox 2">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2036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3" name="TextBox 2">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srgbClr val="FF0000"/>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FF0000"/>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200868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BB691-2872-76B7-767D-EB5F09C3E7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
            <a:ext cx="4147456" cy="6857999"/>
          </a:xfrm>
          <a:prstGeom prst="rect">
            <a:avLst/>
          </a:prstGeom>
          <a:noFill/>
          <a:ln>
            <a:noFill/>
          </a:ln>
        </p:spPr>
      </p:pic>
    </p:spTree>
    <p:extLst>
      <p:ext uri="{BB962C8B-B14F-4D97-AF65-F5344CB8AC3E}">
        <p14:creationId xmlns:p14="http://schemas.microsoft.com/office/powerpoint/2010/main" val="13116881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3"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4"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5"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6"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7"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9"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10" name="Picture 9"/>
          <p:cNvPicPr>
            <a:picLocks noChangeAspect="1"/>
          </p:cNvPicPr>
          <p:nvPr/>
        </p:nvPicPr>
        <p:blipFill>
          <a:blip r:embed="rId10"/>
          <a:stretch>
            <a:fillRect/>
          </a:stretch>
        </p:blipFill>
        <p:spPr>
          <a:xfrm>
            <a:off x="2597782" y="2164080"/>
            <a:ext cx="7303656" cy="2363809"/>
          </a:xfrm>
          <a:prstGeom prst="rect">
            <a:avLst/>
          </a:prstGeom>
        </p:spPr>
      </p:pic>
      <p:pic>
        <p:nvPicPr>
          <p:cNvPr id="11"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7221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9"/>
                                        </p:tgtEl>
                                      </p:cBhvr>
                                    </p:cmd>
                                  </p:childTnLst>
                                </p:cTn>
                              </p:par>
                              <p:par>
                                <p:cTn id="7" presetID="5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291" y="1144088"/>
            <a:ext cx="11922709" cy="1219821"/>
            <a:chOff x="175307" y="1029672"/>
            <a:chExt cx="11886569" cy="809967"/>
          </a:xfrm>
        </p:grpSpPr>
        <p:sp>
          <p:nvSpPr>
            <p:cNvPr id="3" name="Rectangle 2"/>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4" name="Oval 3"/>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ounded Rectangle 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7" name="Picture 6">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8"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535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bldLvl="0" animBg="1"/>
      <p:bldP spid="8"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564" y="1227113"/>
            <a:ext cx="10535409" cy="1219821"/>
            <a:chOff x="156606" y="1102439"/>
            <a:chExt cx="10503474" cy="809968"/>
          </a:xfrm>
        </p:grpSpPr>
        <p:sp>
          <p:nvSpPr>
            <p:cNvPr id="3" name="Rectangle 2"/>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4" name="Oval 3"/>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ounded Rectangle 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7" name="Picture 6">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11271273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564" y="1227113"/>
            <a:ext cx="10535409" cy="1219821"/>
            <a:chOff x="156606" y="1102439"/>
            <a:chExt cx="10503474" cy="809968"/>
          </a:xfrm>
        </p:grpSpPr>
        <p:sp>
          <p:nvSpPr>
            <p:cNvPr id="3" name="Rectangle 2"/>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6" name="Rounded Rectangle 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7" name="Picture 6">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31684307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564" y="1227113"/>
            <a:ext cx="10535409" cy="1219821"/>
            <a:chOff x="156606" y="1102439"/>
            <a:chExt cx="10503474" cy="809968"/>
          </a:xfrm>
        </p:grpSpPr>
        <p:sp>
          <p:nvSpPr>
            <p:cNvPr id="3" name="Rectangle 2"/>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4" name="Oval 3"/>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ounded Rectangle 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7" name="Picture 6">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16215415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1363" y="1161799"/>
            <a:ext cx="12232523" cy="707222"/>
            <a:chOff x="-103860" y="1167493"/>
            <a:chExt cx="12195444" cy="469599"/>
          </a:xfrm>
        </p:grpSpPr>
        <p:sp>
          <p:nvSpPr>
            <p:cNvPr id="3" name="Rectangle 2"/>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Oval 3"/>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ounded Rectangle 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7" name="Picture 6">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3369585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5"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6"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91739" y="41998"/>
            <a:ext cx="2418960" cy="1878330"/>
          </a:xfrm>
          <a:prstGeom prst="rect">
            <a:avLst/>
          </a:prstGeom>
        </p:spPr>
      </p:pic>
      <p:sp>
        <p:nvSpPr>
          <p:cNvPr id="7"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8" name="Picture 7"/>
          <p:cNvPicPr>
            <a:picLocks noChangeAspect="1"/>
          </p:cNvPicPr>
          <p:nvPr/>
        </p:nvPicPr>
        <p:blipFill>
          <a:blip r:embed="rId6"/>
          <a:stretch>
            <a:fillRect/>
          </a:stretch>
        </p:blipFill>
        <p:spPr>
          <a:xfrm>
            <a:off x="3099542" y="308206"/>
            <a:ext cx="6322100" cy="944962"/>
          </a:xfrm>
          <a:prstGeom prst="rect">
            <a:avLst/>
          </a:prstGeom>
        </p:spPr>
      </p:pic>
      <p:pic>
        <p:nvPicPr>
          <p:cNvPr id="9" name="Picture 8">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10" name="TextBox 9">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169323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4" name="Group 3"/>
          <p:cNvGrpSpPr/>
          <p:nvPr/>
        </p:nvGrpSpPr>
        <p:grpSpPr>
          <a:xfrm>
            <a:off x="1197530" y="815964"/>
            <a:ext cx="10237466" cy="4071692"/>
            <a:chOff x="1334770" y="1715770"/>
            <a:chExt cx="9629140" cy="2694305"/>
          </a:xfrm>
        </p:grpSpPr>
        <p:sp>
          <p:nvSpPr>
            <p:cNvPr id="5"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6"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7"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9" name="Picture 8">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5371988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3"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4" name="Group 3"/>
          <p:cNvGrpSpPr/>
          <p:nvPr/>
        </p:nvGrpSpPr>
        <p:grpSpPr>
          <a:xfrm>
            <a:off x="611248" y="2014556"/>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8" name="Rectangle 7"/>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17855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3" name="Rectangle 2"/>
          <p:cNvSpPr/>
          <p:nvPr/>
        </p:nvSpPr>
        <p:spPr>
          <a:xfrm>
            <a:off x="904240" y="1032844"/>
            <a:ext cx="10576559"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4" name="Picture 3">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5" name="Picture 4">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834694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4" name="Group 3"/>
          <p:cNvGrpSpPr/>
          <p:nvPr/>
        </p:nvGrpSpPr>
        <p:grpSpPr>
          <a:xfrm>
            <a:off x="1197530" y="815964"/>
            <a:ext cx="10237466" cy="4071692"/>
            <a:chOff x="1334770" y="1715770"/>
            <a:chExt cx="9629140" cy="2694305"/>
          </a:xfrm>
        </p:grpSpPr>
        <p:sp>
          <p:nvSpPr>
            <p:cNvPr id="5"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6"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7"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9" name="Picture 8"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33207642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6417" y="3734478"/>
            <a:ext cx="3510467" cy="3002803"/>
            <a:chOff x="2442281" y="800017"/>
            <a:chExt cx="2943177" cy="2440364"/>
          </a:xfrm>
        </p:grpSpPr>
        <p:sp>
          <p:nvSpPr>
            <p:cNvPr id="3" name="Cloud 2">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6"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7"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8" name="TextBox 7">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8684823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3"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7"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1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12" name="TextBox 11"/>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09803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descr="2e2443d50be4edde0f92218bf07fa4eb"/>
          <p:cNvPicPr>
            <a:picLocks noChangeAspect="1"/>
          </p:cNvPicPr>
          <p:nvPr/>
        </p:nvPicPr>
        <p:blipFill>
          <a:blip r:embed="rId2"/>
          <a:stretch>
            <a:fillRect/>
          </a:stretch>
        </p:blipFill>
        <p:spPr>
          <a:xfrm>
            <a:off x="818573" y="221615"/>
            <a:ext cx="1263015" cy="1191260"/>
          </a:xfrm>
          <a:prstGeom prst="rect">
            <a:avLst/>
          </a:prstGeom>
        </p:spPr>
      </p:pic>
      <p:pic>
        <p:nvPicPr>
          <p:cNvPr id="3"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5" name="Picture 4"/>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128857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7"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AB8CCF05-87B1-ACF4-AEEB-E5FAAEBFC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9" name="Picture 8">
            <a:extLst>
              <a:ext uri="{FF2B5EF4-FFF2-40B4-BE49-F238E27FC236}">
                <a16:creationId xmlns:a16="http://schemas.microsoft.com/office/drawing/2014/main" id="{B48B3BC6-05F9-8CFF-D4A7-F709C82E5A7E}"/>
              </a:ext>
            </a:extLst>
          </p:cNvPr>
          <p:cNvPicPr>
            <a:picLocks noChangeAspect="1"/>
          </p:cNvPicPr>
          <p:nvPr/>
        </p:nvPicPr>
        <p:blipFill>
          <a:blip r:embed="rId8"/>
          <a:stretch>
            <a:fillRect/>
          </a:stretch>
        </p:blipFill>
        <p:spPr>
          <a:xfrm>
            <a:off x="3015382" y="2113946"/>
            <a:ext cx="5364945" cy="2200847"/>
          </a:xfrm>
          <a:prstGeom prst="rect">
            <a:avLst/>
          </a:prstGeom>
        </p:spPr>
      </p:pic>
      <p:pic>
        <p:nvPicPr>
          <p:cNvPr id="10" name="Picture 9">
            <a:extLst>
              <a:ext uri="{FF2B5EF4-FFF2-40B4-BE49-F238E27FC236}">
                <a16:creationId xmlns:a16="http://schemas.microsoft.com/office/drawing/2014/main" id="{512DF78F-A26E-1C8E-CC4D-C565E0D044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
        <p:nvSpPr>
          <p:cNvPr id="11" name="TextBox 10">
            <a:extLst>
              <a:ext uri="{FF2B5EF4-FFF2-40B4-BE49-F238E27FC236}">
                <a16:creationId xmlns:a16="http://schemas.microsoft.com/office/drawing/2014/main" id="{864A4328-9DF3-D490-3973-9EF1C137ACA2}"/>
              </a:ext>
            </a:extLst>
          </p:cNvPr>
          <p:cNvSpPr txBox="1"/>
          <p:nvPr/>
        </p:nvSpPr>
        <p:spPr>
          <a:xfrm>
            <a:off x="8969829" y="6273225"/>
            <a:ext cx="2231571" cy="584775"/>
          </a:xfrm>
          <a:prstGeom prst="rect">
            <a:avLst/>
          </a:prstGeom>
          <a:noFill/>
        </p:spPr>
        <p:txBody>
          <a:bodyPr wrap="square" rtlCol="0">
            <a:spAutoFit/>
          </a:bodyPr>
          <a:lstStyle/>
          <a:p>
            <a:pPr algn="ctr"/>
            <a:r>
              <a:rPr lang="en-US" sz="1600" dirty="0" err="1"/>
              <a:t>Thiết</a:t>
            </a:r>
            <a:r>
              <a:rPr lang="en-US" sz="1600" dirty="0"/>
              <a:t> </a:t>
            </a:r>
            <a:r>
              <a:rPr lang="en-US" sz="1600" dirty="0" err="1"/>
              <a:t>kế</a:t>
            </a:r>
            <a:r>
              <a:rPr lang="en-US" sz="1600" dirty="0"/>
              <a:t>: </a:t>
            </a:r>
            <a:r>
              <a:rPr lang="en-US" sz="1600" dirty="0" err="1"/>
              <a:t>Hương</a:t>
            </a:r>
            <a:r>
              <a:rPr lang="en-US" sz="1600" dirty="0"/>
              <a:t> </a:t>
            </a:r>
            <a:r>
              <a:rPr lang="en-US" sz="1600" dirty="0" err="1"/>
              <a:t>Thảo</a:t>
            </a:r>
            <a:r>
              <a:rPr lang="en-US" sz="1600" dirty="0"/>
              <a:t> - 0972115126</a:t>
            </a:r>
          </a:p>
        </p:txBody>
      </p:sp>
    </p:spTree>
    <p:extLst>
      <p:ext uri="{BB962C8B-B14F-4D97-AF65-F5344CB8AC3E}">
        <p14:creationId xmlns:p14="http://schemas.microsoft.com/office/powerpoint/2010/main" val="22757462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3"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4"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6"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8"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9"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0" name="Picture 9">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41003942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3" name="组合 26"/>
          <p:cNvGrpSpPr/>
          <p:nvPr/>
        </p:nvGrpSpPr>
        <p:grpSpPr>
          <a:xfrm>
            <a:off x="2983607" y="613318"/>
            <a:ext cx="5622279" cy="3882404"/>
            <a:chOff x="1652956" y="-308918"/>
            <a:chExt cx="5139669" cy="3632184"/>
          </a:xfrm>
        </p:grpSpPr>
        <p:pic>
          <p:nvPicPr>
            <p:cNvPr id="4"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30643" y="201459"/>
            <a:ext cx="5818792" cy="823718"/>
            <a:chOff x="3130643" y="201459"/>
            <a:chExt cx="5818792" cy="823718"/>
          </a:xfrm>
        </p:grpSpPr>
        <p:sp>
          <p:nvSpPr>
            <p:cNvPr id="7"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9"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0"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1"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2"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705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50" fill="hold"/>
                                        <p:tgtEl>
                                          <p:spTgt spid="3"/>
                                        </p:tgtEl>
                                        <p:attrNameLst>
                                          <p:attrName>ppt_w</p:attrName>
                                        </p:attrNameLst>
                                      </p:cBhvr>
                                      <p:tavLst>
                                        <p:tav tm="0">
                                          <p:val>
                                            <p:strVal val="#ppt_w*0.70"/>
                                          </p:val>
                                        </p:tav>
                                        <p:tav tm="100000">
                                          <p:val>
                                            <p:strVal val="#ppt_w"/>
                                          </p:val>
                                        </p:tav>
                                      </p:tavLst>
                                    </p:anim>
                                    <p:anim calcmode="lin" valueType="num">
                                      <p:cBhvr>
                                        <p:cTn id="13" dur="250" fill="hold"/>
                                        <p:tgtEl>
                                          <p:spTgt spid="3"/>
                                        </p:tgtEl>
                                        <p:attrNameLst>
                                          <p:attrName>ppt_h</p:attrName>
                                        </p:attrNameLst>
                                      </p:cBhvr>
                                      <p:tavLst>
                                        <p:tav tm="0">
                                          <p:val>
                                            <p:strVal val="#ppt_h"/>
                                          </p:val>
                                        </p:tav>
                                        <p:tav tm="100000">
                                          <p:val>
                                            <p:strVal val="#ppt_h"/>
                                          </p:val>
                                        </p:tav>
                                      </p:tavLst>
                                    </p:anim>
                                    <p:animEffect transition="in" filter="fade">
                                      <p:cBhvr>
                                        <p:cTn id="14" dur="250"/>
                                        <p:tgtEl>
                                          <p:spTgt spid="3"/>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fltVal val="0.5"/>
                                          </p:val>
                                        </p:tav>
                                        <p:tav tm="100000">
                                          <p:val>
                                            <p:strVal val="#ppt_x"/>
                                          </p:val>
                                        </p:tav>
                                      </p:tavLst>
                                    </p:anim>
                                    <p:anim calcmode="lin" valueType="num">
                                      <p:cBhvr>
                                        <p:cTn id="26" dur="500" fill="hold"/>
                                        <p:tgtEl>
                                          <p:spTgt spid="11"/>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anim calcmode="lin" valueType="num">
                                      <p:cBhvr>
                                        <p:cTn id="37" dur="500" fill="hold"/>
                                        <p:tgtEl>
                                          <p:spTgt spid="9"/>
                                        </p:tgtEl>
                                        <p:attrNameLst>
                                          <p:attrName>ppt_x</p:attrName>
                                        </p:attrNameLst>
                                      </p:cBhvr>
                                      <p:tavLst>
                                        <p:tav tm="0">
                                          <p:val>
                                            <p:fltVal val="0.5"/>
                                          </p:val>
                                        </p:tav>
                                        <p:tav tm="100000">
                                          <p:val>
                                            <p:strVal val="#ppt_x"/>
                                          </p:val>
                                        </p:tav>
                                      </p:tavLst>
                                    </p:anim>
                                    <p:anim calcmode="lin" valueType="num">
                                      <p:cBhvr>
                                        <p:cTn id="38" dur="50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fltVal val="0.5"/>
                                          </p:val>
                                        </p:tav>
                                        <p:tav tm="100000">
                                          <p:val>
                                            <p:strVal val="#ppt_x"/>
                                          </p:val>
                                        </p:tav>
                                      </p:tavLst>
                                    </p:anim>
                                    <p:anim calcmode="lin" valueType="num">
                                      <p:cBhvr>
                                        <p:cTn id="50"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3" name="Rectangle 2"/>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4" name="Picture 3">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5" name="Picture 4">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14946316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3"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5" name="Rounded Rectangle 4"/>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6" name="Teardrop 5"/>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7"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8"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9" name="Rounded Rectangle 8"/>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0" name="Teardrop 9"/>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11" name="Picture 10">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328125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anim calcmode="lin" valueType="num">
                                      <p:cBhvr>
                                        <p:cTn id="19" dur="500" fill="hold"/>
                                        <p:tgtEl>
                                          <p:spTgt spid="6"/>
                                        </p:tgtEl>
                                        <p:attrNameLst>
                                          <p:attrName>ppt_x</p:attrName>
                                        </p:attrNameLst>
                                      </p:cBhvr>
                                      <p:tavLst>
                                        <p:tav tm="0">
                                          <p:val>
                                            <p:fltVal val="0.5"/>
                                          </p:val>
                                        </p:tav>
                                        <p:tav tm="100000">
                                          <p:val>
                                            <p:strVal val="#ppt_x"/>
                                          </p:val>
                                        </p:tav>
                                      </p:tavLst>
                                    </p:anim>
                                    <p:anim calcmode="lin" valueType="num">
                                      <p:cBhvr>
                                        <p:cTn id="2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fltVal val="0.5"/>
                                          </p:val>
                                        </p:tav>
                                        <p:tav tm="100000">
                                          <p:val>
                                            <p:strVal val="#ppt_x"/>
                                          </p:val>
                                        </p:tav>
                                      </p:tavLst>
                                    </p:anim>
                                    <p:anim calcmode="lin" valueType="num">
                                      <p:cBhvr>
                                        <p:cTn id="33"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3" name="Rectangle 2">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7" name="Picture 6">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7605073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1912</Words>
  <Application>Microsoft Office PowerPoint</Application>
  <PresentationFormat>Widescreen</PresentationFormat>
  <Paragraphs>74</Paragraphs>
  <Slides>31</Slides>
  <Notes>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微软雅黑</vt:lpstr>
      <vt:lpstr>Arial</vt:lpstr>
      <vt:lpstr>Calibri</vt:lpstr>
      <vt:lpstr>Calibri Light</vt:lpstr>
      <vt:lpstr>Cambria</vt:lpstr>
      <vt:lpstr>Coiny</vt:lpstr>
      <vt:lpstr>等线</vt:lpstr>
      <vt:lpstr>等线 Light</vt:lpstr>
      <vt:lpstr>iCiel Cadena</vt:lpstr>
      <vt:lpstr>iCiel Pony</vt:lpstr>
      <vt:lpstr>inpin heiti</vt:lpstr>
      <vt:lpstr>Times New Roman</vt:lpstr>
      <vt:lpstr>Wingdings</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cp:lastModifiedBy>
  <cp:revision>80</cp:revision>
  <dcterms:created xsi:type="dcterms:W3CDTF">2022-03-12T06:00:56Z</dcterms:created>
  <dcterms:modified xsi:type="dcterms:W3CDTF">2025-11-13T09:09:36Z</dcterms:modified>
</cp:coreProperties>
</file>