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63" r:id="rId3"/>
  </p:sldMasterIdLst>
  <p:notesMasterIdLst>
    <p:notesMasterId r:id="rId23"/>
  </p:notesMasterIdLst>
  <p:sldIdLst>
    <p:sldId id="332" r:id="rId4"/>
    <p:sldId id="355" r:id="rId5"/>
    <p:sldId id="265" r:id="rId6"/>
    <p:sldId id="267" r:id="rId7"/>
    <p:sldId id="264" r:id="rId8"/>
    <p:sldId id="256" r:id="rId9"/>
    <p:sldId id="337" r:id="rId10"/>
    <p:sldId id="282" r:id="rId11"/>
    <p:sldId id="350" r:id="rId12"/>
    <p:sldId id="351" r:id="rId13"/>
    <p:sldId id="352" r:id="rId14"/>
    <p:sldId id="353" r:id="rId15"/>
    <p:sldId id="356" r:id="rId16"/>
    <p:sldId id="357" r:id="rId17"/>
    <p:sldId id="358" r:id="rId18"/>
    <p:sldId id="360" r:id="rId19"/>
    <p:sldId id="359" r:id="rId20"/>
    <p:sldId id="361" r:id="rId21"/>
    <p:sldId id="34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4A85"/>
    <a:srgbClr val="CFC7F1"/>
    <a:srgbClr val="CFE5E9"/>
    <a:srgbClr val="C7D8F1"/>
    <a:srgbClr val="BED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6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DAF4D-3D06-40F8-8506-FF6443676B12}" type="datetimeFigureOut">
              <a:rPr lang="en-US" smtClean="0"/>
              <a:t>13/11/2025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27929-3314-4612-94B9-23DB0F1981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err="1"/>
              <a:t>Dẫn</a:t>
            </a:r>
            <a:r>
              <a:rPr lang="en-US" sz="1400" baseline="0" dirty="0"/>
              <a:t> </a:t>
            </a:r>
            <a:r>
              <a:rPr lang="en-US" sz="1400" baseline="0" dirty="0" err="1"/>
              <a:t>dắt</a:t>
            </a:r>
            <a:r>
              <a:rPr lang="en-US" sz="1400" baseline="0" dirty="0"/>
              <a:t>: </a:t>
            </a:r>
            <a:r>
              <a:rPr lang="en-US" sz="1400" baseline="0" dirty="0" err="1"/>
              <a:t>Các</a:t>
            </a:r>
            <a:r>
              <a:rPr lang="en-US" sz="1400" baseline="0" dirty="0"/>
              <a:t> con </a:t>
            </a:r>
            <a:r>
              <a:rPr lang="en-US" sz="1400" baseline="0" dirty="0" err="1"/>
              <a:t>vật</a:t>
            </a:r>
            <a:r>
              <a:rPr lang="en-US" sz="1400" baseline="0" dirty="0"/>
              <a:t> </a:t>
            </a:r>
            <a:r>
              <a:rPr lang="en-US" sz="1400" baseline="0" dirty="0" err="1"/>
              <a:t>đều</a:t>
            </a:r>
            <a:r>
              <a:rPr lang="en-US" sz="1400" baseline="0" dirty="0"/>
              <a:t> </a:t>
            </a:r>
            <a:r>
              <a:rPr lang="en-US" sz="1400" baseline="0" dirty="0" err="1"/>
              <a:t>rất</a:t>
            </a:r>
            <a:r>
              <a:rPr lang="en-US" sz="1400" baseline="0" dirty="0"/>
              <a:t> </a:t>
            </a:r>
            <a:r>
              <a:rPr lang="en-US" sz="1400" baseline="0" dirty="0" err="1"/>
              <a:t>đói</a:t>
            </a:r>
            <a:r>
              <a:rPr lang="en-US" sz="1400" baseline="0" dirty="0"/>
              <a:t> </a:t>
            </a:r>
            <a:r>
              <a:rPr lang="en-US" sz="1400" baseline="0" dirty="0" err="1"/>
              <a:t>bụng</a:t>
            </a:r>
            <a:r>
              <a:rPr lang="en-US" sz="1400" baseline="0" dirty="0"/>
              <a:t> </a:t>
            </a:r>
            <a:r>
              <a:rPr lang="en-US" sz="1400" baseline="0" dirty="0" err="1"/>
              <a:t>rồi</a:t>
            </a:r>
            <a:r>
              <a:rPr lang="en-US" sz="1400" baseline="0" dirty="0"/>
              <a:t>, </a:t>
            </a:r>
            <a:r>
              <a:rPr lang="en-US" sz="1400" baseline="0" dirty="0" err="1"/>
              <a:t>chúng</a:t>
            </a:r>
            <a:r>
              <a:rPr lang="en-US" sz="1400" baseline="0" dirty="0"/>
              <a:t> ta </a:t>
            </a:r>
            <a:r>
              <a:rPr lang="en-US" sz="1400" baseline="0" dirty="0" err="1"/>
              <a:t>hãy</a:t>
            </a:r>
            <a:r>
              <a:rPr lang="en-US" sz="1400" baseline="0" dirty="0"/>
              <a:t> </a:t>
            </a:r>
            <a:r>
              <a:rPr lang="en-US" sz="1400" baseline="0" dirty="0" err="1"/>
              <a:t>cùng</a:t>
            </a:r>
            <a:r>
              <a:rPr lang="en-US" sz="1400" baseline="0" dirty="0"/>
              <a:t> </a:t>
            </a:r>
            <a:r>
              <a:rPr lang="en-US" sz="1400" baseline="0" dirty="0" err="1"/>
              <a:t>đi</a:t>
            </a:r>
            <a:r>
              <a:rPr lang="en-US" sz="1400" baseline="0" dirty="0"/>
              <a:t> </a:t>
            </a:r>
            <a:r>
              <a:rPr lang="en-US" sz="1400" baseline="0" dirty="0" err="1"/>
              <a:t>tìm</a:t>
            </a:r>
            <a:r>
              <a:rPr lang="en-US" sz="1400" baseline="0" dirty="0"/>
              <a:t> </a:t>
            </a:r>
            <a:r>
              <a:rPr lang="en-US" sz="1400" baseline="0" dirty="0" err="1"/>
              <a:t>thức</a:t>
            </a:r>
            <a:r>
              <a:rPr lang="en-US" sz="1400" baseline="0" dirty="0"/>
              <a:t> </a:t>
            </a:r>
            <a:r>
              <a:rPr lang="en-US" sz="1400" baseline="0" dirty="0" err="1"/>
              <a:t>ăn</a:t>
            </a:r>
            <a:r>
              <a:rPr lang="en-US" sz="1400" baseline="0" dirty="0"/>
              <a:t> </a:t>
            </a:r>
            <a:r>
              <a:rPr lang="en-US" sz="1400" baseline="0" dirty="0" err="1"/>
              <a:t>về</a:t>
            </a:r>
            <a:r>
              <a:rPr lang="en-US" sz="1400" baseline="0" dirty="0"/>
              <a:t> </a:t>
            </a:r>
            <a:r>
              <a:rPr lang="en-US" sz="1400" baseline="0" dirty="0" err="1"/>
              <a:t>cho</a:t>
            </a:r>
            <a:r>
              <a:rPr lang="en-US" sz="1400" baseline="0" dirty="0"/>
              <a:t> </a:t>
            </a:r>
            <a:r>
              <a:rPr lang="en-US" sz="1400" baseline="0" dirty="0" err="1"/>
              <a:t>chúng</a:t>
            </a:r>
            <a:r>
              <a:rPr lang="en-US" sz="1400" baseline="0" dirty="0"/>
              <a:t> </a:t>
            </a:r>
            <a:r>
              <a:rPr lang="en-US" sz="1400" baseline="0" dirty="0" err="1"/>
              <a:t>nhé</a:t>
            </a:r>
            <a:r>
              <a:rPr lang="en-US" sz="1400" baseline="0" dirty="0"/>
              <a:t>!</a:t>
            </a:r>
          </a:p>
          <a:p>
            <a:endParaRPr lang="en-US" sz="1400" baseline="0" dirty="0"/>
          </a:p>
          <a:p>
            <a:endParaRPr lang="en-US" sz="1400" baseline="0" dirty="0"/>
          </a:p>
          <a:p>
            <a:r>
              <a:rPr lang="en-US" sz="1400" dirty="0"/>
              <a:t>Click </a:t>
            </a:r>
            <a:r>
              <a:rPr lang="en-US" sz="1400" dirty="0" err="1"/>
              <a:t>vào</a:t>
            </a:r>
            <a:r>
              <a:rPr lang="en-US" sz="1400" baseline="0" dirty="0"/>
              <a:t> con </a:t>
            </a:r>
            <a:r>
              <a:rPr lang="en-US" sz="1400" baseline="0" dirty="0" err="1"/>
              <a:t>vật</a:t>
            </a:r>
            <a:r>
              <a:rPr lang="en-US" sz="1400" baseline="0" dirty="0"/>
              <a:t> </a:t>
            </a:r>
            <a:r>
              <a:rPr lang="en-US" sz="1400" baseline="0" dirty="0" err="1"/>
              <a:t>để</a:t>
            </a:r>
            <a:r>
              <a:rPr lang="en-US" sz="1400" baseline="0" dirty="0"/>
              <a:t> </a:t>
            </a:r>
            <a:r>
              <a:rPr lang="en-US" sz="1400" baseline="0" dirty="0" err="1"/>
              <a:t>đến</a:t>
            </a:r>
            <a:r>
              <a:rPr lang="en-US" sz="1400" baseline="0" dirty="0"/>
              <a:t> </a:t>
            </a:r>
            <a:r>
              <a:rPr lang="en-US" sz="1400" baseline="0" dirty="0" err="1"/>
              <a:t>câu</a:t>
            </a:r>
            <a:r>
              <a:rPr lang="en-US" sz="1400" baseline="0" dirty="0"/>
              <a:t> </a:t>
            </a:r>
            <a:r>
              <a:rPr lang="en-US" sz="1400" baseline="0" dirty="0" err="1"/>
              <a:t>hỏi</a:t>
            </a:r>
            <a:endParaRPr lang="en-US" sz="1400" baseline="0" dirty="0"/>
          </a:p>
          <a:p>
            <a:r>
              <a:rPr lang="en-US" sz="1400" baseline="0" dirty="0" err="1"/>
              <a:t>Tại</a:t>
            </a:r>
            <a:r>
              <a:rPr lang="en-US" sz="1400" baseline="0" dirty="0"/>
              <a:t> slide </a:t>
            </a:r>
            <a:r>
              <a:rPr lang="en-US" sz="1400" baseline="0" dirty="0" err="1"/>
              <a:t>câu</a:t>
            </a:r>
            <a:r>
              <a:rPr lang="en-US" sz="1400" baseline="0" dirty="0"/>
              <a:t> </a:t>
            </a:r>
            <a:r>
              <a:rPr lang="en-US" sz="1400" baseline="0" dirty="0" err="1"/>
              <a:t>hỏi</a:t>
            </a:r>
            <a:r>
              <a:rPr lang="en-US" sz="1400" baseline="0" dirty="0"/>
              <a:t>, click </a:t>
            </a:r>
            <a:r>
              <a:rPr lang="en-US" sz="1400" baseline="0" dirty="0" err="1"/>
              <a:t>vào</a:t>
            </a:r>
            <a:r>
              <a:rPr lang="en-US" sz="1400" baseline="0" dirty="0"/>
              <a:t> con </a:t>
            </a:r>
            <a:r>
              <a:rPr lang="en-US" sz="1400" baseline="0" dirty="0" err="1"/>
              <a:t>vật</a:t>
            </a:r>
            <a:r>
              <a:rPr lang="en-US" sz="1400" baseline="0" dirty="0"/>
              <a:t> </a:t>
            </a:r>
            <a:r>
              <a:rPr lang="en-US" sz="1400" baseline="0" dirty="0" err="1"/>
              <a:t>để</a:t>
            </a:r>
            <a:r>
              <a:rPr lang="en-US" sz="1400" baseline="0" dirty="0"/>
              <a:t> quay </a:t>
            </a:r>
            <a:r>
              <a:rPr lang="en-US" sz="1400" baseline="0" dirty="0" err="1"/>
              <a:t>về</a:t>
            </a:r>
            <a:r>
              <a:rPr lang="en-US" sz="1400" baseline="0" dirty="0"/>
              <a:t> slide </a:t>
            </a:r>
            <a:r>
              <a:rPr lang="en-US" sz="1400" baseline="0" dirty="0" err="1"/>
              <a:t>này</a:t>
            </a:r>
            <a:r>
              <a:rPr lang="en-US" sz="1400" baseline="0" dirty="0"/>
              <a:t>.</a:t>
            </a:r>
          </a:p>
          <a:p>
            <a:r>
              <a:rPr lang="en-US" sz="1400" dirty="0"/>
              <a:t>Click </a:t>
            </a:r>
            <a:r>
              <a:rPr lang="en-US" sz="1400" dirty="0" err="1"/>
              <a:t>vào</a:t>
            </a:r>
            <a:r>
              <a:rPr lang="en-US" sz="1400" baseline="0" dirty="0"/>
              <a:t> </a:t>
            </a:r>
            <a:r>
              <a:rPr lang="en-US" sz="1400" baseline="0" dirty="0" err="1"/>
              <a:t>Mặt</a:t>
            </a:r>
            <a:r>
              <a:rPr lang="en-US" sz="1400" baseline="0" dirty="0"/>
              <a:t> </a:t>
            </a:r>
            <a:r>
              <a:rPr lang="en-US" sz="1400" baseline="0" dirty="0" err="1"/>
              <a:t>trời</a:t>
            </a:r>
            <a:r>
              <a:rPr lang="en-US" sz="1400" baseline="0" dirty="0"/>
              <a:t> </a:t>
            </a:r>
            <a:r>
              <a:rPr lang="en-US" sz="1400" baseline="0" dirty="0" err="1"/>
              <a:t>để</a:t>
            </a:r>
            <a:r>
              <a:rPr lang="en-US" sz="1400" baseline="0" dirty="0"/>
              <a:t> </a:t>
            </a:r>
            <a:r>
              <a:rPr lang="en-US" sz="1400" baseline="0" dirty="0" err="1"/>
              <a:t>đến</a:t>
            </a:r>
            <a:r>
              <a:rPr lang="en-US" sz="1400" baseline="0" dirty="0"/>
              <a:t> </a:t>
            </a:r>
            <a:r>
              <a:rPr lang="en-US" sz="1400" baseline="0" dirty="0" err="1"/>
              <a:t>bài</a:t>
            </a:r>
            <a:r>
              <a:rPr lang="en-US" sz="1400" baseline="0" dirty="0"/>
              <a:t> </a:t>
            </a:r>
            <a:r>
              <a:rPr lang="en-US" sz="1400" baseline="0" dirty="0" err="1"/>
              <a:t>học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C83D7A-9E42-4548-990C-7D2596BB53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1_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960000" y="2470600"/>
            <a:ext cx="5010400" cy="18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5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1192951" y="1237151"/>
            <a:ext cx="115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4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1"/>
          </p:nvPr>
        </p:nvSpPr>
        <p:spPr>
          <a:xfrm>
            <a:off x="960000" y="4379433"/>
            <a:ext cx="5010400" cy="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/>
          <p:nvPr/>
        </p:nvSpPr>
        <p:spPr>
          <a:xfrm rot="10800000" flipH="1">
            <a:off x="6791034" y="5551688"/>
            <a:ext cx="5484853" cy="1306313"/>
          </a:xfrm>
          <a:custGeom>
            <a:avLst/>
            <a:gdLst/>
            <a:ahLst/>
            <a:cxnLst/>
            <a:rect l="l" t="t" r="r" b="b"/>
            <a:pathLst>
              <a:path w="78247" h="18804" extrusionOk="0">
                <a:moveTo>
                  <a:pt x="1" y="0"/>
                </a:moveTo>
                <a:cubicBezTo>
                  <a:pt x="1" y="0"/>
                  <a:pt x="9901" y="15665"/>
                  <a:pt x="29951" y="18296"/>
                </a:cubicBezTo>
                <a:cubicBezTo>
                  <a:pt x="32535" y="18639"/>
                  <a:pt x="34997" y="18804"/>
                  <a:pt x="37358" y="18804"/>
                </a:cubicBezTo>
                <a:cubicBezTo>
                  <a:pt x="53313" y="18804"/>
                  <a:pt x="64667" y="11266"/>
                  <a:pt x="78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" name="Google Shape;47;p3"/>
          <p:cNvSpPr/>
          <p:nvPr/>
        </p:nvSpPr>
        <p:spPr>
          <a:xfrm>
            <a:off x="3211580" y="4944491"/>
            <a:ext cx="4725517" cy="2421501"/>
          </a:xfrm>
          <a:custGeom>
            <a:avLst/>
            <a:gdLst/>
            <a:ahLst/>
            <a:cxnLst/>
            <a:rect l="l" t="t" r="r" b="b"/>
            <a:pathLst>
              <a:path w="84788" h="43448" extrusionOk="0">
                <a:moveTo>
                  <a:pt x="40041" y="0"/>
                </a:moveTo>
                <a:cubicBezTo>
                  <a:pt x="39736" y="0"/>
                  <a:pt x="39431" y="5"/>
                  <a:pt x="39124" y="14"/>
                </a:cubicBezTo>
                <a:cubicBezTo>
                  <a:pt x="11404" y="841"/>
                  <a:pt x="1" y="43448"/>
                  <a:pt x="1" y="43448"/>
                </a:cubicBezTo>
                <a:lnTo>
                  <a:pt x="84788" y="36079"/>
                </a:lnTo>
                <a:cubicBezTo>
                  <a:pt x="84788" y="36079"/>
                  <a:pt x="67214" y="0"/>
                  <a:pt x="4004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8" name="Google Shape;48;p3"/>
          <p:cNvGrpSpPr/>
          <p:nvPr/>
        </p:nvGrpSpPr>
        <p:grpSpPr>
          <a:xfrm>
            <a:off x="-45866" y="3893733"/>
            <a:ext cx="9998671" cy="3371664"/>
            <a:chOff x="-34400" y="2920300"/>
            <a:chExt cx="7499003" cy="2528748"/>
          </a:xfrm>
        </p:grpSpPr>
        <p:grpSp>
          <p:nvGrpSpPr>
            <p:cNvPr id="49" name="Google Shape;49;p3"/>
            <p:cNvGrpSpPr/>
            <p:nvPr/>
          </p:nvGrpSpPr>
          <p:grpSpPr>
            <a:xfrm>
              <a:off x="377295" y="3991903"/>
              <a:ext cx="3480268" cy="1282215"/>
              <a:chOff x="377295" y="3991903"/>
              <a:chExt cx="3480268" cy="1282215"/>
            </a:xfrm>
          </p:grpSpPr>
          <p:sp>
            <p:nvSpPr>
              <p:cNvPr id="50" name="Google Shape;50;p3"/>
              <p:cNvSpPr/>
              <p:nvPr/>
            </p:nvSpPr>
            <p:spPr>
              <a:xfrm>
                <a:off x="377295" y="3991903"/>
                <a:ext cx="3480268" cy="1282215"/>
              </a:xfrm>
              <a:custGeom>
                <a:avLst/>
                <a:gdLst/>
                <a:ahLst/>
                <a:cxnLst/>
                <a:rect l="l" t="t" r="r" b="b"/>
                <a:pathLst>
                  <a:path w="83260" h="30675" extrusionOk="0">
                    <a:moveTo>
                      <a:pt x="40643" y="1"/>
                    </a:moveTo>
                    <a:cubicBezTo>
                      <a:pt x="34730" y="1"/>
                      <a:pt x="28823" y="9522"/>
                      <a:pt x="28823" y="9522"/>
                    </a:cubicBezTo>
                    <a:cubicBezTo>
                      <a:pt x="28823" y="9522"/>
                      <a:pt x="29509" y="2487"/>
                      <a:pt x="24899" y="2487"/>
                    </a:cubicBezTo>
                    <a:cubicBezTo>
                      <a:pt x="24006" y="2487"/>
                      <a:pt x="22914" y="2751"/>
                      <a:pt x="21580" y="3381"/>
                    </a:cubicBezTo>
                    <a:cubicBezTo>
                      <a:pt x="13359" y="7291"/>
                      <a:pt x="1" y="29021"/>
                      <a:pt x="1" y="29021"/>
                    </a:cubicBezTo>
                    <a:lnTo>
                      <a:pt x="12181" y="29271"/>
                    </a:lnTo>
                    <a:lnTo>
                      <a:pt x="78773" y="30600"/>
                    </a:lnTo>
                    <a:lnTo>
                      <a:pt x="83259" y="30675"/>
                    </a:lnTo>
                    <a:cubicBezTo>
                      <a:pt x="83259" y="30675"/>
                      <a:pt x="81029" y="12730"/>
                      <a:pt x="74061" y="8970"/>
                    </a:cubicBezTo>
                    <a:cubicBezTo>
                      <a:pt x="72673" y="8219"/>
                      <a:pt x="71272" y="7918"/>
                      <a:pt x="69920" y="7918"/>
                    </a:cubicBezTo>
                    <a:cubicBezTo>
                      <a:pt x="64511" y="7918"/>
                      <a:pt x="59876" y="12730"/>
                      <a:pt x="59876" y="12730"/>
                    </a:cubicBezTo>
                    <a:cubicBezTo>
                      <a:pt x="59876" y="12730"/>
                      <a:pt x="60552" y="7567"/>
                      <a:pt x="56793" y="5061"/>
                    </a:cubicBezTo>
                    <a:cubicBezTo>
                      <a:pt x="55969" y="4511"/>
                      <a:pt x="55104" y="4297"/>
                      <a:pt x="54258" y="4297"/>
                    </a:cubicBezTo>
                    <a:cubicBezTo>
                      <a:pt x="51243" y="4297"/>
                      <a:pt x="48447" y="7016"/>
                      <a:pt x="48447" y="7016"/>
                    </a:cubicBezTo>
                    <a:cubicBezTo>
                      <a:pt x="48447" y="7016"/>
                      <a:pt x="47470" y="875"/>
                      <a:pt x="41354" y="48"/>
                    </a:cubicBezTo>
                    <a:cubicBezTo>
                      <a:pt x="41117" y="16"/>
                      <a:pt x="40880" y="1"/>
                      <a:pt x="406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886470" y="4363135"/>
                <a:ext cx="2783587" cy="907854"/>
              </a:xfrm>
              <a:custGeom>
                <a:avLst/>
                <a:gdLst/>
                <a:ahLst/>
                <a:cxnLst/>
                <a:rect l="l" t="t" r="r" b="b"/>
                <a:pathLst>
                  <a:path w="66593" h="21719" extrusionOk="0">
                    <a:moveTo>
                      <a:pt x="25066" y="0"/>
                    </a:moveTo>
                    <a:cubicBezTo>
                      <a:pt x="24693" y="0"/>
                      <a:pt x="24300" y="29"/>
                      <a:pt x="23885" y="89"/>
                    </a:cubicBezTo>
                    <a:cubicBezTo>
                      <a:pt x="17193" y="1067"/>
                      <a:pt x="14687" y="8987"/>
                      <a:pt x="14687" y="8987"/>
                    </a:cubicBezTo>
                    <a:cubicBezTo>
                      <a:pt x="14687" y="8987"/>
                      <a:pt x="13607" y="1892"/>
                      <a:pt x="9114" y="1892"/>
                    </a:cubicBezTo>
                    <a:cubicBezTo>
                      <a:pt x="9067" y="1892"/>
                      <a:pt x="9020" y="1892"/>
                      <a:pt x="8973" y="1894"/>
                    </a:cubicBezTo>
                    <a:cubicBezTo>
                      <a:pt x="5138" y="2019"/>
                      <a:pt x="1203" y="15829"/>
                      <a:pt x="0" y="20390"/>
                    </a:cubicBezTo>
                    <a:lnTo>
                      <a:pt x="66592" y="21719"/>
                    </a:lnTo>
                    <a:cubicBezTo>
                      <a:pt x="65339" y="17308"/>
                      <a:pt x="62081" y="8034"/>
                      <a:pt x="56592" y="6355"/>
                    </a:cubicBezTo>
                    <a:cubicBezTo>
                      <a:pt x="55574" y="6042"/>
                      <a:pt x="54605" y="5907"/>
                      <a:pt x="53692" y="5907"/>
                    </a:cubicBezTo>
                    <a:cubicBezTo>
                      <a:pt x="48111" y="5907"/>
                      <a:pt x="44612" y="10942"/>
                      <a:pt x="44612" y="10942"/>
                    </a:cubicBezTo>
                    <a:cubicBezTo>
                      <a:pt x="44612" y="10942"/>
                      <a:pt x="44487" y="4826"/>
                      <a:pt x="40452" y="2997"/>
                    </a:cubicBezTo>
                    <a:cubicBezTo>
                      <a:pt x="39864" y="2734"/>
                      <a:pt x="39260" y="2621"/>
                      <a:pt x="38659" y="2621"/>
                    </a:cubicBezTo>
                    <a:cubicBezTo>
                      <a:pt x="35136" y="2621"/>
                      <a:pt x="31680" y="6480"/>
                      <a:pt x="31680" y="6480"/>
                    </a:cubicBezTo>
                    <a:cubicBezTo>
                      <a:pt x="31680" y="6480"/>
                      <a:pt x="30688" y="0"/>
                      <a:pt x="250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1325419" y="4877826"/>
                <a:ext cx="448430" cy="337953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8085" extrusionOk="0">
                    <a:moveTo>
                      <a:pt x="557" y="0"/>
                    </a:moveTo>
                    <a:cubicBezTo>
                      <a:pt x="228" y="0"/>
                      <a:pt x="0" y="541"/>
                      <a:pt x="351" y="809"/>
                    </a:cubicBezTo>
                    <a:cubicBezTo>
                      <a:pt x="3560" y="3190"/>
                      <a:pt x="6768" y="5596"/>
                      <a:pt x="9976" y="8002"/>
                    </a:cubicBezTo>
                    <a:cubicBezTo>
                      <a:pt x="10051" y="8060"/>
                      <a:pt x="10125" y="8084"/>
                      <a:pt x="10194" y="8084"/>
                    </a:cubicBezTo>
                    <a:cubicBezTo>
                      <a:pt x="10517" y="8084"/>
                      <a:pt x="10728" y="7544"/>
                      <a:pt x="10377" y="7275"/>
                    </a:cubicBezTo>
                    <a:cubicBezTo>
                      <a:pt x="7194" y="4894"/>
                      <a:pt x="3986" y="2488"/>
                      <a:pt x="778" y="82"/>
                    </a:cubicBezTo>
                    <a:cubicBezTo>
                      <a:pt x="702" y="25"/>
                      <a:pt x="627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1915437" y="4621463"/>
                <a:ext cx="120091" cy="597949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14305" extrusionOk="0">
                    <a:moveTo>
                      <a:pt x="515" y="1"/>
                    </a:moveTo>
                    <a:cubicBezTo>
                      <a:pt x="274" y="1"/>
                      <a:pt x="1" y="209"/>
                      <a:pt x="46" y="526"/>
                    </a:cubicBezTo>
                    <a:cubicBezTo>
                      <a:pt x="698" y="5012"/>
                      <a:pt x="1374" y="9499"/>
                      <a:pt x="2026" y="13985"/>
                    </a:cubicBezTo>
                    <a:cubicBezTo>
                      <a:pt x="2056" y="14208"/>
                      <a:pt x="2206" y="14304"/>
                      <a:pt x="2369" y="14304"/>
                    </a:cubicBezTo>
                    <a:cubicBezTo>
                      <a:pt x="2607" y="14304"/>
                      <a:pt x="2873" y="14097"/>
                      <a:pt x="2828" y="13784"/>
                    </a:cubicBezTo>
                    <a:cubicBezTo>
                      <a:pt x="2176" y="9273"/>
                      <a:pt x="1500" y="4787"/>
                      <a:pt x="848" y="300"/>
                    </a:cubicBezTo>
                    <a:cubicBezTo>
                      <a:pt x="818" y="91"/>
                      <a:pt x="674" y="1"/>
                      <a:pt x="5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1766459" y="4781434"/>
                <a:ext cx="234540" cy="181287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337" extrusionOk="0">
                    <a:moveTo>
                      <a:pt x="557" y="0"/>
                    </a:moveTo>
                    <a:cubicBezTo>
                      <a:pt x="228" y="0"/>
                      <a:pt x="1" y="541"/>
                      <a:pt x="352" y="809"/>
                    </a:cubicBezTo>
                    <a:cubicBezTo>
                      <a:pt x="1856" y="1962"/>
                      <a:pt x="3359" y="3115"/>
                      <a:pt x="4838" y="4243"/>
                    </a:cubicBezTo>
                    <a:cubicBezTo>
                      <a:pt x="4918" y="4308"/>
                      <a:pt x="4997" y="4336"/>
                      <a:pt x="5071" y="4336"/>
                    </a:cubicBezTo>
                    <a:cubicBezTo>
                      <a:pt x="5394" y="4336"/>
                      <a:pt x="5611" y="3806"/>
                      <a:pt x="5264" y="3541"/>
                    </a:cubicBezTo>
                    <a:cubicBezTo>
                      <a:pt x="3760" y="2388"/>
                      <a:pt x="2282" y="1235"/>
                      <a:pt x="778" y="83"/>
                    </a:cubicBezTo>
                    <a:cubicBezTo>
                      <a:pt x="703" y="25"/>
                      <a:pt x="628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2314132" y="4748704"/>
                <a:ext cx="200180" cy="482748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11549" extrusionOk="0">
                    <a:moveTo>
                      <a:pt x="4282" y="0"/>
                    </a:moveTo>
                    <a:cubicBezTo>
                      <a:pt x="4111" y="0"/>
                      <a:pt x="3937" y="89"/>
                      <a:pt x="3867" y="289"/>
                    </a:cubicBezTo>
                    <a:cubicBezTo>
                      <a:pt x="2613" y="3873"/>
                      <a:pt x="1360" y="7457"/>
                      <a:pt x="107" y="11041"/>
                    </a:cubicBezTo>
                    <a:cubicBezTo>
                      <a:pt x="1" y="11345"/>
                      <a:pt x="255" y="11548"/>
                      <a:pt x="510" y="11548"/>
                    </a:cubicBezTo>
                    <a:cubicBezTo>
                      <a:pt x="675" y="11548"/>
                      <a:pt x="840" y="11463"/>
                      <a:pt x="909" y="11267"/>
                    </a:cubicBezTo>
                    <a:cubicBezTo>
                      <a:pt x="2162" y="7683"/>
                      <a:pt x="3415" y="4099"/>
                      <a:pt x="4669" y="515"/>
                    </a:cubicBezTo>
                    <a:cubicBezTo>
                      <a:pt x="4789" y="199"/>
                      <a:pt x="4539" y="0"/>
                      <a:pt x="42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270953" y="4820476"/>
                <a:ext cx="110018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7"/>
                      <a:pt x="1304" y="2657"/>
                    </a:cubicBezTo>
                    <a:cubicBezTo>
                      <a:pt x="2055" y="2657"/>
                      <a:pt x="2632" y="2056"/>
                      <a:pt x="2632" y="1329"/>
                    </a:cubicBezTo>
                    <a:cubicBezTo>
                      <a:pt x="2632" y="602"/>
                      <a:pt x="2055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1732976" y="4745067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28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8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1875433" y="4561730"/>
                <a:ext cx="111104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28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28"/>
                    </a:cubicBezTo>
                    <a:cubicBezTo>
                      <a:pt x="2657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2451656" y="4681154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04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2600425" y="4913733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602"/>
                      <a:pt x="0" y="1329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9"/>
                    </a:cubicBezTo>
                    <a:cubicBezTo>
                      <a:pt x="2657" y="602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61" name="Google Shape;61;p3"/>
            <p:cNvGrpSpPr/>
            <p:nvPr/>
          </p:nvGrpSpPr>
          <p:grpSpPr>
            <a:xfrm>
              <a:off x="4740748" y="4022919"/>
              <a:ext cx="2723855" cy="1296260"/>
              <a:chOff x="4740748" y="4022919"/>
              <a:chExt cx="2723855" cy="1296260"/>
            </a:xfrm>
          </p:grpSpPr>
          <p:sp>
            <p:nvSpPr>
              <p:cNvPr id="62" name="Google Shape;62;p3"/>
              <p:cNvSpPr/>
              <p:nvPr/>
            </p:nvSpPr>
            <p:spPr>
              <a:xfrm>
                <a:off x="4740748" y="4022919"/>
                <a:ext cx="2723855" cy="1296260"/>
              </a:xfrm>
              <a:custGeom>
                <a:avLst/>
                <a:gdLst/>
                <a:ahLst/>
                <a:cxnLst/>
                <a:rect l="l" t="t" r="r" b="b"/>
                <a:pathLst>
                  <a:path w="65164" h="31011" extrusionOk="0">
                    <a:moveTo>
                      <a:pt x="23291" y="1"/>
                    </a:moveTo>
                    <a:cubicBezTo>
                      <a:pt x="23224" y="1"/>
                      <a:pt x="23154" y="3"/>
                      <a:pt x="23083" y="8"/>
                    </a:cubicBezTo>
                    <a:cubicBezTo>
                      <a:pt x="18597" y="309"/>
                      <a:pt x="4913" y="8153"/>
                      <a:pt x="0" y="31011"/>
                    </a:cubicBezTo>
                    <a:lnTo>
                      <a:pt x="3609" y="30835"/>
                    </a:lnTo>
                    <a:lnTo>
                      <a:pt x="58296" y="27853"/>
                    </a:lnTo>
                    <a:lnTo>
                      <a:pt x="63284" y="27577"/>
                    </a:lnTo>
                    <a:cubicBezTo>
                      <a:pt x="63284" y="27577"/>
                      <a:pt x="65164" y="19532"/>
                      <a:pt x="60251" y="16725"/>
                    </a:cubicBezTo>
                    <a:cubicBezTo>
                      <a:pt x="58331" y="15617"/>
                      <a:pt x="56747" y="15280"/>
                      <a:pt x="55531" y="15280"/>
                    </a:cubicBezTo>
                    <a:cubicBezTo>
                      <a:pt x="53636" y="15280"/>
                      <a:pt x="52632" y="16098"/>
                      <a:pt x="52632" y="16098"/>
                    </a:cubicBezTo>
                    <a:cubicBezTo>
                      <a:pt x="52632" y="16098"/>
                      <a:pt x="52732" y="8780"/>
                      <a:pt x="47419" y="8153"/>
                    </a:cubicBezTo>
                    <a:cubicBezTo>
                      <a:pt x="47133" y="8120"/>
                      <a:pt x="46847" y="8104"/>
                      <a:pt x="46561" y="8104"/>
                    </a:cubicBezTo>
                    <a:cubicBezTo>
                      <a:pt x="41504" y="8104"/>
                      <a:pt x="36542" y="13066"/>
                      <a:pt x="36542" y="13066"/>
                    </a:cubicBezTo>
                    <a:cubicBezTo>
                      <a:pt x="36542" y="13066"/>
                      <a:pt x="36141" y="5848"/>
                      <a:pt x="32482" y="5447"/>
                    </a:cubicBezTo>
                    <a:cubicBezTo>
                      <a:pt x="32300" y="5425"/>
                      <a:pt x="32118" y="5414"/>
                      <a:pt x="31936" y="5414"/>
                    </a:cubicBezTo>
                    <a:cubicBezTo>
                      <a:pt x="28549" y="5414"/>
                      <a:pt x="25153" y="8991"/>
                      <a:pt x="24963" y="9181"/>
                    </a:cubicBezTo>
                    <a:cubicBezTo>
                      <a:pt x="25037" y="8885"/>
                      <a:pt x="27416" y="1"/>
                      <a:pt x="232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4891606" y="4274726"/>
                <a:ext cx="2300630" cy="1037142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24812" extrusionOk="0">
                    <a:moveTo>
                      <a:pt x="15303" y="1"/>
                    </a:moveTo>
                    <a:cubicBezTo>
                      <a:pt x="11292" y="1"/>
                      <a:pt x="968" y="12091"/>
                      <a:pt x="0" y="24811"/>
                    </a:cubicBezTo>
                    <a:lnTo>
                      <a:pt x="54687" y="21829"/>
                    </a:lnTo>
                    <a:cubicBezTo>
                      <a:pt x="54963" y="18946"/>
                      <a:pt x="55038" y="13783"/>
                      <a:pt x="52256" y="13408"/>
                    </a:cubicBezTo>
                    <a:cubicBezTo>
                      <a:pt x="51938" y="13364"/>
                      <a:pt x="51638" y="13344"/>
                      <a:pt x="51355" y="13344"/>
                    </a:cubicBezTo>
                    <a:cubicBezTo>
                      <a:pt x="48199" y="13344"/>
                      <a:pt x="47143" y="15814"/>
                      <a:pt x="47143" y="15814"/>
                    </a:cubicBezTo>
                    <a:cubicBezTo>
                      <a:pt x="47143" y="15814"/>
                      <a:pt x="47530" y="7378"/>
                      <a:pt x="42152" y="7378"/>
                    </a:cubicBezTo>
                    <a:cubicBezTo>
                      <a:pt x="41884" y="7378"/>
                      <a:pt x="41601" y="7399"/>
                      <a:pt x="41304" y="7443"/>
                    </a:cubicBezTo>
                    <a:cubicBezTo>
                      <a:pt x="35038" y="8395"/>
                      <a:pt x="32106" y="13608"/>
                      <a:pt x="32106" y="13608"/>
                    </a:cubicBezTo>
                    <a:cubicBezTo>
                      <a:pt x="32106" y="13608"/>
                      <a:pt x="31379" y="6616"/>
                      <a:pt x="26667" y="5989"/>
                    </a:cubicBezTo>
                    <a:cubicBezTo>
                      <a:pt x="26401" y="5953"/>
                      <a:pt x="26138" y="5937"/>
                      <a:pt x="25877" y="5937"/>
                    </a:cubicBezTo>
                    <a:cubicBezTo>
                      <a:pt x="21530" y="5937"/>
                      <a:pt x="17895" y="10575"/>
                      <a:pt x="17895" y="10575"/>
                    </a:cubicBezTo>
                    <a:cubicBezTo>
                      <a:pt x="17895" y="10575"/>
                      <a:pt x="19474" y="976"/>
                      <a:pt x="15715" y="49"/>
                    </a:cubicBezTo>
                    <a:cubicBezTo>
                      <a:pt x="15586" y="17"/>
                      <a:pt x="15449" y="1"/>
                      <a:pt x="153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5624248" y="4878370"/>
                <a:ext cx="376367" cy="357933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8563" extrusionOk="0">
                    <a:moveTo>
                      <a:pt x="613" y="0"/>
                    </a:moveTo>
                    <a:cubicBezTo>
                      <a:pt x="284" y="0"/>
                      <a:pt x="1" y="429"/>
                      <a:pt x="293" y="721"/>
                    </a:cubicBezTo>
                    <a:cubicBezTo>
                      <a:pt x="2900" y="3302"/>
                      <a:pt x="5506" y="5884"/>
                      <a:pt x="8138" y="8440"/>
                    </a:cubicBezTo>
                    <a:cubicBezTo>
                      <a:pt x="8224" y="8526"/>
                      <a:pt x="8320" y="8563"/>
                      <a:pt x="8414" y="8563"/>
                    </a:cubicBezTo>
                    <a:cubicBezTo>
                      <a:pt x="8728" y="8563"/>
                      <a:pt x="9004" y="8154"/>
                      <a:pt x="8714" y="7864"/>
                    </a:cubicBezTo>
                    <a:cubicBezTo>
                      <a:pt x="6108" y="5282"/>
                      <a:pt x="3501" y="2701"/>
                      <a:pt x="894" y="119"/>
                    </a:cubicBezTo>
                    <a:cubicBezTo>
                      <a:pt x="805" y="36"/>
                      <a:pt x="707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5786476" y="4734241"/>
                <a:ext cx="189688" cy="33034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903" extrusionOk="0">
                    <a:moveTo>
                      <a:pt x="3976" y="1"/>
                    </a:moveTo>
                    <a:cubicBezTo>
                      <a:pt x="3853" y="1"/>
                      <a:pt x="3733" y="62"/>
                      <a:pt x="3655" y="209"/>
                    </a:cubicBezTo>
                    <a:cubicBezTo>
                      <a:pt x="2502" y="2565"/>
                      <a:pt x="1324" y="4921"/>
                      <a:pt x="171" y="7277"/>
                    </a:cubicBezTo>
                    <a:cubicBezTo>
                      <a:pt x="1" y="7601"/>
                      <a:pt x="284" y="7903"/>
                      <a:pt x="553" y="7903"/>
                    </a:cubicBezTo>
                    <a:cubicBezTo>
                      <a:pt x="679" y="7903"/>
                      <a:pt x="801" y="7837"/>
                      <a:pt x="873" y="7678"/>
                    </a:cubicBezTo>
                    <a:cubicBezTo>
                      <a:pt x="2051" y="5347"/>
                      <a:pt x="3204" y="2991"/>
                      <a:pt x="4382" y="635"/>
                    </a:cubicBezTo>
                    <a:cubicBezTo>
                      <a:pt x="4538" y="306"/>
                      <a:pt x="4251" y="1"/>
                      <a:pt x="39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312079" y="4827582"/>
                <a:ext cx="306185" cy="388155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9286" extrusionOk="0">
                    <a:moveTo>
                      <a:pt x="6740" y="0"/>
                    </a:moveTo>
                    <a:cubicBezTo>
                      <a:pt x="6613" y="0"/>
                      <a:pt x="6485" y="54"/>
                      <a:pt x="6394" y="182"/>
                    </a:cubicBezTo>
                    <a:cubicBezTo>
                      <a:pt x="4339" y="3014"/>
                      <a:pt x="2284" y="5846"/>
                      <a:pt x="229" y="8678"/>
                    </a:cubicBezTo>
                    <a:cubicBezTo>
                      <a:pt x="1" y="8994"/>
                      <a:pt x="289" y="9285"/>
                      <a:pt x="585" y="9285"/>
                    </a:cubicBezTo>
                    <a:cubicBezTo>
                      <a:pt x="712" y="9285"/>
                      <a:pt x="841" y="9232"/>
                      <a:pt x="931" y="9104"/>
                    </a:cubicBezTo>
                    <a:cubicBezTo>
                      <a:pt x="2986" y="6272"/>
                      <a:pt x="5041" y="3440"/>
                      <a:pt x="7096" y="608"/>
                    </a:cubicBezTo>
                    <a:cubicBezTo>
                      <a:pt x="7324" y="292"/>
                      <a:pt x="7036" y="0"/>
                      <a:pt x="67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5592479" y="4841418"/>
                <a:ext cx="111063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8"/>
                      <a:pt x="1329" y="2658"/>
                    </a:cubicBezTo>
                    <a:cubicBezTo>
                      <a:pt x="2055" y="2658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5896287" y="4695826"/>
                <a:ext cx="110059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32" y="2055"/>
                      <a:pt x="2632" y="1303"/>
                    </a:cubicBezTo>
                    <a:cubicBezTo>
                      <a:pt x="2632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6537426" y="4795354"/>
                <a:ext cx="111104" cy="111063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7" extrusionOk="0">
                    <a:moveTo>
                      <a:pt x="1329" y="0"/>
                    </a:moveTo>
                    <a:cubicBezTo>
                      <a:pt x="602" y="0"/>
                      <a:pt x="1" y="602"/>
                      <a:pt x="1" y="1328"/>
                    </a:cubicBezTo>
                    <a:cubicBezTo>
                      <a:pt x="1" y="2055"/>
                      <a:pt x="602" y="2657"/>
                      <a:pt x="1329" y="2657"/>
                    </a:cubicBezTo>
                    <a:cubicBezTo>
                      <a:pt x="2056" y="2657"/>
                      <a:pt x="2658" y="2055"/>
                      <a:pt x="2658" y="1328"/>
                    </a:cubicBezTo>
                    <a:cubicBezTo>
                      <a:pt x="2658" y="602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0" name="Google Shape;70;p3"/>
            <p:cNvGrpSpPr/>
            <p:nvPr/>
          </p:nvGrpSpPr>
          <p:grpSpPr>
            <a:xfrm>
              <a:off x="-34400" y="2920300"/>
              <a:ext cx="1006460" cy="2407938"/>
              <a:chOff x="-34400" y="2920300"/>
              <a:chExt cx="1006460" cy="2407938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-34400" y="2920300"/>
                <a:ext cx="1006460" cy="2407931"/>
              </a:xfrm>
              <a:custGeom>
                <a:avLst/>
                <a:gdLst/>
                <a:ahLst/>
                <a:cxnLst/>
                <a:rect l="l" t="t" r="r" b="b"/>
                <a:pathLst>
                  <a:path w="24078" h="57606" extrusionOk="0">
                    <a:moveTo>
                      <a:pt x="5444" y="1"/>
                    </a:moveTo>
                    <a:cubicBezTo>
                      <a:pt x="3809" y="1"/>
                      <a:pt x="2351" y="6295"/>
                      <a:pt x="1429" y="11474"/>
                    </a:cubicBezTo>
                    <a:cubicBezTo>
                      <a:pt x="802" y="15133"/>
                      <a:pt x="401" y="18240"/>
                      <a:pt x="401" y="18240"/>
                    </a:cubicBezTo>
                    <a:lnTo>
                      <a:pt x="326" y="26561"/>
                    </a:lnTo>
                    <a:lnTo>
                      <a:pt x="176" y="39318"/>
                    </a:lnTo>
                    <a:lnTo>
                      <a:pt x="0" y="56662"/>
                    </a:lnTo>
                    <a:cubicBezTo>
                      <a:pt x="802" y="56837"/>
                      <a:pt x="1629" y="56988"/>
                      <a:pt x="2506" y="57088"/>
                    </a:cubicBezTo>
                    <a:cubicBezTo>
                      <a:pt x="4361" y="57363"/>
                      <a:pt x="6341" y="57514"/>
                      <a:pt x="8321" y="57589"/>
                    </a:cubicBezTo>
                    <a:cubicBezTo>
                      <a:pt x="8798" y="57599"/>
                      <a:pt x="9276" y="57606"/>
                      <a:pt x="9752" y="57606"/>
                    </a:cubicBezTo>
                    <a:cubicBezTo>
                      <a:pt x="10425" y="57606"/>
                      <a:pt x="11094" y="57593"/>
                      <a:pt x="11755" y="57564"/>
                    </a:cubicBezTo>
                    <a:cubicBezTo>
                      <a:pt x="17344" y="57389"/>
                      <a:pt x="22181" y="56286"/>
                      <a:pt x="22857" y="54256"/>
                    </a:cubicBezTo>
                    <a:cubicBezTo>
                      <a:pt x="24010" y="50822"/>
                      <a:pt x="19424" y="46010"/>
                      <a:pt x="19424" y="46010"/>
                    </a:cubicBezTo>
                    <a:cubicBezTo>
                      <a:pt x="19424" y="46010"/>
                      <a:pt x="23709" y="46010"/>
                      <a:pt x="23910" y="40697"/>
                    </a:cubicBezTo>
                    <a:cubicBezTo>
                      <a:pt x="24077" y="36238"/>
                      <a:pt x="19156" y="35870"/>
                      <a:pt x="17531" y="35870"/>
                    </a:cubicBezTo>
                    <a:cubicBezTo>
                      <a:pt x="17210" y="35870"/>
                      <a:pt x="17018" y="35885"/>
                      <a:pt x="17018" y="35885"/>
                    </a:cubicBezTo>
                    <a:cubicBezTo>
                      <a:pt x="17018" y="35885"/>
                      <a:pt x="22331" y="31925"/>
                      <a:pt x="21303" y="26912"/>
                    </a:cubicBezTo>
                    <a:cubicBezTo>
                      <a:pt x="20926" y="25116"/>
                      <a:pt x="19705" y="24539"/>
                      <a:pt x="18294" y="24539"/>
                    </a:cubicBezTo>
                    <a:cubicBezTo>
                      <a:pt x="15768" y="24539"/>
                      <a:pt x="12632" y="26386"/>
                      <a:pt x="12632" y="26386"/>
                    </a:cubicBezTo>
                    <a:cubicBezTo>
                      <a:pt x="12632" y="26386"/>
                      <a:pt x="16692" y="11348"/>
                      <a:pt x="14812" y="9895"/>
                    </a:cubicBezTo>
                    <a:cubicBezTo>
                      <a:pt x="14669" y="9782"/>
                      <a:pt x="14503" y="9730"/>
                      <a:pt x="14318" y="9730"/>
                    </a:cubicBezTo>
                    <a:cubicBezTo>
                      <a:pt x="12065" y="9730"/>
                      <a:pt x="6993" y="17413"/>
                      <a:pt x="6993" y="17413"/>
                    </a:cubicBezTo>
                    <a:cubicBezTo>
                      <a:pt x="6993" y="17413"/>
                      <a:pt x="8672" y="1423"/>
                      <a:pt x="5739" y="70"/>
                    </a:cubicBezTo>
                    <a:cubicBezTo>
                      <a:pt x="5640" y="23"/>
                      <a:pt x="5542" y="1"/>
                      <a:pt x="54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-34400" y="3371622"/>
                <a:ext cx="802518" cy="1956616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46809" extrusionOk="0">
                    <a:moveTo>
                      <a:pt x="3078" y="1"/>
                    </a:moveTo>
                    <a:cubicBezTo>
                      <a:pt x="2575" y="1"/>
                      <a:pt x="1998" y="278"/>
                      <a:pt x="1429" y="677"/>
                    </a:cubicBezTo>
                    <a:cubicBezTo>
                      <a:pt x="802" y="4336"/>
                      <a:pt x="401" y="7443"/>
                      <a:pt x="401" y="7443"/>
                    </a:cubicBezTo>
                    <a:lnTo>
                      <a:pt x="326" y="15764"/>
                    </a:lnTo>
                    <a:lnTo>
                      <a:pt x="176" y="28521"/>
                    </a:lnTo>
                    <a:lnTo>
                      <a:pt x="0" y="45865"/>
                    </a:lnTo>
                    <a:cubicBezTo>
                      <a:pt x="802" y="46040"/>
                      <a:pt x="1629" y="46191"/>
                      <a:pt x="2506" y="46291"/>
                    </a:cubicBezTo>
                    <a:cubicBezTo>
                      <a:pt x="4361" y="46566"/>
                      <a:pt x="6341" y="46717"/>
                      <a:pt x="8321" y="46792"/>
                    </a:cubicBezTo>
                    <a:cubicBezTo>
                      <a:pt x="8798" y="46802"/>
                      <a:pt x="9276" y="46809"/>
                      <a:pt x="9752" y="46809"/>
                    </a:cubicBezTo>
                    <a:cubicBezTo>
                      <a:pt x="10425" y="46809"/>
                      <a:pt x="11094" y="46796"/>
                      <a:pt x="11755" y="46767"/>
                    </a:cubicBezTo>
                    <a:cubicBezTo>
                      <a:pt x="14361" y="45614"/>
                      <a:pt x="17719" y="43785"/>
                      <a:pt x="18271" y="41805"/>
                    </a:cubicBezTo>
                    <a:cubicBezTo>
                      <a:pt x="19198" y="38446"/>
                      <a:pt x="15865" y="34812"/>
                      <a:pt x="15865" y="34812"/>
                    </a:cubicBezTo>
                    <a:cubicBezTo>
                      <a:pt x="15865" y="34812"/>
                      <a:pt x="18797" y="34286"/>
                      <a:pt x="18271" y="30627"/>
                    </a:cubicBezTo>
                    <a:cubicBezTo>
                      <a:pt x="17745" y="26967"/>
                      <a:pt x="14186" y="26441"/>
                      <a:pt x="14186" y="26441"/>
                    </a:cubicBezTo>
                    <a:cubicBezTo>
                      <a:pt x="14186" y="26441"/>
                      <a:pt x="16491" y="22782"/>
                      <a:pt x="15238" y="19975"/>
                    </a:cubicBezTo>
                    <a:cubicBezTo>
                      <a:pt x="14683" y="18720"/>
                      <a:pt x="13532" y="18370"/>
                      <a:pt x="12423" y="18370"/>
                    </a:cubicBezTo>
                    <a:cubicBezTo>
                      <a:pt x="11028" y="18370"/>
                      <a:pt x="9699" y="18922"/>
                      <a:pt x="9699" y="18922"/>
                    </a:cubicBezTo>
                    <a:cubicBezTo>
                      <a:pt x="9699" y="18922"/>
                      <a:pt x="11479" y="9624"/>
                      <a:pt x="10326" y="8271"/>
                    </a:cubicBezTo>
                    <a:cubicBezTo>
                      <a:pt x="10186" y="8107"/>
                      <a:pt x="10013" y="8035"/>
                      <a:pt x="9817" y="8035"/>
                    </a:cubicBezTo>
                    <a:cubicBezTo>
                      <a:pt x="8392" y="8035"/>
                      <a:pt x="5739" y="11829"/>
                      <a:pt x="5739" y="11829"/>
                    </a:cubicBezTo>
                    <a:cubicBezTo>
                      <a:pt x="5739" y="11829"/>
                      <a:pt x="5539" y="2732"/>
                      <a:pt x="4060" y="551"/>
                    </a:cubicBezTo>
                    <a:cubicBezTo>
                      <a:pt x="3800" y="161"/>
                      <a:pt x="3461" y="1"/>
                      <a:pt x="30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-34400" y="3922806"/>
                <a:ext cx="614962" cy="1404773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33607" extrusionOk="0">
                    <a:moveTo>
                      <a:pt x="3153" y="0"/>
                    </a:moveTo>
                    <a:cubicBezTo>
                      <a:pt x="2110" y="0"/>
                      <a:pt x="1125" y="1196"/>
                      <a:pt x="326" y="2578"/>
                    </a:cubicBezTo>
                    <a:lnTo>
                      <a:pt x="176" y="15335"/>
                    </a:lnTo>
                    <a:lnTo>
                      <a:pt x="0" y="32679"/>
                    </a:lnTo>
                    <a:cubicBezTo>
                      <a:pt x="802" y="32854"/>
                      <a:pt x="1629" y="33005"/>
                      <a:pt x="2506" y="33105"/>
                    </a:cubicBezTo>
                    <a:cubicBezTo>
                      <a:pt x="4361" y="33380"/>
                      <a:pt x="6341" y="33531"/>
                      <a:pt x="8321" y="33606"/>
                    </a:cubicBezTo>
                    <a:cubicBezTo>
                      <a:pt x="10151" y="32729"/>
                      <a:pt x="12206" y="31401"/>
                      <a:pt x="13058" y="29646"/>
                    </a:cubicBezTo>
                    <a:cubicBezTo>
                      <a:pt x="14712" y="26213"/>
                      <a:pt x="10326" y="22553"/>
                      <a:pt x="10326" y="22553"/>
                    </a:cubicBezTo>
                    <a:cubicBezTo>
                      <a:pt x="10326" y="22553"/>
                      <a:pt x="14712" y="22453"/>
                      <a:pt x="13684" y="18493"/>
                    </a:cubicBezTo>
                    <a:cubicBezTo>
                      <a:pt x="12780" y="15068"/>
                      <a:pt x="9635" y="14828"/>
                      <a:pt x="8769" y="14828"/>
                    </a:cubicBezTo>
                    <a:cubicBezTo>
                      <a:pt x="8627" y="14828"/>
                      <a:pt x="8546" y="14834"/>
                      <a:pt x="8546" y="14834"/>
                    </a:cubicBezTo>
                    <a:cubicBezTo>
                      <a:pt x="8546" y="14834"/>
                      <a:pt x="10752" y="10849"/>
                      <a:pt x="9499" y="9095"/>
                    </a:cubicBezTo>
                    <a:cubicBezTo>
                      <a:pt x="9171" y="8628"/>
                      <a:pt x="8734" y="8456"/>
                      <a:pt x="8268" y="8456"/>
                    </a:cubicBezTo>
                    <a:cubicBezTo>
                      <a:pt x="6956" y="8456"/>
                      <a:pt x="5414" y="9821"/>
                      <a:pt x="5414" y="9821"/>
                    </a:cubicBezTo>
                    <a:cubicBezTo>
                      <a:pt x="5414" y="9821"/>
                      <a:pt x="6266" y="1150"/>
                      <a:pt x="3659" y="97"/>
                    </a:cubicBezTo>
                    <a:cubicBezTo>
                      <a:pt x="3489" y="31"/>
                      <a:pt x="3320" y="0"/>
                      <a:pt x="3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-34400" y="4546472"/>
                <a:ext cx="316426" cy="760133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18185" extrusionOk="0">
                    <a:moveTo>
                      <a:pt x="1803" y="0"/>
                    </a:moveTo>
                    <a:cubicBezTo>
                      <a:pt x="1231" y="0"/>
                      <a:pt x="668" y="180"/>
                      <a:pt x="176" y="415"/>
                    </a:cubicBezTo>
                    <a:lnTo>
                      <a:pt x="0" y="17759"/>
                    </a:lnTo>
                    <a:cubicBezTo>
                      <a:pt x="802" y="17934"/>
                      <a:pt x="1629" y="18085"/>
                      <a:pt x="2506" y="18185"/>
                    </a:cubicBezTo>
                    <a:cubicBezTo>
                      <a:pt x="4261" y="16380"/>
                      <a:pt x="7569" y="12496"/>
                      <a:pt x="7093" y="9714"/>
                    </a:cubicBezTo>
                    <a:cubicBezTo>
                      <a:pt x="6466" y="5954"/>
                      <a:pt x="4161" y="5754"/>
                      <a:pt x="4161" y="5754"/>
                    </a:cubicBezTo>
                    <a:cubicBezTo>
                      <a:pt x="4161" y="5754"/>
                      <a:pt x="5940" y="3673"/>
                      <a:pt x="3860" y="1067"/>
                    </a:cubicBezTo>
                    <a:cubicBezTo>
                      <a:pt x="3236" y="276"/>
                      <a:pt x="2512" y="0"/>
                      <a:pt x="18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5" name="Google Shape;75;p3"/>
            <p:cNvGrpSpPr/>
            <p:nvPr/>
          </p:nvGrpSpPr>
          <p:grpSpPr>
            <a:xfrm>
              <a:off x="3020522" y="3839455"/>
              <a:ext cx="1061260" cy="1595677"/>
              <a:chOff x="3020522" y="3839455"/>
              <a:chExt cx="1061260" cy="1595677"/>
            </a:xfrm>
          </p:grpSpPr>
          <p:sp>
            <p:nvSpPr>
              <p:cNvPr id="76" name="Google Shape;76;p3"/>
              <p:cNvSpPr/>
              <p:nvPr/>
            </p:nvSpPr>
            <p:spPr>
              <a:xfrm>
                <a:off x="3020522" y="3839455"/>
                <a:ext cx="1061260" cy="1595673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38174" extrusionOk="0">
                    <a:moveTo>
                      <a:pt x="11225" y="1"/>
                    </a:moveTo>
                    <a:cubicBezTo>
                      <a:pt x="10430" y="1"/>
                      <a:pt x="9478" y="573"/>
                      <a:pt x="8371" y="1690"/>
                    </a:cubicBezTo>
                    <a:cubicBezTo>
                      <a:pt x="5639" y="4397"/>
                      <a:pt x="6391" y="11089"/>
                      <a:pt x="7319" y="17755"/>
                    </a:cubicBezTo>
                    <a:cubicBezTo>
                      <a:pt x="7562" y="19469"/>
                      <a:pt x="7530" y="20086"/>
                      <a:pt x="7305" y="20086"/>
                    </a:cubicBezTo>
                    <a:cubicBezTo>
                      <a:pt x="6725" y="20086"/>
                      <a:pt x="4864" y="15986"/>
                      <a:pt x="3150" y="15986"/>
                    </a:cubicBezTo>
                    <a:cubicBezTo>
                      <a:pt x="2932" y="15986"/>
                      <a:pt x="2717" y="16052"/>
                      <a:pt x="2506" y="16201"/>
                    </a:cubicBezTo>
                    <a:cubicBezTo>
                      <a:pt x="0" y="17981"/>
                      <a:pt x="1479" y="21941"/>
                      <a:pt x="3559" y="23294"/>
                    </a:cubicBezTo>
                    <a:cubicBezTo>
                      <a:pt x="5639" y="24648"/>
                      <a:pt x="7018" y="26327"/>
                      <a:pt x="5765" y="27379"/>
                    </a:cubicBezTo>
                    <a:cubicBezTo>
                      <a:pt x="5599" y="27515"/>
                      <a:pt x="5432" y="27571"/>
                      <a:pt x="5264" y="27571"/>
                    </a:cubicBezTo>
                    <a:cubicBezTo>
                      <a:pt x="4443" y="27571"/>
                      <a:pt x="3597" y="26239"/>
                      <a:pt x="2852" y="26239"/>
                    </a:cubicBezTo>
                    <a:cubicBezTo>
                      <a:pt x="2589" y="26239"/>
                      <a:pt x="2338" y="26405"/>
                      <a:pt x="2105" y="26853"/>
                    </a:cubicBezTo>
                    <a:cubicBezTo>
                      <a:pt x="1278" y="28382"/>
                      <a:pt x="2306" y="32091"/>
                      <a:pt x="6491" y="34773"/>
                    </a:cubicBezTo>
                    <a:cubicBezTo>
                      <a:pt x="7694" y="35550"/>
                      <a:pt x="9123" y="36227"/>
                      <a:pt x="10877" y="36778"/>
                    </a:cubicBezTo>
                    <a:cubicBezTo>
                      <a:pt x="13861" y="37682"/>
                      <a:pt x="16524" y="38173"/>
                      <a:pt x="18738" y="38173"/>
                    </a:cubicBezTo>
                    <a:cubicBezTo>
                      <a:pt x="20821" y="38173"/>
                      <a:pt x="22506" y="37739"/>
                      <a:pt x="23685" y="36803"/>
                    </a:cubicBezTo>
                    <a:cubicBezTo>
                      <a:pt x="24537" y="36101"/>
                      <a:pt x="25113" y="35174"/>
                      <a:pt x="25389" y="33946"/>
                    </a:cubicBezTo>
                    <a:cubicBezTo>
                      <a:pt x="25389" y="33946"/>
                      <a:pt x="21649" y="7936"/>
                      <a:pt x="18639" y="7936"/>
                    </a:cubicBezTo>
                    <a:cubicBezTo>
                      <a:pt x="18591" y="7936"/>
                      <a:pt x="18544" y="7942"/>
                      <a:pt x="18497" y="7956"/>
                    </a:cubicBezTo>
                    <a:cubicBezTo>
                      <a:pt x="15501" y="8773"/>
                      <a:pt x="16687" y="12745"/>
                      <a:pt x="15412" y="12745"/>
                    </a:cubicBezTo>
                    <a:cubicBezTo>
                      <a:pt x="15396" y="12745"/>
                      <a:pt x="15380" y="12744"/>
                      <a:pt x="15364" y="12743"/>
                    </a:cubicBezTo>
                    <a:cubicBezTo>
                      <a:pt x="14010" y="12643"/>
                      <a:pt x="14537" y="7830"/>
                      <a:pt x="13684" y="3670"/>
                    </a:cubicBezTo>
                    <a:cubicBezTo>
                      <a:pt x="13196" y="1196"/>
                      <a:pt x="12374" y="1"/>
                      <a:pt x="11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3208040" y="4053768"/>
                <a:ext cx="803563" cy="138136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3047" extrusionOk="0">
                    <a:moveTo>
                      <a:pt x="5992" y="1"/>
                    </a:moveTo>
                    <a:cubicBezTo>
                      <a:pt x="5848" y="1"/>
                      <a:pt x="5697" y="32"/>
                      <a:pt x="5539" y="97"/>
                    </a:cubicBezTo>
                    <a:cubicBezTo>
                      <a:pt x="2532" y="1350"/>
                      <a:pt x="3559" y="5435"/>
                      <a:pt x="4286" y="8668"/>
                    </a:cubicBezTo>
                    <a:cubicBezTo>
                      <a:pt x="5038" y="11902"/>
                      <a:pt x="5965" y="16914"/>
                      <a:pt x="4411" y="17340"/>
                    </a:cubicBezTo>
                    <a:cubicBezTo>
                      <a:pt x="4274" y="17375"/>
                      <a:pt x="4138" y="17390"/>
                      <a:pt x="4004" y="17390"/>
                    </a:cubicBezTo>
                    <a:cubicBezTo>
                      <a:pt x="3008" y="17390"/>
                      <a:pt x="2112" y="16548"/>
                      <a:pt x="1670" y="16548"/>
                    </a:cubicBezTo>
                    <a:cubicBezTo>
                      <a:pt x="1484" y="16548"/>
                      <a:pt x="1379" y="16696"/>
                      <a:pt x="1379" y="17115"/>
                    </a:cubicBezTo>
                    <a:cubicBezTo>
                      <a:pt x="1379" y="18694"/>
                      <a:pt x="4812" y="21300"/>
                      <a:pt x="2406" y="23180"/>
                    </a:cubicBezTo>
                    <a:cubicBezTo>
                      <a:pt x="376" y="24784"/>
                      <a:pt x="0" y="25711"/>
                      <a:pt x="2005" y="29646"/>
                    </a:cubicBezTo>
                    <a:cubicBezTo>
                      <a:pt x="3208" y="30423"/>
                      <a:pt x="4637" y="31100"/>
                      <a:pt x="6391" y="31651"/>
                    </a:cubicBezTo>
                    <a:cubicBezTo>
                      <a:pt x="9375" y="32555"/>
                      <a:pt x="12038" y="33046"/>
                      <a:pt x="14252" y="33046"/>
                    </a:cubicBezTo>
                    <a:cubicBezTo>
                      <a:pt x="16335" y="33046"/>
                      <a:pt x="18020" y="32612"/>
                      <a:pt x="19199" y="31676"/>
                    </a:cubicBezTo>
                    <a:lnTo>
                      <a:pt x="19224" y="28092"/>
                    </a:lnTo>
                    <a:cubicBezTo>
                      <a:pt x="19224" y="28092"/>
                      <a:pt x="16417" y="8869"/>
                      <a:pt x="14537" y="8343"/>
                    </a:cubicBezTo>
                    <a:cubicBezTo>
                      <a:pt x="14441" y="8317"/>
                      <a:pt x="14348" y="8305"/>
                      <a:pt x="14259" y="8305"/>
                    </a:cubicBezTo>
                    <a:cubicBezTo>
                      <a:pt x="12793" y="8305"/>
                      <a:pt x="12193" y="11558"/>
                      <a:pt x="11039" y="11558"/>
                    </a:cubicBezTo>
                    <a:cubicBezTo>
                      <a:pt x="10887" y="11558"/>
                      <a:pt x="10726" y="11502"/>
                      <a:pt x="10552" y="11375"/>
                    </a:cubicBezTo>
                    <a:cubicBezTo>
                      <a:pt x="9079" y="10282"/>
                      <a:pt x="8619" y="1"/>
                      <a:pt x="59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3531912" y="4495935"/>
                <a:ext cx="241688" cy="889211"/>
              </a:xfrm>
              <a:custGeom>
                <a:avLst/>
                <a:gdLst/>
                <a:ahLst/>
                <a:cxnLst/>
                <a:rect l="l" t="t" r="r" b="b"/>
                <a:pathLst>
                  <a:path w="5782" h="21273" extrusionOk="0">
                    <a:moveTo>
                      <a:pt x="504" y="0"/>
                    </a:moveTo>
                    <a:cubicBezTo>
                      <a:pt x="246" y="0"/>
                      <a:pt x="1" y="193"/>
                      <a:pt x="122" y="496"/>
                    </a:cubicBezTo>
                    <a:cubicBezTo>
                      <a:pt x="1751" y="4507"/>
                      <a:pt x="2628" y="8842"/>
                      <a:pt x="3506" y="13078"/>
                    </a:cubicBezTo>
                    <a:cubicBezTo>
                      <a:pt x="4032" y="15710"/>
                      <a:pt x="4508" y="18316"/>
                      <a:pt x="4909" y="20973"/>
                    </a:cubicBezTo>
                    <a:cubicBezTo>
                      <a:pt x="4949" y="21182"/>
                      <a:pt x="5100" y="21272"/>
                      <a:pt x="5262" y="21272"/>
                    </a:cubicBezTo>
                    <a:cubicBezTo>
                      <a:pt x="5508" y="21272"/>
                      <a:pt x="5782" y="21064"/>
                      <a:pt x="5736" y="20747"/>
                    </a:cubicBezTo>
                    <a:cubicBezTo>
                      <a:pt x="5310" y="18116"/>
                      <a:pt x="4834" y="15484"/>
                      <a:pt x="4308" y="12852"/>
                    </a:cubicBezTo>
                    <a:cubicBezTo>
                      <a:pt x="3455" y="8642"/>
                      <a:pt x="2578" y="4281"/>
                      <a:pt x="924" y="271"/>
                    </a:cubicBezTo>
                    <a:cubicBezTo>
                      <a:pt x="845" y="83"/>
                      <a:pt x="672" y="0"/>
                      <a:pt x="5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9" name="Google Shape;79;p3"/>
            <p:cNvGrpSpPr/>
            <p:nvPr/>
          </p:nvGrpSpPr>
          <p:grpSpPr>
            <a:xfrm>
              <a:off x="4376621" y="3930330"/>
              <a:ext cx="1138339" cy="1457482"/>
              <a:chOff x="4376621" y="3930330"/>
              <a:chExt cx="1138339" cy="1457482"/>
            </a:xfrm>
          </p:grpSpPr>
          <p:sp>
            <p:nvSpPr>
              <p:cNvPr id="80" name="Google Shape;80;p3"/>
              <p:cNvSpPr/>
              <p:nvPr/>
            </p:nvSpPr>
            <p:spPr>
              <a:xfrm>
                <a:off x="4376621" y="3930330"/>
                <a:ext cx="1138339" cy="1457482"/>
              </a:xfrm>
              <a:custGeom>
                <a:avLst/>
                <a:gdLst/>
                <a:ahLst/>
                <a:cxnLst/>
                <a:rect l="l" t="t" r="r" b="b"/>
                <a:pathLst>
                  <a:path w="27233" h="34868" extrusionOk="0">
                    <a:moveTo>
                      <a:pt x="22477" y="1"/>
                    </a:moveTo>
                    <a:cubicBezTo>
                      <a:pt x="18469" y="1"/>
                      <a:pt x="14395" y="7676"/>
                      <a:pt x="12414" y="7676"/>
                    </a:cubicBezTo>
                    <a:cubicBezTo>
                      <a:pt x="12365" y="7676"/>
                      <a:pt x="12317" y="7671"/>
                      <a:pt x="12270" y="7662"/>
                    </a:cubicBezTo>
                    <a:cubicBezTo>
                      <a:pt x="9864" y="7135"/>
                      <a:pt x="15303" y="2223"/>
                      <a:pt x="13423" y="1070"/>
                    </a:cubicBezTo>
                    <a:cubicBezTo>
                      <a:pt x="13311" y="1001"/>
                      <a:pt x="13172" y="968"/>
                      <a:pt x="13010" y="968"/>
                    </a:cubicBezTo>
                    <a:cubicBezTo>
                      <a:pt x="10440" y="968"/>
                      <a:pt x="1958" y="9323"/>
                      <a:pt x="992" y="19341"/>
                    </a:cubicBezTo>
                    <a:cubicBezTo>
                      <a:pt x="1" y="29371"/>
                      <a:pt x="9944" y="34868"/>
                      <a:pt x="15733" y="34868"/>
                    </a:cubicBezTo>
                    <a:cubicBezTo>
                      <a:pt x="16091" y="34868"/>
                      <a:pt x="16433" y="34847"/>
                      <a:pt x="16756" y="34805"/>
                    </a:cubicBezTo>
                    <a:cubicBezTo>
                      <a:pt x="22295" y="34078"/>
                      <a:pt x="24476" y="30845"/>
                      <a:pt x="21443" y="30218"/>
                    </a:cubicBezTo>
                    <a:cubicBezTo>
                      <a:pt x="18436" y="29591"/>
                      <a:pt x="16656" y="27085"/>
                      <a:pt x="18736" y="25506"/>
                    </a:cubicBezTo>
                    <a:cubicBezTo>
                      <a:pt x="20817" y="23952"/>
                      <a:pt x="24376" y="22699"/>
                      <a:pt x="25428" y="18814"/>
                    </a:cubicBezTo>
                    <a:cubicBezTo>
                      <a:pt x="26105" y="16274"/>
                      <a:pt x="25977" y="15275"/>
                      <a:pt x="25190" y="15275"/>
                    </a:cubicBezTo>
                    <a:cubicBezTo>
                      <a:pt x="24781" y="15275"/>
                      <a:pt x="24194" y="15545"/>
                      <a:pt x="23448" y="16007"/>
                    </a:cubicBezTo>
                    <a:cubicBezTo>
                      <a:pt x="22432" y="16631"/>
                      <a:pt x="21006" y="17451"/>
                      <a:pt x="20239" y="17451"/>
                    </a:cubicBezTo>
                    <a:cubicBezTo>
                      <a:pt x="19342" y="17451"/>
                      <a:pt x="19347" y="16327"/>
                      <a:pt x="21970" y="12449"/>
                    </a:cubicBezTo>
                    <a:cubicBezTo>
                      <a:pt x="25052" y="7937"/>
                      <a:pt x="27233" y="4027"/>
                      <a:pt x="25528" y="1797"/>
                    </a:cubicBezTo>
                    <a:cubicBezTo>
                      <a:pt x="24541" y="512"/>
                      <a:pt x="23511" y="1"/>
                      <a:pt x="224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4422268" y="4152292"/>
                <a:ext cx="916716" cy="1182898"/>
              </a:xfrm>
              <a:custGeom>
                <a:avLst/>
                <a:gdLst/>
                <a:ahLst/>
                <a:cxnLst/>
                <a:rect l="l" t="t" r="r" b="b"/>
                <a:pathLst>
                  <a:path w="21931" h="28299" extrusionOk="0">
                    <a:moveTo>
                      <a:pt x="18929" y="1"/>
                    </a:moveTo>
                    <a:cubicBezTo>
                      <a:pt x="16894" y="1"/>
                      <a:pt x="14874" y="5965"/>
                      <a:pt x="12106" y="7765"/>
                    </a:cubicBezTo>
                    <a:cubicBezTo>
                      <a:pt x="11580" y="8114"/>
                      <a:pt x="11182" y="8263"/>
                      <a:pt x="10874" y="8263"/>
                    </a:cubicBezTo>
                    <a:cubicBezTo>
                      <a:pt x="9388" y="8263"/>
                      <a:pt x="9991" y="4796"/>
                      <a:pt x="8496" y="3529"/>
                    </a:cubicBezTo>
                    <a:cubicBezTo>
                      <a:pt x="8271" y="3339"/>
                      <a:pt x="8044" y="3251"/>
                      <a:pt x="7813" y="3251"/>
                    </a:cubicBezTo>
                    <a:cubicBezTo>
                      <a:pt x="6197" y="3251"/>
                      <a:pt x="4440" y="7586"/>
                      <a:pt x="2356" y="11249"/>
                    </a:cubicBezTo>
                    <a:cubicBezTo>
                      <a:pt x="0" y="15434"/>
                      <a:pt x="2707" y="20848"/>
                      <a:pt x="2707" y="20848"/>
                    </a:cubicBezTo>
                    <a:cubicBezTo>
                      <a:pt x="6904" y="26788"/>
                      <a:pt x="12692" y="28299"/>
                      <a:pt x="15968" y="28299"/>
                    </a:cubicBezTo>
                    <a:cubicBezTo>
                      <a:pt x="17308" y="28299"/>
                      <a:pt x="18228" y="28046"/>
                      <a:pt x="18446" y="27740"/>
                    </a:cubicBezTo>
                    <a:cubicBezTo>
                      <a:pt x="19223" y="26713"/>
                      <a:pt x="16291" y="26161"/>
                      <a:pt x="14211" y="24332"/>
                    </a:cubicBezTo>
                    <a:cubicBezTo>
                      <a:pt x="12106" y="22527"/>
                      <a:pt x="20827" y="16963"/>
                      <a:pt x="19975" y="15359"/>
                    </a:cubicBezTo>
                    <a:cubicBezTo>
                      <a:pt x="19148" y="13755"/>
                      <a:pt x="18647" y="15008"/>
                      <a:pt x="15815" y="13555"/>
                    </a:cubicBezTo>
                    <a:cubicBezTo>
                      <a:pt x="12958" y="12076"/>
                      <a:pt x="21930" y="1925"/>
                      <a:pt x="19624" y="246"/>
                    </a:cubicBezTo>
                    <a:cubicBezTo>
                      <a:pt x="19392" y="78"/>
                      <a:pt x="19160" y="1"/>
                      <a:pt x="189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4701957" y="4417099"/>
                <a:ext cx="402534" cy="766905"/>
              </a:xfrm>
              <a:custGeom>
                <a:avLst/>
                <a:gdLst/>
                <a:ahLst/>
                <a:cxnLst/>
                <a:rect l="l" t="t" r="r" b="b"/>
                <a:pathLst>
                  <a:path w="9630" h="18347" extrusionOk="0">
                    <a:moveTo>
                      <a:pt x="9026" y="0"/>
                    </a:moveTo>
                    <a:cubicBezTo>
                      <a:pt x="8898" y="0"/>
                      <a:pt x="8768" y="52"/>
                      <a:pt x="8673" y="177"/>
                    </a:cubicBezTo>
                    <a:cubicBezTo>
                      <a:pt x="4813" y="5365"/>
                      <a:pt x="1680" y="11530"/>
                      <a:pt x="76" y="17821"/>
                    </a:cubicBezTo>
                    <a:cubicBezTo>
                      <a:pt x="1" y="18138"/>
                      <a:pt x="262" y="18346"/>
                      <a:pt x="509" y="18346"/>
                    </a:cubicBezTo>
                    <a:cubicBezTo>
                      <a:pt x="672" y="18346"/>
                      <a:pt x="828" y="18256"/>
                      <a:pt x="878" y="18047"/>
                    </a:cubicBezTo>
                    <a:cubicBezTo>
                      <a:pt x="2482" y="11831"/>
                      <a:pt x="5565" y="5741"/>
                      <a:pt x="9400" y="603"/>
                    </a:cubicBezTo>
                    <a:cubicBezTo>
                      <a:pt x="9630" y="302"/>
                      <a:pt x="9334" y="0"/>
                      <a:pt x="9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83" name="Google Shape;83;p3"/>
            <p:cNvGrpSpPr/>
            <p:nvPr/>
          </p:nvGrpSpPr>
          <p:grpSpPr>
            <a:xfrm>
              <a:off x="3804453" y="3817886"/>
              <a:ext cx="944680" cy="1631161"/>
              <a:chOff x="3804453" y="3817886"/>
              <a:chExt cx="944680" cy="1631161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3804453" y="3817886"/>
                <a:ext cx="944680" cy="1631161"/>
              </a:xfrm>
              <a:custGeom>
                <a:avLst/>
                <a:gdLst/>
                <a:ahLst/>
                <a:cxnLst/>
                <a:rect l="l" t="t" r="r" b="b"/>
                <a:pathLst>
                  <a:path w="22600" h="39023" extrusionOk="0">
                    <a:moveTo>
                      <a:pt x="18339" y="1"/>
                    </a:moveTo>
                    <a:lnTo>
                      <a:pt x="18339" y="1"/>
                    </a:lnTo>
                    <a:cubicBezTo>
                      <a:pt x="14354" y="1780"/>
                      <a:pt x="3602" y="7945"/>
                      <a:pt x="1522" y="23710"/>
                    </a:cubicBezTo>
                    <a:cubicBezTo>
                      <a:pt x="0" y="35105"/>
                      <a:pt x="8639" y="39023"/>
                      <a:pt x="14653" y="39023"/>
                    </a:cubicBezTo>
                    <a:cubicBezTo>
                      <a:pt x="16959" y="39023"/>
                      <a:pt x="18880" y="38446"/>
                      <a:pt x="19693" y="37495"/>
                    </a:cubicBezTo>
                    <a:cubicBezTo>
                      <a:pt x="22600" y="34036"/>
                      <a:pt x="21572" y="24963"/>
                      <a:pt x="19367" y="19750"/>
                    </a:cubicBezTo>
                    <a:cubicBezTo>
                      <a:pt x="17186" y="14512"/>
                      <a:pt x="18339" y="1"/>
                      <a:pt x="183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3909164" y="4049420"/>
                <a:ext cx="722638" cy="1318539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31544" extrusionOk="0">
                    <a:moveTo>
                      <a:pt x="11749" y="0"/>
                    </a:moveTo>
                    <a:cubicBezTo>
                      <a:pt x="11748" y="1"/>
                      <a:pt x="4756" y="4061"/>
                      <a:pt x="1924" y="17544"/>
                    </a:cubicBezTo>
                    <a:cubicBezTo>
                      <a:pt x="0" y="26770"/>
                      <a:pt x="6072" y="31544"/>
                      <a:pt x="10719" y="31544"/>
                    </a:cubicBezTo>
                    <a:cubicBezTo>
                      <a:pt x="12852" y="31544"/>
                      <a:pt x="14685" y="30539"/>
                      <a:pt x="15308" y="28497"/>
                    </a:cubicBezTo>
                    <a:cubicBezTo>
                      <a:pt x="17288" y="22031"/>
                      <a:pt x="10496" y="9600"/>
                      <a:pt x="117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4165570" y="4246427"/>
                <a:ext cx="160554" cy="1024894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24519" extrusionOk="0">
                    <a:moveTo>
                      <a:pt x="3322" y="0"/>
                    </a:moveTo>
                    <a:cubicBezTo>
                      <a:pt x="3150" y="0"/>
                      <a:pt x="2978" y="91"/>
                      <a:pt x="2908" y="300"/>
                    </a:cubicBezTo>
                    <a:cubicBezTo>
                      <a:pt x="1053" y="5689"/>
                      <a:pt x="76" y="11328"/>
                      <a:pt x="26" y="17042"/>
                    </a:cubicBezTo>
                    <a:cubicBezTo>
                      <a:pt x="1" y="19423"/>
                      <a:pt x="76" y="21879"/>
                      <a:pt x="527" y="24210"/>
                    </a:cubicBezTo>
                    <a:cubicBezTo>
                      <a:pt x="568" y="24425"/>
                      <a:pt x="726" y="24518"/>
                      <a:pt x="891" y="24518"/>
                    </a:cubicBezTo>
                    <a:cubicBezTo>
                      <a:pt x="1132" y="24518"/>
                      <a:pt x="1388" y="24321"/>
                      <a:pt x="1329" y="24009"/>
                    </a:cubicBezTo>
                    <a:cubicBezTo>
                      <a:pt x="903" y="21729"/>
                      <a:pt x="828" y="19348"/>
                      <a:pt x="853" y="17042"/>
                    </a:cubicBezTo>
                    <a:cubicBezTo>
                      <a:pt x="903" y="11403"/>
                      <a:pt x="1881" y="5814"/>
                      <a:pt x="3735" y="526"/>
                    </a:cubicBezTo>
                    <a:cubicBezTo>
                      <a:pt x="3841" y="208"/>
                      <a:pt x="3583" y="0"/>
                      <a:pt x="33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">
  <p:cSld name="Title and 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4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423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6" name="Google Shape;426;p14"/>
          <p:cNvGrpSpPr/>
          <p:nvPr/>
        </p:nvGrpSpPr>
        <p:grpSpPr>
          <a:xfrm>
            <a:off x="-29066" y="5567708"/>
            <a:ext cx="12265679" cy="1314793"/>
            <a:chOff x="-12" y="4175800"/>
            <a:chExt cx="9177233" cy="986095"/>
          </a:xfrm>
        </p:grpSpPr>
        <p:sp>
          <p:nvSpPr>
            <p:cNvPr id="427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960000" y="1591617"/>
            <a:ext cx="602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960000" y="4008733"/>
            <a:ext cx="60272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4"/>
          <p:cNvGrpSpPr/>
          <p:nvPr/>
        </p:nvGrpSpPr>
        <p:grpSpPr>
          <a:xfrm>
            <a:off x="0" y="5993836"/>
            <a:ext cx="12192000" cy="768387"/>
            <a:chOff x="0" y="4571577"/>
            <a:chExt cx="9144000" cy="576290"/>
          </a:xfrm>
        </p:grpSpPr>
        <p:sp>
          <p:nvSpPr>
            <p:cNvPr id="89" name="Google Shape;89;p4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65">
                <a:solidFill>
                  <a:srgbClr val="434343"/>
                </a:solidFill>
              </a:defRPr>
            </a:lvl1pPr>
            <a:lvl2pPr marL="1219200" lvl="1" indent="-406400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800" lvl="2" indent="-406400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400" lvl="3" indent="-406400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8000" lvl="4" indent="-406400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600" lvl="5" indent="-406400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200" lvl="6" indent="-406400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800" lvl="7" indent="-406400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400" lvl="8" indent="-406400" rtl="0">
              <a:lnSpc>
                <a:spcPct val="115000"/>
              </a:lnSpc>
              <a:spcBef>
                <a:spcPts val="2135"/>
              </a:spcBef>
              <a:spcAft>
                <a:spcPts val="2135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1" name="Google Shape;101;p4"/>
          <p:cNvGrpSpPr/>
          <p:nvPr/>
        </p:nvGrpSpPr>
        <p:grpSpPr>
          <a:xfrm>
            <a:off x="0" y="6087100"/>
            <a:ext cx="12192000" cy="1183117"/>
            <a:chOff x="0" y="4412925"/>
            <a:chExt cx="9144000" cy="887338"/>
          </a:xfrm>
        </p:grpSpPr>
        <p:sp>
          <p:nvSpPr>
            <p:cNvPr id="102" name="Google Shape;102;p4"/>
            <p:cNvSpPr/>
            <p:nvPr/>
          </p:nvSpPr>
          <p:spPr>
            <a:xfrm>
              <a:off x="0" y="44129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911486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 flipH="1">
              <a:off x="1838113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785105" y="45578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3730274" y="46921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 flipH="1">
              <a:off x="8215662" y="44129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 flipH="1">
              <a:off x="7277943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6351316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 flipH="1">
              <a:off x="5404324" y="45578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 flipH="1">
              <a:off x="4459155" y="46921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round pink label with white text and a black background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0287" y="0"/>
            <a:ext cx="1685726" cy="16857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round pink label with white text and a black background&#10;&#10;Description automatically generated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0287" y="0"/>
            <a:ext cx="1685726" cy="16857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3038A-4CBB-491F-B853-DE94AEF2DC9B}" type="datetimeFigureOut">
              <a:rPr lang="en-US" smtClean="0"/>
              <a:t>13/11/2025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6" Type="http://schemas.microsoft.com/office/2007/relationships/hdphoto" Target="../media/hdphoto4.wdp"/><Relationship Id="rId5" Type="http://schemas.openxmlformats.org/officeDocument/2006/relationships/image" Target="../media/image34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5.png"/><Relationship Id="rId18" Type="http://schemas.openxmlformats.org/officeDocument/2006/relationships/image" Target="../media/image18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2.png"/><Relationship Id="rId12" Type="http://schemas.openxmlformats.org/officeDocument/2006/relationships/slide" Target="slide4.xml"/><Relationship Id="rId17" Type="http://schemas.microsoft.com/office/2007/relationships/hdphoto" Target="../media/hdphoto2.wdp"/><Relationship Id="rId2" Type="http://schemas.openxmlformats.org/officeDocument/2006/relationships/audio" Target="../media/media1.mp3"/><Relationship Id="rId16" Type="http://schemas.openxmlformats.org/officeDocument/2006/relationships/image" Target="../media/image17.png"/><Relationship Id="rId1" Type="http://schemas.microsoft.com/office/2007/relationships/media" Target="../media/media1.mp3"/><Relationship Id="rId6" Type="http://schemas.openxmlformats.org/officeDocument/2006/relationships/slide" Target="slide6.xml"/><Relationship Id="rId11" Type="http://schemas.openxmlformats.org/officeDocument/2006/relationships/image" Target="../media/image14.png"/><Relationship Id="rId5" Type="http://schemas.openxmlformats.org/officeDocument/2006/relationships/image" Target="../media/image11.jpeg"/><Relationship Id="rId15" Type="http://schemas.microsoft.com/office/2007/relationships/hdphoto" Target="../media/hdphoto1.wdp"/><Relationship Id="rId10" Type="http://schemas.openxmlformats.org/officeDocument/2006/relationships/slide" Target="slide3.xml"/><Relationship Id="rId19" Type="http://schemas.openxmlformats.org/officeDocument/2006/relationships/image" Target="../media/image19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1447967"/>
            <a:ext cx="5727700" cy="4660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/>
          <p:cNvSpPr/>
          <p:nvPr/>
        </p:nvSpPr>
        <p:spPr>
          <a:xfrm>
            <a:off x="420547" y="43921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19200" y="847725"/>
            <a:ext cx="512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8800" y="1571625"/>
            <a:ext cx="800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4,3</a:t>
            </a: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3,6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685925" y="2486025"/>
            <a:ext cx="8763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24000" y="1771650"/>
            <a:ext cx="3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19250" y="249555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258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28750" y="291465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129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428750" y="3381375"/>
            <a:ext cx="11239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00174" y="3381375"/>
            <a:ext cx="12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15,48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24201" y="1552575"/>
            <a:ext cx="8620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43251" y="2133600"/>
            <a:ext cx="8620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  <p:bldP spid="17" grpId="0"/>
      <p:bldP spid="19" grpId="0"/>
      <p:bldP spid="22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/>
          <p:cNvSpPr/>
          <p:nvPr/>
        </p:nvSpPr>
        <p:spPr>
          <a:xfrm>
            <a:off x="420547" y="43921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57250" y="895350"/>
            <a:ext cx="603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b) 6,8 x 0,52 = 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4875" y="1552575"/>
            <a:ext cx="512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62125" y="2095500"/>
            <a:ext cx="962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 6,8</a:t>
            </a: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0,52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781175" y="3009900"/>
            <a:ext cx="8763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00175" y="2286000"/>
            <a:ext cx="3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09750" y="300990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136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4000" y="3438525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340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524000" y="3905250"/>
            <a:ext cx="11239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95424" y="3905250"/>
            <a:ext cx="12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3,536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38500" y="2133600"/>
            <a:ext cx="8296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Muốn nhân một số thập phân với một số thập phân ta làm như sau: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Đặt tính và thực hiện phép nhân như nhân hai số tự nhiên.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Đếm được tất cả ba chữ số ở phần thập phân của hai thừa số, ta dùng dấu phẩy tách ở tích ra ba chữ số kể từ phải sang trái.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2" grpId="0"/>
      <p:bldP spid="17" grpId="0"/>
      <p:bldP spid="18" grpId="0"/>
      <p:bldP spid="20" grpId="0"/>
      <p:bldP spid="2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/>
          <p:cNvSpPr/>
          <p:nvPr/>
        </p:nvSpPr>
        <p:spPr>
          <a:xfrm>
            <a:off x="420547" y="43921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721048" y="2989055"/>
            <a:ext cx="514350" cy="30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6" rIns="68571" bIns="3428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5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1714500" y="880650"/>
            <a:ext cx="8755557" cy="117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6" rIns="68571" bIns="3428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tắc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1104900" y="2276001"/>
            <a:ext cx="7099085" cy="327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6" rIns="68571" bIns="3428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vi-VN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tính và thực hiện phép nhân như </a:t>
            </a:r>
            <a:r>
              <a:rPr lang="vi-VN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vi-VN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hai số tự nhiên.</a:t>
            </a:r>
          </a:p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vi-VN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vi-VN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trong phần thập phân của cả hai thừa số có bao nhiêu chữ số thì dùng dấu phẩy </a:t>
            </a:r>
            <a:r>
              <a:rPr lang="vi-VN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lang="vi-VN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tích ra bấy nhiêu chữ số kể từ phải sang trái.</a:t>
            </a:r>
          </a:p>
        </p:txBody>
      </p:sp>
      <p:pic>
        <p:nvPicPr>
          <p:cNvPr id="12" name="Picture 11" descr="Les petits explorateurs | Safari kids, Cartoon illustration, Boy cartoon  character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65" b="92647" l="6452" r="93728">
                        <a14:foregroundMark x1="17204" y1="7059" x2="25269" y2="85000"/>
                        <a14:foregroundMark x1="6452" y1="24706" x2="6452" y2="24706"/>
                        <a14:foregroundMark x1="28136" y1="45294" x2="30108" y2="52059"/>
                        <a14:foregroundMark x1="74552" y1="16765" x2="75269" y2="26765"/>
                        <a14:foregroundMark x1="71326" y1="17059" x2="70609" y2="25588"/>
                        <a14:foregroundMark x1="75806" y1="7059" x2="81183" y2="6765"/>
                        <a14:foregroundMark x1="88172" y1="34118" x2="90860" y2="45882"/>
                        <a14:foregroundMark x1="77419" y1="87353" x2="77419" y2="92941"/>
                        <a14:foregroundMark x1="93728" y1="43235" x2="93728" y2="43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93"/>
          <a:stretch>
            <a:fillRect/>
          </a:stretch>
        </p:blipFill>
        <p:spPr bwMode="auto">
          <a:xfrm>
            <a:off x="8505892" y="3676522"/>
            <a:ext cx="1909670" cy="24288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3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9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306" y="1357301"/>
            <a:ext cx="5730737" cy="465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/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602273" y="781985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2643" y="719715"/>
            <a:ext cx="4151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1104901" y="1628775"/>
            <a:ext cx="1943100" cy="809625"/>
          </a:xfrm>
          <a:prstGeom prst="roundRect">
            <a:avLst>
              <a:gd name="adj" fmla="val 272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7,5 x 3,4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3571875" y="1609725"/>
            <a:ext cx="2200275" cy="809625"/>
          </a:xfrm>
          <a:prstGeom prst="roundRect">
            <a:avLst>
              <a:gd name="adj" fmla="val 272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21,9 x 5,1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6305550" y="1619250"/>
            <a:ext cx="2247899" cy="809625"/>
          </a:xfrm>
          <a:prstGeom prst="roundRect">
            <a:avLst>
              <a:gd name="adj" fmla="val 272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8,41 x 2,5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9020176" y="1619250"/>
            <a:ext cx="2486024" cy="809625"/>
          </a:xfrm>
          <a:prstGeom prst="roundRect">
            <a:avLst>
              <a:gd name="adj" fmla="val 272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3,08 x 0,73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90674" y="2686050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7,5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3,4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352550" y="3895725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85876" y="288607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38624" y="2695575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21,9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  5,1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086225" y="3905250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933826" y="2895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00899" y="2695575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8,41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 2,5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6962775" y="3905250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896101" y="2895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848849" y="2705100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3,08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0,73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9696450" y="3914775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544051" y="290512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66849" y="3867150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300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71574" y="4371975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225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1143000" y="5010150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123951" y="4981575"/>
            <a:ext cx="1552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25,50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343399" y="3895725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067174" y="4371975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1095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038600" y="5010150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781425" y="4981575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111,69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19926" y="3819525"/>
            <a:ext cx="164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4205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791325" y="4295775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1682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6838950" y="4933950"/>
            <a:ext cx="14573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648450" y="4914900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21,025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963149" y="3895725"/>
            <a:ext cx="136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924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467850" y="4371975"/>
            <a:ext cx="1581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2156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9496425" y="5010150"/>
            <a:ext cx="14573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9315450" y="4991100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2,2484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12" grpId="0"/>
      <p:bldP spid="14" grpId="0"/>
      <p:bldP spid="22" grpId="0"/>
      <p:bldP spid="27" grpId="0"/>
      <p:bldP spid="28" grpId="0"/>
      <p:bldP spid="32" grpId="0"/>
      <p:bldP spid="33" grpId="0"/>
      <p:bldP spid="36" grpId="0"/>
      <p:bldP spid="37" grpId="0"/>
      <p:bldP spid="38" grpId="0"/>
      <p:bldP spid="40" grpId="0"/>
      <p:bldP spid="48" grpId="0"/>
      <p:bldP spid="49" grpId="0"/>
      <p:bldP spid="51" grpId="0"/>
      <p:bldP spid="52" grpId="0"/>
      <p:bldP spid="53" grpId="0"/>
      <p:bldP spid="55" grpId="0"/>
      <p:bldP spid="58" grpId="0"/>
      <p:bldP spid="59" grpId="0"/>
      <p:bldP spid="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/>
          <p:cNvSpPr/>
          <p:nvPr/>
        </p:nvSpPr>
        <p:spPr>
          <a:xfrm>
            <a:off x="420547" y="142875"/>
            <a:ext cx="11350906" cy="6553200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602273" y="56291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3118" y="443490"/>
            <a:ext cx="10466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64 × 57 = 3 648.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628776" y="1559083"/>
          <a:ext cx="9477375" cy="907891"/>
        </p:xfrm>
        <a:graphic>
          <a:graphicData uri="http://schemas.openxmlformats.org/drawingml/2006/table">
            <a:tbl>
              <a:tblPr/>
              <a:tblGrid>
                <a:gridCol w="315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9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7891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 6,4 × 0,57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b) 6,4 × 5,7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c) 0,64 × 0,57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90550" y="2133600"/>
            <a:ext cx="11087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quả phép nhân ở câu a nhỏ hơn kết quả của phép nhân đã cho 1 000 lần, ta dùng dấu phẩy tách ra ở tích của phép nhân đã cho 3 chữ số kể từ phải sang trái: 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3038475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6,4 × 0,57 = 3,648.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3524250"/>
            <a:ext cx="11087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quả phép nhân ở câu b nhỏ hơn kết quả của phép nhân đã cho 100 lần, ta dùng dấu phẩy tách ra ở tích của phép nhân đã cho 2 chữ số kể từ phải sang trái: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6250" y="4429125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6,4 ×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= 36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48.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1975" y="4829175"/>
            <a:ext cx="11087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quả phép nhân ở câu c nhỏ hơn kết quả của phép nhân đã cho 10 000 lần, ta dùng dấu phẩy tách ra ở tích của phép nhân đã cho 4 chữ số kể từ phải sang trái và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 chữ số 0 vào phần nguyên: 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2950" y="5895975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0,64 × 0,57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0,3648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  <p:bldP spid="11" grpId="0"/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3" name="Picture 2" descr="A green and red text on a black background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48" y="1066298"/>
            <a:ext cx="7193903" cy="57917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/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602273" y="781985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2643" y="719715"/>
            <a:ext cx="10675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ô tô đi trên đường cao tốc, mỗi giờ đi được 84,5 km. Hỏi trong 1,2 giờ ô tô đó đi được bao nhiêu ki-lô-mét?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1809750"/>
            <a:ext cx="5414962" cy="24636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86075" y="4343400"/>
            <a:ext cx="78771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1,2 giờ ô tô đó đi được số ki-lô-mét là: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84,5 × 1,2 = 101,4 (km)</a:t>
            </a:r>
          </a:p>
          <a:p>
            <a:pPr algn="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101,4 km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/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67" b="94792" l="10000" r="90000">
                        <a14:foregroundMark x1="19556" y1="6458" x2="19556" y2="6458"/>
                        <a14:foregroundMark x1="19556" y1="4167" x2="19556" y2="4167"/>
                        <a14:foregroundMark x1="80667" y1="10000" x2="80667" y2="10000"/>
                        <a14:foregroundMark x1="81333" y1="93750" x2="81333" y2="93750"/>
                        <a14:foregroundMark x1="19333" y1="94792" x2="19333" y2="94792"/>
                        <a14:backgroundMark x1="6000" y1="38750" x2="6000" y2="38750"/>
                      </a14:backgroundRemoval>
                    </a14:imgEffect>
                  </a14:imgLayer>
                </a14:imgProps>
              </a:ext>
            </a:extLst>
          </a:blip>
          <a:srcRect l="15403" t="2102" r="14818"/>
          <a:stretch>
            <a:fillRect/>
          </a:stretch>
        </p:blipFill>
        <p:spPr>
          <a:xfrm>
            <a:off x="1552575" y="2602560"/>
            <a:ext cx="10220325" cy="3274365"/>
          </a:xfrm>
          <a:prstGeom prst="rect">
            <a:avLst/>
          </a:prstGeom>
        </p:spPr>
      </p:pic>
      <p:sp>
        <p:nvSpPr>
          <p:cNvPr id="5" name="Scroll: Horizontal 4"/>
          <p:cNvSpPr/>
          <p:nvPr/>
        </p:nvSpPr>
        <p:spPr>
          <a:xfrm>
            <a:off x="3051294" y="673170"/>
            <a:ext cx="6921381" cy="1674016"/>
          </a:xfrm>
          <a:prstGeom prst="horizontalScroll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05125" y="951607"/>
            <a:ext cx="7152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66975" y="2602012"/>
            <a:ext cx="8181975" cy="3022189"/>
          </a:xfrm>
          <a:prstGeom prst="horizontalScroll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bấy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7" grpId="0"/>
      <p:bldP spid="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/>
          <p:cNvGrpSpPr/>
          <p:nvPr/>
        </p:nvGrpSpPr>
        <p:grpSpPr>
          <a:xfrm rot="21448616">
            <a:off x="2031044" y="1757563"/>
            <a:ext cx="8106685" cy="3898987"/>
            <a:chOff x="0" y="0"/>
            <a:chExt cx="2381467" cy="667536"/>
          </a:xfrm>
          <a:solidFill>
            <a:srgbClr val="97C1FB"/>
          </a:solidFill>
        </p:grpSpPr>
        <p:sp>
          <p:nvSpPr>
            <p:cNvPr id="11" name="Freeform 4"/>
            <p:cNvSpPr/>
            <p:nvPr/>
          </p:nvSpPr>
          <p:spPr>
            <a:xfrm>
              <a:off x="43542" y="20331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/>
            <p:nvPr/>
          </p:nvSpPr>
          <p:spPr>
            <a:xfrm>
              <a:off x="6350" y="6350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rgbClr val="C7D8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/>
            <p:nvPr/>
          </p:nvSpPr>
          <p:spPr>
            <a:xfrm>
              <a:off x="0" y="0"/>
              <a:ext cx="2350625" cy="659905"/>
            </a:xfrm>
            <a:custGeom>
              <a:avLst/>
              <a:gdLst/>
              <a:ahLst/>
              <a:cxnLst/>
              <a:rect l="l" t="t" r="r" b="b"/>
              <a:pathLst>
                <a:path w="2350625" h="659905">
                  <a:moveTo>
                    <a:pt x="2350625" y="659905"/>
                  </a:moveTo>
                  <a:lnTo>
                    <a:pt x="0" y="659905"/>
                  </a:lnTo>
                  <a:lnTo>
                    <a:pt x="0" y="0"/>
                  </a:lnTo>
                  <a:lnTo>
                    <a:pt x="2350625" y="0"/>
                  </a:lnTo>
                  <a:lnTo>
                    <a:pt x="2350625" y="659905"/>
                  </a:lnTo>
                  <a:close/>
                  <a:moveTo>
                    <a:pt x="12700" y="647205"/>
                  </a:moveTo>
                  <a:lnTo>
                    <a:pt x="2337925" y="647205"/>
                  </a:lnTo>
                  <a:lnTo>
                    <a:pt x="2337925" y="12700"/>
                  </a:lnTo>
                  <a:lnTo>
                    <a:pt x="12700" y="12700"/>
                  </a:lnTo>
                  <a:lnTo>
                    <a:pt x="1270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AutoShape 2" descr="Phim Hoạt Hình Dễ Thương Học Sinh Trung Học Cơ Sở Học Sinh Trung Học Bằng  Tay Các Yếu Tố Nhân Vật | Công cụ đồ họa PSD Tải xuống miễn phí -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967" y="2540114"/>
            <a:ext cx="4387477" cy="4387477"/>
          </a:xfrm>
          <a:prstGeom prst="rect">
            <a:avLst/>
          </a:prstGeom>
        </p:spPr>
      </p:pic>
      <p:sp>
        <p:nvSpPr>
          <p:cNvPr id="29" name="Freeform 4"/>
          <p:cNvSpPr/>
          <p:nvPr/>
        </p:nvSpPr>
        <p:spPr>
          <a:xfrm>
            <a:off x="9495783" y="3809178"/>
            <a:ext cx="2696217" cy="3008332"/>
          </a:xfrm>
          <a:custGeom>
            <a:avLst/>
            <a:gdLst/>
            <a:ahLst/>
            <a:cxnLst/>
            <a:rect l="l" t="t" r="r" b="b"/>
            <a:pathLst>
              <a:path w="2696217" h="3008332">
                <a:moveTo>
                  <a:pt x="0" y="0"/>
                </a:moveTo>
                <a:lnTo>
                  <a:pt x="2696217" y="0"/>
                </a:lnTo>
                <a:lnTo>
                  <a:pt x="2696217" y="3008332"/>
                </a:lnTo>
                <a:lnTo>
                  <a:pt x="0" y="3008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200" y="2671102"/>
            <a:ext cx="7975600" cy="203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04" y="0"/>
            <a:ext cx="12201404" cy="7585788"/>
          </a:xfrm>
          <a:prstGeom prst="rect">
            <a:avLst/>
          </a:prstGeom>
        </p:spPr>
      </p:pic>
      <p:pic>
        <p:nvPicPr>
          <p:cNvPr id="2056" name="Picture 8" descr="Cartoon Sun Clip Art at Clker.com - vector clip art online, royalty free &amp;amp;  public domai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40" y="-180975"/>
            <a:ext cx="1979903" cy="168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133" y="2589461"/>
            <a:ext cx="1244685" cy="1416175"/>
          </a:xfrm>
          <a:prstGeom prst="rect">
            <a:avLst/>
          </a:prstGeom>
        </p:spPr>
      </p:pic>
      <p:pic>
        <p:nvPicPr>
          <p:cNvPr id="3" name="Picture 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170" y="3272364"/>
            <a:ext cx="2185657" cy="1889256"/>
          </a:xfrm>
          <a:prstGeom prst="rect">
            <a:avLst/>
          </a:prstGeom>
        </p:spPr>
      </p:pic>
      <p:pic>
        <p:nvPicPr>
          <p:cNvPr id="5" name="Picture 4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30" y="5196309"/>
            <a:ext cx="1206664" cy="120666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103156" y="457156"/>
            <a:ext cx="6039789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Karate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TÌM THỨC ĂN CHO CÁC LOÀI VẬT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189521" y="3269637"/>
            <a:ext cx="2438400" cy="1447800"/>
            <a:chOff x="9490346" y="3712128"/>
            <a:chExt cx="2438400" cy="1447800"/>
          </a:xfrm>
        </p:grpSpPr>
        <p:sp>
          <p:nvSpPr>
            <p:cNvPr id="23" name="Cloud Callout 22"/>
            <p:cNvSpPr/>
            <p:nvPr/>
          </p:nvSpPr>
          <p:spPr>
            <a:xfrm>
              <a:off x="9490346" y="3712128"/>
              <a:ext cx="2438400" cy="1447800"/>
            </a:xfrm>
            <a:prstGeom prst="cloudCallout">
              <a:avLst>
                <a:gd name="adj1" fmla="val -15300"/>
                <a:gd name="adj2" fmla="val 8424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26" name="Picture 2" descr="Healthy Food Turtle Stock Illustrations – 309 Healthy Food Turtle Stock  Illustrations, Vectors &amp;amp; Clipart - Dreamstime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90000" l="4563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5719" y="3787930"/>
              <a:ext cx="1143000" cy="1207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9326998" y="1745648"/>
            <a:ext cx="2438400" cy="1447800"/>
            <a:chOff x="4183539" y="1787694"/>
            <a:chExt cx="2438400" cy="1447800"/>
          </a:xfrm>
        </p:grpSpPr>
        <p:sp>
          <p:nvSpPr>
            <p:cNvPr id="26" name="Cloud Callout 25"/>
            <p:cNvSpPr/>
            <p:nvPr/>
          </p:nvSpPr>
          <p:spPr>
            <a:xfrm>
              <a:off x="4183539" y="1787694"/>
              <a:ext cx="2438400" cy="1447800"/>
            </a:xfrm>
            <a:prstGeom prst="cloudCallout">
              <a:avLst>
                <a:gd name="adj1" fmla="val -41120"/>
                <a:gd name="adj2" fmla="val 7388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28" name="Picture 4" descr="Pork meat clipart 5 » Clipart Station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250" b="100000" l="0" r="9826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5230" y="1974244"/>
              <a:ext cx="1226820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1497275" y="408549"/>
            <a:ext cx="2438400" cy="1447800"/>
            <a:chOff x="1482194" y="408549"/>
            <a:chExt cx="2438400" cy="1447800"/>
          </a:xfrm>
        </p:grpSpPr>
        <p:sp>
          <p:nvSpPr>
            <p:cNvPr id="30" name="Cloud Callout 29"/>
            <p:cNvSpPr/>
            <p:nvPr/>
          </p:nvSpPr>
          <p:spPr>
            <a:xfrm>
              <a:off x="1482194" y="408549"/>
              <a:ext cx="2438400" cy="1447800"/>
            </a:xfrm>
            <a:prstGeom prst="cloudCallout">
              <a:avLst>
                <a:gd name="adj1" fmla="val 683"/>
                <a:gd name="adj2" fmla="val 9459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32" name="Picture 8" descr="Free Chestnut Cliparts, Download Free Chestnut Cliparts png images, Free  ClipArts on Clipart Library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3204" y="729805"/>
              <a:ext cx="1096379" cy="880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359481" y="865056"/>
            <a:ext cx="609600" cy="609600"/>
          </a:xfrm>
          <a:prstGeom prst="rect">
            <a:avLst/>
          </a:prstGeom>
        </p:spPr>
      </p:pic>
      <p:pic>
        <p:nvPicPr>
          <p:cNvPr id="34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468386" y="2378413"/>
            <a:ext cx="609600" cy="609600"/>
          </a:xfrm>
          <a:prstGeom prst="rect">
            <a:avLst/>
          </a:prstGeom>
        </p:spPr>
      </p:pic>
      <p:pic>
        <p:nvPicPr>
          <p:cNvPr id="35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606122" y="423697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4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41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414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186" y="5296429"/>
            <a:ext cx="1893847" cy="13623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29204" y="1077363"/>
            <a:ext cx="47596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4,6 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31968" y="2554691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4,6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8593" y="3135829"/>
            <a:ext cx="9060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1 5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5760" y="278188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736906" y="3726020"/>
            <a:ext cx="9777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92869" y="3678076"/>
            <a:ext cx="1250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23 0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53905" y="4141519"/>
            <a:ext cx="793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46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214796" y="4739905"/>
            <a:ext cx="1665838" cy="411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40002" y="4683766"/>
            <a:ext cx="125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69,0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13" grpId="0"/>
      <p:bldP spid="1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327" y="5231395"/>
            <a:ext cx="1875576" cy="1875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9204" y="1077363"/>
            <a:ext cx="47596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3,18 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31968" y="2554691"/>
            <a:ext cx="125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3,18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65125" y="3114995"/>
            <a:ext cx="489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5760" y="278188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561600" y="3710980"/>
            <a:ext cx="1614508" cy="1212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03698" y="3675299"/>
            <a:ext cx="125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9,54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312" y="5406963"/>
            <a:ext cx="1244685" cy="14161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35544" y="2804542"/>
            <a:ext cx="87318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42238" y="1652745"/>
            <a:ext cx="85095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01802" y="2776415"/>
            <a:ext cx="85095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32243" y="3467971"/>
            <a:ext cx="78662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bấy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24" name="Picture 8" descr="Free Chestnut Cliparts, Download Free Chestnut Cliparts png images, Free  ClipArts on Clipart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9446">
            <a:off x="1986726" y="2857394"/>
            <a:ext cx="505517" cy="40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Free Chestnut Cliparts, Download Free Chestnut Cliparts png images, Free  ClipArts on Clipart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9446">
            <a:off x="1986725" y="3552172"/>
            <a:ext cx="505517" cy="40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/>
          <p:cNvGrpSpPr/>
          <p:nvPr/>
        </p:nvGrpSpPr>
        <p:grpSpPr>
          <a:xfrm rot="21448616">
            <a:off x="2031044" y="1757563"/>
            <a:ext cx="8106685" cy="3898987"/>
            <a:chOff x="0" y="0"/>
            <a:chExt cx="2381467" cy="667536"/>
          </a:xfrm>
          <a:solidFill>
            <a:srgbClr val="97C1FB"/>
          </a:solidFill>
        </p:grpSpPr>
        <p:sp>
          <p:nvSpPr>
            <p:cNvPr id="11" name="Freeform 4"/>
            <p:cNvSpPr/>
            <p:nvPr/>
          </p:nvSpPr>
          <p:spPr>
            <a:xfrm>
              <a:off x="43542" y="20331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/>
            <p:nvPr/>
          </p:nvSpPr>
          <p:spPr>
            <a:xfrm>
              <a:off x="6350" y="6350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rgbClr val="C7D8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/>
            <p:nvPr/>
          </p:nvSpPr>
          <p:spPr>
            <a:xfrm>
              <a:off x="0" y="0"/>
              <a:ext cx="2350625" cy="659905"/>
            </a:xfrm>
            <a:custGeom>
              <a:avLst/>
              <a:gdLst/>
              <a:ahLst/>
              <a:cxnLst/>
              <a:rect l="l" t="t" r="r" b="b"/>
              <a:pathLst>
                <a:path w="2350625" h="659905">
                  <a:moveTo>
                    <a:pt x="2350625" y="659905"/>
                  </a:moveTo>
                  <a:lnTo>
                    <a:pt x="0" y="659905"/>
                  </a:lnTo>
                  <a:lnTo>
                    <a:pt x="0" y="0"/>
                  </a:lnTo>
                  <a:lnTo>
                    <a:pt x="2350625" y="0"/>
                  </a:lnTo>
                  <a:lnTo>
                    <a:pt x="2350625" y="659905"/>
                  </a:lnTo>
                  <a:close/>
                  <a:moveTo>
                    <a:pt x="12700" y="647205"/>
                  </a:moveTo>
                  <a:lnTo>
                    <a:pt x="2337925" y="647205"/>
                  </a:lnTo>
                  <a:lnTo>
                    <a:pt x="2337925" y="12700"/>
                  </a:lnTo>
                  <a:lnTo>
                    <a:pt x="12700" y="12700"/>
                  </a:lnTo>
                  <a:lnTo>
                    <a:pt x="1270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AutoShape 2" descr="Phim Hoạt Hình Dễ Thương Học Sinh Trung Học Cơ Sở Học Sinh Trung Học Bằng  Tay Các Yếu Tố Nhân Vật | Công cụ đồ họa PSD Tải xuống miễn phí -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790" y="2574908"/>
            <a:ext cx="4387477" cy="4387477"/>
          </a:xfrm>
          <a:prstGeom prst="rect">
            <a:avLst/>
          </a:prstGeom>
        </p:spPr>
      </p:pic>
      <p:sp>
        <p:nvSpPr>
          <p:cNvPr id="29" name="Freeform 4"/>
          <p:cNvSpPr/>
          <p:nvPr/>
        </p:nvSpPr>
        <p:spPr>
          <a:xfrm>
            <a:off x="9495783" y="3809178"/>
            <a:ext cx="2696217" cy="3008332"/>
          </a:xfrm>
          <a:custGeom>
            <a:avLst/>
            <a:gdLst/>
            <a:ahLst/>
            <a:cxnLst/>
            <a:rect l="l" t="t" r="r" b="b"/>
            <a:pathLst>
              <a:path w="2696217" h="3008332">
                <a:moveTo>
                  <a:pt x="0" y="0"/>
                </a:moveTo>
                <a:lnTo>
                  <a:pt x="2696217" y="0"/>
                </a:lnTo>
                <a:lnTo>
                  <a:pt x="2696217" y="3008332"/>
                </a:lnTo>
                <a:lnTo>
                  <a:pt x="0" y="3008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18930">
            <a:off x="4182470" y="1918667"/>
            <a:ext cx="3407959" cy="11156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64292">
            <a:off x="2357281" y="2712978"/>
            <a:ext cx="8010838" cy="28226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056" y="1385876"/>
            <a:ext cx="5730737" cy="465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/>
          <p:cNvSpPr/>
          <p:nvPr/>
        </p:nvSpPr>
        <p:spPr>
          <a:xfrm>
            <a:off x="420547" y="257176"/>
            <a:ext cx="11350906" cy="6161606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00200" y="657225"/>
            <a:ext cx="908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NHÂN MỘT SỐ THẬP PHÂN VỚI MỘT SỐ THẬP PHÂN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925" y="2495550"/>
            <a:ext cx="8549320" cy="3271837"/>
          </a:xfrm>
          <a:prstGeom prst="rect">
            <a:avLst/>
          </a:prstGeom>
        </p:spPr>
      </p:pic>
      <p:sp>
        <p:nvSpPr>
          <p:cNvPr id="9" name="Speech Bubble: Rectangle with Corners Rounded 8"/>
          <p:cNvSpPr/>
          <p:nvPr/>
        </p:nvSpPr>
        <p:spPr>
          <a:xfrm>
            <a:off x="1762125" y="1390650"/>
            <a:ext cx="2724150" cy="933450"/>
          </a:xfrm>
          <a:prstGeom prst="wedgeRoundRectCallout">
            <a:avLst>
              <a:gd name="adj1" fmla="val 18426"/>
              <a:gd name="adj2" fmla="val 97194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ạ?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sp>
        <p:nvSpPr>
          <p:cNvPr id="10" name="Speech Bubble: Rectangle with Corners Rounded 9"/>
          <p:cNvSpPr/>
          <p:nvPr/>
        </p:nvSpPr>
        <p:spPr>
          <a:xfrm>
            <a:off x="4876800" y="1181100"/>
            <a:ext cx="2886075" cy="933450"/>
          </a:xfrm>
          <a:prstGeom prst="wedgeRoundRectCallout">
            <a:avLst>
              <a:gd name="adj1" fmla="val 18426"/>
              <a:gd name="adj2" fmla="val 97194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Nam?</a:t>
            </a:r>
          </a:p>
        </p:txBody>
      </p:sp>
      <p:sp>
        <p:nvSpPr>
          <p:cNvPr id="11" name="Speech Bubble: Rectangle with Corners Rounded 10"/>
          <p:cNvSpPr/>
          <p:nvPr/>
        </p:nvSpPr>
        <p:spPr>
          <a:xfrm>
            <a:off x="8505825" y="1247775"/>
            <a:ext cx="2886075" cy="933450"/>
          </a:xfrm>
          <a:prstGeom prst="wedgeRoundRectCallout">
            <a:avLst>
              <a:gd name="adj1" fmla="val -39660"/>
              <a:gd name="adj2" fmla="val 99235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!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4,3 m,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3,6 m.</a:t>
            </a:r>
          </a:p>
        </p:txBody>
      </p:sp>
      <p:sp>
        <p:nvSpPr>
          <p:cNvPr id="17" name="Rectangle: Rounded Corners 16"/>
          <p:cNvSpPr/>
          <p:nvPr/>
        </p:nvSpPr>
        <p:spPr>
          <a:xfrm>
            <a:off x="5057774" y="5791200"/>
            <a:ext cx="3028951" cy="52387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4,3 x 3,6 = ? (m</a:t>
            </a:r>
            <a:r>
              <a:rPr lang="en-US" altLang="vi-VN" sz="2800" b="1" baseline="30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2450" y="885825"/>
            <a:ext cx="1190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/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Rectangle: Rounded Corners 8"/>
          <p:cNvSpPr/>
          <p:nvPr/>
        </p:nvSpPr>
        <p:spPr>
          <a:xfrm>
            <a:off x="4171949" y="590550"/>
            <a:ext cx="3028951" cy="52387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4,3 x 3,6 = ? (m</a:t>
            </a:r>
            <a:r>
              <a:rPr lang="en-US" altLang="vi-VN" sz="2800" b="1" baseline="30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9150" y="1447800"/>
            <a:ext cx="408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4,3 m = 43 dm;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19275" y="2057400"/>
            <a:ext cx="3057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3,6 m = 36 dm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86375" y="1457325"/>
            <a:ext cx="800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43</a:t>
            </a: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36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143500" y="2371725"/>
            <a:ext cx="8763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981575" y="1657350"/>
            <a:ext cx="8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76825" y="238125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258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86325" y="280035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129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886325" y="3267075"/>
            <a:ext cx="11239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829174" y="3267075"/>
            <a:ext cx="12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1548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95949" y="3276600"/>
            <a:ext cx="12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(dm</a:t>
            </a:r>
            <a:r>
              <a:rPr lang="en-US" altLang="vi-VN" sz="2800" b="1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95625" y="3981450"/>
            <a:ext cx="494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4,3 x 3,6 = 15,48 (m</a:t>
            </a:r>
            <a:r>
              <a:rPr lang="en-US" altLang="vi-VN" sz="2800" b="1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5019" y="1531092"/>
            <a:ext cx="3493311" cy="339576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6" grpId="0"/>
      <p:bldP spid="17" grpId="0"/>
      <p:bldP spid="20" grpId="0"/>
      <p:bldP spid="21" grpId="0"/>
      <p:bldP spid="24" grpId="0"/>
      <p:bldP spid="26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99CCFF"/>
      </a:lt2>
      <a:accent1>
        <a:srgbClr val="00B050"/>
      </a:accent1>
      <a:accent2>
        <a:srgbClr val="79FFB6"/>
      </a:accent2>
      <a:accent3>
        <a:srgbClr val="79FFB6"/>
      </a:accent3>
      <a:accent4>
        <a:srgbClr val="79FFB6"/>
      </a:accent4>
      <a:accent5>
        <a:srgbClr val="79FFB6"/>
      </a:accent5>
      <a:accent6>
        <a:srgbClr val="00B05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854</Words>
  <Application>Microsoft Office PowerPoint</Application>
  <PresentationFormat>Widescreen</PresentationFormat>
  <Paragraphs>120</Paragraphs>
  <Slides>19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Arial-Rounded</vt:lpstr>
      <vt:lpstr>Calibri</vt:lpstr>
      <vt:lpstr>Calibri Light</vt:lpstr>
      <vt:lpstr>Cambria</vt:lpstr>
      <vt:lpstr>等线 Light</vt:lpstr>
      <vt:lpstr>Roboto Condensed Light</vt:lpstr>
      <vt:lpstr>Times New Roman</vt:lpstr>
      <vt:lpstr>UTM Karate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Admin</cp:lastModifiedBy>
  <cp:revision>57</cp:revision>
  <dcterms:created xsi:type="dcterms:W3CDTF">2023-08-30T07:36:00Z</dcterms:created>
  <dcterms:modified xsi:type="dcterms:W3CDTF">2025-11-13T08:46:50Z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B92AA4ABCB0D4ED4938D15377C6EF58A_12</vt:lpwstr>
  </property>
  <property fmtid="{D5CDD505-2E9C-101B-9397-08002B2CF9AE}" pid="3" name="KSOProductBuildVer">
    <vt:lpwstr>1033-12.2.0.17562</vt:lpwstr>
  </property>
</Properties>
</file>