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6" r:id="rId4"/>
    <p:sldId id="261" r:id="rId5"/>
    <p:sldId id="269" r:id="rId6"/>
    <p:sldId id="301" r:id="rId7"/>
    <p:sldId id="262" r:id="rId8"/>
    <p:sldId id="278" r:id="rId9"/>
    <p:sldId id="279" r:id="rId10"/>
    <p:sldId id="263" r:id="rId11"/>
    <p:sldId id="280" r:id="rId12"/>
    <p:sldId id="281" r:id="rId13"/>
    <p:sldId id="282" r:id="rId14"/>
    <p:sldId id="259" r:id="rId15"/>
    <p:sldId id="283" r:id="rId16"/>
    <p:sldId id="284" r:id="rId17"/>
    <p:sldId id="285" r:id="rId18"/>
    <p:sldId id="287" r:id="rId19"/>
    <p:sldId id="286" r:id="rId20"/>
    <p:sldId id="288" r:id="rId21"/>
    <p:sldId id="289" r:id="rId22"/>
    <p:sldId id="290" r:id="rId23"/>
    <p:sldId id="291" r:id="rId24"/>
    <p:sldId id="266" r:id="rId25"/>
    <p:sldId id="292" r:id="rId26"/>
    <p:sldId id="293" r:id="rId27"/>
    <p:sldId id="294" r:id="rId28"/>
    <p:sldId id="295" r:id="rId29"/>
    <p:sldId id="296" r:id="rId30"/>
    <p:sldId id="297" r:id="rId31"/>
    <p:sldId id="265" r:id="rId32"/>
    <p:sldId id="298" r:id="rId33"/>
    <p:sldId id="299" r:id="rId34"/>
    <p:sldId id="270" r:id="rId35"/>
    <p:sldId id="300" r:id="rId3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7E"/>
    <a:srgbClr val="FFC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5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5.svg"/><Relationship Id="rId7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openxmlformats.org/officeDocument/2006/relationships/image" Target="../media/image64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microsoft.com/office/2007/relationships/hdphoto" Target="../media/hdphoto1.wdp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microsoft.com/office/2007/relationships/hdphoto" Target="../media/hdphoto1.wdp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openxmlformats.org/officeDocument/2006/relationships/image" Target="../media/image70.jpeg"/><Relationship Id="rId4" Type="http://schemas.openxmlformats.org/officeDocument/2006/relationships/image" Target="../media/image58.png"/><Relationship Id="rId9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2.svg"/><Relationship Id="rId7" Type="http://schemas.openxmlformats.org/officeDocument/2006/relationships/image" Target="../media/image81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72.svg"/><Relationship Id="rId7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4.svg"/><Relationship Id="rId7" Type="http://schemas.openxmlformats.org/officeDocument/2006/relationships/image" Target="../media/image9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svg"/><Relationship Id="rId7" Type="http://schemas.openxmlformats.org/officeDocument/2006/relationships/image" Target="../media/image4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904644">
            <a:off x="-1004685" y="9069094"/>
            <a:ext cx="7309224" cy="5138352"/>
          </a:xfrm>
          <a:custGeom>
            <a:avLst/>
            <a:gdLst/>
            <a:ahLst/>
            <a:cxnLst/>
            <a:rect l="l" t="t" r="r" b="b"/>
            <a:pathLst>
              <a:path w="7799790" h="5814389">
                <a:moveTo>
                  <a:pt x="0" y="0"/>
                </a:moveTo>
                <a:lnTo>
                  <a:pt x="7799791" y="0"/>
                </a:lnTo>
                <a:lnTo>
                  <a:pt x="7799791" y="5814390"/>
                </a:lnTo>
                <a:lnTo>
                  <a:pt x="0" y="581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43432">
            <a:off x="11123734" y="7088793"/>
            <a:ext cx="7747688" cy="5625540"/>
          </a:xfrm>
          <a:custGeom>
            <a:avLst/>
            <a:gdLst/>
            <a:ahLst/>
            <a:cxnLst/>
            <a:rect l="l" t="t" r="r" b="b"/>
            <a:pathLst>
              <a:path w="9495903" h="6879833">
                <a:moveTo>
                  <a:pt x="0" y="0"/>
                </a:moveTo>
                <a:lnTo>
                  <a:pt x="9495903" y="0"/>
                </a:lnTo>
                <a:lnTo>
                  <a:pt x="9495903" y="6879832"/>
                </a:lnTo>
                <a:lnTo>
                  <a:pt x="0" y="6879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-1351418" y="-2335016"/>
            <a:ext cx="8438018" cy="6106916"/>
          </a:xfrm>
          <a:custGeom>
            <a:avLst/>
            <a:gdLst/>
            <a:ahLst/>
            <a:cxnLst/>
            <a:rect l="l" t="t" r="r" b="b"/>
            <a:pathLst>
              <a:path w="9495903" h="6879833">
                <a:moveTo>
                  <a:pt x="9495904" y="6879832"/>
                </a:moveTo>
                <a:lnTo>
                  <a:pt x="0" y="6879832"/>
                </a:lnTo>
                <a:lnTo>
                  <a:pt x="0" y="0"/>
                </a:lnTo>
                <a:lnTo>
                  <a:pt x="9495904" y="0"/>
                </a:lnTo>
                <a:lnTo>
                  <a:pt x="9495904" y="687983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365479">
            <a:off x="13553890" y="-2191660"/>
            <a:ext cx="7799790" cy="5814389"/>
          </a:xfrm>
          <a:custGeom>
            <a:avLst/>
            <a:gdLst/>
            <a:ahLst/>
            <a:cxnLst/>
            <a:rect l="l" t="t" r="r" b="b"/>
            <a:pathLst>
              <a:path w="7799790" h="5814389">
                <a:moveTo>
                  <a:pt x="0" y="0"/>
                </a:moveTo>
                <a:lnTo>
                  <a:pt x="7799790" y="0"/>
                </a:lnTo>
                <a:lnTo>
                  <a:pt x="7799790" y="5814389"/>
                </a:lnTo>
                <a:lnTo>
                  <a:pt x="0" y="581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68593" y="1998283"/>
            <a:ext cx="4950814" cy="621841"/>
          </a:xfrm>
          <a:custGeom>
            <a:avLst/>
            <a:gdLst/>
            <a:ahLst/>
            <a:cxnLst/>
            <a:rect l="l" t="t" r="r" b="b"/>
            <a:pathLst>
              <a:path w="4950814" h="621841">
                <a:moveTo>
                  <a:pt x="0" y="0"/>
                </a:moveTo>
                <a:lnTo>
                  <a:pt x="4950814" y="0"/>
                </a:lnTo>
                <a:lnTo>
                  <a:pt x="4950814" y="621841"/>
                </a:lnTo>
                <a:lnTo>
                  <a:pt x="0" y="621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" y="3269713"/>
            <a:ext cx="18288000" cy="392415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8500" b="1" dirty="0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ĐẾN VỚI BÀI </a:t>
            </a:r>
            <a:r>
              <a:rPr lang="en-US" sz="85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MỚI</a:t>
            </a:r>
            <a:endParaRPr lang="en-US" sz="8500" b="1" dirty="0">
              <a:solidFill>
                <a:srgbClr val="FFC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00734" y="6314403"/>
            <a:ext cx="10648329" cy="5561985"/>
          </a:xfrm>
          <a:custGeom>
            <a:avLst/>
            <a:gdLst/>
            <a:ahLst/>
            <a:cxnLst/>
            <a:rect l="l" t="t" r="r" b="b"/>
            <a:pathLst>
              <a:path w="10648329" h="5561985">
                <a:moveTo>
                  <a:pt x="0" y="0"/>
                </a:moveTo>
                <a:lnTo>
                  <a:pt x="10648329" y="0"/>
                </a:lnTo>
                <a:lnTo>
                  <a:pt x="10648329" y="5561985"/>
                </a:lnTo>
                <a:lnTo>
                  <a:pt x="0" y="556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40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08232" y="-3650304"/>
            <a:ext cx="14444622" cy="5236175"/>
          </a:xfrm>
          <a:custGeom>
            <a:avLst/>
            <a:gdLst/>
            <a:ahLst/>
            <a:cxnLst/>
            <a:rect l="l" t="t" r="r" b="b"/>
            <a:pathLst>
              <a:path w="14444622" h="5236175">
                <a:moveTo>
                  <a:pt x="0" y="0"/>
                </a:moveTo>
                <a:lnTo>
                  <a:pt x="14444622" y="0"/>
                </a:lnTo>
                <a:lnTo>
                  <a:pt x="14444622" y="5236176"/>
                </a:lnTo>
                <a:lnTo>
                  <a:pt x="0" y="5236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378213" y="80010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705100"/>
            <a:ext cx="6534685" cy="6553198"/>
            <a:chOff x="963742" y="3016830"/>
            <a:chExt cx="6534685" cy="6553198"/>
          </a:xfrm>
        </p:grpSpPr>
        <p:grpSp>
          <p:nvGrpSpPr>
            <p:cNvPr id="10" name="Group 3"/>
            <p:cNvGrpSpPr/>
            <p:nvPr/>
          </p:nvGrpSpPr>
          <p:grpSpPr>
            <a:xfrm>
              <a:off x="963742" y="3466186"/>
              <a:ext cx="6534685" cy="6103842"/>
              <a:chOff x="0" y="-38100"/>
              <a:chExt cx="1463358" cy="1131665"/>
            </a:xfrm>
          </p:grpSpPr>
          <p:sp>
            <p:nvSpPr>
              <p:cNvPr id="13" name="Freeform 4"/>
              <p:cNvSpPr/>
              <p:nvPr/>
            </p:nvSpPr>
            <p:spPr>
              <a:xfrm>
                <a:off x="0" y="0"/>
                <a:ext cx="1463358" cy="1093565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rgbClr val="FFEAAF"/>
              </a:solid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just">
                  <a:lnSpc>
                    <a:spcPct val="150000"/>
                  </a:lnSpc>
                  <a:spcBef>
                    <a:spcPct val="0"/>
                  </a:spcBef>
                </a:pPr>
                <a:endParaRPr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339737" y="5328193"/>
              <a:ext cx="5782689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Âm thanh mang lại nhiều lợi ích cho cuộc sống của chúng ta.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742" y="3016830"/>
              <a:ext cx="1412681" cy="14126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781515" y="2705100"/>
            <a:ext cx="8363485" cy="6553198"/>
            <a:chOff x="-865058" y="3016830"/>
            <a:chExt cx="8363485" cy="6553198"/>
          </a:xfrm>
        </p:grpSpPr>
        <p:grpSp>
          <p:nvGrpSpPr>
            <p:cNvPr id="16" name="Group 3"/>
            <p:cNvGrpSpPr/>
            <p:nvPr/>
          </p:nvGrpSpPr>
          <p:grpSpPr>
            <a:xfrm>
              <a:off x="-865058" y="3466186"/>
              <a:ext cx="8363485" cy="6103842"/>
              <a:chOff x="-409536" y="-38100"/>
              <a:chExt cx="1872894" cy="1131665"/>
            </a:xfrm>
          </p:grpSpPr>
          <p:sp>
            <p:nvSpPr>
              <p:cNvPr id="19" name="Freeform 4"/>
              <p:cNvSpPr/>
              <p:nvPr/>
            </p:nvSpPr>
            <p:spPr>
              <a:xfrm>
                <a:off x="-409536" y="0"/>
                <a:ext cx="1872894" cy="1093565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rgbClr val="FCD5B5"/>
              </a:solid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just">
                  <a:lnSpc>
                    <a:spcPct val="150000"/>
                  </a:lnSpc>
                  <a:spcBef>
                    <a:spcPct val="0"/>
                  </a:spcBef>
                </a:pPr>
                <a:endParaRPr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-486561" y="4497197"/>
              <a:ext cx="760648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Nhờ có âm thanh, chúng ta có thể nói chuyện được với nhau; nghe được những bài hát, bản nhạc; học tập; truyền tin; báo hiệu những nguy hiểm cần tránh,…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342" y="3016830"/>
              <a:ext cx="1412681" cy="141268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4"/>
                </a:lnTo>
                <a:lnTo>
                  <a:pt x="0" y="7308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486021">
            <a:off x="11726595" y="5951058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4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1374" y="1239130"/>
            <a:ext cx="14025247" cy="2585323"/>
            <a:chOff x="2662555" y="1555708"/>
            <a:chExt cx="14025247" cy="2585323"/>
          </a:xfrm>
        </p:grpSpPr>
        <p:pic>
          <p:nvPicPr>
            <p:cNvPr id="18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2555" y="1948856"/>
              <a:ext cx="2328836" cy="179902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486400" y="1555708"/>
              <a:ext cx="11201402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Những người khiếm thính không nghe được âm thanh gặp khó khăn gì trong cuộc sống? Hãy đề xuất cách giúp họ vượt qua được khó khăn này.</a:t>
              </a:r>
            </a:p>
          </p:txBody>
        </p:sp>
      </p:grpSp>
      <p:sp>
        <p:nvSpPr>
          <p:cNvPr id="20" name="Flowchart: Process 19"/>
          <p:cNvSpPr/>
          <p:nvPr/>
        </p:nvSpPr>
        <p:spPr>
          <a:xfrm>
            <a:off x="1066800" y="4771515"/>
            <a:ext cx="7622858" cy="418198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khó khăn của người khiếm thính: không nghe được mọi người đang nói gì, không nghe được ca nhạc hay cô giáo giảng bài,… 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9598342" y="4771515"/>
            <a:ext cx="7622858" cy="418198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cách giúp người khiếm thính: ra hiệu bằng cử chỉ, đeo máy trợ thính, viết ra giấy nếu người đó biết chữ,...</a:t>
            </a:r>
          </a:p>
        </p:txBody>
      </p:sp>
    </p:spTree>
    <p:extLst>
      <p:ext uri="{BB962C8B-B14F-4D97-AF65-F5344CB8AC3E}">
        <p14:creationId xmlns:p14="http://schemas.microsoft.com/office/powerpoint/2010/main" val="1509450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4"/>
                </a:lnTo>
                <a:lnTo>
                  <a:pt x="0" y="7308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486021">
            <a:off x="11726595" y="5951058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4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" name="Picture 2" descr="https://o.remove.bg/downloads/e465a0de-7c76-4a72-b92e-0d5a2aa2f3f7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93" y="4768786"/>
            <a:ext cx="4152415" cy="46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447799" y="1308830"/>
            <a:ext cx="7239000" cy="3459956"/>
            <a:chOff x="9497019" y="4092107"/>
            <a:chExt cx="10441494" cy="2507604"/>
          </a:xfrm>
          <a:solidFill>
            <a:schemeClr val="accent1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9497019" y="4092107"/>
              <a:ext cx="10441494" cy="2046559"/>
            </a:xfrm>
            <a:prstGeom prst="wedgeRoundRectCallout">
              <a:avLst>
                <a:gd name="adj1" fmla="val 3527"/>
                <a:gd name="adj2" fmla="val 42667"/>
                <a:gd name="adj3" fmla="val 16667"/>
              </a:avLst>
            </a:prstGeom>
            <a:solidFill>
              <a:srgbClr val="246A7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Âm nhạc giúp ích gì cho em? Em biết những loại nhạc cụ nào?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 rot="11823977">
              <a:off x="16135106" y="5974962"/>
              <a:ext cx="1320968" cy="624749"/>
            </a:xfrm>
            <a:prstGeom prst="triangle">
              <a:avLst/>
            </a:prstGeom>
            <a:solidFill>
              <a:srgbClr val="246A7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54904" y="3284193"/>
            <a:ext cx="8191500" cy="5740719"/>
            <a:chOff x="8845174" y="1915125"/>
            <a:chExt cx="8191500" cy="5740719"/>
          </a:xfrm>
        </p:grpSpPr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845174" y="1915125"/>
              <a:ext cx="8191500" cy="574071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295746" y="3160044"/>
              <a:ext cx="720752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Âm nhạc giúp em thư giãn, giải trí. Một số loại nhạc cụ em biết: Sáo, đàn ghi-ta, trống, đàn tranh,…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493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6475754" y="-1118557"/>
            <a:ext cx="5024762" cy="12505064"/>
          </a:xfrm>
          <a:custGeom>
            <a:avLst/>
            <a:gdLst/>
            <a:ahLst/>
            <a:cxnLst/>
            <a:rect l="l" t="t" r="r" b="b"/>
            <a:pathLst>
              <a:path w="5024762" h="12505064">
                <a:moveTo>
                  <a:pt x="0" y="0"/>
                </a:moveTo>
                <a:lnTo>
                  <a:pt x="5024762" y="0"/>
                </a:lnTo>
                <a:lnTo>
                  <a:pt x="5024762" y="12505064"/>
                </a:lnTo>
                <a:lnTo>
                  <a:pt x="0" y="12505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10929" y="7184852"/>
            <a:ext cx="12154413" cy="1082848"/>
          </a:xfrm>
          <a:custGeom>
            <a:avLst/>
            <a:gdLst/>
            <a:ahLst/>
            <a:cxnLst/>
            <a:rect l="l" t="t" r="r" b="b"/>
            <a:pathLst>
              <a:path w="12154413" h="1082848">
                <a:moveTo>
                  <a:pt x="0" y="0"/>
                </a:moveTo>
                <a:lnTo>
                  <a:pt x="12154413" y="0"/>
                </a:lnTo>
                <a:lnTo>
                  <a:pt x="12154413" y="1082848"/>
                </a:lnTo>
                <a:lnTo>
                  <a:pt x="0" y="108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604678" y="6980859"/>
            <a:ext cx="11209357" cy="5897184"/>
          </a:xfrm>
          <a:custGeom>
            <a:avLst/>
            <a:gdLst/>
            <a:ahLst/>
            <a:cxnLst/>
            <a:rect l="l" t="t" r="r" b="b"/>
            <a:pathLst>
              <a:path w="11209357" h="5897184">
                <a:moveTo>
                  <a:pt x="0" y="0"/>
                </a:moveTo>
                <a:lnTo>
                  <a:pt x="11209356" y="0"/>
                </a:lnTo>
                <a:lnTo>
                  <a:pt x="11209356" y="5897184"/>
                </a:lnTo>
                <a:lnTo>
                  <a:pt x="0" y="5897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000114" y="-2221310"/>
            <a:ext cx="11209357" cy="5897184"/>
          </a:xfrm>
          <a:custGeom>
            <a:avLst/>
            <a:gdLst/>
            <a:ahLst/>
            <a:cxnLst/>
            <a:rect l="l" t="t" r="r" b="b"/>
            <a:pathLst>
              <a:path w="11209357" h="5897184">
                <a:moveTo>
                  <a:pt x="11209356" y="5897184"/>
                </a:moveTo>
                <a:lnTo>
                  <a:pt x="0" y="5897184"/>
                </a:lnTo>
                <a:lnTo>
                  <a:pt x="0" y="0"/>
                </a:lnTo>
                <a:lnTo>
                  <a:pt x="11209356" y="0"/>
                </a:lnTo>
                <a:lnTo>
                  <a:pt x="11209356" y="58971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28800" y="2238787"/>
            <a:ext cx="2420525" cy="4939846"/>
          </a:xfrm>
          <a:custGeom>
            <a:avLst/>
            <a:gdLst/>
            <a:ahLst/>
            <a:cxnLst/>
            <a:rect l="l" t="t" r="r" b="b"/>
            <a:pathLst>
              <a:path w="2420525" h="4939846">
                <a:moveTo>
                  <a:pt x="0" y="0"/>
                </a:moveTo>
                <a:lnTo>
                  <a:pt x="2420525" y="0"/>
                </a:lnTo>
                <a:lnTo>
                  <a:pt x="2420525" y="4939847"/>
                </a:lnTo>
                <a:lnTo>
                  <a:pt x="0" y="4939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716000" y="2238787"/>
            <a:ext cx="2420525" cy="4939846"/>
          </a:xfrm>
          <a:custGeom>
            <a:avLst/>
            <a:gdLst/>
            <a:ahLst/>
            <a:cxnLst/>
            <a:rect l="l" t="t" r="r" b="b"/>
            <a:pathLst>
              <a:path w="2420525" h="4939846">
                <a:moveTo>
                  <a:pt x="2420525" y="0"/>
                </a:moveTo>
                <a:lnTo>
                  <a:pt x="0" y="0"/>
                </a:lnTo>
                <a:lnTo>
                  <a:pt x="0" y="4939847"/>
                </a:lnTo>
                <a:lnTo>
                  <a:pt x="2420525" y="4939847"/>
                </a:lnTo>
                <a:lnTo>
                  <a:pt x="242052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4657" y="3471981"/>
            <a:ext cx="108269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7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Cách làm một số nhạc cụ phát ra âm thanh</a:t>
            </a:r>
            <a:endParaRPr lang="en-US" sz="70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99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523" y="2130916"/>
            <a:ext cx="6025165" cy="6025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8839199" y="2819398"/>
            <a:ext cx="8077201" cy="4648200"/>
            <a:chOff x="3436904" y="1563145"/>
            <a:chExt cx="3970945" cy="2552685"/>
          </a:xfrm>
        </p:grpSpPr>
        <p:sp>
          <p:nvSpPr>
            <p:cNvPr id="18" name="Oval Callout 17"/>
            <p:cNvSpPr/>
            <p:nvPr/>
          </p:nvSpPr>
          <p:spPr>
            <a:xfrm>
              <a:off x="3436904" y="1563145"/>
              <a:ext cx="3970945" cy="2552685"/>
            </a:xfrm>
            <a:prstGeom prst="wedgeEllipseCallout">
              <a:avLst>
                <a:gd name="adj1" fmla="val -59857"/>
                <a:gd name="adj2" fmla="val 1851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8953" y="2357769"/>
              <a:ext cx="3466846" cy="96343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Quan sát hình 2: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Nêu cách làm các nhạc cụ phát ra âm thanh.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130916"/>
            <a:ext cx="6025165" cy="6025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1040838" y="3962398"/>
            <a:ext cx="4446917" cy="2362200"/>
          </a:xfrm>
          <a:prstGeom prst="roundRect">
            <a:avLst/>
          </a:prstGeom>
          <a:solidFill>
            <a:srgbClr val="DCCB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2a: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dây đàn rung động</a:t>
            </a:r>
          </a:p>
        </p:txBody>
      </p:sp>
      <p:cxnSp>
        <p:nvCxnSpPr>
          <p:cNvPr id="21" name="Straight Arrow Connector 20"/>
          <p:cNvCxnSpPr>
            <a:stCxn id="16" idx="1"/>
            <a:endCxn id="20" idx="3"/>
          </p:cNvCxnSpPr>
          <p:nvPr/>
        </p:nvCxnSpPr>
        <p:spPr>
          <a:xfrm flipH="1" flipV="1">
            <a:off x="5487755" y="5143498"/>
            <a:ext cx="60824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2729410" y="1314020"/>
            <a:ext cx="4446917" cy="3031975"/>
          </a:xfrm>
          <a:prstGeom prst="roundRect">
            <a:avLst/>
          </a:prstGeom>
          <a:solidFill>
            <a:srgbClr val="DCCB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2b: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bề mặt trống rung động</a:t>
            </a:r>
          </a:p>
        </p:txBody>
      </p:sp>
      <p:cxnSp>
        <p:nvCxnSpPr>
          <p:cNvPr id="23" name="Straight Arrow Connector 22"/>
          <p:cNvCxnSpPr>
            <a:stCxn id="16" idx="3"/>
            <a:endCxn id="22" idx="1"/>
          </p:cNvCxnSpPr>
          <p:nvPr/>
        </p:nvCxnSpPr>
        <p:spPr>
          <a:xfrm flipV="1">
            <a:off x="12121165" y="2830008"/>
            <a:ext cx="608245" cy="2313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2729410" y="6017352"/>
            <a:ext cx="4446917" cy="3031975"/>
          </a:xfrm>
          <a:prstGeom prst="roundRect">
            <a:avLst/>
          </a:prstGeom>
          <a:solidFill>
            <a:srgbClr val="DCCBB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2c: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hơi trong ống sáo rung động</a:t>
            </a:r>
          </a:p>
        </p:txBody>
      </p:sp>
      <p:cxnSp>
        <p:nvCxnSpPr>
          <p:cNvPr id="29" name="Straight Arrow Connector 28"/>
          <p:cNvCxnSpPr>
            <a:stCxn id="16" idx="3"/>
            <a:endCxn id="28" idx="1"/>
          </p:cNvCxnSpPr>
          <p:nvPr/>
        </p:nvCxnSpPr>
        <p:spPr>
          <a:xfrm>
            <a:off x="12121165" y="5143499"/>
            <a:ext cx="608245" cy="23898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9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4384" y="1028700"/>
            <a:ext cx="7818632" cy="8155126"/>
            <a:chOff x="1437549" y="1026974"/>
            <a:chExt cx="7818632" cy="81551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9314" y="3156935"/>
              <a:ext cx="6025165" cy="60251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1437549" y="1026974"/>
              <a:ext cx="7818632" cy="1754326"/>
              <a:chOff x="1371601" y="843820"/>
              <a:chExt cx="7818632" cy="1754326"/>
            </a:xfrm>
          </p:grpSpPr>
          <p:sp>
            <p:nvSpPr>
              <p:cNvPr id="18" name="Freeform 8"/>
              <p:cNvSpPr/>
              <p:nvPr/>
            </p:nvSpPr>
            <p:spPr>
              <a:xfrm>
                <a:off x="1371601" y="940836"/>
                <a:ext cx="1548062" cy="1560294"/>
              </a:xfrm>
              <a:custGeom>
                <a:avLst/>
                <a:gdLst/>
                <a:ahLst/>
                <a:cxnLst/>
                <a:rect l="l" t="t" r="r" b="b"/>
                <a:pathLst>
                  <a:path w="2363335" h="2541220">
                    <a:moveTo>
                      <a:pt x="0" y="0"/>
                    </a:moveTo>
                    <a:lnTo>
                      <a:pt x="2363335" y="0"/>
                    </a:lnTo>
                    <a:lnTo>
                      <a:pt x="2363335" y="2541220"/>
                    </a:lnTo>
                    <a:lnTo>
                      <a:pt x="0" y="25412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19663" y="843820"/>
                <a:ext cx="627057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Hãy chỉ ra bộ phận phát ra âm thanh ở mỗi nhạc cụ đó</a:t>
                </a:r>
                <a:endParaRPr lang="en-US" sz="36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Google Shape;48;p2">
            <a:extLst>
              <a:ext uri="{FF2B5EF4-FFF2-40B4-BE49-F238E27FC236}">
                <a16:creationId xmlns:a16="http://schemas.microsoft.com/office/drawing/2014/main" id="{8050C148-7B0D-E0D4-B5A4-1E410C128ED9}"/>
              </a:ext>
            </a:extLst>
          </p:cNvPr>
          <p:cNvSpPr/>
          <p:nvPr/>
        </p:nvSpPr>
        <p:spPr>
          <a:xfrm>
            <a:off x="9649376" y="2228967"/>
            <a:ext cx="7272830" cy="1660695"/>
          </a:xfrm>
          <a:prstGeom prst="roundRect">
            <a:avLst/>
          </a:prstGeom>
          <a:solidFill>
            <a:schemeClr val="bg1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44000" tIns="72000" rIns="144000" bIns="144000" anchor="ctr" anchorCtr="0">
            <a:no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 ghi-ta: dây đàn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48;p2">
            <a:extLst>
              <a:ext uri="{FF2B5EF4-FFF2-40B4-BE49-F238E27FC236}">
                <a16:creationId xmlns:a16="http://schemas.microsoft.com/office/drawing/2014/main" id="{8050C148-7B0D-E0D4-B5A4-1E410C128ED9}"/>
              </a:ext>
            </a:extLst>
          </p:cNvPr>
          <p:cNvSpPr/>
          <p:nvPr/>
        </p:nvSpPr>
        <p:spPr>
          <a:xfrm>
            <a:off x="9653093" y="4494186"/>
            <a:ext cx="7272830" cy="1660695"/>
          </a:xfrm>
          <a:prstGeom prst="roundRect">
            <a:avLst/>
          </a:prstGeom>
          <a:solidFill>
            <a:schemeClr val="bg1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44000" tIns="72000" rIns="144000" bIns="144000" anchor="ctr" anchorCtr="0">
            <a:no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Trống: mặt trống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48;p2">
            <a:extLst>
              <a:ext uri="{FF2B5EF4-FFF2-40B4-BE49-F238E27FC236}">
                <a16:creationId xmlns:a16="http://schemas.microsoft.com/office/drawing/2014/main" id="{8050C148-7B0D-E0D4-B5A4-1E410C128ED9}"/>
              </a:ext>
            </a:extLst>
          </p:cNvPr>
          <p:cNvSpPr/>
          <p:nvPr/>
        </p:nvSpPr>
        <p:spPr>
          <a:xfrm>
            <a:off x="9649376" y="6759405"/>
            <a:ext cx="7272830" cy="1660695"/>
          </a:xfrm>
          <a:prstGeom prst="roundRect">
            <a:avLst/>
          </a:prstGeom>
          <a:solidFill>
            <a:schemeClr val="bg1"/>
          </a:solidFill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44000" tIns="72000" rIns="144000" bIns="144000" anchor="ctr" anchorCtr="0">
            <a:no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Sáo: cột khí trong sáo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6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6" name="Picture 2" descr="https://o.remove.bg/downloads/9fec28b5-1ef0-4497-9143-5ff4c942c308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0768" y="3669404"/>
            <a:ext cx="3988592" cy="59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4"/>
          <p:cNvSpPr/>
          <p:nvPr/>
        </p:nvSpPr>
        <p:spPr>
          <a:xfrm>
            <a:off x="5860643" y="0"/>
            <a:ext cx="6566710" cy="3401042"/>
          </a:xfrm>
          <a:custGeom>
            <a:avLst/>
            <a:gdLst/>
            <a:ahLst/>
            <a:cxnLst/>
            <a:rect l="l" t="t" r="r" b="b"/>
            <a:pathLst>
              <a:path w="5801350" h="3401042">
                <a:moveTo>
                  <a:pt x="0" y="0"/>
                </a:moveTo>
                <a:lnTo>
                  <a:pt x="5801351" y="0"/>
                </a:lnTo>
                <a:lnTo>
                  <a:pt x="5801351" y="3401042"/>
                </a:lnTo>
                <a:lnTo>
                  <a:pt x="0" y="34010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2890" y="1327123"/>
            <a:ext cx="5282215" cy="182492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ker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4000" b="1" ker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“Tìm nhà thông thái”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4412" y="4067673"/>
            <a:ext cx="103996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nhóm thu thập thông tin về một số nhạc cụ và ghi kết quả vào bảng phụ (theo mẫu).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5 phút nhóm nào nêu được đúng nhiều nhạc cụ nhất thì các thành viên của nhóm đó là nhà thông thái.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30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6" name="Picture 2" descr="https://o.remove.bg/downloads/9fec28b5-1ef0-4497-9143-5ff4c942c308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0768" y="3669404"/>
            <a:ext cx="3988592" cy="59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4"/>
          <p:cNvSpPr/>
          <p:nvPr/>
        </p:nvSpPr>
        <p:spPr>
          <a:xfrm>
            <a:off x="5860643" y="0"/>
            <a:ext cx="6566710" cy="3401042"/>
          </a:xfrm>
          <a:custGeom>
            <a:avLst/>
            <a:gdLst/>
            <a:ahLst/>
            <a:cxnLst/>
            <a:rect l="l" t="t" r="r" b="b"/>
            <a:pathLst>
              <a:path w="5801350" h="3401042">
                <a:moveTo>
                  <a:pt x="0" y="0"/>
                </a:moveTo>
                <a:lnTo>
                  <a:pt x="5801351" y="0"/>
                </a:lnTo>
                <a:lnTo>
                  <a:pt x="5801351" y="3401042"/>
                </a:lnTo>
                <a:lnTo>
                  <a:pt x="0" y="34010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02890" y="1327123"/>
            <a:ext cx="5282215" cy="182492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ker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4000" b="1" ker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“Tìm nhà thông thái”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31283"/>
              </p:ext>
            </p:extLst>
          </p:nvPr>
        </p:nvGraphicFramePr>
        <p:xfrm>
          <a:off x="6583585" y="4794486"/>
          <a:ext cx="9921349" cy="36723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5502">
                  <a:extLst>
                    <a:ext uri="{9D8B030D-6E8A-4147-A177-3AD203B41FA5}">
                      <a16:colId xmlns:a16="http://schemas.microsoft.com/office/drawing/2014/main" val="18044097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061412250"/>
                    </a:ext>
                  </a:extLst>
                </a:gridCol>
                <a:gridCol w="3483047">
                  <a:extLst>
                    <a:ext uri="{9D8B030D-6E8A-4147-A177-3AD203B41FA5}">
                      <a16:colId xmlns:a16="http://schemas.microsoft.com/office/drawing/2014/main" val="1299897347"/>
                    </a:ext>
                  </a:extLst>
                </a:gridCol>
              </a:tblGrid>
              <a:tr h="2316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nhạc cụ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 làm phát ra âm thanh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 phận phát ra âm thanh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27220"/>
                  </a:ext>
                </a:extLst>
              </a:tr>
              <a:tr h="1355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81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1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26368"/>
              </p:ext>
            </p:extLst>
          </p:nvPr>
        </p:nvGraphicFramePr>
        <p:xfrm>
          <a:off x="1200146" y="1246521"/>
          <a:ext cx="15887703" cy="7793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4118">
                  <a:extLst>
                    <a:ext uri="{9D8B030D-6E8A-4147-A177-3AD203B41FA5}">
                      <a16:colId xmlns:a16="http://schemas.microsoft.com/office/drawing/2014/main" val="2721179633"/>
                    </a:ext>
                  </a:extLst>
                </a:gridCol>
                <a:gridCol w="7282385">
                  <a:extLst>
                    <a:ext uri="{9D8B030D-6E8A-4147-A177-3AD203B41FA5}">
                      <a16:colId xmlns:a16="http://schemas.microsoft.com/office/drawing/2014/main" val="413755166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558147854"/>
                    </a:ext>
                  </a:extLst>
                </a:gridCol>
              </a:tblGrid>
              <a:tr h="1948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nhạc cụ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 làm phát ra âm thanh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 phận phát ra âm thanh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80347"/>
                  </a:ext>
                </a:extLst>
              </a:tr>
              <a:tr h="1948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Đàn violin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15899"/>
                  </a:ext>
                </a:extLst>
              </a:tr>
              <a:tr h="1948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Kẻng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75409"/>
                  </a:ext>
                </a:extLst>
              </a:tr>
              <a:tr h="1948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Khèn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66493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483137" y="3848100"/>
            <a:ext cx="4160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Làm dây rung động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6055" y="5845221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Làm mặt kẻng rung động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7409" y="7773769"/>
            <a:ext cx="708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Làm cột khí trong khèn rung động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62880" y="384810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Dây đàn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73111" y="5851227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Mặt kẻng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334428" y="7770911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Cột khí trong khèn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5244717">
            <a:off x="5020465" y="2610605"/>
            <a:ext cx="7512284" cy="21297713"/>
          </a:xfrm>
          <a:custGeom>
            <a:avLst/>
            <a:gdLst/>
            <a:ahLst/>
            <a:cxnLst/>
            <a:rect l="l" t="t" r="r" b="b"/>
            <a:pathLst>
              <a:path w="7512284" h="21297713">
                <a:moveTo>
                  <a:pt x="0" y="0"/>
                </a:moveTo>
                <a:lnTo>
                  <a:pt x="7512284" y="0"/>
                </a:lnTo>
                <a:lnTo>
                  <a:pt x="7512284" y="21297713"/>
                </a:lnTo>
                <a:lnTo>
                  <a:pt x="0" y="21297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244717">
            <a:off x="5865963" y="-13595485"/>
            <a:ext cx="7512284" cy="21297713"/>
          </a:xfrm>
          <a:custGeom>
            <a:avLst/>
            <a:gdLst/>
            <a:ahLst/>
            <a:cxnLst/>
            <a:rect l="l" t="t" r="r" b="b"/>
            <a:pathLst>
              <a:path w="7512284" h="21297713">
                <a:moveTo>
                  <a:pt x="0" y="0"/>
                </a:moveTo>
                <a:lnTo>
                  <a:pt x="7512284" y="0"/>
                </a:lnTo>
                <a:lnTo>
                  <a:pt x="7512284" y="21297713"/>
                </a:lnTo>
                <a:lnTo>
                  <a:pt x="0" y="21297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2"/>
          <p:cNvSpPr txBox="1"/>
          <p:nvPr/>
        </p:nvSpPr>
        <p:spPr>
          <a:xfrm>
            <a:off x="3201737" y="995215"/>
            <a:ext cx="11884526" cy="125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2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4400" y="3262652"/>
            <a:ext cx="7620000" cy="5386048"/>
            <a:chOff x="1444074" y="3259804"/>
            <a:chExt cx="7620000" cy="5386048"/>
          </a:xfrm>
        </p:grpSpPr>
        <p:sp>
          <p:nvSpPr>
            <p:cNvPr id="25" name="Rounded Rectangle 24"/>
            <p:cNvSpPr/>
            <p:nvPr/>
          </p:nvSpPr>
          <p:spPr>
            <a:xfrm>
              <a:off x="1444074" y="4150052"/>
              <a:ext cx="7620000" cy="449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 thanh mang lại những ích lợi gì cho cuộc sống?</a:t>
              </a:r>
            </a:p>
          </p:txBody>
        </p:sp>
        <p:sp>
          <p:nvSpPr>
            <p:cNvPr id="26" name="Freeform 9"/>
            <p:cNvSpPr/>
            <p:nvPr/>
          </p:nvSpPr>
          <p:spPr>
            <a:xfrm>
              <a:off x="4347375" y="3259804"/>
              <a:ext cx="1813398" cy="1780496"/>
            </a:xfrm>
            <a:custGeom>
              <a:avLst/>
              <a:gdLst/>
              <a:ahLst/>
              <a:cxnLst/>
              <a:rect l="l" t="t" r="r" b="b"/>
              <a:pathLst>
                <a:path w="2049948" h="1970512">
                  <a:moveTo>
                    <a:pt x="0" y="0"/>
                  </a:moveTo>
                  <a:lnTo>
                    <a:pt x="2049948" y="0"/>
                  </a:lnTo>
                  <a:lnTo>
                    <a:pt x="2049948" y="1970513"/>
                  </a:lnTo>
                  <a:lnTo>
                    <a:pt x="0" y="1970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677400" y="3293577"/>
            <a:ext cx="7620000" cy="5355123"/>
            <a:chOff x="9677400" y="3139480"/>
            <a:chExt cx="7620000" cy="5355123"/>
          </a:xfrm>
        </p:grpSpPr>
        <p:sp>
          <p:nvSpPr>
            <p:cNvPr id="22" name="Rounded Rectangle 21"/>
            <p:cNvSpPr/>
            <p:nvPr/>
          </p:nvSpPr>
          <p:spPr>
            <a:xfrm>
              <a:off x="9677400" y="3998803"/>
              <a:ext cx="7620000" cy="449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 thanh gây hại cho con người khi nào và làm cách nào để giảm ảnh hưởng của chúng?</a:t>
              </a:r>
            </a:p>
          </p:txBody>
        </p:sp>
        <p:sp>
          <p:nvSpPr>
            <p:cNvPr id="27" name="Freeform 8"/>
            <p:cNvSpPr/>
            <p:nvPr/>
          </p:nvSpPr>
          <p:spPr>
            <a:xfrm>
              <a:off x="12455518" y="3139480"/>
              <a:ext cx="2063764" cy="1699220"/>
            </a:xfrm>
            <a:custGeom>
              <a:avLst/>
              <a:gdLst/>
              <a:ahLst/>
              <a:cxnLst/>
              <a:rect l="l" t="t" r="r" b="b"/>
              <a:pathLst>
                <a:path w="2411919" h="1953655">
                  <a:moveTo>
                    <a:pt x="0" y="0"/>
                  </a:moveTo>
                  <a:lnTo>
                    <a:pt x="2411919" y="0"/>
                  </a:lnTo>
                  <a:lnTo>
                    <a:pt x="2411919" y="1953654"/>
                  </a:lnTo>
                  <a:lnTo>
                    <a:pt x="0" y="1953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Google Shape;48;p2">
            <a:extLst>
              <a:ext uri="{FF2B5EF4-FFF2-40B4-BE49-F238E27FC236}">
                <a16:creationId xmlns:a16="http://schemas.microsoft.com/office/drawing/2014/main" id="{8050C148-7B0D-E0D4-B5A4-1E410C128ED9}"/>
              </a:ext>
            </a:extLst>
          </p:cNvPr>
          <p:cNvSpPr/>
          <p:nvPr/>
        </p:nvSpPr>
        <p:spPr>
          <a:xfrm>
            <a:off x="1752469" y="1595045"/>
            <a:ext cx="4953000" cy="16950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44000" tIns="72000" rIns="144000" bIns="144000" anchor="ctr" anchorCtr="0">
            <a:no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Đàn violin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48;p2">
            <a:extLst>
              <a:ext uri="{FF2B5EF4-FFF2-40B4-BE49-F238E27FC236}">
                <a16:creationId xmlns:a16="http://schemas.microsoft.com/office/drawing/2014/main" id="{8050C148-7B0D-E0D4-B5A4-1E410C128ED9}"/>
              </a:ext>
            </a:extLst>
          </p:cNvPr>
          <p:cNvSpPr/>
          <p:nvPr/>
        </p:nvSpPr>
        <p:spPr>
          <a:xfrm>
            <a:off x="1752469" y="4295973"/>
            <a:ext cx="4953000" cy="16950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44000" tIns="72000" rIns="144000" bIns="144000" anchor="ctr" anchorCtr="0">
            <a:no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Kẻng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48;p2">
            <a:extLst>
              <a:ext uri="{FF2B5EF4-FFF2-40B4-BE49-F238E27FC236}">
                <a16:creationId xmlns:a16="http://schemas.microsoft.com/office/drawing/2014/main" id="{8050C148-7B0D-E0D4-B5A4-1E410C128ED9}"/>
              </a:ext>
            </a:extLst>
          </p:cNvPr>
          <p:cNvSpPr/>
          <p:nvPr/>
        </p:nvSpPr>
        <p:spPr>
          <a:xfrm>
            <a:off x="1752600" y="6996901"/>
            <a:ext cx="4953000" cy="16950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44000" tIns="72000" rIns="144000" bIns="144000" anchor="ctr" anchorCtr="0">
            <a:no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Khèn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937" y="1758241"/>
            <a:ext cx="8146388" cy="6770514"/>
            <a:chOff x="670524" y="1411547"/>
            <a:chExt cx="4073194" cy="3385257"/>
          </a:xfrm>
        </p:grpSpPr>
        <p:grpSp>
          <p:nvGrpSpPr>
            <p:cNvPr id="23" name="Group 22"/>
            <p:cNvGrpSpPr/>
            <p:nvPr/>
          </p:nvGrpSpPr>
          <p:grpSpPr>
            <a:xfrm>
              <a:off x="670524" y="1844703"/>
              <a:ext cx="4073194" cy="2952101"/>
              <a:chOff x="651796" y="1624083"/>
              <a:chExt cx="4073194" cy="295210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651796" y="1624083"/>
                <a:ext cx="4073194" cy="2952101"/>
              </a:xfrm>
              <a:prstGeom prst="roundRect">
                <a:avLst>
                  <a:gd name="adj" fmla="val 470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61006" y="2246054"/>
                <a:ext cx="3654774" cy="170816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Chọn ra các nhạc cụ có cách làm phát ra âm thanh giống nhau, xếp thành ba nhóm: nhạc cụ dây, nhạc cụ gõ và nhạc cụ hơi</a:t>
                </a:r>
                <a:r>
                  <a:rPr lang="en-US" sz="3600" i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642" y="1411547"/>
              <a:ext cx="864876" cy="80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388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726749">
            <a:off x="-1979432" y="-452573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929100" y="6824252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6"/>
                </a:lnTo>
                <a:lnTo>
                  <a:pt x="0" y="798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9787308" y="7698105"/>
            <a:ext cx="9144000" cy="3120390"/>
          </a:xfrm>
          <a:custGeom>
            <a:avLst/>
            <a:gdLst/>
            <a:ahLst/>
            <a:cxnLst/>
            <a:rect l="l" t="t" r="r" b="b"/>
            <a:pathLst>
              <a:path w="9144000" h="3120390">
                <a:moveTo>
                  <a:pt x="9144000" y="3120390"/>
                </a:moveTo>
                <a:lnTo>
                  <a:pt x="0" y="312039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1203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622760" y="7863212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294045" y="-2490587"/>
            <a:ext cx="4813060" cy="4981175"/>
          </a:xfrm>
          <a:custGeom>
            <a:avLst/>
            <a:gdLst/>
            <a:ahLst/>
            <a:cxnLst/>
            <a:rect l="l" t="t" r="r" b="b"/>
            <a:pathLst>
              <a:path w="4813060" h="4981175">
                <a:moveTo>
                  <a:pt x="0" y="0"/>
                </a:moveTo>
                <a:lnTo>
                  <a:pt x="4813060" y="0"/>
                </a:lnTo>
                <a:lnTo>
                  <a:pt x="4813060" y="4981174"/>
                </a:lnTo>
                <a:lnTo>
                  <a:pt x="0" y="4981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5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43000" y="1726534"/>
            <a:ext cx="4720303" cy="7150766"/>
            <a:chOff x="1407593" y="1681942"/>
            <a:chExt cx="4720303" cy="7150766"/>
          </a:xfrm>
        </p:grpSpPr>
        <p:pic>
          <p:nvPicPr>
            <p:cNvPr id="12292" name="Picture 4" descr="Đàn violi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593" y="1681942"/>
              <a:ext cx="4720303" cy="4720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21357" y="6893716"/>
              <a:ext cx="429145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Đàn violin: Nhạc cụ dây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841534" y="1910781"/>
            <a:ext cx="5455866" cy="6350966"/>
            <a:chOff x="6416065" y="1752363"/>
            <a:chExt cx="5455866" cy="6350966"/>
          </a:xfrm>
        </p:grpSpPr>
        <p:pic>
          <p:nvPicPr>
            <p:cNvPr id="12294" name="Picture 6" descr="Linh thiêng tiếng khèn Mông | Báo Dân tộc và Phát triển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0" r="14791"/>
            <a:stretch/>
          </p:blipFill>
          <p:spPr bwMode="auto">
            <a:xfrm>
              <a:off x="6438898" y="1752363"/>
              <a:ext cx="54102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416065" y="7395443"/>
              <a:ext cx="54558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Khèn: Nhạc cụ hơi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50334" y="1910782"/>
            <a:ext cx="5455866" cy="6350965"/>
            <a:chOff x="5978845" y="1752364"/>
            <a:chExt cx="5455866" cy="6350965"/>
          </a:xfrm>
        </p:grpSpPr>
        <p:pic>
          <p:nvPicPr>
            <p:cNvPr id="12296" name="Picture 8" descr="KẺNG TAM GIÁC – TRIANGLE 8'' - Nhạc cụ rèn luyện cảm thụ âm nhạ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752364"/>
              <a:ext cx="4762498" cy="476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978845" y="7395443"/>
              <a:ext cx="54558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Kẻng: Nhạc cụ gõ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6785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00734" y="6314403"/>
            <a:ext cx="10648329" cy="5561985"/>
          </a:xfrm>
          <a:custGeom>
            <a:avLst/>
            <a:gdLst/>
            <a:ahLst/>
            <a:cxnLst/>
            <a:rect l="l" t="t" r="r" b="b"/>
            <a:pathLst>
              <a:path w="10648329" h="5561985">
                <a:moveTo>
                  <a:pt x="0" y="0"/>
                </a:moveTo>
                <a:lnTo>
                  <a:pt x="10648329" y="0"/>
                </a:lnTo>
                <a:lnTo>
                  <a:pt x="10648329" y="5561985"/>
                </a:lnTo>
                <a:lnTo>
                  <a:pt x="0" y="556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40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08232" y="-3650304"/>
            <a:ext cx="14444622" cy="5236175"/>
          </a:xfrm>
          <a:custGeom>
            <a:avLst/>
            <a:gdLst/>
            <a:ahLst/>
            <a:cxnLst/>
            <a:rect l="l" t="t" r="r" b="b"/>
            <a:pathLst>
              <a:path w="14444622" h="5236175">
                <a:moveTo>
                  <a:pt x="0" y="0"/>
                </a:moveTo>
                <a:lnTo>
                  <a:pt x="14444622" y="0"/>
                </a:lnTo>
                <a:lnTo>
                  <a:pt x="14444622" y="5236176"/>
                </a:lnTo>
                <a:lnTo>
                  <a:pt x="0" y="5236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378213" y="80010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5181599" y="2421198"/>
            <a:ext cx="7924802" cy="1233243"/>
          </a:xfrm>
          <a:prstGeom prst="roundRect">
            <a:avLst>
              <a:gd name="adj" fmla="val 1161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Cách làm phát ra âm thanh của:</a:t>
            </a:r>
            <a:endParaRPr lang="en-VN" sz="3800" dirty="0">
              <a:solidFill>
                <a:srgbClr val="273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6569713" y="4832726"/>
            <a:ext cx="5148575" cy="4650193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 cụ dây: tạo sự rung động của dây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838200" y="4836707"/>
            <a:ext cx="5148575" cy="4650193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 cụ gõ: tạo sự rung động của bề mặt bị gõ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12301224" y="4832725"/>
            <a:ext cx="5148575" cy="4650193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 cụ hơi: thổi làm không khí trong ống rung động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9144000" y="3654441"/>
            <a:ext cx="1" cy="11782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  <a:endCxn id="23" idx="0"/>
          </p:cNvCxnSpPr>
          <p:nvPr/>
        </p:nvCxnSpPr>
        <p:spPr>
          <a:xfrm flipH="1">
            <a:off x="3412488" y="3654441"/>
            <a:ext cx="5731512" cy="1182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  <a:endCxn id="24" idx="0"/>
          </p:cNvCxnSpPr>
          <p:nvPr/>
        </p:nvCxnSpPr>
        <p:spPr>
          <a:xfrm>
            <a:off x="9144000" y="3654441"/>
            <a:ext cx="5731512" cy="11782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5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uiExpand="1" build="p" animBg="1"/>
      <p:bldP spid="23" grpId="0" uiExpand="1" build="p" animBg="1"/>
      <p:bldP spid="2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6475754" y="-1118557"/>
            <a:ext cx="5024762" cy="12505064"/>
          </a:xfrm>
          <a:custGeom>
            <a:avLst/>
            <a:gdLst/>
            <a:ahLst/>
            <a:cxnLst/>
            <a:rect l="l" t="t" r="r" b="b"/>
            <a:pathLst>
              <a:path w="5024762" h="12505064">
                <a:moveTo>
                  <a:pt x="0" y="0"/>
                </a:moveTo>
                <a:lnTo>
                  <a:pt x="5024762" y="0"/>
                </a:lnTo>
                <a:lnTo>
                  <a:pt x="5024762" y="12505064"/>
                </a:lnTo>
                <a:lnTo>
                  <a:pt x="0" y="12505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10929" y="7184852"/>
            <a:ext cx="12154413" cy="1082848"/>
          </a:xfrm>
          <a:custGeom>
            <a:avLst/>
            <a:gdLst/>
            <a:ahLst/>
            <a:cxnLst/>
            <a:rect l="l" t="t" r="r" b="b"/>
            <a:pathLst>
              <a:path w="12154413" h="1082848">
                <a:moveTo>
                  <a:pt x="0" y="0"/>
                </a:moveTo>
                <a:lnTo>
                  <a:pt x="12154413" y="0"/>
                </a:lnTo>
                <a:lnTo>
                  <a:pt x="12154413" y="1082848"/>
                </a:lnTo>
                <a:lnTo>
                  <a:pt x="0" y="108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604678" y="6980859"/>
            <a:ext cx="11209357" cy="5897184"/>
          </a:xfrm>
          <a:custGeom>
            <a:avLst/>
            <a:gdLst/>
            <a:ahLst/>
            <a:cxnLst/>
            <a:rect l="l" t="t" r="r" b="b"/>
            <a:pathLst>
              <a:path w="11209357" h="5897184">
                <a:moveTo>
                  <a:pt x="0" y="0"/>
                </a:moveTo>
                <a:lnTo>
                  <a:pt x="11209356" y="0"/>
                </a:lnTo>
                <a:lnTo>
                  <a:pt x="11209356" y="5897184"/>
                </a:lnTo>
                <a:lnTo>
                  <a:pt x="0" y="5897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000114" y="-2221310"/>
            <a:ext cx="11209357" cy="5897184"/>
          </a:xfrm>
          <a:custGeom>
            <a:avLst/>
            <a:gdLst/>
            <a:ahLst/>
            <a:cxnLst/>
            <a:rect l="l" t="t" r="r" b="b"/>
            <a:pathLst>
              <a:path w="11209357" h="5897184">
                <a:moveTo>
                  <a:pt x="11209356" y="5897184"/>
                </a:moveTo>
                <a:lnTo>
                  <a:pt x="0" y="5897184"/>
                </a:lnTo>
                <a:lnTo>
                  <a:pt x="0" y="0"/>
                </a:lnTo>
                <a:lnTo>
                  <a:pt x="11209356" y="0"/>
                </a:lnTo>
                <a:lnTo>
                  <a:pt x="11209356" y="58971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81200" y="2238787"/>
            <a:ext cx="2420525" cy="4939846"/>
          </a:xfrm>
          <a:custGeom>
            <a:avLst/>
            <a:gdLst/>
            <a:ahLst/>
            <a:cxnLst/>
            <a:rect l="l" t="t" r="r" b="b"/>
            <a:pathLst>
              <a:path w="2420525" h="4939846">
                <a:moveTo>
                  <a:pt x="0" y="0"/>
                </a:moveTo>
                <a:lnTo>
                  <a:pt x="2420525" y="0"/>
                </a:lnTo>
                <a:lnTo>
                  <a:pt x="2420525" y="4939847"/>
                </a:lnTo>
                <a:lnTo>
                  <a:pt x="0" y="4939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716000" y="2238787"/>
            <a:ext cx="2420525" cy="4939846"/>
          </a:xfrm>
          <a:custGeom>
            <a:avLst/>
            <a:gdLst/>
            <a:ahLst/>
            <a:cxnLst/>
            <a:rect l="l" t="t" r="r" b="b"/>
            <a:pathLst>
              <a:path w="2420525" h="4939846">
                <a:moveTo>
                  <a:pt x="2420525" y="0"/>
                </a:moveTo>
                <a:lnTo>
                  <a:pt x="0" y="0"/>
                </a:lnTo>
                <a:lnTo>
                  <a:pt x="0" y="4939847"/>
                </a:lnTo>
                <a:lnTo>
                  <a:pt x="2420525" y="4939847"/>
                </a:lnTo>
                <a:lnTo>
                  <a:pt x="242052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03446" y="3425815"/>
            <a:ext cx="10369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Tiếng ồn và ô nhiễm tiếng ồn</a:t>
            </a:r>
            <a:endParaRPr lang="en-US" sz="7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435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431014" y="819605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283" y="965684"/>
            <a:ext cx="10639425" cy="320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06082" y="4605022"/>
            <a:ext cx="16103024" cy="1995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người trong hình đang bị ảnh hưởng bởi tiếng ồn gì. Vì sao những âm thanh đó gây ra ô nhiễm tiếng ồn?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6081" y="7039793"/>
            <a:ext cx="6723772" cy="2218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xuất cách làm giảm tiếng ồn cho những người ở hình 3a, 3b.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69906" y="7039793"/>
            <a:ext cx="8839200" cy="2218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xuất cách hạn chế ô nhiễm tiếng ồn cho những người sống ở khu vực hình 3c.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1" animBg="1"/>
      <p:bldP spid="1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431014" y="8196055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0" y="0"/>
                </a:moveTo>
                <a:lnTo>
                  <a:pt x="7315200" y="0"/>
                </a:lnTo>
                <a:lnTo>
                  <a:pt x="731520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283" y="970811"/>
            <a:ext cx="10639425" cy="3200400"/>
          </a:xfrm>
          <a:prstGeom prst="rect">
            <a:avLst/>
          </a:prstGeom>
        </p:spPr>
      </p:pic>
      <p:sp>
        <p:nvSpPr>
          <p:cNvPr id="15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990600" y="4894199"/>
            <a:ext cx="5148575" cy="2440393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3a: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máy khoan bê tông 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1" idx="2"/>
            <a:endCxn id="15" idx="0"/>
          </p:cNvCxnSpPr>
          <p:nvPr/>
        </p:nvCxnSpPr>
        <p:spPr>
          <a:xfrm flipH="1">
            <a:off x="3564888" y="4171211"/>
            <a:ext cx="5579108" cy="722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6569707" y="4894199"/>
            <a:ext cx="5148575" cy="2440393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3b: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cưa gỗ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11" idx="2"/>
            <a:endCxn id="17" idx="0"/>
          </p:cNvCxnSpPr>
          <p:nvPr/>
        </p:nvCxnSpPr>
        <p:spPr>
          <a:xfrm flipH="1">
            <a:off x="9143995" y="4171211"/>
            <a:ext cx="1" cy="722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12144648" y="4894199"/>
            <a:ext cx="5148575" cy="2440393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3c: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động cơ ô tô, xe máy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11" idx="2"/>
            <a:endCxn id="20" idx="0"/>
          </p:cNvCxnSpPr>
          <p:nvPr/>
        </p:nvCxnSpPr>
        <p:spPr>
          <a:xfrm>
            <a:off x="9143996" y="4171211"/>
            <a:ext cx="5574940" cy="722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14447" y="7656374"/>
            <a:ext cx="1196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âm thanh này to, kéo dài, lặp đi lặp lại vượt quá mức chịu đựng của con người, gây ra ô nhiễm tiếng ồn. 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362200" y="8112712"/>
            <a:ext cx="990600" cy="8416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8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7" grpId="0" uiExpand="1" build="p" animBg="1"/>
      <p:bldP spid="20" grpId="0" uiExpand="1" build="p" animBg="1"/>
      <p:bldP spid="23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283" y="970811"/>
            <a:ext cx="10639425" cy="3200400"/>
          </a:xfrm>
          <a:prstGeom prst="rect">
            <a:avLst/>
          </a:prstGeom>
        </p:spPr>
      </p:pic>
      <p:sp>
        <p:nvSpPr>
          <p:cNvPr id="15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990600" y="4894199"/>
            <a:ext cx="4555493" cy="4211701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3a: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 cửa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1" idx="2"/>
            <a:endCxn id="15" idx="0"/>
          </p:cNvCxnSpPr>
          <p:nvPr/>
        </p:nvCxnSpPr>
        <p:spPr>
          <a:xfrm flipH="1">
            <a:off x="3564888" y="4171211"/>
            <a:ext cx="5579108" cy="722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5867400" y="4894199"/>
            <a:ext cx="4555493" cy="4211701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3b: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 bịt tai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11" idx="2"/>
            <a:endCxn id="17" idx="0"/>
          </p:cNvCxnSpPr>
          <p:nvPr/>
        </p:nvCxnSpPr>
        <p:spPr>
          <a:xfrm flipH="1">
            <a:off x="8145147" y="4171211"/>
            <a:ext cx="998849" cy="722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48;p2">
            <a:extLst>
              <a:ext uri="{FF2B5EF4-FFF2-40B4-BE49-F238E27FC236}">
                <a16:creationId xmlns:a16="http://schemas.microsoft.com/office/drawing/2014/main" id="{952D6FC7-1749-C816-ED37-17446C85AE2D}"/>
              </a:ext>
            </a:extLst>
          </p:cNvPr>
          <p:cNvSpPr/>
          <p:nvPr/>
        </p:nvSpPr>
        <p:spPr>
          <a:xfrm>
            <a:off x="10744200" y="4894199"/>
            <a:ext cx="6549023" cy="4211701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44000" tIns="72000" rIns="144000" bIns="1440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tx2">
                  <a:lumMod val="50000"/>
                </a:schemeClr>
              </a:buClr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3c: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 các tấm cách âm hoặc trồng cây ven đường để ngăn tiếng ồn đến khu vực xung quanh </a:t>
            </a:r>
            <a:endParaRPr lang="en-V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11" idx="2"/>
            <a:endCxn id="20" idx="0"/>
          </p:cNvCxnSpPr>
          <p:nvPr/>
        </p:nvCxnSpPr>
        <p:spPr>
          <a:xfrm>
            <a:off x="9143996" y="4171211"/>
            <a:ext cx="5574940" cy="7229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0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44897" y="1257300"/>
            <a:ext cx="6584703" cy="3698621"/>
            <a:chOff x="9387107" y="3614107"/>
            <a:chExt cx="10004285" cy="3260755"/>
          </a:xfrm>
          <a:solidFill>
            <a:schemeClr val="accent1"/>
          </a:solidFill>
        </p:grpSpPr>
        <p:sp>
          <p:nvSpPr>
            <p:cNvPr id="19" name="Rounded Rectangular Callout 18"/>
            <p:cNvSpPr/>
            <p:nvPr/>
          </p:nvSpPr>
          <p:spPr>
            <a:xfrm>
              <a:off x="9387107" y="3614107"/>
              <a:ext cx="10004285" cy="2742264"/>
            </a:xfrm>
            <a:prstGeom prst="wedgeRoundRectCallout">
              <a:avLst>
                <a:gd name="adj1" fmla="val 3527"/>
                <a:gd name="adj2" fmla="val 42667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Kể tên những tiếng ồn em thường nghe thấy ở trường và ở nhà</a:t>
              </a:r>
            </a:p>
          </p:txBody>
        </p:sp>
        <p:sp>
          <p:nvSpPr>
            <p:cNvPr id="22" name="Isosceles Triangle 21"/>
            <p:cNvSpPr/>
            <p:nvPr/>
          </p:nvSpPr>
          <p:spPr>
            <a:xfrm rot="11823977">
              <a:off x="16218075" y="6250113"/>
              <a:ext cx="1138720" cy="62474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340" name="Picture 4" descr="https://o.remove.bg/downloads/81ddb952-a9b3-49fe-96a7-c9921e999f94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53" y="4830447"/>
            <a:ext cx="5847590" cy="45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412830" y="1244333"/>
            <a:ext cx="4637610" cy="1632741"/>
            <a:chOff x="9898797" y="3336529"/>
            <a:chExt cx="4637610" cy="1632741"/>
          </a:xfrm>
        </p:grpSpPr>
        <p:pic>
          <p:nvPicPr>
            <p:cNvPr id="23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898797" y="3336529"/>
              <a:ext cx="1596013" cy="163274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881000" y="3721474"/>
              <a:ext cx="26554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Tiếng còi xe</a:t>
              </a:r>
              <a:endParaRPr lang="en-US" sz="3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12830" y="3678108"/>
            <a:ext cx="5689023" cy="1632741"/>
            <a:chOff x="9898797" y="3336529"/>
            <a:chExt cx="5689023" cy="1632741"/>
          </a:xfrm>
        </p:grpSpPr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898797" y="3336529"/>
              <a:ext cx="1596013" cy="163274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11880999" y="3721474"/>
              <a:ext cx="37068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Tiếng nói chuyện</a:t>
              </a:r>
              <a:endParaRPr lang="en-US" sz="3600"/>
            </a:p>
          </p:txBody>
        </p:sp>
      </p:grpSp>
      <p:sp>
        <p:nvSpPr>
          <p:cNvPr id="8" name="Down Arrow 7"/>
          <p:cNvSpPr/>
          <p:nvPr/>
        </p:nvSpPr>
        <p:spPr>
          <a:xfrm>
            <a:off x="12596653" y="5905500"/>
            <a:ext cx="1295400" cy="9144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05707" y="7351574"/>
            <a:ext cx="6277293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tác hại của tiếng ồn đối với con người?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49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57598" y="1181100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 hại của tiếng ồn đối với con người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TRỊ CHỨNG MẤT NGỦ TIỀN MÃN T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28700" y="2628900"/>
            <a:ext cx="7734300" cy="6655942"/>
            <a:chOff x="1390650" y="2678558"/>
            <a:chExt cx="7734300" cy="6655942"/>
          </a:xfrm>
        </p:grpSpPr>
        <p:pic>
          <p:nvPicPr>
            <p:cNvPr id="18436" name="Picture 4" descr="TRỊ CHỨNG MẤT NGỦ TIỀN MÃN TEE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53" b="8125"/>
            <a:stretch/>
          </p:blipFill>
          <p:spPr bwMode="auto">
            <a:xfrm>
              <a:off x="2057400" y="2678558"/>
              <a:ext cx="6400800" cy="467474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390650" y="7580174"/>
              <a:ext cx="77343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ker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Gây mất ngủ, đau đầu, chóng mặt, làm tổn thương tai,…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85007" y="2628900"/>
            <a:ext cx="8008703" cy="6655942"/>
            <a:chOff x="9085007" y="2678558"/>
            <a:chExt cx="8008703" cy="6655942"/>
          </a:xfrm>
        </p:grpSpPr>
        <p:pic>
          <p:nvPicPr>
            <p:cNvPr id="18438" name="Picture 6" descr="BIỆN PHÁP GIẢM TIẾNG ỒN TRONG LAO ĐỘNG SẢN XUẤT - Công ty TNHH Chứng nhận  KN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688" y="2678558"/>
              <a:ext cx="7001342" cy="467474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9085007" y="7580174"/>
              <a:ext cx="800870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ker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Ảnh hưởng tới năng suất, hiệu quả làm việc và trao đổi thông tin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832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2" descr="TRỊ CHỨNG MẤT NGỦ TIỀN MÃN T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24098" y="1230053"/>
            <a:ext cx="13639800" cy="1754326"/>
            <a:chOff x="2667000" y="1275398"/>
            <a:chExt cx="13639800" cy="1754326"/>
          </a:xfrm>
        </p:grpSpPr>
        <p:pic>
          <p:nvPicPr>
            <p:cNvPr id="17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1333500"/>
              <a:ext cx="1901304" cy="163812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876800" y="1275398"/>
              <a:ext cx="11430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có thể làm gì để giảm tác hại của ô nhiễm tiếng ồn cho bản thân và những người khác?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" y="3604103"/>
            <a:ext cx="5430397" cy="5120797"/>
            <a:chOff x="963742" y="3126754"/>
            <a:chExt cx="5430397" cy="5120797"/>
          </a:xfrm>
        </p:grpSpPr>
        <p:grpSp>
          <p:nvGrpSpPr>
            <p:cNvPr id="19" name="Group 3"/>
            <p:cNvGrpSpPr/>
            <p:nvPr/>
          </p:nvGrpSpPr>
          <p:grpSpPr>
            <a:xfrm>
              <a:off x="963742" y="3466186"/>
              <a:ext cx="5430397" cy="4781365"/>
              <a:chOff x="0" y="-38100"/>
              <a:chExt cx="1216067" cy="886475"/>
            </a:xfrm>
          </p:grpSpPr>
          <p:sp>
            <p:nvSpPr>
              <p:cNvPr id="23" name="Freeform 4"/>
              <p:cNvSpPr/>
              <p:nvPr/>
            </p:nvSpPr>
            <p:spPr>
              <a:xfrm>
                <a:off x="0" y="0"/>
                <a:ext cx="1216067" cy="848375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rgbClr val="FFEAAF"/>
              </a:solid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272932" y="5082455"/>
              <a:ext cx="481201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Không gây tiếng ồn ở nơi công cộng.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042" y="3126754"/>
              <a:ext cx="1259796" cy="125979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432862" y="3610358"/>
            <a:ext cx="5430397" cy="5114541"/>
            <a:chOff x="963742" y="3126754"/>
            <a:chExt cx="5430397" cy="5114541"/>
          </a:xfrm>
        </p:grpSpPr>
        <p:grpSp>
          <p:nvGrpSpPr>
            <p:cNvPr id="26" name="Group 3"/>
            <p:cNvGrpSpPr/>
            <p:nvPr/>
          </p:nvGrpSpPr>
          <p:grpSpPr>
            <a:xfrm>
              <a:off x="963742" y="3466186"/>
              <a:ext cx="5430397" cy="4775109"/>
              <a:chOff x="0" y="-38100"/>
              <a:chExt cx="1216067" cy="885315"/>
            </a:xfrm>
          </p:grpSpPr>
          <p:sp>
            <p:nvSpPr>
              <p:cNvPr id="29" name="Freeform 4"/>
              <p:cNvSpPr/>
              <p:nvPr/>
            </p:nvSpPr>
            <p:spPr>
              <a:xfrm>
                <a:off x="0" y="0"/>
                <a:ext cx="1216067" cy="847215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177139" y="4777674"/>
              <a:ext cx="500360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Sử dụng các vật ngăn cách làm giảm tiếng ồn truyền đến tai.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042" y="3126754"/>
              <a:ext cx="1259796" cy="125979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2103724" y="3604103"/>
            <a:ext cx="5430397" cy="5120797"/>
            <a:chOff x="963742" y="3126754"/>
            <a:chExt cx="5430397" cy="5120797"/>
          </a:xfrm>
        </p:grpSpPr>
        <p:grpSp>
          <p:nvGrpSpPr>
            <p:cNvPr id="32" name="Group 3"/>
            <p:cNvGrpSpPr/>
            <p:nvPr/>
          </p:nvGrpSpPr>
          <p:grpSpPr>
            <a:xfrm>
              <a:off x="963742" y="3466186"/>
              <a:ext cx="5430397" cy="4781365"/>
              <a:chOff x="0" y="-38100"/>
              <a:chExt cx="1216067" cy="886475"/>
            </a:xfrm>
          </p:grpSpPr>
          <p:sp>
            <p:nvSpPr>
              <p:cNvPr id="35" name="Freeform 4"/>
              <p:cNvSpPr/>
              <p:nvPr/>
            </p:nvSpPr>
            <p:spPr>
              <a:xfrm>
                <a:off x="0" y="0"/>
                <a:ext cx="1216067" cy="848375"/>
              </a:xfrm>
              <a:custGeom>
                <a:avLst/>
                <a:gdLst/>
                <a:ahLst/>
                <a:cxnLst/>
                <a:rect l="l" t="t" r="r" b="b"/>
                <a:pathLst>
                  <a:path w="1149303" h="1087828">
                    <a:moveTo>
                      <a:pt x="94671" y="0"/>
                    </a:moveTo>
                    <a:lnTo>
                      <a:pt x="1054632" y="0"/>
                    </a:lnTo>
                    <a:cubicBezTo>
                      <a:pt x="1106917" y="0"/>
                      <a:pt x="1149303" y="42386"/>
                      <a:pt x="1149303" y="94671"/>
                    </a:cubicBezTo>
                    <a:lnTo>
                      <a:pt x="1149303" y="993157"/>
                    </a:lnTo>
                    <a:cubicBezTo>
                      <a:pt x="1149303" y="1045442"/>
                      <a:pt x="1106917" y="1087828"/>
                      <a:pt x="1054632" y="1087828"/>
                    </a:cubicBezTo>
                    <a:lnTo>
                      <a:pt x="94671" y="1087828"/>
                    </a:lnTo>
                    <a:cubicBezTo>
                      <a:pt x="42386" y="1087828"/>
                      <a:pt x="0" y="1045442"/>
                      <a:pt x="0" y="993157"/>
                    </a:cubicBezTo>
                    <a:lnTo>
                      <a:pt x="0" y="94671"/>
                    </a:lnTo>
                    <a:cubicBezTo>
                      <a:pt x="0" y="42386"/>
                      <a:pt x="42386" y="0"/>
                      <a:pt x="94671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20280" y="5082455"/>
              <a:ext cx="491731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Tuyên truyền, giáo dục ý thức con người,...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042" y="3126754"/>
              <a:ext cx="1259796" cy="1259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0314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5244717">
            <a:off x="5020465" y="2610605"/>
            <a:ext cx="7512284" cy="21297713"/>
          </a:xfrm>
          <a:custGeom>
            <a:avLst/>
            <a:gdLst/>
            <a:ahLst/>
            <a:cxnLst/>
            <a:rect l="l" t="t" r="r" b="b"/>
            <a:pathLst>
              <a:path w="7512284" h="21297713">
                <a:moveTo>
                  <a:pt x="0" y="0"/>
                </a:moveTo>
                <a:lnTo>
                  <a:pt x="7512284" y="0"/>
                </a:lnTo>
                <a:lnTo>
                  <a:pt x="7512284" y="21297713"/>
                </a:lnTo>
                <a:lnTo>
                  <a:pt x="0" y="21297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244717">
            <a:off x="5865963" y="-13595485"/>
            <a:ext cx="7512284" cy="21297713"/>
          </a:xfrm>
          <a:custGeom>
            <a:avLst/>
            <a:gdLst/>
            <a:ahLst/>
            <a:cxnLst/>
            <a:rect l="l" t="t" r="r" b="b"/>
            <a:pathLst>
              <a:path w="7512284" h="21297713">
                <a:moveTo>
                  <a:pt x="0" y="0"/>
                </a:moveTo>
                <a:lnTo>
                  <a:pt x="7512284" y="0"/>
                </a:lnTo>
                <a:lnTo>
                  <a:pt x="7512284" y="21297713"/>
                </a:lnTo>
                <a:lnTo>
                  <a:pt x="0" y="21297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27731" y="2476500"/>
            <a:ext cx="8428366" cy="5744015"/>
            <a:chOff x="2514600" y="3905453"/>
            <a:chExt cx="8428366" cy="5744015"/>
          </a:xfrm>
        </p:grpSpPr>
        <p:pic>
          <p:nvPicPr>
            <p:cNvPr id="12" name="Picture 2" descr="https://o.remove.bg/downloads/414c5510-4482-4e49-9165-a6f1d085fe31/image-removebg-previe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983" y="3905453"/>
              <a:ext cx="4419600" cy="363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14600" y="7895142"/>
              <a:ext cx="84283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3600">
                  <a:latin typeface="Arial" panose="020B0604020202020204" pitchFamily="34" charset="0"/>
                  <a:cs typeface="Arial" panose="020B0604020202020204" pitchFamily="34" charset="0"/>
                </a:rPr>
                <a:t>Âm thanh giúp con người nghe được tiếng cô giáo giảng bài, tiếng chim hót,...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03067" y="1167492"/>
            <a:ext cx="7899133" cy="8014608"/>
            <a:chOff x="9662585" y="2111069"/>
            <a:chExt cx="7899133" cy="8014608"/>
          </a:xfrm>
        </p:grpSpPr>
        <p:pic>
          <p:nvPicPr>
            <p:cNvPr id="1026" name="Picture 2" descr="https://o.remove.bg/downloads/f87f497a-aef4-4875-aada-47c5d620bf2f/image-removebg-preview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8608" y="5159069"/>
              <a:ext cx="3367088" cy="496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662585" y="2111069"/>
              <a:ext cx="7899133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nl-NL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 âm thanh quá lớn sẽ khiến tai bị khó chịu </a:t>
              </a:r>
              <a:r>
                <a:rPr lang="nl-NL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 N</a:t>
              </a:r>
              <a:r>
                <a:rPr lang="nl-NL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ên chỉnh âm lượng ở mức vừa</a:t>
              </a: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nghe.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9296400" y="1104900"/>
            <a:ext cx="0" cy="792140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64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175057" y="8006969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641364">
            <a:off x="15180831" y="-1028700"/>
            <a:ext cx="5051652" cy="4114800"/>
          </a:xfrm>
          <a:custGeom>
            <a:avLst/>
            <a:gdLst/>
            <a:ahLst/>
            <a:cxnLst/>
            <a:rect l="l" t="t" r="r" b="b"/>
            <a:pathLst>
              <a:path w="5051652" h="4114800">
                <a:moveTo>
                  <a:pt x="0" y="0"/>
                </a:moveTo>
                <a:lnTo>
                  <a:pt x="5051652" y="0"/>
                </a:lnTo>
                <a:lnTo>
                  <a:pt x="5051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-691791" y="-879667"/>
            <a:ext cx="7315200" cy="2926080"/>
          </a:xfrm>
          <a:custGeom>
            <a:avLst/>
            <a:gdLst/>
            <a:ahLst/>
            <a:cxnLst/>
            <a:rect l="l" t="t" r="r" b="b"/>
            <a:pathLst>
              <a:path w="7315200" h="2926080">
                <a:moveTo>
                  <a:pt x="7315200" y="2926080"/>
                </a:moveTo>
                <a:lnTo>
                  <a:pt x="0" y="2926080"/>
                </a:lnTo>
                <a:lnTo>
                  <a:pt x="0" y="0"/>
                </a:lnTo>
                <a:lnTo>
                  <a:pt x="7315200" y="0"/>
                </a:lnTo>
                <a:lnTo>
                  <a:pt x="7315200" y="29260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0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2" descr="TRỊ CHỨNG MẤT NGỦ TIỀN MÃN T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056042"/>
            <a:ext cx="7515911" cy="8174914"/>
            <a:chOff x="1312935" y="1007186"/>
            <a:chExt cx="7515911" cy="8174914"/>
          </a:xfrm>
        </p:grpSpPr>
        <p:pic>
          <p:nvPicPr>
            <p:cNvPr id="19458" name="Picture 2" descr="https://o.remove.bg/downloads/020d6322-92eb-44e3-a14c-ba4f3d1a752d/image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007186"/>
              <a:ext cx="6026983" cy="531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12935" y="6596777"/>
              <a:ext cx="751591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tham quan viện bảo tàng, em sẽ nói gì với các bạn đang thảo luận sôi nổi và cười nói to?</a:t>
              </a:r>
              <a:endPara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82100" y="2654139"/>
            <a:ext cx="7886700" cy="4978719"/>
            <a:chOff x="8845174" y="1915125"/>
            <a:chExt cx="7886700" cy="4978719"/>
          </a:xfrm>
        </p:grpSpPr>
        <p:pic>
          <p:nvPicPr>
            <p:cNvPr id="3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845174" y="1915125"/>
              <a:ext cx="7886700" cy="4978719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9565760" y="2779044"/>
              <a:ext cx="644552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Em sẽ khuyên các bạn nói nhỏ để tránh gây ra tiếng ồn, làm ảnh hưởng đến người khác.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29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382448">
            <a:off x="-1950514" y="8970941"/>
            <a:ext cx="7253699" cy="5222663"/>
          </a:xfrm>
          <a:custGeom>
            <a:avLst/>
            <a:gdLst/>
            <a:ahLst/>
            <a:cxnLst/>
            <a:rect l="l" t="t" r="r" b="b"/>
            <a:pathLst>
              <a:path w="7253699" h="5222663">
                <a:moveTo>
                  <a:pt x="0" y="0"/>
                </a:moveTo>
                <a:lnTo>
                  <a:pt x="7253699" y="0"/>
                </a:lnTo>
                <a:lnTo>
                  <a:pt x="7253699" y="5222664"/>
                </a:lnTo>
                <a:lnTo>
                  <a:pt x="0" y="522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4207266">
            <a:off x="13262659" y="-2614644"/>
            <a:ext cx="7262899" cy="5229288"/>
          </a:xfrm>
          <a:custGeom>
            <a:avLst/>
            <a:gdLst/>
            <a:ahLst/>
            <a:cxnLst/>
            <a:rect l="l" t="t" r="r" b="b"/>
            <a:pathLst>
              <a:path w="7262899" h="5229288">
                <a:moveTo>
                  <a:pt x="0" y="0"/>
                </a:moveTo>
                <a:lnTo>
                  <a:pt x="7262899" y="0"/>
                </a:lnTo>
                <a:lnTo>
                  <a:pt x="7262899" y="5229288"/>
                </a:lnTo>
                <a:lnTo>
                  <a:pt x="0" y="5229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6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378213" y="800100"/>
            <a:ext cx="175315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6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9032" y="2400300"/>
            <a:ext cx="15069932" cy="1447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nl-NL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vào chữ cái đầu câu trả lời đúng.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9032" y="4381500"/>
            <a:ext cx="7306368" cy="2305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 thanh càng to càng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 rõ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09032" y="7028977"/>
            <a:ext cx="7306368" cy="2305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 thanh không thật sự cần thiết đối với cuộc sống con người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72596" y="4381500"/>
            <a:ext cx="7306368" cy="2305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 đi nhẹ, nói khẽ khi vào bệnh viện thăm người ốm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72596" y="7028977"/>
            <a:ext cx="7306368" cy="2305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con vật không cần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 thanh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19048" y="4724399"/>
            <a:ext cx="896552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382448">
            <a:off x="-1950514" y="8970941"/>
            <a:ext cx="7253699" cy="5222663"/>
          </a:xfrm>
          <a:custGeom>
            <a:avLst/>
            <a:gdLst/>
            <a:ahLst/>
            <a:cxnLst/>
            <a:rect l="l" t="t" r="r" b="b"/>
            <a:pathLst>
              <a:path w="7253699" h="5222663">
                <a:moveTo>
                  <a:pt x="0" y="0"/>
                </a:moveTo>
                <a:lnTo>
                  <a:pt x="7253699" y="0"/>
                </a:lnTo>
                <a:lnTo>
                  <a:pt x="7253699" y="5222664"/>
                </a:lnTo>
                <a:lnTo>
                  <a:pt x="0" y="522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4207266">
            <a:off x="13262659" y="-2614644"/>
            <a:ext cx="7262899" cy="5229288"/>
          </a:xfrm>
          <a:custGeom>
            <a:avLst/>
            <a:gdLst/>
            <a:ahLst/>
            <a:cxnLst/>
            <a:rect l="l" t="t" r="r" b="b"/>
            <a:pathLst>
              <a:path w="7262899" h="5229288">
                <a:moveTo>
                  <a:pt x="0" y="0"/>
                </a:moveTo>
                <a:lnTo>
                  <a:pt x="7262899" y="0"/>
                </a:lnTo>
                <a:lnTo>
                  <a:pt x="7262899" y="5229288"/>
                </a:lnTo>
                <a:lnTo>
                  <a:pt x="0" y="5229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6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609032" y="1170687"/>
            <a:ext cx="15069932" cy="2362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cách nào để cái trống phát ra âm thanh? Khi trống phát ra âm thanh thì bộ phận nào của trống rung động?</a:t>
            </a:r>
          </a:p>
        </p:txBody>
      </p:sp>
      <p:pic>
        <p:nvPicPr>
          <p:cNvPr id="21506" name="Picture 2" descr="https://o.remove.bg/downloads/d616c16b-bf0f-4562-b699-07ce5e3a30aa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84" y="4079878"/>
            <a:ext cx="3611608" cy="53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0" y="5038672"/>
            <a:ext cx="862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 trống làm trống rung động phát ra âm thanh.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3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trống phát ra âm thanh thì bề mặt bị gõ rung động.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57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382448">
            <a:off x="-1950514" y="8970941"/>
            <a:ext cx="7253699" cy="5222663"/>
          </a:xfrm>
          <a:custGeom>
            <a:avLst/>
            <a:gdLst/>
            <a:ahLst/>
            <a:cxnLst/>
            <a:rect l="l" t="t" r="r" b="b"/>
            <a:pathLst>
              <a:path w="7253699" h="5222663">
                <a:moveTo>
                  <a:pt x="0" y="0"/>
                </a:moveTo>
                <a:lnTo>
                  <a:pt x="7253699" y="0"/>
                </a:lnTo>
                <a:lnTo>
                  <a:pt x="7253699" y="5222664"/>
                </a:lnTo>
                <a:lnTo>
                  <a:pt x="0" y="522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4207266">
            <a:off x="13262659" y="-2614644"/>
            <a:ext cx="7262899" cy="5229288"/>
          </a:xfrm>
          <a:custGeom>
            <a:avLst/>
            <a:gdLst/>
            <a:ahLst/>
            <a:cxnLst/>
            <a:rect l="l" t="t" r="r" b="b"/>
            <a:pathLst>
              <a:path w="7262899" h="5229288">
                <a:moveTo>
                  <a:pt x="0" y="0"/>
                </a:moveTo>
                <a:lnTo>
                  <a:pt x="7262899" y="0"/>
                </a:lnTo>
                <a:lnTo>
                  <a:pt x="7262899" y="5229288"/>
                </a:lnTo>
                <a:lnTo>
                  <a:pt x="0" y="5229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6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609032" y="1170687"/>
            <a:ext cx="15069932" cy="2362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không đùa nghịch, hò hét to trong lớp khi cô giáo tạm thời vắng mặt?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19400" y="4076700"/>
            <a:ext cx="7924800" cy="4876707"/>
            <a:chOff x="6712607" y="4290247"/>
            <a:chExt cx="7924800" cy="4876707"/>
          </a:xfrm>
        </p:grpSpPr>
        <p:sp>
          <p:nvSpPr>
            <p:cNvPr id="10" name="Rounded Rectangle 9"/>
            <p:cNvSpPr/>
            <p:nvPr/>
          </p:nvSpPr>
          <p:spPr>
            <a:xfrm>
              <a:off x="6712607" y="4716624"/>
              <a:ext cx="7924800" cy="44503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nl-NL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 nghịch, hò hét to trong lớp khi cô giáo tạm thời vắng mặt gây ra tiếng ồn làm ảnh hưởng đến các lớp bên cạnh đang học.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9977" y="4290247"/>
              <a:ext cx="890060" cy="852753"/>
            </a:xfrm>
            <a:prstGeom prst="rect">
              <a:avLst/>
            </a:prstGeom>
          </p:spPr>
        </p:pic>
      </p:grpSp>
      <p:pic>
        <p:nvPicPr>
          <p:cNvPr id="12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963400" y="5316280"/>
            <a:ext cx="2821453" cy="44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1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522096" y="-369971"/>
            <a:ext cx="1017122" cy="10968968"/>
          </a:xfrm>
          <a:custGeom>
            <a:avLst/>
            <a:gdLst/>
            <a:ahLst/>
            <a:cxnLst/>
            <a:rect l="l" t="t" r="r" b="b"/>
            <a:pathLst>
              <a:path w="1017122" h="10968968">
                <a:moveTo>
                  <a:pt x="0" y="0"/>
                </a:moveTo>
                <a:lnTo>
                  <a:pt x="1017122" y="0"/>
                </a:lnTo>
                <a:lnTo>
                  <a:pt x="1017122" y="10968968"/>
                </a:lnTo>
                <a:lnTo>
                  <a:pt x="0" y="1096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779439" y="-340984"/>
            <a:ext cx="1017122" cy="10968968"/>
          </a:xfrm>
          <a:custGeom>
            <a:avLst/>
            <a:gdLst/>
            <a:ahLst/>
            <a:cxnLst/>
            <a:rect l="l" t="t" r="r" b="b"/>
            <a:pathLst>
              <a:path w="1017122" h="10968968">
                <a:moveTo>
                  <a:pt x="0" y="0"/>
                </a:moveTo>
                <a:lnTo>
                  <a:pt x="1017122" y="0"/>
                </a:lnTo>
                <a:lnTo>
                  <a:pt x="1017122" y="10968968"/>
                </a:lnTo>
                <a:lnTo>
                  <a:pt x="0" y="1096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"/>
          <p:cNvSpPr/>
          <p:nvPr/>
        </p:nvSpPr>
        <p:spPr>
          <a:xfrm rot="-10800000">
            <a:off x="6567607" y="1028700"/>
            <a:ext cx="11720393" cy="1593138"/>
          </a:xfrm>
          <a:custGeom>
            <a:avLst/>
            <a:gdLst/>
            <a:ahLst/>
            <a:cxnLst/>
            <a:rect l="l" t="t" r="r" b="b"/>
            <a:pathLst>
              <a:path w="11720393" h="1593138">
                <a:moveTo>
                  <a:pt x="0" y="0"/>
                </a:moveTo>
                <a:lnTo>
                  <a:pt x="11720393" y="0"/>
                </a:lnTo>
                <a:lnTo>
                  <a:pt x="11720393" y="1593138"/>
                </a:lnTo>
                <a:lnTo>
                  <a:pt x="0" y="1593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656" t="-13673" b="-3068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3"/>
          <p:cNvSpPr txBox="1"/>
          <p:nvPr/>
        </p:nvSpPr>
        <p:spPr>
          <a:xfrm>
            <a:off x="7749154" y="1354011"/>
            <a:ext cx="9357298" cy="954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200" b="1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60340" y="3697120"/>
            <a:ext cx="5244976" cy="6018380"/>
            <a:chOff x="960340" y="3646681"/>
            <a:chExt cx="5244976" cy="6018380"/>
          </a:xfrm>
        </p:grpSpPr>
        <p:grpSp>
          <p:nvGrpSpPr>
            <p:cNvPr id="12" name="Group 12"/>
            <p:cNvGrpSpPr/>
            <p:nvPr/>
          </p:nvGrpSpPr>
          <p:grpSpPr>
            <a:xfrm>
              <a:off x="960340" y="3646681"/>
              <a:ext cx="4857750" cy="5611619"/>
              <a:chOff x="0" y="0"/>
              <a:chExt cx="1285000" cy="1700490"/>
            </a:xfrm>
          </p:grpSpPr>
          <p:sp>
            <p:nvSpPr>
              <p:cNvPr id="15" name="Freeform 13"/>
              <p:cNvSpPr/>
              <p:nvPr/>
            </p:nvSpPr>
            <p:spPr>
              <a:xfrm>
                <a:off x="10160" y="16510"/>
                <a:ext cx="1262140" cy="1672550"/>
              </a:xfrm>
              <a:custGeom>
                <a:avLst/>
                <a:gdLst/>
                <a:ahLst/>
                <a:cxnLst/>
                <a:rect l="l" t="t" r="r" b="b"/>
                <a:pathLst>
                  <a:path w="1262140" h="1672550">
                    <a:moveTo>
                      <a:pt x="1262140" y="1672550"/>
                    </a:moveTo>
                    <a:lnTo>
                      <a:pt x="0" y="1664930"/>
                    </a:lnTo>
                    <a:lnTo>
                      <a:pt x="0" y="593311"/>
                    </a:lnTo>
                    <a:lnTo>
                      <a:pt x="17780" y="19050"/>
                    </a:lnTo>
                    <a:lnTo>
                      <a:pt x="627169" y="0"/>
                    </a:lnTo>
                    <a:lnTo>
                      <a:pt x="1243090" y="5080"/>
                    </a:lnTo>
                    <a:lnTo>
                      <a:pt x="1262140" y="1672550"/>
                    </a:ln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-3810" y="0"/>
                <a:ext cx="1291350" cy="1699220"/>
              </a:xfrm>
              <a:custGeom>
                <a:avLst/>
                <a:gdLst/>
                <a:ahLst/>
                <a:cxnLst/>
                <a:rect l="l" t="t" r="r" b="b"/>
                <a:pathLst>
                  <a:path w="1291350" h="1699220">
                    <a:moveTo>
                      <a:pt x="1257060" y="21590"/>
                    </a:moveTo>
                    <a:cubicBezTo>
                      <a:pt x="1258330" y="34290"/>
                      <a:pt x="1258330" y="44450"/>
                      <a:pt x="1259600" y="54610"/>
                    </a:cubicBezTo>
                    <a:cubicBezTo>
                      <a:pt x="1262140" y="88683"/>
                      <a:pt x="1263410" y="123929"/>
                      <a:pt x="1265950" y="157917"/>
                    </a:cubicBezTo>
                    <a:cubicBezTo>
                      <a:pt x="1265950" y="207009"/>
                      <a:pt x="1278650" y="1175017"/>
                      <a:pt x="1285000" y="1224109"/>
                    </a:cubicBezTo>
                    <a:cubicBezTo>
                      <a:pt x="1291350" y="1298378"/>
                      <a:pt x="1287540" y="1373905"/>
                      <a:pt x="1287540" y="1448173"/>
                    </a:cubicBezTo>
                    <a:cubicBezTo>
                      <a:pt x="1287540" y="1513630"/>
                      <a:pt x="1288810" y="1574052"/>
                      <a:pt x="1290080" y="1638260"/>
                    </a:cubicBezTo>
                    <a:cubicBezTo>
                      <a:pt x="1290080" y="1659850"/>
                      <a:pt x="1290080" y="1673820"/>
                      <a:pt x="1290080" y="1697950"/>
                    </a:cubicBezTo>
                    <a:cubicBezTo>
                      <a:pt x="1267220" y="1697950"/>
                      <a:pt x="1246900" y="1699220"/>
                      <a:pt x="1227952" y="1697950"/>
                    </a:cubicBezTo>
                    <a:cubicBezTo>
                      <a:pt x="1167215" y="1692870"/>
                      <a:pt x="1105544" y="1699220"/>
                      <a:pt x="1044807" y="1694140"/>
                    </a:cubicBezTo>
                    <a:cubicBezTo>
                      <a:pt x="1008364" y="1690330"/>
                      <a:pt x="972857" y="1692870"/>
                      <a:pt x="936414" y="1690330"/>
                    </a:cubicBezTo>
                    <a:cubicBezTo>
                      <a:pt x="919595" y="1689060"/>
                      <a:pt x="902775" y="1687790"/>
                      <a:pt x="885956" y="1686520"/>
                    </a:cubicBezTo>
                    <a:cubicBezTo>
                      <a:pt x="875677" y="1686520"/>
                      <a:pt x="866333" y="1687790"/>
                      <a:pt x="856055" y="1687790"/>
                    </a:cubicBezTo>
                    <a:cubicBezTo>
                      <a:pt x="829891" y="1686520"/>
                      <a:pt x="757941" y="1687790"/>
                      <a:pt x="731777" y="1686520"/>
                    </a:cubicBezTo>
                    <a:cubicBezTo>
                      <a:pt x="713089" y="1685250"/>
                      <a:pt x="339322" y="1694140"/>
                      <a:pt x="320634" y="1692870"/>
                    </a:cubicBezTo>
                    <a:cubicBezTo>
                      <a:pt x="315962" y="1692870"/>
                      <a:pt x="310356" y="1694140"/>
                      <a:pt x="305683" y="1694140"/>
                    </a:cubicBezTo>
                    <a:cubicBezTo>
                      <a:pt x="294470" y="1694140"/>
                      <a:pt x="284192" y="1695410"/>
                      <a:pt x="272979" y="1695410"/>
                    </a:cubicBezTo>
                    <a:cubicBezTo>
                      <a:pt x="244946" y="1695410"/>
                      <a:pt x="217848" y="1694140"/>
                      <a:pt x="189816" y="1692870"/>
                    </a:cubicBezTo>
                    <a:cubicBezTo>
                      <a:pt x="172996" y="1691600"/>
                      <a:pt x="156177" y="1690330"/>
                      <a:pt x="140292" y="1689060"/>
                    </a:cubicBezTo>
                    <a:cubicBezTo>
                      <a:pt x="110391" y="1687790"/>
                      <a:pt x="80489" y="1686520"/>
                      <a:pt x="48260" y="1686520"/>
                    </a:cubicBezTo>
                    <a:cubicBezTo>
                      <a:pt x="38100" y="1686520"/>
                      <a:pt x="29210" y="1686520"/>
                      <a:pt x="19050" y="1685250"/>
                    </a:cubicBezTo>
                    <a:cubicBezTo>
                      <a:pt x="10160" y="1683980"/>
                      <a:pt x="5080" y="1677630"/>
                      <a:pt x="7620" y="1668740"/>
                    </a:cubicBezTo>
                    <a:cubicBezTo>
                      <a:pt x="16510" y="1636992"/>
                      <a:pt x="12700" y="1605522"/>
                      <a:pt x="11430" y="1572793"/>
                    </a:cubicBezTo>
                    <a:cubicBezTo>
                      <a:pt x="10160" y="1506078"/>
                      <a:pt x="6350" y="1440621"/>
                      <a:pt x="7620" y="1373905"/>
                    </a:cubicBezTo>
                    <a:cubicBezTo>
                      <a:pt x="5080" y="1290825"/>
                      <a:pt x="0" y="262396"/>
                      <a:pt x="7620" y="178057"/>
                    </a:cubicBezTo>
                    <a:cubicBezTo>
                      <a:pt x="8890" y="161693"/>
                      <a:pt x="7620" y="144070"/>
                      <a:pt x="8890" y="127706"/>
                    </a:cubicBezTo>
                    <a:cubicBezTo>
                      <a:pt x="10160" y="101271"/>
                      <a:pt x="12700" y="7231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29" y="30480"/>
                      <a:pt x="72079" y="29210"/>
                    </a:cubicBezTo>
                    <a:cubicBezTo>
                      <a:pt x="97309" y="25400"/>
                      <a:pt x="122538" y="22860"/>
                      <a:pt x="148702" y="20320"/>
                    </a:cubicBezTo>
                    <a:cubicBezTo>
                      <a:pt x="166455" y="17780"/>
                      <a:pt x="184209" y="16510"/>
                      <a:pt x="201029" y="13970"/>
                    </a:cubicBezTo>
                    <a:cubicBezTo>
                      <a:pt x="217848" y="11430"/>
                      <a:pt x="235602" y="8890"/>
                      <a:pt x="252422" y="8890"/>
                    </a:cubicBezTo>
                    <a:cubicBezTo>
                      <a:pt x="271110" y="7620"/>
                      <a:pt x="289798" y="10160"/>
                      <a:pt x="308487" y="8890"/>
                    </a:cubicBezTo>
                    <a:cubicBezTo>
                      <a:pt x="331847" y="8890"/>
                      <a:pt x="755138" y="6350"/>
                      <a:pt x="778498" y="5080"/>
                    </a:cubicBezTo>
                    <a:cubicBezTo>
                      <a:pt x="800924" y="3810"/>
                      <a:pt x="823350" y="2540"/>
                      <a:pt x="846710" y="2540"/>
                    </a:cubicBezTo>
                    <a:cubicBezTo>
                      <a:pt x="885022" y="1270"/>
                      <a:pt x="922398" y="0"/>
                      <a:pt x="960709" y="0"/>
                    </a:cubicBezTo>
                    <a:cubicBezTo>
                      <a:pt x="976594" y="0"/>
                      <a:pt x="993414" y="2540"/>
                      <a:pt x="1009299" y="2540"/>
                    </a:cubicBezTo>
                    <a:cubicBezTo>
                      <a:pt x="1053216" y="3810"/>
                      <a:pt x="1098068" y="5080"/>
                      <a:pt x="1141986" y="7620"/>
                    </a:cubicBezTo>
                    <a:cubicBezTo>
                      <a:pt x="1165346" y="8890"/>
                      <a:pt x="1188707" y="12700"/>
                      <a:pt x="1212067" y="16510"/>
                    </a:cubicBezTo>
                    <a:cubicBezTo>
                      <a:pt x="1217674" y="16510"/>
                      <a:pt x="1223280" y="16510"/>
                      <a:pt x="1227952" y="16510"/>
                    </a:cubicBezTo>
                    <a:cubicBezTo>
                      <a:pt x="1238010" y="17780"/>
                      <a:pt x="1246900" y="20320"/>
                      <a:pt x="1257060" y="21590"/>
                    </a:cubicBezTo>
                    <a:moveTo>
                      <a:pt x="1267220" y="1681440"/>
                    </a:moveTo>
                    <a:cubicBezTo>
                      <a:pt x="1268490" y="1664930"/>
                      <a:pt x="1269760" y="1652230"/>
                      <a:pt x="1269760" y="1639530"/>
                    </a:cubicBezTo>
                    <a:cubicBezTo>
                      <a:pt x="1268490" y="1567758"/>
                      <a:pt x="1267220" y="1501042"/>
                      <a:pt x="1267220" y="1429292"/>
                    </a:cubicBezTo>
                    <a:cubicBezTo>
                      <a:pt x="1267220" y="1396563"/>
                      <a:pt x="1269760" y="1363835"/>
                      <a:pt x="1268490" y="1331106"/>
                    </a:cubicBezTo>
                    <a:cubicBezTo>
                      <a:pt x="1268490" y="1300895"/>
                      <a:pt x="1267220" y="1269426"/>
                      <a:pt x="1265950" y="1239215"/>
                    </a:cubicBezTo>
                    <a:cubicBezTo>
                      <a:pt x="1260870" y="1192640"/>
                      <a:pt x="1249440" y="228409"/>
                      <a:pt x="1249440" y="181833"/>
                    </a:cubicBezTo>
                    <a:cubicBezTo>
                      <a:pt x="1246900" y="142811"/>
                      <a:pt x="1244360" y="102530"/>
                      <a:pt x="1241820" y="63500"/>
                    </a:cubicBezTo>
                    <a:cubicBezTo>
                      <a:pt x="1240550" y="44450"/>
                      <a:pt x="1239280" y="43180"/>
                      <a:pt x="1225149" y="41910"/>
                    </a:cubicBezTo>
                    <a:cubicBezTo>
                      <a:pt x="1222346" y="41910"/>
                      <a:pt x="1220477" y="41910"/>
                      <a:pt x="1217674" y="40640"/>
                    </a:cubicBezTo>
                    <a:cubicBezTo>
                      <a:pt x="1194313" y="36830"/>
                      <a:pt x="1170018" y="31750"/>
                      <a:pt x="1146658" y="30480"/>
                    </a:cubicBezTo>
                    <a:cubicBezTo>
                      <a:pt x="1089659" y="26670"/>
                      <a:pt x="1031725" y="25400"/>
                      <a:pt x="974726" y="22860"/>
                    </a:cubicBezTo>
                    <a:cubicBezTo>
                      <a:pt x="966316" y="22860"/>
                      <a:pt x="956972" y="22860"/>
                      <a:pt x="948562" y="22860"/>
                    </a:cubicBezTo>
                    <a:cubicBezTo>
                      <a:pt x="934546" y="22860"/>
                      <a:pt x="920529" y="22860"/>
                      <a:pt x="907447" y="22860"/>
                    </a:cubicBezTo>
                    <a:cubicBezTo>
                      <a:pt x="877546" y="22860"/>
                      <a:pt x="847645" y="22860"/>
                      <a:pt x="818678" y="24130"/>
                    </a:cubicBezTo>
                    <a:cubicBezTo>
                      <a:pt x="793449" y="25400"/>
                      <a:pt x="368289" y="29210"/>
                      <a:pt x="343060" y="29210"/>
                    </a:cubicBezTo>
                    <a:cubicBezTo>
                      <a:pt x="301946" y="29210"/>
                      <a:pt x="260832" y="26670"/>
                      <a:pt x="219717" y="33020"/>
                    </a:cubicBezTo>
                    <a:cubicBezTo>
                      <a:pt x="198226" y="36830"/>
                      <a:pt x="177668" y="36830"/>
                      <a:pt x="157111" y="38100"/>
                    </a:cubicBezTo>
                    <a:cubicBezTo>
                      <a:pt x="121604" y="41910"/>
                      <a:pt x="86096" y="45720"/>
                      <a:pt x="49530" y="50800"/>
                    </a:cubicBezTo>
                    <a:cubicBezTo>
                      <a:pt x="36830" y="50800"/>
                      <a:pt x="34290" y="53340"/>
                      <a:pt x="33020" y="68543"/>
                    </a:cubicBezTo>
                    <a:cubicBezTo>
                      <a:pt x="31750" y="91201"/>
                      <a:pt x="31750" y="113859"/>
                      <a:pt x="30480" y="136517"/>
                    </a:cubicBezTo>
                    <a:cubicBezTo>
                      <a:pt x="29210" y="174281"/>
                      <a:pt x="26670" y="210786"/>
                      <a:pt x="25400" y="248549"/>
                    </a:cubicBezTo>
                    <a:cubicBezTo>
                      <a:pt x="20320" y="288830"/>
                      <a:pt x="26670" y="1273202"/>
                      <a:pt x="29210" y="1313483"/>
                    </a:cubicBezTo>
                    <a:cubicBezTo>
                      <a:pt x="29210" y="1356282"/>
                      <a:pt x="29210" y="1400339"/>
                      <a:pt x="30480" y="1443138"/>
                    </a:cubicBezTo>
                    <a:cubicBezTo>
                      <a:pt x="30480" y="1474608"/>
                      <a:pt x="33020" y="1506078"/>
                      <a:pt x="33020" y="1537547"/>
                    </a:cubicBezTo>
                    <a:cubicBezTo>
                      <a:pt x="33020" y="1571535"/>
                      <a:pt x="33020" y="1605522"/>
                      <a:pt x="31750" y="1639530"/>
                    </a:cubicBezTo>
                    <a:cubicBezTo>
                      <a:pt x="31750" y="1643340"/>
                      <a:pt x="31750" y="1645880"/>
                      <a:pt x="31750" y="1649690"/>
                    </a:cubicBezTo>
                    <a:cubicBezTo>
                      <a:pt x="31750" y="1659850"/>
                      <a:pt x="35560" y="1663660"/>
                      <a:pt x="44450" y="1663660"/>
                    </a:cubicBezTo>
                    <a:cubicBezTo>
                      <a:pt x="58998" y="1663660"/>
                      <a:pt x="72079" y="1664930"/>
                      <a:pt x="84227" y="1664930"/>
                    </a:cubicBezTo>
                    <a:cubicBezTo>
                      <a:pt x="101981" y="1664930"/>
                      <a:pt x="120669" y="1662390"/>
                      <a:pt x="138423" y="1664930"/>
                    </a:cubicBezTo>
                    <a:cubicBezTo>
                      <a:pt x="167390" y="1668740"/>
                      <a:pt x="196357" y="1671280"/>
                      <a:pt x="225324" y="1670010"/>
                    </a:cubicBezTo>
                    <a:cubicBezTo>
                      <a:pt x="244012" y="1668740"/>
                      <a:pt x="261766" y="1671280"/>
                      <a:pt x="280454" y="1671280"/>
                    </a:cubicBezTo>
                    <a:cubicBezTo>
                      <a:pt x="307552" y="1671280"/>
                      <a:pt x="334650" y="1670010"/>
                      <a:pt x="361748" y="1671280"/>
                    </a:cubicBezTo>
                    <a:cubicBezTo>
                      <a:pt x="401928" y="1672550"/>
                      <a:pt x="842973" y="1662390"/>
                      <a:pt x="884087" y="1664930"/>
                    </a:cubicBezTo>
                    <a:cubicBezTo>
                      <a:pt x="901841" y="1666200"/>
                      <a:pt x="919595" y="1667470"/>
                      <a:pt x="936414" y="1667470"/>
                    </a:cubicBezTo>
                    <a:cubicBezTo>
                      <a:pt x="967250" y="1670010"/>
                      <a:pt x="997151" y="1666200"/>
                      <a:pt x="1027987" y="1670010"/>
                    </a:cubicBezTo>
                    <a:cubicBezTo>
                      <a:pt x="1053216" y="1672550"/>
                      <a:pt x="1078446" y="1672550"/>
                      <a:pt x="1103675" y="1675090"/>
                    </a:cubicBezTo>
                    <a:cubicBezTo>
                      <a:pt x="1141052" y="1678900"/>
                      <a:pt x="1178428" y="1681440"/>
                      <a:pt x="1215805" y="1682710"/>
                    </a:cubicBezTo>
                    <a:cubicBezTo>
                      <a:pt x="1229821" y="1682710"/>
                      <a:pt x="1246900" y="1681440"/>
                      <a:pt x="1267220" y="1681440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25"/>
            <p:cNvSpPr/>
            <p:nvPr/>
          </p:nvSpPr>
          <p:spPr>
            <a:xfrm rot="1025571">
              <a:off x="4803328" y="8650372"/>
              <a:ext cx="1401988" cy="1014689"/>
            </a:xfrm>
            <a:custGeom>
              <a:avLst/>
              <a:gdLst/>
              <a:ahLst/>
              <a:cxnLst/>
              <a:rect l="l" t="t" r="r" b="b"/>
              <a:pathLst>
                <a:path w="1401988" h="1014689">
                  <a:moveTo>
                    <a:pt x="0" y="0"/>
                  </a:moveTo>
                  <a:lnTo>
                    <a:pt x="1401988" y="0"/>
                  </a:lnTo>
                  <a:lnTo>
                    <a:pt x="1401988" y="1014690"/>
                  </a:lnTo>
                  <a:lnTo>
                    <a:pt x="0" y="1014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93276" y="5476708"/>
              <a:ext cx="398227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ker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lại kiến thức đã học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5125" y="3697120"/>
            <a:ext cx="4857750" cy="5611619"/>
            <a:chOff x="6715125" y="3646681"/>
            <a:chExt cx="4857750" cy="5611619"/>
          </a:xfrm>
        </p:grpSpPr>
        <p:grpSp>
          <p:nvGrpSpPr>
            <p:cNvPr id="18" name="Group 9"/>
            <p:cNvGrpSpPr/>
            <p:nvPr/>
          </p:nvGrpSpPr>
          <p:grpSpPr>
            <a:xfrm>
              <a:off x="6715125" y="3646681"/>
              <a:ext cx="4857750" cy="5611619"/>
              <a:chOff x="0" y="0"/>
              <a:chExt cx="1285000" cy="1700490"/>
            </a:xfrm>
          </p:grpSpPr>
          <p:sp>
            <p:nvSpPr>
              <p:cNvPr id="20" name="Freeform 10"/>
              <p:cNvSpPr/>
              <p:nvPr/>
            </p:nvSpPr>
            <p:spPr>
              <a:xfrm>
                <a:off x="10160" y="16510"/>
                <a:ext cx="1262140" cy="1672550"/>
              </a:xfrm>
              <a:custGeom>
                <a:avLst/>
                <a:gdLst/>
                <a:ahLst/>
                <a:cxnLst/>
                <a:rect l="l" t="t" r="r" b="b"/>
                <a:pathLst>
                  <a:path w="1262140" h="1672550">
                    <a:moveTo>
                      <a:pt x="1262140" y="1672550"/>
                    </a:moveTo>
                    <a:lnTo>
                      <a:pt x="0" y="1664930"/>
                    </a:lnTo>
                    <a:lnTo>
                      <a:pt x="0" y="593311"/>
                    </a:lnTo>
                    <a:lnTo>
                      <a:pt x="17780" y="19050"/>
                    </a:lnTo>
                    <a:lnTo>
                      <a:pt x="627169" y="0"/>
                    </a:lnTo>
                    <a:lnTo>
                      <a:pt x="1243090" y="5080"/>
                    </a:lnTo>
                    <a:lnTo>
                      <a:pt x="1262140" y="1672550"/>
                    </a:ln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1"/>
              <p:cNvSpPr/>
              <p:nvPr/>
            </p:nvSpPr>
            <p:spPr>
              <a:xfrm>
                <a:off x="-3810" y="0"/>
                <a:ext cx="1291350" cy="1699220"/>
              </a:xfrm>
              <a:custGeom>
                <a:avLst/>
                <a:gdLst/>
                <a:ahLst/>
                <a:cxnLst/>
                <a:rect l="l" t="t" r="r" b="b"/>
                <a:pathLst>
                  <a:path w="1291350" h="1699220">
                    <a:moveTo>
                      <a:pt x="1257060" y="21590"/>
                    </a:moveTo>
                    <a:cubicBezTo>
                      <a:pt x="1258330" y="34290"/>
                      <a:pt x="1258330" y="44450"/>
                      <a:pt x="1259600" y="54610"/>
                    </a:cubicBezTo>
                    <a:cubicBezTo>
                      <a:pt x="1262140" y="88683"/>
                      <a:pt x="1263410" y="123929"/>
                      <a:pt x="1265950" y="157917"/>
                    </a:cubicBezTo>
                    <a:cubicBezTo>
                      <a:pt x="1265950" y="207009"/>
                      <a:pt x="1278650" y="1175017"/>
                      <a:pt x="1285000" y="1224109"/>
                    </a:cubicBezTo>
                    <a:cubicBezTo>
                      <a:pt x="1291350" y="1298378"/>
                      <a:pt x="1287540" y="1373905"/>
                      <a:pt x="1287540" y="1448173"/>
                    </a:cubicBezTo>
                    <a:cubicBezTo>
                      <a:pt x="1287540" y="1513630"/>
                      <a:pt x="1288810" y="1574052"/>
                      <a:pt x="1290080" y="1638260"/>
                    </a:cubicBezTo>
                    <a:cubicBezTo>
                      <a:pt x="1290080" y="1659850"/>
                      <a:pt x="1290080" y="1673820"/>
                      <a:pt x="1290080" y="1697950"/>
                    </a:cubicBezTo>
                    <a:cubicBezTo>
                      <a:pt x="1267220" y="1697950"/>
                      <a:pt x="1246900" y="1699220"/>
                      <a:pt x="1227952" y="1697950"/>
                    </a:cubicBezTo>
                    <a:cubicBezTo>
                      <a:pt x="1167215" y="1692870"/>
                      <a:pt x="1105544" y="1699220"/>
                      <a:pt x="1044807" y="1694140"/>
                    </a:cubicBezTo>
                    <a:cubicBezTo>
                      <a:pt x="1008364" y="1690330"/>
                      <a:pt x="972857" y="1692870"/>
                      <a:pt x="936414" y="1690330"/>
                    </a:cubicBezTo>
                    <a:cubicBezTo>
                      <a:pt x="919595" y="1689060"/>
                      <a:pt x="902775" y="1687790"/>
                      <a:pt x="885956" y="1686520"/>
                    </a:cubicBezTo>
                    <a:cubicBezTo>
                      <a:pt x="875677" y="1686520"/>
                      <a:pt x="866333" y="1687790"/>
                      <a:pt x="856055" y="1687790"/>
                    </a:cubicBezTo>
                    <a:cubicBezTo>
                      <a:pt x="829891" y="1686520"/>
                      <a:pt x="757941" y="1687790"/>
                      <a:pt x="731777" y="1686520"/>
                    </a:cubicBezTo>
                    <a:cubicBezTo>
                      <a:pt x="713089" y="1685250"/>
                      <a:pt x="339322" y="1694140"/>
                      <a:pt x="320634" y="1692870"/>
                    </a:cubicBezTo>
                    <a:cubicBezTo>
                      <a:pt x="315962" y="1692870"/>
                      <a:pt x="310356" y="1694140"/>
                      <a:pt x="305683" y="1694140"/>
                    </a:cubicBezTo>
                    <a:cubicBezTo>
                      <a:pt x="294470" y="1694140"/>
                      <a:pt x="284192" y="1695410"/>
                      <a:pt x="272979" y="1695410"/>
                    </a:cubicBezTo>
                    <a:cubicBezTo>
                      <a:pt x="244946" y="1695410"/>
                      <a:pt x="217848" y="1694140"/>
                      <a:pt x="189816" y="1692870"/>
                    </a:cubicBezTo>
                    <a:cubicBezTo>
                      <a:pt x="172996" y="1691600"/>
                      <a:pt x="156177" y="1690330"/>
                      <a:pt x="140292" y="1689060"/>
                    </a:cubicBezTo>
                    <a:cubicBezTo>
                      <a:pt x="110391" y="1687790"/>
                      <a:pt x="80489" y="1686520"/>
                      <a:pt x="48260" y="1686520"/>
                    </a:cubicBezTo>
                    <a:cubicBezTo>
                      <a:pt x="38100" y="1686520"/>
                      <a:pt x="29210" y="1686520"/>
                      <a:pt x="19050" y="1685250"/>
                    </a:cubicBezTo>
                    <a:cubicBezTo>
                      <a:pt x="10160" y="1683980"/>
                      <a:pt x="5080" y="1677630"/>
                      <a:pt x="7620" y="1668740"/>
                    </a:cubicBezTo>
                    <a:cubicBezTo>
                      <a:pt x="16510" y="1636992"/>
                      <a:pt x="12700" y="1605522"/>
                      <a:pt x="11430" y="1572793"/>
                    </a:cubicBezTo>
                    <a:cubicBezTo>
                      <a:pt x="10160" y="1506078"/>
                      <a:pt x="6350" y="1440621"/>
                      <a:pt x="7620" y="1373905"/>
                    </a:cubicBezTo>
                    <a:cubicBezTo>
                      <a:pt x="5080" y="1290825"/>
                      <a:pt x="0" y="262396"/>
                      <a:pt x="7620" y="178057"/>
                    </a:cubicBezTo>
                    <a:cubicBezTo>
                      <a:pt x="8890" y="161693"/>
                      <a:pt x="7620" y="144070"/>
                      <a:pt x="8890" y="127706"/>
                    </a:cubicBezTo>
                    <a:cubicBezTo>
                      <a:pt x="10160" y="101271"/>
                      <a:pt x="12700" y="7231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29" y="30480"/>
                      <a:pt x="72079" y="29210"/>
                    </a:cubicBezTo>
                    <a:cubicBezTo>
                      <a:pt x="97309" y="25400"/>
                      <a:pt x="122538" y="22860"/>
                      <a:pt x="148702" y="20320"/>
                    </a:cubicBezTo>
                    <a:cubicBezTo>
                      <a:pt x="166455" y="17780"/>
                      <a:pt x="184209" y="16510"/>
                      <a:pt x="201029" y="13970"/>
                    </a:cubicBezTo>
                    <a:cubicBezTo>
                      <a:pt x="217848" y="11430"/>
                      <a:pt x="235602" y="8890"/>
                      <a:pt x="252422" y="8890"/>
                    </a:cubicBezTo>
                    <a:cubicBezTo>
                      <a:pt x="271110" y="7620"/>
                      <a:pt x="289798" y="10160"/>
                      <a:pt x="308487" y="8890"/>
                    </a:cubicBezTo>
                    <a:cubicBezTo>
                      <a:pt x="331847" y="8890"/>
                      <a:pt x="755138" y="6350"/>
                      <a:pt x="778498" y="5080"/>
                    </a:cubicBezTo>
                    <a:cubicBezTo>
                      <a:pt x="800924" y="3810"/>
                      <a:pt x="823350" y="2540"/>
                      <a:pt x="846710" y="2540"/>
                    </a:cubicBezTo>
                    <a:cubicBezTo>
                      <a:pt x="885022" y="1270"/>
                      <a:pt x="922398" y="0"/>
                      <a:pt x="960709" y="0"/>
                    </a:cubicBezTo>
                    <a:cubicBezTo>
                      <a:pt x="976594" y="0"/>
                      <a:pt x="993414" y="2540"/>
                      <a:pt x="1009299" y="2540"/>
                    </a:cubicBezTo>
                    <a:cubicBezTo>
                      <a:pt x="1053216" y="3810"/>
                      <a:pt x="1098068" y="5080"/>
                      <a:pt x="1141986" y="7620"/>
                    </a:cubicBezTo>
                    <a:cubicBezTo>
                      <a:pt x="1165346" y="8890"/>
                      <a:pt x="1188707" y="12700"/>
                      <a:pt x="1212067" y="16510"/>
                    </a:cubicBezTo>
                    <a:cubicBezTo>
                      <a:pt x="1217674" y="16510"/>
                      <a:pt x="1223280" y="16510"/>
                      <a:pt x="1227952" y="16510"/>
                    </a:cubicBezTo>
                    <a:cubicBezTo>
                      <a:pt x="1238010" y="17780"/>
                      <a:pt x="1246900" y="20320"/>
                      <a:pt x="1257060" y="21590"/>
                    </a:cubicBezTo>
                    <a:moveTo>
                      <a:pt x="1267220" y="1681440"/>
                    </a:moveTo>
                    <a:cubicBezTo>
                      <a:pt x="1268490" y="1664930"/>
                      <a:pt x="1269760" y="1652230"/>
                      <a:pt x="1269760" y="1639530"/>
                    </a:cubicBezTo>
                    <a:cubicBezTo>
                      <a:pt x="1268490" y="1567758"/>
                      <a:pt x="1267220" y="1501042"/>
                      <a:pt x="1267220" y="1429292"/>
                    </a:cubicBezTo>
                    <a:cubicBezTo>
                      <a:pt x="1267220" y="1396563"/>
                      <a:pt x="1269760" y="1363835"/>
                      <a:pt x="1268490" y="1331106"/>
                    </a:cubicBezTo>
                    <a:cubicBezTo>
                      <a:pt x="1268490" y="1300895"/>
                      <a:pt x="1267220" y="1269426"/>
                      <a:pt x="1265950" y="1239215"/>
                    </a:cubicBezTo>
                    <a:cubicBezTo>
                      <a:pt x="1260870" y="1192640"/>
                      <a:pt x="1249440" y="228409"/>
                      <a:pt x="1249440" y="181833"/>
                    </a:cubicBezTo>
                    <a:cubicBezTo>
                      <a:pt x="1246900" y="142811"/>
                      <a:pt x="1244360" y="102530"/>
                      <a:pt x="1241820" y="63500"/>
                    </a:cubicBezTo>
                    <a:cubicBezTo>
                      <a:pt x="1240550" y="44450"/>
                      <a:pt x="1239280" y="43180"/>
                      <a:pt x="1225149" y="41910"/>
                    </a:cubicBezTo>
                    <a:cubicBezTo>
                      <a:pt x="1222346" y="41910"/>
                      <a:pt x="1220477" y="41910"/>
                      <a:pt x="1217674" y="40640"/>
                    </a:cubicBezTo>
                    <a:cubicBezTo>
                      <a:pt x="1194313" y="36830"/>
                      <a:pt x="1170018" y="31750"/>
                      <a:pt x="1146658" y="30480"/>
                    </a:cubicBezTo>
                    <a:cubicBezTo>
                      <a:pt x="1089659" y="26670"/>
                      <a:pt x="1031725" y="25400"/>
                      <a:pt x="974726" y="22860"/>
                    </a:cubicBezTo>
                    <a:cubicBezTo>
                      <a:pt x="966316" y="22860"/>
                      <a:pt x="956972" y="22860"/>
                      <a:pt x="948562" y="22860"/>
                    </a:cubicBezTo>
                    <a:cubicBezTo>
                      <a:pt x="934546" y="22860"/>
                      <a:pt x="920529" y="22860"/>
                      <a:pt x="907447" y="22860"/>
                    </a:cubicBezTo>
                    <a:cubicBezTo>
                      <a:pt x="877546" y="22860"/>
                      <a:pt x="847645" y="22860"/>
                      <a:pt x="818678" y="24130"/>
                    </a:cubicBezTo>
                    <a:cubicBezTo>
                      <a:pt x="793449" y="25400"/>
                      <a:pt x="368289" y="29210"/>
                      <a:pt x="343060" y="29210"/>
                    </a:cubicBezTo>
                    <a:cubicBezTo>
                      <a:pt x="301946" y="29210"/>
                      <a:pt x="260832" y="26670"/>
                      <a:pt x="219717" y="33020"/>
                    </a:cubicBezTo>
                    <a:cubicBezTo>
                      <a:pt x="198226" y="36830"/>
                      <a:pt x="177668" y="36830"/>
                      <a:pt x="157111" y="38100"/>
                    </a:cubicBezTo>
                    <a:cubicBezTo>
                      <a:pt x="121604" y="41910"/>
                      <a:pt x="86096" y="45720"/>
                      <a:pt x="49530" y="50800"/>
                    </a:cubicBezTo>
                    <a:cubicBezTo>
                      <a:pt x="36830" y="50800"/>
                      <a:pt x="34290" y="53340"/>
                      <a:pt x="33020" y="68543"/>
                    </a:cubicBezTo>
                    <a:cubicBezTo>
                      <a:pt x="31750" y="91201"/>
                      <a:pt x="31750" y="113859"/>
                      <a:pt x="30480" y="136517"/>
                    </a:cubicBezTo>
                    <a:cubicBezTo>
                      <a:pt x="29210" y="174281"/>
                      <a:pt x="26670" y="210786"/>
                      <a:pt x="25400" y="248549"/>
                    </a:cubicBezTo>
                    <a:cubicBezTo>
                      <a:pt x="20320" y="288830"/>
                      <a:pt x="26670" y="1273202"/>
                      <a:pt x="29210" y="1313483"/>
                    </a:cubicBezTo>
                    <a:cubicBezTo>
                      <a:pt x="29210" y="1356282"/>
                      <a:pt x="29210" y="1400339"/>
                      <a:pt x="30480" y="1443138"/>
                    </a:cubicBezTo>
                    <a:cubicBezTo>
                      <a:pt x="30480" y="1474608"/>
                      <a:pt x="33020" y="1506078"/>
                      <a:pt x="33020" y="1537547"/>
                    </a:cubicBezTo>
                    <a:cubicBezTo>
                      <a:pt x="33020" y="1571535"/>
                      <a:pt x="33020" y="1605522"/>
                      <a:pt x="31750" y="1639530"/>
                    </a:cubicBezTo>
                    <a:cubicBezTo>
                      <a:pt x="31750" y="1643340"/>
                      <a:pt x="31750" y="1645880"/>
                      <a:pt x="31750" y="1649690"/>
                    </a:cubicBezTo>
                    <a:cubicBezTo>
                      <a:pt x="31750" y="1659850"/>
                      <a:pt x="35560" y="1663660"/>
                      <a:pt x="44450" y="1663660"/>
                    </a:cubicBezTo>
                    <a:cubicBezTo>
                      <a:pt x="58998" y="1663660"/>
                      <a:pt x="72079" y="1664930"/>
                      <a:pt x="84227" y="1664930"/>
                    </a:cubicBezTo>
                    <a:cubicBezTo>
                      <a:pt x="101981" y="1664930"/>
                      <a:pt x="120669" y="1662390"/>
                      <a:pt x="138423" y="1664930"/>
                    </a:cubicBezTo>
                    <a:cubicBezTo>
                      <a:pt x="167390" y="1668740"/>
                      <a:pt x="196357" y="1671280"/>
                      <a:pt x="225324" y="1670010"/>
                    </a:cubicBezTo>
                    <a:cubicBezTo>
                      <a:pt x="244012" y="1668740"/>
                      <a:pt x="261766" y="1671280"/>
                      <a:pt x="280454" y="1671280"/>
                    </a:cubicBezTo>
                    <a:cubicBezTo>
                      <a:pt x="307552" y="1671280"/>
                      <a:pt x="334650" y="1670010"/>
                      <a:pt x="361748" y="1671280"/>
                    </a:cubicBezTo>
                    <a:cubicBezTo>
                      <a:pt x="401928" y="1672550"/>
                      <a:pt x="842973" y="1662390"/>
                      <a:pt x="884087" y="1664930"/>
                    </a:cubicBezTo>
                    <a:cubicBezTo>
                      <a:pt x="901841" y="1666200"/>
                      <a:pt x="919595" y="1667470"/>
                      <a:pt x="936414" y="1667470"/>
                    </a:cubicBezTo>
                    <a:cubicBezTo>
                      <a:pt x="967250" y="1670010"/>
                      <a:pt x="997151" y="1666200"/>
                      <a:pt x="1027987" y="1670010"/>
                    </a:cubicBezTo>
                    <a:cubicBezTo>
                      <a:pt x="1053216" y="1672550"/>
                      <a:pt x="1078446" y="1672550"/>
                      <a:pt x="1103675" y="1675090"/>
                    </a:cubicBezTo>
                    <a:cubicBezTo>
                      <a:pt x="1141052" y="1678900"/>
                      <a:pt x="1178428" y="1681440"/>
                      <a:pt x="1215805" y="1682710"/>
                    </a:cubicBezTo>
                    <a:cubicBezTo>
                      <a:pt x="1229821" y="1682710"/>
                      <a:pt x="1246900" y="1681440"/>
                      <a:pt x="1267220" y="1681440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7148061" y="5487185"/>
              <a:ext cx="398227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ker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 thành bài tập trong SBT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67924" y="3421802"/>
            <a:ext cx="5046828" cy="5882746"/>
            <a:chOff x="12267924" y="3371363"/>
            <a:chExt cx="5046828" cy="5882746"/>
          </a:xfrm>
        </p:grpSpPr>
        <p:grpSp>
          <p:nvGrpSpPr>
            <p:cNvPr id="23" name="Group 6"/>
            <p:cNvGrpSpPr/>
            <p:nvPr/>
          </p:nvGrpSpPr>
          <p:grpSpPr>
            <a:xfrm>
              <a:off x="12457002" y="3642490"/>
              <a:ext cx="4857750" cy="5611619"/>
              <a:chOff x="0" y="0"/>
              <a:chExt cx="1285000" cy="1700490"/>
            </a:xfrm>
          </p:grpSpPr>
          <p:sp>
            <p:nvSpPr>
              <p:cNvPr id="26" name="Freeform 7"/>
              <p:cNvSpPr/>
              <p:nvPr/>
            </p:nvSpPr>
            <p:spPr>
              <a:xfrm>
                <a:off x="10160" y="16510"/>
                <a:ext cx="1262140" cy="1672550"/>
              </a:xfrm>
              <a:custGeom>
                <a:avLst/>
                <a:gdLst/>
                <a:ahLst/>
                <a:cxnLst/>
                <a:rect l="l" t="t" r="r" b="b"/>
                <a:pathLst>
                  <a:path w="1262140" h="1672550">
                    <a:moveTo>
                      <a:pt x="1262140" y="1672550"/>
                    </a:moveTo>
                    <a:lnTo>
                      <a:pt x="0" y="1664930"/>
                    </a:lnTo>
                    <a:lnTo>
                      <a:pt x="0" y="593311"/>
                    </a:lnTo>
                    <a:lnTo>
                      <a:pt x="17780" y="19050"/>
                    </a:lnTo>
                    <a:lnTo>
                      <a:pt x="627169" y="0"/>
                    </a:lnTo>
                    <a:lnTo>
                      <a:pt x="1243090" y="5080"/>
                    </a:lnTo>
                    <a:lnTo>
                      <a:pt x="1262140" y="1672550"/>
                    </a:ln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8"/>
              <p:cNvSpPr/>
              <p:nvPr/>
            </p:nvSpPr>
            <p:spPr>
              <a:xfrm>
                <a:off x="-3810" y="0"/>
                <a:ext cx="1291350" cy="1699220"/>
              </a:xfrm>
              <a:custGeom>
                <a:avLst/>
                <a:gdLst/>
                <a:ahLst/>
                <a:cxnLst/>
                <a:rect l="l" t="t" r="r" b="b"/>
                <a:pathLst>
                  <a:path w="1291350" h="1699220">
                    <a:moveTo>
                      <a:pt x="1257060" y="21590"/>
                    </a:moveTo>
                    <a:cubicBezTo>
                      <a:pt x="1258330" y="34290"/>
                      <a:pt x="1258330" y="44450"/>
                      <a:pt x="1259600" y="54610"/>
                    </a:cubicBezTo>
                    <a:cubicBezTo>
                      <a:pt x="1262140" y="88683"/>
                      <a:pt x="1263410" y="123929"/>
                      <a:pt x="1265950" y="157917"/>
                    </a:cubicBezTo>
                    <a:cubicBezTo>
                      <a:pt x="1265950" y="207009"/>
                      <a:pt x="1278650" y="1175017"/>
                      <a:pt x="1285000" y="1224109"/>
                    </a:cubicBezTo>
                    <a:cubicBezTo>
                      <a:pt x="1291350" y="1298378"/>
                      <a:pt x="1287540" y="1373905"/>
                      <a:pt x="1287540" y="1448173"/>
                    </a:cubicBezTo>
                    <a:cubicBezTo>
                      <a:pt x="1287540" y="1513630"/>
                      <a:pt x="1288810" y="1574052"/>
                      <a:pt x="1290080" y="1638260"/>
                    </a:cubicBezTo>
                    <a:cubicBezTo>
                      <a:pt x="1290080" y="1659850"/>
                      <a:pt x="1290080" y="1673820"/>
                      <a:pt x="1290080" y="1697950"/>
                    </a:cubicBezTo>
                    <a:cubicBezTo>
                      <a:pt x="1267220" y="1697950"/>
                      <a:pt x="1246900" y="1699220"/>
                      <a:pt x="1227952" y="1697950"/>
                    </a:cubicBezTo>
                    <a:cubicBezTo>
                      <a:pt x="1167215" y="1692870"/>
                      <a:pt x="1105544" y="1699220"/>
                      <a:pt x="1044807" y="1694140"/>
                    </a:cubicBezTo>
                    <a:cubicBezTo>
                      <a:pt x="1008364" y="1690330"/>
                      <a:pt x="972857" y="1692870"/>
                      <a:pt x="936414" y="1690330"/>
                    </a:cubicBezTo>
                    <a:cubicBezTo>
                      <a:pt x="919595" y="1689060"/>
                      <a:pt x="902775" y="1687790"/>
                      <a:pt x="885956" y="1686520"/>
                    </a:cubicBezTo>
                    <a:cubicBezTo>
                      <a:pt x="875677" y="1686520"/>
                      <a:pt x="866333" y="1687790"/>
                      <a:pt x="856055" y="1687790"/>
                    </a:cubicBezTo>
                    <a:cubicBezTo>
                      <a:pt x="829891" y="1686520"/>
                      <a:pt x="757941" y="1687790"/>
                      <a:pt x="731777" y="1686520"/>
                    </a:cubicBezTo>
                    <a:cubicBezTo>
                      <a:pt x="713089" y="1685250"/>
                      <a:pt x="339322" y="1694140"/>
                      <a:pt x="320634" y="1692870"/>
                    </a:cubicBezTo>
                    <a:cubicBezTo>
                      <a:pt x="315962" y="1692870"/>
                      <a:pt x="310356" y="1694140"/>
                      <a:pt x="305683" y="1694140"/>
                    </a:cubicBezTo>
                    <a:cubicBezTo>
                      <a:pt x="294470" y="1694140"/>
                      <a:pt x="284192" y="1695410"/>
                      <a:pt x="272979" y="1695410"/>
                    </a:cubicBezTo>
                    <a:cubicBezTo>
                      <a:pt x="244946" y="1695410"/>
                      <a:pt x="217848" y="1694140"/>
                      <a:pt x="189816" y="1692870"/>
                    </a:cubicBezTo>
                    <a:cubicBezTo>
                      <a:pt x="172996" y="1691600"/>
                      <a:pt x="156177" y="1690330"/>
                      <a:pt x="140292" y="1689060"/>
                    </a:cubicBezTo>
                    <a:cubicBezTo>
                      <a:pt x="110391" y="1687790"/>
                      <a:pt x="80489" y="1686520"/>
                      <a:pt x="48260" y="1686520"/>
                    </a:cubicBezTo>
                    <a:cubicBezTo>
                      <a:pt x="38100" y="1686520"/>
                      <a:pt x="29210" y="1686520"/>
                      <a:pt x="19050" y="1685250"/>
                    </a:cubicBezTo>
                    <a:cubicBezTo>
                      <a:pt x="10160" y="1683980"/>
                      <a:pt x="5080" y="1677630"/>
                      <a:pt x="7620" y="1668740"/>
                    </a:cubicBezTo>
                    <a:cubicBezTo>
                      <a:pt x="16510" y="1636992"/>
                      <a:pt x="12700" y="1605522"/>
                      <a:pt x="11430" y="1572793"/>
                    </a:cubicBezTo>
                    <a:cubicBezTo>
                      <a:pt x="10160" y="1506078"/>
                      <a:pt x="6350" y="1440621"/>
                      <a:pt x="7620" y="1373905"/>
                    </a:cubicBezTo>
                    <a:cubicBezTo>
                      <a:pt x="5080" y="1290825"/>
                      <a:pt x="0" y="262396"/>
                      <a:pt x="7620" y="178057"/>
                    </a:cubicBezTo>
                    <a:cubicBezTo>
                      <a:pt x="8890" y="161693"/>
                      <a:pt x="7620" y="144070"/>
                      <a:pt x="8890" y="127706"/>
                    </a:cubicBezTo>
                    <a:cubicBezTo>
                      <a:pt x="10160" y="101271"/>
                      <a:pt x="12700" y="7231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29" y="30480"/>
                      <a:pt x="72079" y="29210"/>
                    </a:cubicBezTo>
                    <a:cubicBezTo>
                      <a:pt x="97309" y="25400"/>
                      <a:pt x="122538" y="22860"/>
                      <a:pt x="148702" y="20320"/>
                    </a:cubicBezTo>
                    <a:cubicBezTo>
                      <a:pt x="166455" y="17780"/>
                      <a:pt x="184209" y="16510"/>
                      <a:pt x="201029" y="13970"/>
                    </a:cubicBezTo>
                    <a:cubicBezTo>
                      <a:pt x="217848" y="11430"/>
                      <a:pt x="235602" y="8890"/>
                      <a:pt x="252422" y="8890"/>
                    </a:cubicBezTo>
                    <a:cubicBezTo>
                      <a:pt x="271110" y="7620"/>
                      <a:pt x="289798" y="10160"/>
                      <a:pt x="308487" y="8890"/>
                    </a:cubicBezTo>
                    <a:cubicBezTo>
                      <a:pt x="331847" y="8890"/>
                      <a:pt x="755138" y="6350"/>
                      <a:pt x="778498" y="5080"/>
                    </a:cubicBezTo>
                    <a:cubicBezTo>
                      <a:pt x="800924" y="3810"/>
                      <a:pt x="823350" y="2540"/>
                      <a:pt x="846710" y="2540"/>
                    </a:cubicBezTo>
                    <a:cubicBezTo>
                      <a:pt x="885022" y="1270"/>
                      <a:pt x="922398" y="0"/>
                      <a:pt x="960709" y="0"/>
                    </a:cubicBezTo>
                    <a:cubicBezTo>
                      <a:pt x="976594" y="0"/>
                      <a:pt x="993414" y="2540"/>
                      <a:pt x="1009299" y="2540"/>
                    </a:cubicBezTo>
                    <a:cubicBezTo>
                      <a:pt x="1053216" y="3810"/>
                      <a:pt x="1098068" y="5080"/>
                      <a:pt x="1141986" y="7620"/>
                    </a:cubicBezTo>
                    <a:cubicBezTo>
                      <a:pt x="1165346" y="8890"/>
                      <a:pt x="1188707" y="12700"/>
                      <a:pt x="1212067" y="16510"/>
                    </a:cubicBezTo>
                    <a:cubicBezTo>
                      <a:pt x="1217674" y="16510"/>
                      <a:pt x="1223280" y="16510"/>
                      <a:pt x="1227952" y="16510"/>
                    </a:cubicBezTo>
                    <a:cubicBezTo>
                      <a:pt x="1238010" y="17780"/>
                      <a:pt x="1246900" y="20320"/>
                      <a:pt x="1257060" y="21590"/>
                    </a:cubicBezTo>
                    <a:moveTo>
                      <a:pt x="1267220" y="1681440"/>
                    </a:moveTo>
                    <a:cubicBezTo>
                      <a:pt x="1268490" y="1664930"/>
                      <a:pt x="1269760" y="1652230"/>
                      <a:pt x="1269760" y="1639530"/>
                    </a:cubicBezTo>
                    <a:cubicBezTo>
                      <a:pt x="1268490" y="1567758"/>
                      <a:pt x="1267220" y="1501042"/>
                      <a:pt x="1267220" y="1429292"/>
                    </a:cubicBezTo>
                    <a:cubicBezTo>
                      <a:pt x="1267220" y="1396563"/>
                      <a:pt x="1269760" y="1363835"/>
                      <a:pt x="1268490" y="1331106"/>
                    </a:cubicBezTo>
                    <a:cubicBezTo>
                      <a:pt x="1268490" y="1300895"/>
                      <a:pt x="1267220" y="1269426"/>
                      <a:pt x="1265950" y="1239215"/>
                    </a:cubicBezTo>
                    <a:cubicBezTo>
                      <a:pt x="1260870" y="1192640"/>
                      <a:pt x="1249440" y="228409"/>
                      <a:pt x="1249440" y="181833"/>
                    </a:cubicBezTo>
                    <a:cubicBezTo>
                      <a:pt x="1246900" y="142811"/>
                      <a:pt x="1244360" y="102530"/>
                      <a:pt x="1241820" y="63500"/>
                    </a:cubicBezTo>
                    <a:cubicBezTo>
                      <a:pt x="1240550" y="44450"/>
                      <a:pt x="1239280" y="43180"/>
                      <a:pt x="1225149" y="41910"/>
                    </a:cubicBezTo>
                    <a:cubicBezTo>
                      <a:pt x="1222346" y="41910"/>
                      <a:pt x="1220477" y="41910"/>
                      <a:pt x="1217674" y="40640"/>
                    </a:cubicBezTo>
                    <a:cubicBezTo>
                      <a:pt x="1194313" y="36830"/>
                      <a:pt x="1170018" y="31750"/>
                      <a:pt x="1146658" y="30480"/>
                    </a:cubicBezTo>
                    <a:cubicBezTo>
                      <a:pt x="1089659" y="26670"/>
                      <a:pt x="1031725" y="25400"/>
                      <a:pt x="974726" y="22860"/>
                    </a:cubicBezTo>
                    <a:cubicBezTo>
                      <a:pt x="966316" y="22860"/>
                      <a:pt x="956972" y="22860"/>
                      <a:pt x="948562" y="22860"/>
                    </a:cubicBezTo>
                    <a:cubicBezTo>
                      <a:pt x="934546" y="22860"/>
                      <a:pt x="920529" y="22860"/>
                      <a:pt x="907447" y="22860"/>
                    </a:cubicBezTo>
                    <a:cubicBezTo>
                      <a:pt x="877546" y="22860"/>
                      <a:pt x="847645" y="22860"/>
                      <a:pt x="818678" y="24130"/>
                    </a:cubicBezTo>
                    <a:cubicBezTo>
                      <a:pt x="793449" y="25400"/>
                      <a:pt x="368289" y="29210"/>
                      <a:pt x="343060" y="29210"/>
                    </a:cubicBezTo>
                    <a:cubicBezTo>
                      <a:pt x="301946" y="29210"/>
                      <a:pt x="260832" y="26670"/>
                      <a:pt x="219717" y="33020"/>
                    </a:cubicBezTo>
                    <a:cubicBezTo>
                      <a:pt x="198226" y="36830"/>
                      <a:pt x="177668" y="36830"/>
                      <a:pt x="157111" y="38100"/>
                    </a:cubicBezTo>
                    <a:cubicBezTo>
                      <a:pt x="121604" y="41910"/>
                      <a:pt x="86096" y="45720"/>
                      <a:pt x="49530" y="50800"/>
                    </a:cubicBezTo>
                    <a:cubicBezTo>
                      <a:pt x="36830" y="50800"/>
                      <a:pt x="34290" y="53340"/>
                      <a:pt x="33020" y="68543"/>
                    </a:cubicBezTo>
                    <a:cubicBezTo>
                      <a:pt x="31750" y="91201"/>
                      <a:pt x="31750" y="113859"/>
                      <a:pt x="30480" y="136517"/>
                    </a:cubicBezTo>
                    <a:cubicBezTo>
                      <a:pt x="29210" y="174281"/>
                      <a:pt x="26670" y="210786"/>
                      <a:pt x="25400" y="248549"/>
                    </a:cubicBezTo>
                    <a:cubicBezTo>
                      <a:pt x="20320" y="288830"/>
                      <a:pt x="26670" y="1273202"/>
                      <a:pt x="29210" y="1313483"/>
                    </a:cubicBezTo>
                    <a:cubicBezTo>
                      <a:pt x="29210" y="1356282"/>
                      <a:pt x="29210" y="1400339"/>
                      <a:pt x="30480" y="1443138"/>
                    </a:cubicBezTo>
                    <a:cubicBezTo>
                      <a:pt x="30480" y="1474608"/>
                      <a:pt x="33020" y="1506078"/>
                      <a:pt x="33020" y="1537547"/>
                    </a:cubicBezTo>
                    <a:cubicBezTo>
                      <a:pt x="33020" y="1571535"/>
                      <a:pt x="33020" y="1605522"/>
                      <a:pt x="31750" y="1639530"/>
                    </a:cubicBezTo>
                    <a:cubicBezTo>
                      <a:pt x="31750" y="1643340"/>
                      <a:pt x="31750" y="1645880"/>
                      <a:pt x="31750" y="1649690"/>
                    </a:cubicBezTo>
                    <a:cubicBezTo>
                      <a:pt x="31750" y="1659850"/>
                      <a:pt x="35560" y="1663660"/>
                      <a:pt x="44450" y="1663660"/>
                    </a:cubicBezTo>
                    <a:cubicBezTo>
                      <a:pt x="58998" y="1663660"/>
                      <a:pt x="72079" y="1664930"/>
                      <a:pt x="84227" y="1664930"/>
                    </a:cubicBezTo>
                    <a:cubicBezTo>
                      <a:pt x="101981" y="1664930"/>
                      <a:pt x="120669" y="1662390"/>
                      <a:pt x="138423" y="1664930"/>
                    </a:cubicBezTo>
                    <a:cubicBezTo>
                      <a:pt x="167390" y="1668740"/>
                      <a:pt x="196357" y="1671280"/>
                      <a:pt x="225324" y="1670010"/>
                    </a:cubicBezTo>
                    <a:cubicBezTo>
                      <a:pt x="244012" y="1668740"/>
                      <a:pt x="261766" y="1671280"/>
                      <a:pt x="280454" y="1671280"/>
                    </a:cubicBezTo>
                    <a:cubicBezTo>
                      <a:pt x="307552" y="1671280"/>
                      <a:pt x="334650" y="1670010"/>
                      <a:pt x="361748" y="1671280"/>
                    </a:cubicBezTo>
                    <a:cubicBezTo>
                      <a:pt x="401928" y="1672550"/>
                      <a:pt x="842973" y="1662390"/>
                      <a:pt x="884087" y="1664930"/>
                    </a:cubicBezTo>
                    <a:cubicBezTo>
                      <a:pt x="901841" y="1666200"/>
                      <a:pt x="919595" y="1667470"/>
                      <a:pt x="936414" y="1667470"/>
                    </a:cubicBezTo>
                    <a:cubicBezTo>
                      <a:pt x="967250" y="1670010"/>
                      <a:pt x="997151" y="1666200"/>
                      <a:pt x="1027987" y="1670010"/>
                    </a:cubicBezTo>
                    <a:cubicBezTo>
                      <a:pt x="1053216" y="1672550"/>
                      <a:pt x="1078446" y="1672550"/>
                      <a:pt x="1103675" y="1675090"/>
                    </a:cubicBezTo>
                    <a:cubicBezTo>
                      <a:pt x="1141052" y="1678900"/>
                      <a:pt x="1178428" y="1681440"/>
                      <a:pt x="1215805" y="1682710"/>
                    </a:cubicBezTo>
                    <a:cubicBezTo>
                      <a:pt x="1229821" y="1682710"/>
                      <a:pt x="1246900" y="1681440"/>
                      <a:pt x="1267220" y="1681440"/>
                    </a:cubicBez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Freeform 26"/>
            <p:cNvSpPr/>
            <p:nvPr/>
          </p:nvSpPr>
          <p:spPr>
            <a:xfrm rot="-1060708">
              <a:off x="12267924" y="3371363"/>
              <a:ext cx="1255977" cy="941983"/>
            </a:xfrm>
            <a:custGeom>
              <a:avLst/>
              <a:gdLst/>
              <a:ahLst/>
              <a:cxnLst/>
              <a:rect l="l" t="t" r="r" b="b"/>
              <a:pathLst>
                <a:path w="1255977" h="941983">
                  <a:moveTo>
                    <a:pt x="0" y="0"/>
                  </a:moveTo>
                  <a:lnTo>
                    <a:pt x="1255978" y="0"/>
                  </a:lnTo>
                  <a:lnTo>
                    <a:pt x="1255978" y="941983"/>
                  </a:lnTo>
                  <a:lnTo>
                    <a:pt x="0" y="941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89938" y="5476708"/>
              <a:ext cx="398227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kern="0">
                  <a:latin typeface="Arial" panose="020B0604020202020204" pitchFamily="34" charset="0"/>
                  <a:cs typeface="Arial" panose="020B0604020202020204" pitchFamily="34" charset="0"/>
                </a:rPr>
                <a:t>Đọc trước nội dung </a:t>
              </a:r>
              <a:r>
                <a:rPr lang="nl-NL" sz="4000" b="1" kern="0">
                  <a:latin typeface="Arial" panose="020B0604020202020204" pitchFamily="34" charset="0"/>
                  <a:cs typeface="Arial" panose="020B0604020202020204" pitchFamily="34" charset="0"/>
                </a:rPr>
                <a:t>Bài 12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904644">
            <a:off x="-1004685" y="9069094"/>
            <a:ext cx="7309224" cy="5138352"/>
          </a:xfrm>
          <a:custGeom>
            <a:avLst/>
            <a:gdLst/>
            <a:ahLst/>
            <a:cxnLst/>
            <a:rect l="l" t="t" r="r" b="b"/>
            <a:pathLst>
              <a:path w="7799790" h="5814389">
                <a:moveTo>
                  <a:pt x="0" y="0"/>
                </a:moveTo>
                <a:lnTo>
                  <a:pt x="7799791" y="0"/>
                </a:lnTo>
                <a:lnTo>
                  <a:pt x="7799791" y="5814390"/>
                </a:lnTo>
                <a:lnTo>
                  <a:pt x="0" y="581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43432">
            <a:off x="11123734" y="7088793"/>
            <a:ext cx="7747688" cy="5625540"/>
          </a:xfrm>
          <a:custGeom>
            <a:avLst/>
            <a:gdLst/>
            <a:ahLst/>
            <a:cxnLst/>
            <a:rect l="l" t="t" r="r" b="b"/>
            <a:pathLst>
              <a:path w="9495903" h="6879833">
                <a:moveTo>
                  <a:pt x="0" y="0"/>
                </a:moveTo>
                <a:lnTo>
                  <a:pt x="9495903" y="0"/>
                </a:lnTo>
                <a:lnTo>
                  <a:pt x="9495903" y="6879832"/>
                </a:lnTo>
                <a:lnTo>
                  <a:pt x="0" y="6879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-1351418" y="-2335016"/>
            <a:ext cx="8438018" cy="6106916"/>
          </a:xfrm>
          <a:custGeom>
            <a:avLst/>
            <a:gdLst/>
            <a:ahLst/>
            <a:cxnLst/>
            <a:rect l="l" t="t" r="r" b="b"/>
            <a:pathLst>
              <a:path w="9495903" h="6879833">
                <a:moveTo>
                  <a:pt x="9495904" y="6879832"/>
                </a:moveTo>
                <a:lnTo>
                  <a:pt x="0" y="6879832"/>
                </a:lnTo>
                <a:lnTo>
                  <a:pt x="0" y="0"/>
                </a:lnTo>
                <a:lnTo>
                  <a:pt x="9495904" y="0"/>
                </a:lnTo>
                <a:lnTo>
                  <a:pt x="9495904" y="687983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7365479">
            <a:off x="13553890" y="-2191660"/>
            <a:ext cx="7799790" cy="5814389"/>
          </a:xfrm>
          <a:custGeom>
            <a:avLst/>
            <a:gdLst/>
            <a:ahLst/>
            <a:cxnLst/>
            <a:rect l="l" t="t" r="r" b="b"/>
            <a:pathLst>
              <a:path w="7799790" h="5814389">
                <a:moveTo>
                  <a:pt x="0" y="0"/>
                </a:moveTo>
                <a:lnTo>
                  <a:pt x="7799790" y="0"/>
                </a:lnTo>
                <a:lnTo>
                  <a:pt x="7799790" y="5814389"/>
                </a:lnTo>
                <a:lnTo>
                  <a:pt x="0" y="581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68593" y="1998283"/>
            <a:ext cx="4950814" cy="621841"/>
          </a:xfrm>
          <a:custGeom>
            <a:avLst/>
            <a:gdLst/>
            <a:ahLst/>
            <a:cxnLst/>
            <a:rect l="l" t="t" r="r" b="b"/>
            <a:pathLst>
              <a:path w="4950814" h="621841">
                <a:moveTo>
                  <a:pt x="0" y="0"/>
                </a:moveTo>
                <a:lnTo>
                  <a:pt x="4950814" y="0"/>
                </a:lnTo>
                <a:lnTo>
                  <a:pt x="4950814" y="621841"/>
                </a:lnTo>
                <a:lnTo>
                  <a:pt x="0" y="621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" y="3390900"/>
            <a:ext cx="18288000" cy="3681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endParaRPr lang="en-US" sz="8500" b="1" dirty="0">
              <a:solidFill>
                <a:srgbClr val="FFC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77368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>
            <a:off x="0" y="8026603"/>
            <a:ext cx="18288000" cy="2260397"/>
            <a:chOff x="0" y="0"/>
            <a:chExt cx="12700000" cy="1569720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12700000" cy="1570990"/>
            </a:xfrm>
            <a:custGeom>
              <a:avLst/>
              <a:gdLst/>
              <a:ahLst/>
              <a:cxnLst/>
              <a:rect l="l" t="t" r="r" b="b"/>
              <a:pathLst>
                <a:path w="12700000" h="1570990">
                  <a:moveTo>
                    <a:pt x="12339320" y="278130"/>
                  </a:moveTo>
                  <a:lnTo>
                    <a:pt x="609600" y="278130"/>
                  </a:lnTo>
                  <a:cubicBezTo>
                    <a:pt x="610870" y="246380"/>
                    <a:pt x="608330" y="214630"/>
                    <a:pt x="600710" y="184150"/>
                  </a:cubicBezTo>
                  <a:cubicBezTo>
                    <a:pt x="590550" y="140970"/>
                    <a:pt x="576580" y="99060"/>
                    <a:pt x="556260" y="59690"/>
                  </a:cubicBezTo>
                  <a:cubicBezTo>
                    <a:pt x="548640" y="44450"/>
                    <a:pt x="538480" y="29210"/>
                    <a:pt x="529590" y="13970"/>
                  </a:cubicBezTo>
                  <a:lnTo>
                    <a:pt x="529590" y="12700"/>
                  </a:lnTo>
                  <a:cubicBezTo>
                    <a:pt x="524510" y="7620"/>
                    <a:pt x="520700" y="2540"/>
                    <a:pt x="513080" y="0"/>
                  </a:cubicBezTo>
                  <a:lnTo>
                    <a:pt x="505460" y="0"/>
                  </a:lnTo>
                  <a:cubicBezTo>
                    <a:pt x="492760" y="3810"/>
                    <a:pt x="483870" y="12700"/>
                    <a:pt x="474980" y="22860"/>
                  </a:cubicBezTo>
                  <a:cubicBezTo>
                    <a:pt x="458470" y="39370"/>
                    <a:pt x="444500" y="58420"/>
                    <a:pt x="430530" y="77470"/>
                  </a:cubicBezTo>
                  <a:cubicBezTo>
                    <a:pt x="414020" y="100330"/>
                    <a:pt x="405130" y="127000"/>
                    <a:pt x="397510" y="153670"/>
                  </a:cubicBezTo>
                  <a:cubicBezTo>
                    <a:pt x="389890" y="184150"/>
                    <a:pt x="386080" y="215900"/>
                    <a:pt x="384810" y="247650"/>
                  </a:cubicBezTo>
                  <a:lnTo>
                    <a:pt x="384810" y="279400"/>
                  </a:lnTo>
                  <a:lnTo>
                    <a:pt x="0" y="279400"/>
                  </a:lnTo>
                  <a:lnTo>
                    <a:pt x="0" y="1221740"/>
                  </a:lnTo>
                  <a:lnTo>
                    <a:pt x="567690" y="1221740"/>
                  </a:lnTo>
                  <a:cubicBezTo>
                    <a:pt x="576580" y="1263650"/>
                    <a:pt x="585470" y="1304290"/>
                    <a:pt x="593090" y="1346200"/>
                  </a:cubicBezTo>
                  <a:cubicBezTo>
                    <a:pt x="598170" y="1371600"/>
                    <a:pt x="600710" y="1397000"/>
                    <a:pt x="598170" y="1422400"/>
                  </a:cubicBezTo>
                  <a:cubicBezTo>
                    <a:pt x="595630" y="1449070"/>
                    <a:pt x="588010" y="1473200"/>
                    <a:pt x="571500" y="1494790"/>
                  </a:cubicBezTo>
                  <a:cubicBezTo>
                    <a:pt x="552450" y="1520190"/>
                    <a:pt x="527050" y="1534160"/>
                    <a:pt x="496570" y="1537970"/>
                  </a:cubicBezTo>
                  <a:cubicBezTo>
                    <a:pt x="469900" y="1541780"/>
                    <a:pt x="443230" y="1536700"/>
                    <a:pt x="420370" y="1524000"/>
                  </a:cubicBezTo>
                  <a:cubicBezTo>
                    <a:pt x="407670" y="1516380"/>
                    <a:pt x="397510" y="1507490"/>
                    <a:pt x="389890" y="1494790"/>
                  </a:cubicBezTo>
                  <a:cubicBezTo>
                    <a:pt x="388620" y="1493520"/>
                    <a:pt x="388620" y="1492250"/>
                    <a:pt x="387350" y="1489710"/>
                  </a:cubicBezTo>
                  <a:lnTo>
                    <a:pt x="391160" y="1489710"/>
                  </a:lnTo>
                  <a:cubicBezTo>
                    <a:pt x="443230" y="1496060"/>
                    <a:pt x="488950" y="1450340"/>
                    <a:pt x="482600" y="1398270"/>
                  </a:cubicBezTo>
                  <a:cubicBezTo>
                    <a:pt x="477520" y="1356360"/>
                    <a:pt x="441960" y="1325880"/>
                    <a:pt x="398780" y="1325880"/>
                  </a:cubicBezTo>
                  <a:cubicBezTo>
                    <a:pt x="364490" y="1325880"/>
                    <a:pt x="335280" y="1347470"/>
                    <a:pt x="322580" y="1380490"/>
                  </a:cubicBezTo>
                  <a:cubicBezTo>
                    <a:pt x="316230" y="1399540"/>
                    <a:pt x="312420" y="1418590"/>
                    <a:pt x="313690" y="1438910"/>
                  </a:cubicBezTo>
                  <a:cubicBezTo>
                    <a:pt x="314960" y="1469390"/>
                    <a:pt x="327660" y="1496060"/>
                    <a:pt x="347980" y="1517650"/>
                  </a:cubicBezTo>
                  <a:cubicBezTo>
                    <a:pt x="372110" y="1543050"/>
                    <a:pt x="401320" y="1558290"/>
                    <a:pt x="435610" y="1565910"/>
                  </a:cubicBezTo>
                  <a:cubicBezTo>
                    <a:pt x="447040" y="1568450"/>
                    <a:pt x="459740" y="1569720"/>
                    <a:pt x="471170" y="1570990"/>
                  </a:cubicBezTo>
                  <a:lnTo>
                    <a:pt x="480060" y="1570990"/>
                  </a:lnTo>
                  <a:cubicBezTo>
                    <a:pt x="486410" y="1570990"/>
                    <a:pt x="492760" y="1569720"/>
                    <a:pt x="497840" y="1569720"/>
                  </a:cubicBezTo>
                  <a:cubicBezTo>
                    <a:pt x="530860" y="1565910"/>
                    <a:pt x="558800" y="1553210"/>
                    <a:pt x="582930" y="1530350"/>
                  </a:cubicBezTo>
                  <a:cubicBezTo>
                    <a:pt x="600710" y="1512570"/>
                    <a:pt x="613410" y="1490980"/>
                    <a:pt x="619760" y="1465580"/>
                  </a:cubicBezTo>
                  <a:cubicBezTo>
                    <a:pt x="626110" y="1441450"/>
                    <a:pt x="628650" y="1417320"/>
                    <a:pt x="627380" y="1391920"/>
                  </a:cubicBezTo>
                  <a:cubicBezTo>
                    <a:pt x="626110" y="1365250"/>
                    <a:pt x="621030" y="1338580"/>
                    <a:pt x="614680" y="1313180"/>
                  </a:cubicBezTo>
                  <a:cubicBezTo>
                    <a:pt x="608330" y="1282700"/>
                    <a:pt x="601980" y="1253490"/>
                    <a:pt x="595630" y="1223010"/>
                  </a:cubicBezTo>
                  <a:lnTo>
                    <a:pt x="12700000" y="1223010"/>
                  </a:lnTo>
                  <a:lnTo>
                    <a:pt x="12700000" y="278130"/>
                  </a:lnTo>
                  <a:lnTo>
                    <a:pt x="12339320" y="278130"/>
                  </a:lnTo>
                  <a:moveTo>
                    <a:pt x="443230" y="232410"/>
                  </a:moveTo>
                  <a:cubicBezTo>
                    <a:pt x="449580" y="210820"/>
                    <a:pt x="459740" y="189230"/>
                    <a:pt x="473710" y="171450"/>
                  </a:cubicBezTo>
                  <a:cubicBezTo>
                    <a:pt x="482600" y="161290"/>
                    <a:pt x="491490" y="151130"/>
                    <a:pt x="504190" y="146050"/>
                  </a:cubicBezTo>
                  <a:cubicBezTo>
                    <a:pt x="525780" y="135890"/>
                    <a:pt x="546100" y="142240"/>
                    <a:pt x="557530" y="161290"/>
                  </a:cubicBezTo>
                  <a:cubicBezTo>
                    <a:pt x="565150" y="172720"/>
                    <a:pt x="568960" y="185420"/>
                    <a:pt x="570230" y="199390"/>
                  </a:cubicBezTo>
                  <a:cubicBezTo>
                    <a:pt x="572770" y="226060"/>
                    <a:pt x="570230" y="252730"/>
                    <a:pt x="562610" y="278130"/>
                  </a:cubicBezTo>
                  <a:lnTo>
                    <a:pt x="433070" y="278130"/>
                  </a:lnTo>
                  <a:cubicBezTo>
                    <a:pt x="435610" y="262890"/>
                    <a:pt x="439420" y="247650"/>
                    <a:pt x="443230" y="232410"/>
                  </a:cubicBezTo>
                  <a:moveTo>
                    <a:pt x="430530" y="303530"/>
                  </a:moveTo>
                  <a:lnTo>
                    <a:pt x="556260" y="303530"/>
                  </a:lnTo>
                  <a:cubicBezTo>
                    <a:pt x="544830" y="335280"/>
                    <a:pt x="527050" y="364490"/>
                    <a:pt x="505460" y="391160"/>
                  </a:cubicBezTo>
                  <a:cubicBezTo>
                    <a:pt x="485140" y="416560"/>
                    <a:pt x="463550" y="439420"/>
                    <a:pt x="439420" y="461010"/>
                  </a:cubicBezTo>
                  <a:lnTo>
                    <a:pt x="438150" y="462280"/>
                  </a:lnTo>
                  <a:cubicBezTo>
                    <a:pt x="436880" y="452120"/>
                    <a:pt x="435610" y="443230"/>
                    <a:pt x="434340" y="434340"/>
                  </a:cubicBezTo>
                  <a:cubicBezTo>
                    <a:pt x="430530" y="405130"/>
                    <a:pt x="427990" y="374650"/>
                    <a:pt x="429260" y="344170"/>
                  </a:cubicBezTo>
                  <a:cubicBezTo>
                    <a:pt x="427990" y="331470"/>
                    <a:pt x="429260" y="317500"/>
                    <a:pt x="430530" y="303530"/>
                  </a:cubicBezTo>
                  <a:moveTo>
                    <a:pt x="469900" y="765810"/>
                  </a:moveTo>
                  <a:cubicBezTo>
                    <a:pt x="431800" y="782320"/>
                    <a:pt x="398780" y="806450"/>
                    <a:pt x="374650" y="840740"/>
                  </a:cubicBezTo>
                  <a:cubicBezTo>
                    <a:pt x="363220" y="857250"/>
                    <a:pt x="354330" y="873760"/>
                    <a:pt x="350520" y="894080"/>
                  </a:cubicBezTo>
                  <a:cubicBezTo>
                    <a:pt x="349250" y="904240"/>
                    <a:pt x="349250" y="915670"/>
                    <a:pt x="349250" y="925830"/>
                  </a:cubicBezTo>
                  <a:cubicBezTo>
                    <a:pt x="349250" y="939800"/>
                    <a:pt x="350520" y="953770"/>
                    <a:pt x="351790" y="966470"/>
                  </a:cubicBezTo>
                  <a:lnTo>
                    <a:pt x="240030" y="966470"/>
                  </a:lnTo>
                  <a:lnTo>
                    <a:pt x="240030" y="948690"/>
                  </a:lnTo>
                  <a:cubicBezTo>
                    <a:pt x="242570" y="910590"/>
                    <a:pt x="254000" y="875030"/>
                    <a:pt x="269240" y="839470"/>
                  </a:cubicBezTo>
                  <a:cubicBezTo>
                    <a:pt x="281940" y="812800"/>
                    <a:pt x="297180" y="786130"/>
                    <a:pt x="313690" y="762000"/>
                  </a:cubicBezTo>
                  <a:lnTo>
                    <a:pt x="471170" y="762000"/>
                  </a:lnTo>
                  <a:lnTo>
                    <a:pt x="471170" y="764540"/>
                  </a:lnTo>
                  <a:lnTo>
                    <a:pt x="469900" y="765810"/>
                  </a:lnTo>
                  <a:moveTo>
                    <a:pt x="492760" y="864870"/>
                  </a:moveTo>
                  <a:cubicBezTo>
                    <a:pt x="500380" y="899160"/>
                    <a:pt x="506730" y="932180"/>
                    <a:pt x="514350" y="966470"/>
                  </a:cubicBezTo>
                  <a:lnTo>
                    <a:pt x="401320" y="966470"/>
                  </a:lnTo>
                  <a:cubicBezTo>
                    <a:pt x="402590" y="958850"/>
                    <a:pt x="405130" y="951230"/>
                    <a:pt x="407670" y="943610"/>
                  </a:cubicBezTo>
                  <a:cubicBezTo>
                    <a:pt x="417830" y="919480"/>
                    <a:pt x="430530" y="899160"/>
                    <a:pt x="450850" y="883920"/>
                  </a:cubicBezTo>
                  <a:cubicBezTo>
                    <a:pt x="463550" y="875030"/>
                    <a:pt x="480060" y="867410"/>
                    <a:pt x="492760" y="864870"/>
                  </a:cubicBezTo>
                  <a:moveTo>
                    <a:pt x="332740" y="736600"/>
                  </a:moveTo>
                  <a:cubicBezTo>
                    <a:pt x="341630" y="725170"/>
                    <a:pt x="351790" y="713740"/>
                    <a:pt x="360680" y="702310"/>
                  </a:cubicBezTo>
                  <a:cubicBezTo>
                    <a:pt x="374650" y="687070"/>
                    <a:pt x="388620" y="671830"/>
                    <a:pt x="403860" y="659130"/>
                  </a:cubicBezTo>
                  <a:cubicBezTo>
                    <a:pt x="416560" y="647700"/>
                    <a:pt x="429260" y="637540"/>
                    <a:pt x="443230" y="626110"/>
                  </a:cubicBezTo>
                  <a:lnTo>
                    <a:pt x="466090" y="736600"/>
                  </a:lnTo>
                  <a:lnTo>
                    <a:pt x="332740" y="736600"/>
                  </a:lnTo>
                  <a:moveTo>
                    <a:pt x="58420" y="303530"/>
                  </a:moveTo>
                  <a:lnTo>
                    <a:pt x="386080" y="303530"/>
                  </a:lnTo>
                  <a:cubicBezTo>
                    <a:pt x="386080" y="316230"/>
                    <a:pt x="387350" y="328930"/>
                    <a:pt x="388620" y="341630"/>
                  </a:cubicBezTo>
                  <a:cubicBezTo>
                    <a:pt x="392430" y="389890"/>
                    <a:pt x="400050" y="436880"/>
                    <a:pt x="410210" y="483870"/>
                  </a:cubicBezTo>
                  <a:cubicBezTo>
                    <a:pt x="410210" y="486410"/>
                    <a:pt x="410210" y="486410"/>
                    <a:pt x="408940" y="487680"/>
                  </a:cubicBezTo>
                  <a:cubicBezTo>
                    <a:pt x="401320" y="494030"/>
                    <a:pt x="394970" y="500380"/>
                    <a:pt x="387350" y="506730"/>
                  </a:cubicBezTo>
                  <a:lnTo>
                    <a:pt x="58420" y="506730"/>
                  </a:lnTo>
                  <a:lnTo>
                    <a:pt x="58420" y="303530"/>
                  </a:lnTo>
                  <a:moveTo>
                    <a:pt x="58420" y="533400"/>
                  </a:moveTo>
                  <a:lnTo>
                    <a:pt x="360680" y="533400"/>
                  </a:lnTo>
                  <a:cubicBezTo>
                    <a:pt x="358140" y="535940"/>
                    <a:pt x="355600" y="537210"/>
                    <a:pt x="353060" y="539750"/>
                  </a:cubicBezTo>
                  <a:cubicBezTo>
                    <a:pt x="298450" y="593090"/>
                    <a:pt x="251460" y="652780"/>
                    <a:pt x="217170" y="722630"/>
                  </a:cubicBezTo>
                  <a:lnTo>
                    <a:pt x="209550" y="737870"/>
                  </a:lnTo>
                  <a:lnTo>
                    <a:pt x="57150" y="737870"/>
                  </a:lnTo>
                  <a:lnTo>
                    <a:pt x="57150" y="533400"/>
                  </a:lnTo>
                  <a:lnTo>
                    <a:pt x="58420" y="533400"/>
                  </a:lnTo>
                  <a:moveTo>
                    <a:pt x="58420" y="762000"/>
                  </a:moveTo>
                  <a:lnTo>
                    <a:pt x="199390" y="762000"/>
                  </a:lnTo>
                  <a:cubicBezTo>
                    <a:pt x="190500" y="784860"/>
                    <a:pt x="182880" y="807720"/>
                    <a:pt x="179070" y="831850"/>
                  </a:cubicBezTo>
                  <a:cubicBezTo>
                    <a:pt x="175260" y="849630"/>
                    <a:pt x="173990" y="867410"/>
                    <a:pt x="173990" y="885190"/>
                  </a:cubicBezTo>
                  <a:lnTo>
                    <a:pt x="173990" y="896620"/>
                  </a:lnTo>
                  <a:cubicBezTo>
                    <a:pt x="173990" y="920750"/>
                    <a:pt x="177800" y="942340"/>
                    <a:pt x="184150" y="965200"/>
                  </a:cubicBezTo>
                  <a:lnTo>
                    <a:pt x="58420" y="965200"/>
                  </a:lnTo>
                  <a:lnTo>
                    <a:pt x="58420" y="762000"/>
                  </a:lnTo>
                  <a:moveTo>
                    <a:pt x="58420" y="1195070"/>
                  </a:moveTo>
                  <a:lnTo>
                    <a:pt x="58420" y="991870"/>
                  </a:lnTo>
                  <a:lnTo>
                    <a:pt x="191770" y="991870"/>
                  </a:lnTo>
                  <a:cubicBezTo>
                    <a:pt x="201930" y="1018540"/>
                    <a:pt x="215900" y="1043940"/>
                    <a:pt x="233680" y="1068070"/>
                  </a:cubicBezTo>
                  <a:cubicBezTo>
                    <a:pt x="261620" y="1104900"/>
                    <a:pt x="293370" y="1137920"/>
                    <a:pt x="332740" y="1164590"/>
                  </a:cubicBezTo>
                  <a:cubicBezTo>
                    <a:pt x="354330" y="1178560"/>
                    <a:pt x="377190" y="1189990"/>
                    <a:pt x="401320" y="1196340"/>
                  </a:cubicBezTo>
                  <a:lnTo>
                    <a:pt x="58420" y="1196340"/>
                  </a:lnTo>
                  <a:lnTo>
                    <a:pt x="58420" y="1195070"/>
                  </a:lnTo>
                  <a:moveTo>
                    <a:pt x="414020" y="1165860"/>
                  </a:moveTo>
                  <a:cubicBezTo>
                    <a:pt x="365760" y="1150620"/>
                    <a:pt x="322580" y="1125220"/>
                    <a:pt x="288290" y="1088390"/>
                  </a:cubicBezTo>
                  <a:cubicBezTo>
                    <a:pt x="261620" y="1060450"/>
                    <a:pt x="246380" y="1027430"/>
                    <a:pt x="241300" y="991870"/>
                  </a:cubicBezTo>
                  <a:lnTo>
                    <a:pt x="356870" y="991870"/>
                  </a:lnTo>
                  <a:cubicBezTo>
                    <a:pt x="367030" y="1029970"/>
                    <a:pt x="388620" y="1057910"/>
                    <a:pt x="422910" y="1079500"/>
                  </a:cubicBezTo>
                  <a:cubicBezTo>
                    <a:pt x="433070" y="1085850"/>
                    <a:pt x="441960" y="1090930"/>
                    <a:pt x="452120" y="1097280"/>
                  </a:cubicBezTo>
                  <a:cubicBezTo>
                    <a:pt x="458470" y="1101090"/>
                    <a:pt x="464820" y="1101090"/>
                    <a:pt x="471170" y="1099820"/>
                  </a:cubicBezTo>
                  <a:cubicBezTo>
                    <a:pt x="472440" y="1099820"/>
                    <a:pt x="473710" y="1098550"/>
                    <a:pt x="474980" y="1098550"/>
                  </a:cubicBezTo>
                  <a:cubicBezTo>
                    <a:pt x="478790" y="1096010"/>
                    <a:pt x="480060" y="1092200"/>
                    <a:pt x="477520" y="1088390"/>
                  </a:cubicBezTo>
                  <a:cubicBezTo>
                    <a:pt x="476250" y="1085850"/>
                    <a:pt x="473710" y="1083310"/>
                    <a:pt x="471170" y="1082040"/>
                  </a:cubicBezTo>
                  <a:cubicBezTo>
                    <a:pt x="467360" y="1079500"/>
                    <a:pt x="463550" y="1076960"/>
                    <a:pt x="459740" y="1075690"/>
                  </a:cubicBezTo>
                  <a:cubicBezTo>
                    <a:pt x="429260" y="1060450"/>
                    <a:pt x="408940" y="1036320"/>
                    <a:pt x="401320" y="1003300"/>
                  </a:cubicBezTo>
                  <a:cubicBezTo>
                    <a:pt x="400050" y="1000760"/>
                    <a:pt x="400050" y="996950"/>
                    <a:pt x="400050" y="994410"/>
                  </a:cubicBezTo>
                  <a:lnTo>
                    <a:pt x="519430" y="994410"/>
                  </a:lnTo>
                  <a:cubicBezTo>
                    <a:pt x="530860" y="1050290"/>
                    <a:pt x="542290" y="1107440"/>
                    <a:pt x="554990" y="1163320"/>
                  </a:cubicBezTo>
                  <a:lnTo>
                    <a:pt x="532130" y="1170940"/>
                  </a:lnTo>
                  <a:cubicBezTo>
                    <a:pt x="492760" y="1179830"/>
                    <a:pt x="453390" y="1178560"/>
                    <a:pt x="414020" y="1165860"/>
                  </a:cubicBezTo>
                  <a:moveTo>
                    <a:pt x="520700" y="862330"/>
                  </a:moveTo>
                  <a:cubicBezTo>
                    <a:pt x="527050" y="863600"/>
                    <a:pt x="532130" y="863600"/>
                    <a:pt x="537210" y="863600"/>
                  </a:cubicBezTo>
                  <a:cubicBezTo>
                    <a:pt x="572770" y="869950"/>
                    <a:pt x="601980" y="885190"/>
                    <a:pt x="627380" y="910590"/>
                  </a:cubicBezTo>
                  <a:cubicBezTo>
                    <a:pt x="641350" y="924560"/>
                    <a:pt x="654050" y="939800"/>
                    <a:pt x="660400" y="957580"/>
                  </a:cubicBezTo>
                  <a:cubicBezTo>
                    <a:pt x="661670" y="960120"/>
                    <a:pt x="662940" y="962660"/>
                    <a:pt x="662940" y="966470"/>
                  </a:cubicBezTo>
                  <a:lnTo>
                    <a:pt x="541020" y="966470"/>
                  </a:lnTo>
                  <a:cubicBezTo>
                    <a:pt x="535940" y="932180"/>
                    <a:pt x="528320" y="896620"/>
                    <a:pt x="520700" y="862330"/>
                  </a:cubicBezTo>
                  <a:moveTo>
                    <a:pt x="537210" y="1195070"/>
                  </a:moveTo>
                  <a:cubicBezTo>
                    <a:pt x="543560" y="1193800"/>
                    <a:pt x="551180" y="1191260"/>
                    <a:pt x="557530" y="1188720"/>
                  </a:cubicBezTo>
                  <a:lnTo>
                    <a:pt x="561340" y="1188720"/>
                  </a:lnTo>
                  <a:cubicBezTo>
                    <a:pt x="561340" y="1191260"/>
                    <a:pt x="562610" y="1192530"/>
                    <a:pt x="562610" y="1195070"/>
                  </a:cubicBezTo>
                  <a:lnTo>
                    <a:pt x="537210" y="1195070"/>
                  </a:lnTo>
                  <a:moveTo>
                    <a:pt x="548640" y="991870"/>
                  </a:moveTo>
                  <a:lnTo>
                    <a:pt x="669290" y="991870"/>
                  </a:lnTo>
                  <a:cubicBezTo>
                    <a:pt x="670560" y="1008380"/>
                    <a:pt x="669290" y="1024890"/>
                    <a:pt x="664210" y="1040130"/>
                  </a:cubicBezTo>
                  <a:cubicBezTo>
                    <a:pt x="652780" y="1080770"/>
                    <a:pt x="627380" y="1112520"/>
                    <a:pt x="594360" y="1137920"/>
                  </a:cubicBezTo>
                  <a:cubicBezTo>
                    <a:pt x="590550" y="1140460"/>
                    <a:pt x="585470" y="1144270"/>
                    <a:pt x="581660" y="1146810"/>
                  </a:cubicBezTo>
                  <a:cubicBezTo>
                    <a:pt x="570230" y="1094740"/>
                    <a:pt x="558800" y="1042670"/>
                    <a:pt x="548640" y="991870"/>
                  </a:cubicBezTo>
                  <a:moveTo>
                    <a:pt x="12579350" y="1195070"/>
                  </a:moveTo>
                  <a:lnTo>
                    <a:pt x="590550" y="1195070"/>
                  </a:lnTo>
                  <a:lnTo>
                    <a:pt x="586740" y="1179830"/>
                  </a:lnTo>
                  <a:cubicBezTo>
                    <a:pt x="586740" y="1177290"/>
                    <a:pt x="586740" y="1177290"/>
                    <a:pt x="589280" y="1176020"/>
                  </a:cubicBezTo>
                  <a:cubicBezTo>
                    <a:pt x="627380" y="1156970"/>
                    <a:pt x="659130" y="1132840"/>
                    <a:pt x="684530" y="1098550"/>
                  </a:cubicBezTo>
                  <a:cubicBezTo>
                    <a:pt x="708660" y="1066800"/>
                    <a:pt x="723900" y="1031240"/>
                    <a:pt x="727710" y="990600"/>
                  </a:cubicBezTo>
                  <a:lnTo>
                    <a:pt x="12579350" y="990600"/>
                  </a:lnTo>
                  <a:lnTo>
                    <a:pt x="12579350" y="1195070"/>
                  </a:lnTo>
                  <a:moveTo>
                    <a:pt x="12579350" y="966470"/>
                  </a:moveTo>
                  <a:lnTo>
                    <a:pt x="728980" y="966470"/>
                  </a:lnTo>
                  <a:cubicBezTo>
                    <a:pt x="728980" y="941070"/>
                    <a:pt x="723900" y="915670"/>
                    <a:pt x="715010" y="891540"/>
                  </a:cubicBezTo>
                  <a:cubicBezTo>
                    <a:pt x="703580" y="859790"/>
                    <a:pt x="687070" y="829310"/>
                    <a:pt x="664210" y="803910"/>
                  </a:cubicBezTo>
                  <a:cubicBezTo>
                    <a:pt x="647700" y="786130"/>
                    <a:pt x="628650" y="772160"/>
                    <a:pt x="605790" y="762000"/>
                  </a:cubicBezTo>
                  <a:lnTo>
                    <a:pt x="12579350" y="762000"/>
                  </a:lnTo>
                  <a:lnTo>
                    <a:pt x="12579350" y="966470"/>
                  </a:lnTo>
                  <a:moveTo>
                    <a:pt x="12579350" y="736600"/>
                  </a:moveTo>
                  <a:lnTo>
                    <a:pt x="495300" y="736600"/>
                  </a:lnTo>
                  <a:cubicBezTo>
                    <a:pt x="486410" y="693420"/>
                    <a:pt x="477520" y="651510"/>
                    <a:pt x="468630" y="608330"/>
                  </a:cubicBezTo>
                  <a:cubicBezTo>
                    <a:pt x="467360" y="601980"/>
                    <a:pt x="468630" y="598170"/>
                    <a:pt x="472440" y="593090"/>
                  </a:cubicBezTo>
                  <a:cubicBezTo>
                    <a:pt x="488950" y="574040"/>
                    <a:pt x="504190" y="553720"/>
                    <a:pt x="518160" y="532130"/>
                  </a:cubicBezTo>
                  <a:lnTo>
                    <a:pt x="12579350" y="532130"/>
                  </a:lnTo>
                  <a:lnTo>
                    <a:pt x="12579350" y="736600"/>
                  </a:lnTo>
                  <a:moveTo>
                    <a:pt x="12579350" y="508000"/>
                  </a:moveTo>
                  <a:lnTo>
                    <a:pt x="534670" y="508000"/>
                  </a:lnTo>
                  <a:cubicBezTo>
                    <a:pt x="553720" y="476250"/>
                    <a:pt x="570230" y="443230"/>
                    <a:pt x="584200" y="407670"/>
                  </a:cubicBezTo>
                  <a:cubicBezTo>
                    <a:pt x="596900" y="374650"/>
                    <a:pt x="605790" y="339090"/>
                    <a:pt x="609600" y="303530"/>
                  </a:cubicBezTo>
                  <a:lnTo>
                    <a:pt x="12580620" y="303530"/>
                  </a:lnTo>
                  <a:lnTo>
                    <a:pt x="12580620" y="508000"/>
                  </a:lnTo>
                  <a:lnTo>
                    <a:pt x="12579350" y="508000"/>
                  </a:lnTo>
                  <a:moveTo>
                    <a:pt x="12623800" y="1195070"/>
                  </a:moveTo>
                  <a:lnTo>
                    <a:pt x="12590780" y="1195070"/>
                  </a:lnTo>
                  <a:lnTo>
                    <a:pt x="12590780" y="991870"/>
                  </a:lnTo>
                  <a:lnTo>
                    <a:pt x="12623800" y="991870"/>
                  </a:lnTo>
                  <a:lnTo>
                    <a:pt x="12623800" y="1195070"/>
                  </a:lnTo>
                  <a:moveTo>
                    <a:pt x="12623800" y="966470"/>
                  </a:moveTo>
                  <a:lnTo>
                    <a:pt x="12590780" y="966470"/>
                  </a:lnTo>
                  <a:lnTo>
                    <a:pt x="12590780" y="762000"/>
                  </a:lnTo>
                  <a:lnTo>
                    <a:pt x="12623800" y="762000"/>
                  </a:lnTo>
                  <a:lnTo>
                    <a:pt x="12623800" y="966470"/>
                  </a:lnTo>
                  <a:moveTo>
                    <a:pt x="12623800" y="736600"/>
                  </a:moveTo>
                  <a:lnTo>
                    <a:pt x="12590780" y="736600"/>
                  </a:lnTo>
                  <a:lnTo>
                    <a:pt x="12590780" y="533400"/>
                  </a:lnTo>
                  <a:lnTo>
                    <a:pt x="12623800" y="533400"/>
                  </a:lnTo>
                  <a:lnTo>
                    <a:pt x="12623800" y="736600"/>
                  </a:lnTo>
                  <a:moveTo>
                    <a:pt x="12623800" y="508000"/>
                  </a:moveTo>
                  <a:lnTo>
                    <a:pt x="12590780" y="508000"/>
                  </a:lnTo>
                  <a:lnTo>
                    <a:pt x="12590780" y="303530"/>
                  </a:lnTo>
                  <a:lnTo>
                    <a:pt x="12623800" y="303530"/>
                  </a:lnTo>
                  <a:lnTo>
                    <a:pt x="12623800" y="508000"/>
                  </a:lnTo>
                </a:path>
              </a:pathLst>
            </a:custGeom>
            <a:solidFill>
              <a:schemeClr val="accent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1638300" y="1714500"/>
            <a:ext cx="15011400" cy="7181850"/>
            <a:chOff x="0" y="0"/>
            <a:chExt cx="4548909" cy="2176318"/>
          </a:xfrm>
        </p:grpSpPr>
        <p:sp>
          <p:nvSpPr>
            <p:cNvPr id="14" name="Freeform 5"/>
            <p:cNvSpPr/>
            <p:nvPr/>
          </p:nvSpPr>
          <p:spPr>
            <a:xfrm>
              <a:off x="10160" y="16510"/>
              <a:ext cx="4526049" cy="2148378"/>
            </a:xfrm>
            <a:custGeom>
              <a:avLst/>
              <a:gdLst/>
              <a:ahLst/>
              <a:cxnLst/>
              <a:rect l="l" t="t" r="r" b="b"/>
              <a:pathLst>
                <a:path w="4526049" h="2148378">
                  <a:moveTo>
                    <a:pt x="4526049" y="2148378"/>
                  </a:moveTo>
                  <a:lnTo>
                    <a:pt x="0" y="2140758"/>
                  </a:lnTo>
                  <a:lnTo>
                    <a:pt x="0" y="758341"/>
                  </a:lnTo>
                  <a:lnTo>
                    <a:pt x="17780" y="19050"/>
                  </a:lnTo>
                  <a:lnTo>
                    <a:pt x="2254927" y="0"/>
                  </a:lnTo>
                  <a:lnTo>
                    <a:pt x="4506999" y="5080"/>
                  </a:lnTo>
                  <a:lnTo>
                    <a:pt x="4526049" y="2148378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/>
            <p:nvPr/>
          </p:nvSpPr>
          <p:spPr>
            <a:xfrm>
              <a:off x="-3810" y="0"/>
              <a:ext cx="4555259" cy="2175048"/>
            </a:xfrm>
            <a:custGeom>
              <a:avLst/>
              <a:gdLst/>
              <a:ahLst/>
              <a:cxnLst/>
              <a:rect l="l" t="t" r="r" b="b"/>
              <a:pathLst>
                <a:path w="4555259" h="2175048">
                  <a:moveTo>
                    <a:pt x="4520969" y="21590"/>
                  </a:moveTo>
                  <a:cubicBezTo>
                    <a:pt x="4522239" y="34290"/>
                    <a:pt x="4522239" y="44450"/>
                    <a:pt x="4523509" y="54610"/>
                  </a:cubicBezTo>
                  <a:cubicBezTo>
                    <a:pt x="4526049" y="96046"/>
                    <a:pt x="4527319" y="141955"/>
                    <a:pt x="4529859" y="186225"/>
                  </a:cubicBezTo>
                  <a:cubicBezTo>
                    <a:pt x="4529859" y="250170"/>
                    <a:pt x="4542559" y="1511042"/>
                    <a:pt x="4548909" y="1574988"/>
                  </a:cubicBezTo>
                  <a:cubicBezTo>
                    <a:pt x="4555259" y="1671726"/>
                    <a:pt x="4551449" y="1770103"/>
                    <a:pt x="4551449" y="1866841"/>
                  </a:cubicBezTo>
                  <a:cubicBezTo>
                    <a:pt x="4551449" y="1952102"/>
                    <a:pt x="4552719" y="2030804"/>
                    <a:pt x="4553989" y="2114088"/>
                  </a:cubicBezTo>
                  <a:cubicBezTo>
                    <a:pt x="4553989" y="2135678"/>
                    <a:pt x="4553989" y="2149648"/>
                    <a:pt x="4553989" y="2173778"/>
                  </a:cubicBezTo>
                  <a:cubicBezTo>
                    <a:pt x="4531129" y="2173778"/>
                    <a:pt x="4510809" y="2175048"/>
                    <a:pt x="4481275" y="2173778"/>
                  </a:cubicBezTo>
                  <a:cubicBezTo>
                    <a:pt x="4252287" y="2168698"/>
                    <a:pt x="4019776" y="2175048"/>
                    <a:pt x="3790788" y="2169968"/>
                  </a:cubicBezTo>
                  <a:cubicBezTo>
                    <a:pt x="3653395" y="2166158"/>
                    <a:pt x="3519525" y="2168698"/>
                    <a:pt x="3382132" y="2166158"/>
                  </a:cubicBezTo>
                  <a:cubicBezTo>
                    <a:pt x="3318720" y="2164888"/>
                    <a:pt x="3255308" y="2163618"/>
                    <a:pt x="3191896" y="2162348"/>
                  </a:cubicBezTo>
                  <a:cubicBezTo>
                    <a:pt x="3153144" y="2162348"/>
                    <a:pt x="3117915" y="2163618"/>
                    <a:pt x="3079163" y="2163618"/>
                  </a:cubicBezTo>
                  <a:cubicBezTo>
                    <a:pt x="2980522" y="2162348"/>
                    <a:pt x="2709259" y="2163618"/>
                    <a:pt x="2610618" y="2162348"/>
                  </a:cubicBezTo>
                  <a:cubicBezTo>
                    <a:pt x="2540160" y="2161078"/>
                    <a:pt x="1131002" y="2169968"/>
                    <a:pt x="1060544" y="2168698"/>
                  </a:cubicBezTo>
                  <a:cubicBezTo>
                    <a:pt x="1042930" y="2168698"/>
                    <a:pt x="1021793" y="2169968"/>
                    <a:pt x="1004178" y="2169968"/>
                  </a:cubicBezTo>
                  <a:cubicBezTo>
                    <a:pt x="961903" y="2169968"/>
                    <a:pt x="923152" y="2171238"/>
                    <a:pt x="880877" y="2171238"/>
                  </a:cubicBezTo>
                  <a:cubicBezTo>
                    <a:pt x="775190" y="2171238"/>
                    <a:pt x="673026" y="2169968"/>
                    <a:pt x="567339" y="2168698"/>
                  </a:cubicBezTo>
                  <a:cubicBezTo>
                    <a:pt x="503927" y="2167428"/>
                    <a:pt x="440515" y="2166158"/>
                    <a:pt x="380626" y="2164888"/>
                  </a:cubicBezTo>
                  <a:cubicBezTo>
                    <a:pt x="267893" y="2163618"/>
                    <a:pt x="155161" y="2162348"/>
                    <a:pt x="48260" y="2162348"/>
                  </a:cubicBezTo>
                  <a:cubicBezTo>
                    <a:pt x="38100" y="2162348"/>
                    <a:pt x="29210" y="2162348"/>
                    <a:pt x="19050" y="2161078"/>
                  </a:cubicBezTo>
                  <a:cubicBezTo>
                    <a:pt x="10160" y="2159808"/>
                    <a:pt x="5080" y="2153458"/>
                    <a:pt x="7620" y="2144568"/>
                  </a:cubicBezTo>
                  <a:cubicBezTo>
                    <a:pt x="16510" y="2112785"/>
                    <a:pt x="12700" y="2071794"/>
                    <a:pt x="11430" y="2029164"/>
                  </a:cubicBezTo>
                  <a:cubicBezTo>
                    <a:pt x="10160" y="1942264"/>
                    <a:pt x="6350" y="1857003"/>
                    <a:pt x="7620" y="1770103"/>
                  </a:cubicBezTo>
                  <a:cubicBezTo>
                    <a:pt x="5080" y="1661888"/>
                    <a:pt x="0" y="322314"/>
                    <a:pt x="7620" y="212459"/>
                  </a:cubicBezTo>
                  <a:cubicBezTo>
                    <a:pt x="8890" y="191144"/>
                    <a:pt x="7620" y="168189"/>
                    <a:pt x="8890" y="146874"/>
                  </a:cubicBezTo>
                  <a:cubicBezTo>
                    <a:pt x="10160" y="112442"/>
                    <a:pt x="12700" y="7473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088" y="30480"/>
                    <a:pt x="123455" y="29210"/>
                  </a:cubicBezTo>
                  <a:cubicBezTo>
                    <a:pt x="218573" y="25400"/>
                    <a:pt x="313691" y="22860"/>
                    <a:pt x="412332" y="20320"/>
                  </a:cubicBezTo>
                  <a:cubicBezTo>
                    <a:pt x="479267" y="17780"/>
                    <a:pt x="546202" y="16510"/>
                    <a:pt x="609614" y="13970"/>
                  </a:cubicBezTo>
                  <a:cubicBezTo>
                    <a:pt x="673026" y="11430"/>
                    <a:pt x="739961" y="8890"/>
                    <a:pt x="803373" y="8890"/>
                  </a:cubicBezTo>
                  <a:cubicBezTo>
                    <a:pt x="873831" y="7620"/>
                    <a:pt x="944289" y="10160"/>
                    <a:pt x="1014747" y="8890"/>
                  </a:cubicBezTo>
                  <a:cubicBezTo>
                    <a:pt x="1102819" y="8890"/>
                    <a:pt x="2698690" y="6350"/>
                    <a:pt x="2786763" y="5080"/>
                  </a:cubicBezTo>
                  <a:cubicBezTo>
                    <a:pt x="2871312" y="3810"/>
                    <a:pt x="2955862" y="2540"/>
                    <a:pt x="3043934" y="2540"/>
                  </a:cubicBezTo>
                  <a:cubicBezTo>
                    <a:pt x="3188373" y="1270"/>
                    <a:pt x="3329288" y="0"/>
                    <a:pt x="3473727" y="0"/>
                  </a:cubicBezTo>
                  <a:cubicBezTo>
                    <a:pt x="3533617" y="0"/>
                    <a:pt x="3597029" y="2540"/>
                    <a:pt x="3656918" y="2540"/>
                  </a:cubicBezTo>
                  <a:cubicBezTo>
                    <a:pt x="3822494" y="3810"/>
                    <a:pt x="3991593" y="5080"/>
                    <a:pt x="4157169" y="7620"/>
                  </a:cubicBezTo>
                  <a:cubicBezTo>
                    <a:pt x="4245241" y="8890"/>
                    <a:pt x="4333314" y="12700"/>
                    <a:pt x="4421386" y="16510"/>
                  </a:cubicBezTo>
                  <a:cubicBezTo>
                    <a:pt x="4442523" y="16510"/>
                    <a:pt x="4463661" y="16510"/>
                    <a:pt x="4481275" y="16510"/>
                  </a:cubicBezTo>
                  <a:cubicBezTo>
                    <a:pt x="4501919" y="17780"/>
                    <a:pt x="4510809" y="20320"/>
                    <a:pt x="4520969" y="21590"/>
                  </a:cubicBezTo>
                  <a:moveTo>
                    <a:pt x="4531129" y="2157268"/>
                  </a:moveTo>
                  <a:cubicBezTo>
                    <a:pt x="4532399" y="2140758"/>
                    <a:pt x="4533669" y="2128058"/>
                    <a:pt x="4533669" y="2115358"/>
                  </a:cubicBezTo>
                  <a:cubicBezTo>
                    <a:pt x="4532399" y="2022606"/>
                    <a:pt x="4531129" y="1935705"/>
                    <a:pt x="4531129" y="1842247"/>
                  </a:cubicBezTo>
                  <a:cubicBezTo>
                    <a:pt x="4531129" y="1799617"/>
                    <a:pt x="4533669" y="1756986"/>
                    <a:pt x="4532399" y="1714356"/>
                  </a:cubicBezTo>
                  <a:cubicBezTo>
                    <a:pt x="4532399" y="1675005"/>
                    <a:pt x="4531129" y="1634014"/>
                    <a:pt x="4529859" y="1594663"/>
                  </a:cubicBezTo>
                  <a:cubicBezTo>
                    <a:pt x="4524779" y="1533997"/>
                    <a:pt x="4513349" y="278044"/>
                    <a:pt x="4513349" y="217378"/>
                  </a:cubicBezTo>
                  <a:cubicBezTo>
                    <a:pt x="4510809" y="166550"/>
                    <a:pt x="4508269" y="114082"/>
                    <a:pt x="4505729" y="63500"/>
                  </a:cubicBezTo>
                  <a:cubicBezTo>
                    <a:pt x="4504459" y="44450"/>
                    <a:pt x="4503189" y="43180"/>
                    <a:pt x="4470706" y="41910"/>
                  </a:cubicBezTo>
                  <a:cubicBezTo>
                    <a:pt x="4460138" y="41910"/>
                    <a:pt x="4453092" y="41910"/>
                    <a:pt x="4442523" y="40640"/>
                  </a:cubicBezTo>
                  <a:cubicBezTo>
                    <a:pt x="4354451" y="36830"/>
                    <a:pt x="4262855" y="31750"/>
                    <a:pt x="4174783" y="30480"/>
                  </a:cubicBezTo>
                  <a:cubicBezTo>
                    <a:pt x="3959887" y="26670"/>
                    <a:pt x="3741468" y="25400"/>
                    <a:pt x="3526571" y="22860"/>
                  </a:cubicBezTo>
                  <a:cubicBezTo>
                    <a:pt x="3494865" y="22860"/>
                    <a:pt x="3459636" y="22860"/>
                    <a:pt x="3427930" y="22860"/>
                  </a:cubicBezTo>
                  <a:cubicBezTo>
                    <a:pt x="3375086" y="22860"/>
                    <a:pt x="3322243" y="22860"/>
                    <a:pt x="3272922" y="22860"/>
                  </a:cubicBezTo>
                  <a:cubicBezTo>
                    <a:pt x="3160190" y="22860"/>
                    <a:pt x="3047457" y="22860"/>
                    <a:pt x="2938247" y="24130"/>
                  </a:cubicBezTo>
                  <a:cubicBezTo>
                    <a:pt x="2843129" y="25400"/>
                    <a:pt x="1240212" y="29210"/>
                    <a:pt x="1145094" y="29210"/>
                  </a:cubicBezTo>
                  <a:cubicBezTo>
                    <a:pt x="990087" y="29210"/>
                    <a:pt x="835079" y="26670"/>
                    <a:pt x="680072" y="33020"/>
                  </a:cubicBezTo>
                  <a:cubicBezTo>
                    <a:pt x="599045" y="36830"/>
                    <a:pt x="521542" y="36830"/>
                    <a:pt x="444038" y="38100"/>
                  </a:cubicBezTo>
                  <a:cubicBezTo>
                    <a:pt x="310168" y="41910"/>
                    <a:pt x="176298" y="45720"/>
                    <a:pt x="49530" y="50800"/>
                  </a:cubicBezTo>
                  <a:cubicBezTo>
                    <a:pt x="36830" y="50800"/>
                    <a:pt x="34290" y="53340"/>
                    <a:pt x="33020" y="69812"/>
                  </a:cubicBezTo>
                  <a:cubicBezTo>
                    <a:pt x="31750" y="99325"/>
                    <a:pt x="31750" y="128838"/>
                    <a:pt x="30480" y="158351"/>
                  </a:cubicBezTo>
                  <a:cubicBezTo>
                    <a:pt x="29210" y="207540"/>
                    <a:pt x="26670" y="255089"/>
                    <a:pt x="25400" y="304278"/>
                  </a:cubicBezTo>
                  <a:cubicBezTo>
                    <a:pt x="20320" y="356746"/>
                    <a:pt x="26670" y="1638933"/>
                    <a:pt x="29210" y="1691401"/>
                  </a:cubicBezTo>
                  <a:cubicBezTo>
                    <a:pt x="29210" y="1747148"/>
                    <a:pt x="29210" y="1804535"/>
                    <a:pt x="30480" y="1860283"/>
                  </a:cubicBezTo>
                  <a:cubicBezTo>
                    <a:pt x="30480" y="1901273"/>
                    <a:pt x="33020" y="1942264"/>
                    <a:pt x="33020" y="1983255"/>
                  </a:cubicBezTo>
                  <a:cubicBezTo>
                    <a:pt x="33020" y="2027524"/>
                    <a:pt x="33020" y="2071794"/>
                    <a:pt x="31750" y="2115358"/>
                  </a:cubicBezTo>
                  <a:cubicBezTo>
                    <a:pt x="31750" y="2119168"/>
                    <a:pt x="31750" y="2121708"/>
                    <a:pt x="31750" y="2125518"/>
                  </a:cubicBezTo>
                  <a:cubicBezTo>
                    <a:pt x="31750" y="2135678"/>
                    <a:pt x="35560" y="2139488"/>
                    <a:pt x="44450" y="2139488"/>
                  </a:cubicBezTo>
                  <a:cubicBezTo>
                    <a:pt x="74134" y="2139488"/>
                    <a:pt x="123455" y="2140758"/>
                    <a:pt x="169252" y="2140758"/>
                  </a:cubicBezTo>
                  <a:cubicBezTo>
                    <a:pt x="236187" y="2140758"/>
                    <a:pt x="306645" y="2138218"/>
                    <a:pt x="373580" y="2140758"/>
                  </a:cubicBezTo>
                  <a:cubicBezTo>
                    <a:pt x="482790" y="2144568"/>
                    <a:pt x="592000" y="2147108"/>
                    <a:pt x="701209" y="2145838"/>
                  </a:cubicBezTo>
                  <a:cubicBezTo>
                    <a:pt x="771667" y="2144568"/>
                    <a:pt x="838602" y="2147108"/>
                    <a:pt x="909060" y="2147108"/>
                  </a:cubicBezTo>
                  <a:cubicBezTo>
                    <a:pt x="1011224" y="2147108"/>
                    <a:pt x="1113388" y="2145838"/>
                    <a:pt x="1215552" y="2147108"/>
                  </a:cubicBezTo>
                  <a:cubicBezTo>
                    <a:pt x="1367036" y="2148378"/>
                    <a:pt x="3029843" y="2138218"/>
                    <a:pt x="3184850" y="2140758"/>
                  </a:cubicBezTo>
                  <a:cubicBezTo>
                    <a:pt x="3251785" y="2142028"/>
                    <a:pt x="3318720" y="2143298"/>
                    <a:pt x="3382132" y="2143298"/>
                  </a:cubicBezTo>
                  <a:cubicBezTo>
                    <a:pt x="3498388" y="2145838"/>
                    <a:pt x="3611120" y="2142028"/>
                    <a:pt x="3727376" y="2145838"/>
                  </a:cubicBezTo>
                  <a:cubicBezTo>
                    <a:pt x="3822494" y="2148378"/>
                    <a:pt x="3917612" y="2148378"/>
                    <a:pt x="4012730" y="2150918"/>
                  </a:cubicBezTo>
                  <a:cubicBezTo>
                    <a:pt x="4153646" y="2154728"/>
                    <a:pt x="4294562" y="2157268"/>
                    <a:pt x="4435477" y="2158538"/>
                  </a:cubicBezTo>
                  <a:cubicBezTo>
                    <a:pt x="4488321" y="2158538"/>
                    <a:pt x="4510809" y="2157268"/>
                    <a:pt x="4531129" y="2157268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2"/>
          <p:cNvSpPr/>
          <p:nvPr/>
        </p:nvSpPr>
        <p:spPr>
          <a:xfrm>
            <a:off x="17259300" y="8158825"/>
            <a:ext cx="719722" cy="2128175"/>
          </a:xfrm>
          <a:custGeom>
            <a:avLst/>
            <a:gdLst/>
            <a:ahLst/>
            <a:cxnLst/>
            <a:rect l="l" t="t" r="r" b="b"/>
            <a:pathLst>
              <a:path w="719722" h="2128175">
                <a:moveTo>
                  <a:pt x="0" y="0"/>
                </a:moveTo>
                <a:lnTo>
                  <a:pt x="719722" y="0"/>
                </a:lnTo>
                <a:lnTo>
                  <a:pt x="719722" y="2128175"/>
                </a:lnTo>
                <a:lnTo>
                  <a:pt x="0" y="2128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/>
          <p:cNvSpPr/>
          <p:nvPr/>
        </p:nvSpPr>
        <p:spPr>
          <a:xfrm>
            <a:off x="15600886" y="0"/>
            <a:ext cx="2687114" cy="2783263"/>
          </a:xfrm>
          <a:custGeom>
            <a:avLst/>
            <a:gdLst/>
            <a:ahLst/>
            <a:cxnLst/>
            <a:rect l="l" t="t" r="r" b="b"/>
            <a:pathLst>
              <a:path w="2687114" h="2783263">
                <a:moveTo>
                  <a:pt x="0" y="0"/>
                </a:moveTo>
                <a:lnTo>
                  <a:pt x="2687114" y="0"/>
                </a:lnTo>
                <a:lnTo>
                  <a:pt x="2687114" y="2783263"/>
                </a:lnTo>
                <a:lnTo>
                  <a:pt x="0" y="278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4"/>
          <p:cNvSpPr/>
          <p:nvPr/>
        </p:nvSpPr>
        <p:spPr>
          <a:xfrm flipH="1">
            <a:off x="0" y="0"/>
            <a:ext cx="2687114" cy="2783263"/>
          </a:xfrm>
          <a:custGeom>
            <a:avLst/>
            <a:gdLst/>
            <a:ahLst/>
            <a:cxnLst/>
            <a:rect l="l" t="t" r="r" b="b"/>
            <a:pathLst>
              <a:path w="2687114" h="2783263">
                <a:moveTo>
                  <a:pt x="2687114" y="0"/>
                </a:moveTo>
                <a:lnTo>
                  <a:pt x="0" y="0"/>
                </a:lnTo>
                <a:lnTo>
                  <a:pt x="0" y="2783263"/>
                </a:lnTo>
                <a:lnTo>
                  <a:pt x="2687114" y="2783263"/>
                </a:lnTo>
                <a:lnTo>
                  <a:pt x="26871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16"/>
          <p:cNvSpPr/>
          <p:nvPr/>
        </p:nvSpPr>
        <p:spPr>
          <a:xfrm rot="-1221072">
            <a:off x="2456749" y="8822234"/>
            <a:ext cx="1473760" cy="801357"/>
          </a:xfrm>
          <a:custGeom>
            <a:avLst/>
            <a:gdLst/>
            <a:ahLst/>
            <a:cxnLst/>
            <a:rect l="l" t="t" r="r" b="b"/>
            <a:pathLst>
              <a:path w="1473760" h="801357">
                <a:moveTo>
                  <a:pt x="0" y="0"/>
                </a:moveTo>
                <a:lnTo>
                  <a:pt x="1473760" y="0"/>
                </a:lnTo>
                <a:lnTo>
                  <a:pt x="1473760" y="801357"/>
                </a:lnTo>
                <a:lnTo>
                  <a:pt x="0" y="8013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7"/>
          <p:cNvSpPr/>
          <p:nvPr/>
        </p:nvSpPr>
        <p:spPr>
          <a:xfrm rot="1177711" flipH="1">
            <a:off x="14341510" y="8817742"/>
            <a:ext cx="1490284" cy="810342"/>
          </a:xfrm>
          <a:custGeom>
            <a:avLst/>
            <a:gdLst/>
            <a:ahLst/>
            <a:cxnLst/>
            <a:rect l="l" t="t" r="r" b="b"/>
            <a:pathLst>
              <a:path w="1490284" h="810342">
                <a:moveTo>
                  <a:pt x="1490284" y="0"/>
                </a:moveTo>
                <a:lnTo>
                  <a:pt x="0" y="0"/>
                </a:lnTo>
                <a:lnTo>
                  <a:pt x="0" y="810342"/>
                </a:lnTo>
                <a:lnTo>
                  <a:pt x="1490284" y="810342"/>
                </a:lnTo>
                <a:lnTo>
                  <a:pt x="149028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8"/>
          <p:cNvSpPr/>
          <p:nvPr/>
        </p:nvSpPr>
        <p:spPr>
          <a:xfrm rot="-1244241">
            <a:off x="608479" y="4499652"/>
            <a:ext cx="435483" cy="1287696"/>
          </a:xfrm>
          <a:custGeom>
            <a:avLst/>
            <a:gdLst/>
            <a:ahLst/>
            <a:cxnLst/>
            <a:rect l="l" t="t" r="r" b="b"/>
            <a:pathLst>
              <a:path w="435483" h="1287696">
                <a:moveTo>
                  <a:pt x="0" y="0"/>
                </a:moveTo>
                <a:lnTo>
                  <a:pt x="435483" y="0"/>
                </a:lnTo>
                <a:lnTo>
                  <a:pt x="435483" y="1287696"/>
                </a:lnTo>
                <a:lnTo>
                  <a:pt x="0" y="1287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19"/>
          <p:cNvSpPr/>
          <p:nvPr/>
        </p:nvSpPr>
        <p:spPr>
          <a:xfrm rot="833899">
            <a:off x="17025297" y="4683208"/>
            <a:ext cx="728098" cy="920584"/>
          </a:xfrm>
          <a:custGeom>
            <a:avLst/>
            <a:gdLst/>
            <a:ahLst/>
            <a:cxnLst/>
            <a:rect l="l" t="t" r="r" b="b"/>
            <a:pathLst>
              <a:path w="728098" h="920584">
                <a:moveTo>
                  <a:pt x="0" y="0"/>
                </a:moveTo>
                <a:lnTo>
                  <a:pt x="728098" y="0"/>
                </a:lnTo>
                <a:lnTo>
                  <a:pt x="728098" y="920584"/>
                </a:lnTo>
                <a:lnTo>
                  <a:pt x="0" y="920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1"/>
          <p:cNvSpPr txBox="1"/>
          <p:nvPr/>
        </p:nvSpPr>
        <p:spPr>
          <a:xfrm>
            <a:off x="3273730" y="3456669"/>
            <a:ext cx="11732157" cy="369331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11. ÂM THANH TRONG CUỘC SỐNG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522096" y="-369971"/>
            <a:ext cx="1017122" cy="10968968"/>
          </a:xfrm>
          <a:custGeom>
            <a:avLst/>
            <a:gdLst/>
            <a:ahLst/>
            <a:cxnLst/>
            <a:rect l="l" t="t" r="r" b="b"/>
            <a:pathLst>
              <a:path w="1017122" h="10968968">
                <a:moveTo>
                  <a:pt x="0" y="0"/>
                </a:moveTo>
                <a:lnTo>
                  <a:pt x="1017122" y="0"/>
                </a:lnTo>
                <a:lnTo>
                  <a:pt x="1017122" y="10968968"/>
                </a:lnTo>
                <a:lnTo>
                  <a:pt x="0" y="1096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779439" y="-340984"/>
            <a:ext cx="1017122" cy="10968968"/>
          </a:xfrm>
          <a:custGeom>
            <a:avLst/>
            <a:gdLst/>
            <a:ahLst/>
            <a:cxnLst/>
            <a:rect l="l" t="t" r="r" b="b"/>
            <a:pathLst>
              <a:path w="1017122" h="10968968">
                <a:moveTo>
                  <a:pt x="0" y="0"/>
                </a:moveTo>
                <a:lnTo>
                  <a:pt x="1017122" y="0"/>
                </a:lnTo>
                <a:lnTo>
                  <a:pt x="1017122" y="10968968"/>
                </a:lnTo>
                <a:lnTo>
                  <a:pt x="0" y="1096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2176" y="647700"/>
            <a:ext cx="8283647" cy="986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vi-VN" sz="6500" b="1" dirty="0">
                <a:solidFill>
                  <a:srgbClr val="FF0000"/>
                </a:solidFill>
              </a:rPr>
              <a:t>NỘI DUNG BÀI HỌC</a:t>
            </a:r>
            <a:endParaRPr lang="en-US" sz="6500" b="1" dirty="0">
              <a:solidFill>
                <a:srgbClr val="FF000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1F0E2E-82A5-61F3-98B4-B9758207AA7F}"/>
              </a:ext>
            </a:extLst>
          </p:cNvPr>
          <p:cNvGrpSpPr/>
          <p:nvPr/>
        </p:nvGrpSpPr>
        <p:grpSpPr>
          <a:xfrm>
            <a:off x="9415479" y="2324100"/>
            <a:ext cx="7958121" cy="4267200"/>
            <a:chOff x="1622988" y="1843583"/>
            <a:chExt cx="16684181" cy="3281658"/>
          </a:xfrm>
        </p:grpSpPr>
        <p:grpSp>
          <p:nvGrpSpPr>
            <p:cNvPr id="27" name="Group 2"/>
            <p:cNvGrpSpPr/>
            <p:nvPr/>
          </p:nvGrpSpPr>
          <p:grpSpPr>
            <a:xfrm>
              <a:off x="1622988" y="2162728"/>
              <a:ext cx="16684181" cy="2962513"/>
              <a:chOff x="-1" y="-3810"/>
              <a:chExt cx="7604041" cy="1258060"/>
            </a:xfrm>
          </p:grpSpPr>
          <p:sp>
            <p:nvSpPr>
              <p:cNvPr id="30" name="Freeform 3"/>
              <p:cNvSpPr/>
              <p:nvPr/>
            </p:nvSpPr>
            <p:spPr>
              <a:xfrm>
                <a:off x="-1" y="-3810"/>
                <a:ext cx="7604041" cy="1258060"/>
              </a:xfrm>
              <a:custGeom>
                <a:avLst/>
                <a:gdLst/>
                <a:ahLst/>
                <a:cxnLst/>
                <a:rect l="l" t="t" r="r" b="b"/>
                <a:pathLst>
                  <a:path w="6809830" h="3273346">
                    <a:moveTo>
                      <a:pt x="6797130" y="38100"/>
                    </a:moveTo>
                    <a:cubicBezTo>
                      <a:pt x="6795860" y="34290"/>
                      <a:pt x="6795860" y="30480"/>
                      <a:pt x="6795860" y="25400"/>
                    </a:cubicBezTo>
                    <a:cubicBezTo>
                      <a:pt x="6795860" y="11430"/>
                      <a:pt x="6792051" y="6350"/>
                      <a:pt x="6778080" y="5080"/>
                    </a:cubicBezTo>
                    <a:cubicBezTo>
                      <a:pt x="6710631" y="3810"/>
                      <a:pt x="6579657" y="0"/>
                      <a:pt x="6454141" y="5080"/>
                    </a:cubicBezTo>
                    <a:cubicBezTo>
                      <a:pt x="6219480" y="12700"/>
                      <a:pt x="5990275" y="13970"/>
                      <a:pt x="5755614" y="13970"/>
                    </a:cubicBezTo>
                    <a:cubicBezTo>
                      <a:pt x="5400894" y="13970"/>
                      <a:pt x="5051630" y="10160"/>
                      <a:pt x="4696910" y="8890"/>
                    </a:cubicBezTo>
                    <a:cubicBezTo>
                      <a:pt x="4522278" y="7620"/>
                      <a:pt x="4353104" y="7620"/>
                      <a:pt x="4178472" y="8890"/>
                    </a:cubicBezTo>
                    <a:cubicBezTo>
                      <a:pt x="3987469" y="8890"/>
                      <a:pt x="3801923" y="11430"/>
                      <a:pt x="3610919" y="12700"/>
                    </a:cubicBezTo>
                    <a:cubicBezTo>
                      <a:pt x="3469031" y="13970"/>
                      <a:pt x="3332600" y="12700"/>
                      <a:pt x="3190712" y="16510"/>
                    </a:cubicBezTo>
                    <a:cubicBezTo>
                      <a:pt x="3048823" y="20320"/>
                      <a:pt x="2432155" y="20320"/>
                      <a:pt x="2290267" y="19050"/>
                    </a:cubicBezTo>
                    <a:cubicBezTo>
                      <a:pt x="2202951" y="17780"/>
                      <a:pt x="1919175" y="21590"/>
                      <a:pt x="1831859" y="21590"/>
                    </a:cubicBezTo>
                    <a:cubicBezTo>
                      <a:pt x="1717257" y="21590"/>
                      <a:pt x="1597198" y="22860"/>
                      <a:pt x="1482596" y="21590"/>
                    </a:cubicBezTo>
                    <a:cubicBezTo>
                      <a:pt x="1346165" y="20320"/>
                      <a:pt x="1209734" y="19050"/>
                      <a:pt x="1073303" y="25400"/>
                    </a:cubicBezTo>
                    <a:cubicBezTo>
                      <a:pt x="936872" y="31750"/>
                      <a:pt x="800441" y="31750"/>
                      <a:pt x="664010" y="29210"/>
                    </a:cubicBezTo>
                    <a:cubicBezTo>
                      <a:pt x="522121" y="26670"/>
                      <a:pt x="385690" y="25400"/>
                      <a:pt x="243802" y="24130"/>
                    </a:cubicBezTo>
                    <a:cubicBezTo>
                      <a:pt x="156486" y="21590"/>
                      <a:pt x="63713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119892"/>
                      <a:pt x="3810" y="274424"/>
                      <a:pt x="2540" y="396022"/>
                    </a:cubicBezTo>
                    <a:cubicBezTo>
                      <a:pt x="1270" y="482155"/>
                      <a:pt x="2540" y="565754"/>
                      <a:pt x="2540" y="651886"/>
                    </a:cubicBezTo>
                    <a:cubicBezTo>
                      <a:pt x="3810" y="730419"/>
                      <a:pt x="5080" y="808951"/>
                      <a:pt x="6350" y="887483"/>
                    </a:cubicBezTo>
                    <a:cubicBezTo>
                      <a:pt x="7620" y="963482"/>
                      <a:pt x="6350" y="1039482"/>
                      <a:pt x="7620" y="1115481"/>
                    </a:cubicBezTo>
                    <a:cubicBezTo>
                      <a:pt x="8890" y="1232013"/>
                      <a:pt x="10160" y="1348545"/>
                      <a:pt x="11430" y="1465077"/>
                    </a:cubicBezTo>
                    <a:cubicBezTo>
                      <a:pt x="11430" y="1508143"/>
                      <a:pt x="11430" y="3175057"/>
                      <a:pt x="11430" y="3218123"/>
                    </a:cubicBezTo>
                    <a:cubicBezTo>
                      <a:pt x="11430" y="3237786"/>
                      <a:pt x="15240" y="3241596"/>
                      <a:pt x="31750" y="3245406"/>
                    </a:cubicBezTo>
                    <a:cubicBezTo>
                      <a:pt x="43180" y="3247946"/>
                      <a:pt x="54610" y="3250486"/>
                      <a:pt x="85542" y="3251756"/>
                    </a:cubicBezTo>
                    <a:cubicBezTo>
                      <a:pt x="309289" y="3253026"/>
                      <a:pt x="533036" y="3254296"/>
                      <a:pt x="756783" y="3254296"/>
                    </a:cubicBezTo>
                    <a:cubicBezTo>
                      <a:pt x="805898" y="3254296"/>
                      <a:pt x="855013" y="3254296"/>
                      <a:pt x="904128" y="3254296"/>
                    </a:cubicBezTo>
                    <a:cubicBezTo>
                      <a:pt x="1062388" y="3255566"/>
                      <a:pt x="1215191" y="3259376"/>
                      <a:pt x="1373451" y="3256836"/>
                    </a:cubicBezTo>
                    <a:cubicBezTo>
                      <a:pt x="1542626" y="3254296"/>
                      <a:pt x="1717257" y="3255566"/>
                      <a:pt x="1886432" y="3256836"/>
                    </a:cubicBezTo>
                    <a:cubicBezTo>
                      <a:pt x="2088349" y="3258106"/>
                      <a:pt x="2966965" y="3258106"/>
                      <a:pt x="3168883" y="3258106"/>
                    </a:cubicBezTo>
                    <a:cubicBezTo>
                      <a:pt x="3338057" y="3259376"/>
                      <a:pt x="3507232" y="3258106"/>
                      <a:pt x="3676406" y="3259376"/>
                    </a:cubicBezTo>
                    <a:cubicBezTo>
                      <a:pt x="3801923" y="3259376"/>
                      <a:pt x="3927439" y="3261916"/>
                      <a:pt x="4052956" y="3260646"/>
                    </a:cubicBezTo>
                    <a:cubicBezTo>
                      <a:pt x="4314903" y="3260646"/>
                      <a:pt x="4576851" y="3258106"/>
                      <a:pt x="4838798" y="3259376"/>
                    </a:cubicBezTo>
                    <a:cubicBezTo>
                      <a:pt x="5237177" y="3260646"/>
                      <a:pt x="5635555" y="3264456"/>
                      <a:pt x="6033934" y="3266996"/>
                    </a:cubicBezTo>
                    <a:cubicBezTo>
                      <a:pt x="6164907" y="3268266"/>
                      <a:pt x="6295881" y="3266996"/>
                      <a:pt x="6426855" y="3265726"/>
                    </a:cubicBezTo>
                    <a:cubicBezTo>
                      <a:pt x="6541457" y="3264456"/>
                      <a:pt x="6656059" y="3264456"/>
                      <a:pt x="6761570" y="3270806"/>
                    </a:cubicBezTo>
                    <a:cubicBezTo>
                      <a:pt x="6774270" y="3273346"/>
                      <a:pt x="6783160" y="3266996"/>
                      <a:pt x="6784431" y="3253026"/>
                    </a:cubicBezTo>
                    <a:cubicBezTo>
                      <a:pt x="6785701" y="3237786"/>
                      <a:pt x="6786970" y="3222546"/>
                      <a:pt x="6786970" y="3190257"/>
                    </a:cubicBezTo>
                    <a:cubicBezTo>
                      <a:pt x="6789510" y="3104124"/>
                      <a:pt x="6792051" y="1394144"/>
                      <a:pt x="6794591" y="1308012"/>
                    </a:cubicBezTo>
                    <a:cubicBezTo>
                      <a:pt x="6795860" y="1275079"/>
                      <a:pt x="6795860" y="1242146"/>
                      <a:pt x="6795860" y="1211746"/>
                    </a:cubicBezTo>
                    <a:cubicBezTo>
                      <a:pt x="6797131" y="1125614"/>
                      <a:pt x="6798401" y="1039481"/>
                      <a:pt x="6799670" y="950816"/>
                    </a:cubicBezTo>
                    <a:cubicBezTo>
                      <a:pt x="6800941" y="849484"/>
                      <a:pt x="6800941" y="750685"/>
                      <a:pt x="6800941" y="649353"/>
                    </a:cubicBezTo>
                    <a:cubicBezTo>
                      <a:pt x="6800941" y="616420"/>
                      <a:pt x="6802210" y="583487"/>
                      <a:pt x="6802210" y="553087"/>
                    </a:cubicBezTo>
                    <a:cubicBezTo>
                      <a:pt x="6802210" y="469488"/>
                      <a:pt x="6800941" y="388422"/>
                      <a:pt x="6802210" y="304823"/>
                    </a:cubicBezTo>
                    <a:cubicBezTo>
                      <a:pt x="6806020" y="218691"/>
                      <a:pt x="6809830" y="97092"/>
                      <a:pt x="6797130" y="38100"/>
                    </a:cubicBezTo>
                    <a:close/>
                  </a:path>
                </a:pathLst>
              </a:custGeom>
              <a:solidFill>
                <a:srgbClr val="FCE4E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28814" y="1843583"/>
              <a:ext cx="5072520" cy="64173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63991" y="2751828"/>
              <a:ext cx="15622284" cy="17751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2. Cách làm một số nhạc cụ phát ra âm thanh</a:t>
              </a:r>
              <a:endParaRPr lang="vi-VN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1F0E2E-82A5-61F3-98B4-B9758207AA7F}"/>
              </a:ext>
            </a:extLst>
          </p:cNvPr>
          <p:cNvGrpSpPr/>
          <p:nvPr/>
        </p:nvGrpSpPr>
        <p:grpSpPr>
          <a:xfrm>
            <a:off x="900865" y="2324100"/>
            <a:ext cx="7958121" cy="4267200"/>
            <a:chOff x="1622988" y="1843583"/>
            <a:chExt cx="16684181" cy="3281658"/>
          </a:xfrm>
        </p:grpSpPr>
        <p:grpSp>
          <p:nvGrpSpPr>
            <p:cNvPr id="32" name="Group 2"/>
            <p:cNvGrpSpPr/>
            <p:nvPr/>
          </p:nvGrpSpPr>
          <p:grpSpPr>
            <a:xfrm>
              <a:off x="1622988" y="2162728"/>
              <a:ext cx="16684181" cy="2962513"/>
              <a:chOff x="-1" y="-3810"/>
              <a:chExt cx="7604041" cy="1258060"/>
            </a:xfrm>
          </p:grpSpPr>
          <p:sp>
            <p:nvSpPr>
              <p:cNvPr id="35" name="Freeform 3"/>
              <p:cNvSpPr/>
              <p:nvPr/>
            </p:nvSpPr>
            <p:spPr>
              <a:xfrm>
                <a:off x="-1" y="-3810"/>
                <a:ext cx="7604041" cy="1258060"/>
              </a:xfrm>
              <a:custGeom>
                <a:avLst/>
                <a:gdLst/>
                <a:ahLst/>
                <a:cxnLst/>
                <a:rect l="l" t="t" r="r" b="b"/>
                <a:pathLst>
                  <a:path w="6809830" h="3273346">
                    <a:moveTo>
                      <a:pt x="6797130" y="38100"/>
                    </a:moveTo>
                    <a:cubicBezTo>
                      <a:pt x="6795860" y="34290"/>
                      <a:pt x="6795860" y="30480"/>
                      <a:pt x="6795860" y="25400"/>
                    </a:cubicBezTo>
                    <a:cubicBezTo>
                      <a:pt x="6795860" y="11430"/>
                      <a:pt x="6792051" y="6350"/>
                      <a:pt x="6778080" y="5080"/>
                    </a:cubicBezTo>
                    <a:cubicBezTo>
                      <a:pt x="6710631" y="3810"/>
                      <a:pt x="6579657" y="0"/>
                      <a:pt x="6454141" y="5080"/>
                    </a:cubicBezTo>
                    <a:cubicBezTo>
                      <a:pt x="6219480" y="12700"/>
                      <a:pt x="5990275" y="13970"/>
                      <a:pt x="5755614" y="13970"/>
                    </a:cubicBezTo>
                    <a:cubicBezTo>
                      <a:pt x="5400894" y="13970"/>
                      <a:pt x="5051630" y="10160"/>
                      <a:pt x="4696910" y="8890"/>
                    </a:cubicBezTo>
                    <a:cubicBezTo>
                      <a:pt x="4522278" y="7620"/>
                      <a:pt x="4353104" y="7620"/>
                      <a:pt x="4178472" y="8890"/>
                    </a:cubicBezTo>
                    <a:cubicBezTo>
                      <a:pt x="3987469" y="8890"/>
                      <a:pt x="3801923" y="11430"/>
                      <a:pt x="3610919" y="12700"/>
                    </a:cubicBezTo>
                    <a:cubicBezTo>
                      <a:pt x="3469031" y="13970"/>
                      <a:pt x="3332600" y="12700"/>
                      <a:pt x="3190712" y="16510"/>
                    </a:cubicBezTo>
                    <a:cubicBezTo>
                      <a:pt x="3048823" y="20320"/>
                      <a:pt x="2432155" y="20320"/>
                      <a:pt x="2290267" y="19050"/>
                    </a:cubicBezTo>
                    <a:cubicBezTo>
                      <a:pt x="2202951" y="17780"/>
                      <a:pt x="1919175" y="21590"/>
                      <a:pt x="1831859" y="21590"/>
                    </a:cubicBezTo>
                    <a:cubicBezTo>
                      <a:pt x="1717257" y="21590"/>
                      <a:pt x="1597198" y="22860"/>
                      <a:pt x="1482596" y="21590"/>
                    </a:cubicBezTo>
                    <a:cubicBezTo>
                      <a:pt x="1346165" y="20320"/>
                      <a:pt x="1209734" y="19050"/>
                      <a:pt x="1073303" y="25400"/>
                    </a:cubicBezTo>
                    <a:cubicBezTo>
                      <a:pt x="936872" y="31750"/>
                      <a:pt x="800441" y="31750"/>
                      <a:pt x="664010" y="29210"/>
                    </a:cubicBezTo>
                    <a:cubicBezTo>
                      <a:pt x="522121" y="26670"/>
                      <a:pt x="385690" y="25400"/>
                      <a:pt x="243802" y="24130"/>
                    </a:cubicBezTo>
                    <a:cubicBezTo>
                      <a:pt x="156486" y="21590"/>
                      <a:pt x="63713" y="20320"/>
                      <a:pt x="39370" y="20320"/>
                    </a:cubicBezTo>
                    <a:cubicBezTo>
                      <a:pt x="26670" y="19050"/>
                      <a:pt x="13970" y="17780"/>
                      <a:pt x="0" y="16510"/>
                    </a:cubicBezTo>
                    <a:cubicBezTo>
                      <a:pt x="0" y="24130"/>
                      <a:pt x="0" y="29210"/>
                      <a:pt x="0" y="33020"/>
                    </a:cubicBezTo>
                    <a:cubicBezTo>
                      <a:pt x="7620" y="119892"/>
                      <a:pt x="3810" y="274424"/>
                      <a:pt x="2540" y="396022"/>
                    </a:cubicBezTo>
                    <a:cubicBezTo>
                      <a:pt x="1270" y="482155"/>
                      <a:pt x="2540" y="565754"/>
                      <a:pt x="2540" y="651886"/>
                    </a:cubicBezTo>
                    <a:cubicBezTo>
                      <a:pt x="3810" y="730419"/>
                      <a:pt x="5080" y="808951"/>
                      <a:pt x="6350" y="887483"/>
                    </a:cubicBezTo>
                    <a:cubicBezTo>
                      <a:pt x="7620" y="963482"/>
                      <a:pt x="6350" y="1039482"/>
                      <a:pt x="7620" y="1115481"/>
                    </a:cubicBezTo>
                    <a:cubicBezTo>
                      <a:pt x="8890" y="1232013"/>
                      <a:pt x="10160" y="1348545"/>
                      <a:pt x="11430" y="1465077"/>
                    </a:cubicBezTo>
                    <a:cubicBezTo>
                      <a:pt x="11430" y="1508143"/>
                      <a:pt x="11430" y="3175057"/>
                      <a:pt x="11430" y="3218123"/>
                    </a:cubicBezTo>
                    <a:cubicBezTo>
                      <a:pt x="11430" y="3237786"/>
                      <a:pt x="15240" y="3241596"/>
                      <a:pt x="31750" y="3245406"/>
                    </a:cubicBezTo>
                    <a:cubicBezTo>
                      <a:pt x="43180" y="3247946"/>
                      <a:pt x="54610" y="3250486"/>
                      <a:pt x="85542" y="3251756"/>
                    </a:cubicBezTo>
                    <a:cubicBezTo>
                      <a:pt x="309289" y="3253026"/>
                      <a:pt x="533036" y="3254296"/>
                      <a:pt x="756783" y="3254296"/>
                    </a:cubicBezTo>
                    <a:cubicBezTo>
                      <a:pt x="805898" y="3254296"/>
                      <a:pt x="855013" y="3254296"/>
                      <a:pt x="904128" y="3254296"/>
                    </a:cubicBezTo>
                    <a:cubicBezTo>
                      <a:pt x="1062388" y="3255566"/>
                      <a:pt x="1215191" y="3259376"/>
                      <a:pt x="1373451" y="3256836"/>
                    </a:cubicBezTo>
                    <a:cubicBezTo>
                      <a:pt x="1542626" y="3254296"/>
                      <a:pt x="1717257" y="3255566"/>
                      <a:pt x="1886432" y="3256836"/>
                    </a:cubicBezTo>
                    <a:cubicBezTo>
                      <a:pt x="2088349" y="3258106"/>
                      <a:pt x="2966965" y="3258106"/>
                      <a:pt x="3168883" y="3258106"/>
                    </a:cubicBezTo>
                    <a:cubicBezTo>
                      <a:pt x="3338057" y="3259376"/>
                      <a:pt x="3507232" y="3258106"/>
                      <a:pt x="3676406" y="3259376"/>
                    </a:cubicBezTo>
                    <a:cubicBezTo>
                      <a:pt x="3801923" y="3259376"/>
                      <a:pt x="3927439" y="3261916"/>
                      <a:pt x="4052956" y="3260646"/>
                    </a:cubicBezTo>
                    <a:cubicBezTo>
                      <a:pt x="4314903" y="3260646"/>
                      <a:pt x="4576851" y="3258106"/>
                      <a:pt x="4838798" y="3259376"/>
                    </a:cubicBezTo>
                    <a:cubicBezTo>
                      <a:pt x="5237177" y="3260646"/>
                      <a:pt x="5635555" y="3264456"/>
                      <a:pt x="6033934" y="3266996"/>
                    </a:cubicBezTo>
                    <a:cubicBezTo>
                      <a:pt x="6164907" y="3268266"/>
                      <a:pt x="6295881" y="3266996"/>
                      <a:pt x="6426855" y="3265726"/>
                    </a:cubicBezTo>
                    <a:cubicBezTo>
                      <a:pt x="6541457" y="3264456"/>
                      <a:pt x="6656059" y="3264456"/>
                      <a:pt x="6761570" y="3270806"/>
                    </a:cubicBezTo>
                    <a:cubicBezTo>
                      <a:pt x="6774270" y="3273346"/>
                      <a:pt x="6783160" y="3266996"/>
                      <a:pt x="6784431" y="3253026"/>
                    </a:cubicBezTo>
                    <a:cubicBezTo>
                      <a:pt x="6785701" y="3237786"/>
                      <a:pt x="6786970" y="3222546"/>
                      <a:pt x="6786970" y="3190257"/>
                    </a:cubicBezTo>
                    <a:cubicBezTo>
                      <a:pt x="6789510" y="3104124"/>
                      <a:pt x="6792051" y="1394144"/>
                      <a:pt x="6794591" y="1308012"/>
                    </a:cubicBezTo>
                    <a:cubicBezTo>
                      <a:pt x="6795860" y="1275079"/>
                      <a:pt x="6795860" y="1242146"/>
                      <a:pt x="6795860" y="1211746"/>
                    </a:cubicBezTo>
                    <a:cubicBezTo>
                      <a:pt x="6797131" y="1125614"/>
                      <a:pt x="6798401" y="1039481"/>
                      <a:pt x="6799670" y="950816"/>
                    </a:cubicBezTo>
                    <a:cubicBezTo>
                      <a:pt x="6800941" y="849484"/>
                      <a:pt x="6800941" y="750685"/>
                      <a:pt x="6800941" y="649353"/>
                    </a:cubicBezTo>
                    <a:cubicBezTo>
                      <a:pt x="6800941" y="616420"/>
                      <a:pt x="6802210" y="583487"/>
                      <a:pt x="6802210" y="553087"/>
                    </a:cubicBezTo>
                    <a:cubicBezTo>
                      <a:pt x="6802210" y="469488"/>
                      <a:pt x="6800941" y="388422"/>
                      <a:pt x="6802210" y="304823"/>
                    </a:cubicBezTo>
                    <a:cubicBezTo>
                      <a:pt x="6806020" y="218691"/>
                      <a:pt x="6809830" y="97092"/>
                      <a:pt x="6797130" y="38100"/>
                    </a:cubicBezTo>
                    <a:close/>
                  </a:path>
                </a:pathLst>
              </a:custGeom>
              <a:solidFill>
                <a:srgbClr val="FCE4E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28814" y="1843583"/>
              <a:ext cx="5072520" cy="64173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53930" y="2804467"/>
              <a:ext cx="15622284" cy="16699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1. Vai trò của âm thanh trong cuộc sống</a:t>
              </a:r>
              <a:endParaRPr lang="vi-VN" sz="48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06782" y="7200900"/>
            <a:ext cx="11274434" cy="2514600"/>
            <a:chOff x="4831952" y="7048500"/>
            <a:chExt cx="11274434" cy="2514600"/>
          </a:xfrm>
        </p:grpSpPr>
        <p:sp>
          <p:nvSpPr>
            <p:cNvPr id="36" name="Freeform 3"/>
            <p:cNvSpPr/>
            <p:nvPr/>
          </p:nvSpPr>
          <p:spPr>
            <a:xfrm>
              <a:off x="5164938" y="7048500"/>
              <a:ext cx="10608462" cy="2514600"/>
            </a:xfrm>
            <a:custGeom>
              <a:avLst/>
              <a:gdLst/>
              <a:ahLst/>
              <a:cxnLst/>
              <a:rect l="l" t="t" r="r" b="b"/>
              <a:pathLst>
                <a:path w="6809830" h="3273346">
                  <a:moveTo>
                    <a:pt x="6797130" y="38100"/>
                  </a:moveTo>
                  <a:cubicBezTo>
                    <a:pt x="6795860" y="34290"/>
                    <a:pt x="6795860" y="30480"/>
                    <a:pt x="6795860" y="25400"/>
                  </a:cubicBezTo>
                  <a:cubicBezTo>
                    <a:pt x="6795860" y="11430"/>
                    <a:pt x="6792051" y="6350"/>
                    <a:pt x="6778080" y="5080"/>
                  </a:cubicBezTo>
                  <a:cubicBezTo>
                    <a:pt x="6710631" y="3810"/>
                    <a:pt x="6579657" y="0"/>
                    <a:pt x="6454141" y="5080"/>
                  </a:cubicBezTo>
                  <a:cubicBezTo>
                    <a:pt x="6219480" y="12700"/>
                    <a:pt x="5990275" y="13970"/>
                    <a:pt x="5755614" y="13970"/>
                  </a:cubicBezTo>
                  <a:cubicBezTo>
                    <a:pt x="5400894" y="13970"/>
                    <a:pt x="5051630" y="10160"/>
                    <a:pt x="4696910" y="8890"/>
                  </a:cubicBezTo>
                  <a:cubicBezTo>
                    <a:pt x="4522278" y="7620"/>
                    <a:pt x="4353104" y="7620"/>
                    <a:pt x="4178472" y="8890"/>
                  </a:cubicBezTo>
                  <a:cubicBezTo>
                    <a:pt x="3987469" y="8890"/>
                    <a:pt x="3801923" y="11430"/>
                    <a:pt x="3610919" y="12700"/>
                  </a:cubicBezTo>
                  <a:cubicBezTo>
                    <a:pt x="3469031" y="13970"/>
                    <a:pt x="3332600" y="12700"/>
                    <a:pt x="3190712" y="16510"/>
                  </a:cubicBezTo>
                  <a:cubicBezTo>
                    <a:pt x="3048823" y="20320"/>
                    <a:pt x="2432155" y="20320"/>
                    <a:pt x="2290267" y="19050"/>
                  </a:cubicBezTo>
                  <a:cubicBezTo>
                    <a:pt x="2202951" y="17780"/>
                    <a:pt x="1919175" y="21590"/>
                    <a:pt x="1831859" y="21590"/>
                  </a:cubicBezTo>
                  <a:cubicBezTo>
                    <a:pt x="1717257" y="21590"/>
                    <a:pt x="1597198" y="22860"/>
                    <a:pt x="1482596" y="21590"/>
                  </a:cubicBezTo>
                  <a:cubicBezTo>
                    <a:pt x="1346165" y="20320"/>
                    <a:pt x="1209734" y="19050"/>
                    <a:pt x="1073303" y="25400"/>
                  </a:cubicBezTo>
                  <a:cubicBezTo>
                    <a:pt x="936872" y="31750"/>
                    <a:pt x="800441" y="31750"/>
                    <a:pt x="664010" y="29210"/>
                  </a:cubicBezTo>
                  <a:cubicBezTo>
                    <a:pt x="522121" y="26670"/>
                    <a:pt x="385690" y="25400"/>
                    <a:pt x="243802" y="24130"/>
                  </a:cubicBezTo>
                  <a:cubicBezTo>
                    <a:pt x="156486" y="21590"/>
                    <a:pt x="637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9892"/>
                    <a:pt x="3810" y="274424"/>
                    <a:pt x="2540" y="396022"/>
                  </a:cubicBezTo>
                  <a:cubicBezTo>
                    <a:pt x="1270" y="482155"/>
                    <a:pt x="2540" y="565754"/>
                    <a:pt x="2540" y="651886"/>
                  </a:cubicBezTo>
                  <a:cubicBezTo>
                    <a:pt x="3810" y="730419"/>
                    <a:pt x="5080" y="808951"/>
                    <a:pt x="6350" y="887483"/>
                  </a:cubicBezTo>
                  <a:cubicBezTo>
                    <a:pt x="7620" y="963482"/>
                    <a:pt x="6350" y="1039482"/>
                    <a:pt x="7620" y="1115481"/>
                  </a:cubicBezTo>
                  <a:cubicBezTo>
                    <a:pt x="8890" y="1232013"/>
                    <a:pt x="10160" y="1348545"/>
                    <a:pt x="11430" y="1465077"/>
                  </a:cubicBezTo>
                  <a:cubicBezTo>
                    <a:pt x="11430" y="1508143"/>
                    <a:pt x="11430" y="3175057"/>
                    <a:pt x="11430" y="3218123"/>
                  </a:cubicBezTo>
                  <a:cubicBezTo>
                    <a:pt x="11430" y="3237786"/>
                    <a:pt x="15240" y="3241596"/>
                    <a:pt x="31750" y="3245406"/>
                  </a:cubicBezTo>
                  <a:cubicBezTo>
                    <a:pt x="43180" y="3247946"/>
                    <a:pt x="54610" y="3250486"/>
                    <a:pt x="85542" y="3251756"/>
                  </a:cubicBezTo>
                  <a:cubicBezTo>
                    <a:pt x="309289" y="3253026"/>
                    <a:pt x="533036" y="3254296"/>
                    <a:pt x="756783" y="3254296"/>
                  </a:cubicBezTo>
                  <a:cubicBezTo>
                    <a:pt x="805898" y="3254296"/>
                    <a:pt x="855013" y="3254296"/>
                    <a:pt x="904128" y="3254296"/>
                  </a:cubicBezTo>
                  <a:cubicBezTo>
                    <a:pt x="1062388" y="3255566"/>
                    <a:pt x="1215191" y="3259376"/>
                    <a:pt x="1373451" y="3256836"/>
                  </a:cubicBezTo>
                  <a:cubicBezTo>
                    <a:pt x="1542626" y="3254296"/>
                    <a:pt x="1717257" y="3255566"/>
                    <a:pt x="1886432" y="3256836"/>
                  </a:cubicBezTo>
                  <a:cubicBezTo>
                    <a:pt x="2088349" y="3258106"/>
                    <a:pt x="2966965" y="3258106"/>
                    <a:pt x="3168883" y="3258106"/>
                  </a:cubicBezTo>
                  <a:cubicBezTo>
                    <a:pt x="3338057" y="3259376"/>
                    <a:pt x="3507232" y="3258106"/>
                    <a:pt x="3676406" y="3259376"/>
                  </a:cubicBezTo>
                  <a:cubicBezTo>
                    <a:pt x="3801923" y="3259376"/>
                    <a:pt x="3927439" y="3261916"/>
                    <a:pt x="4052956" y="3260646"/>
                  </a:cubicBezTo>
                  <a:cubicBezTo>
                    <a:pt x="4314903" y="3260646"/>
                    <a:pt x="4576851" y="3258106"/>
                    <a:pt x="4838798" y="3259376"/>
                  </a:cubicBezTo>
                  <a:cubicBezTo>
                    <a:pt x="5237177" y="3260646"/>
                    <a:pt x="5635555" y="3264456"/>
                    <a:pt x="6033934" y="3266996"/>
                  </a:cubicBezTo>
                  <a:cubicBezTo>
                    <a:pt x="6164907" y="3268266"/>
                    <a:pt x="6295881" y="3266996"/>
                    <a:pt x="6426855" y="3265726"/>
                  </a:cubicBezTo>
                  <a:cubicBezTo>
                    <a:pt x="6541457" y="3264456"/>
                    <a:pt x="6656059" y="3264456"/>
                    <a:pt x="6761570" y="3270806"/>
                  </a:cubicBezTo>
                  <a:cubicBezTo>
                    <a:pt x="6774270" y="3273346"/>
                    <a:pt x="6783160" y="3266996"/>
                    <a:pt x="6784431" y="3253026"/>
                  </a:cubicBezTo>
                  <a:cubicBezTo>
                    <a:pt x="6785701" y="3237786"/>
                    <a:pt x="6786970" y="3222546"/>
                    <a:pt x="6786970" y="3190257"/>
                  </a:cubicBezTo>
                  <a:cubicBezTo>
                    <a:pt x="6789510" y="3104124"/>
                    <a:pt x="6792051" y="1394144"/>
                    <a:pt x="6794591" y="1308012"/>
                  </a:cubicBezTo>
                  <a:cubicBezTo>
                    <a:pt x="6795860" y="1275079"/>
                    <a:pt x="6795860" y="1242146"/>
                    <a:pt x="6795860" y="1211746"/>
                  </a:cubicBezTo>
                  <a:cubicBezTo>
                    <a:pt x="6797131" y="1125614"/>
                    <a:pt x="6798401" y="1039481"/>
                    <a:pt x="6799670" y="950816"/>
                  </a:cubicBezTo>
                  <a:cubicBezTo>
                    <a:pt x="6800941" y="849484"/>
                    <a:pt x="6800941" y="750685"/>
                    <a:pt x="6800941" y="649353"/>
                  </a:cubicBezTo>
                  <a:cubicBezTo>
                    <a:pt x="6800941" y="616420"/>
                    <a:pt x="6802210" y="583487"/>
                    <a:pt x="6802210" y="553087"/>
                  </a:cubicBezTo>
                  <a:cubicBezTo>
                    <a:pt x="6802210" y="469488"/>
                    <a:pt x="6800941" y="388422"/>
                    <a:pt x="6802210" y="304823"/>
                  </a:cubicBezTo>
                  <a:cubicBezTo>
                    <a:pt x="6806020" y="218691"/>
                    <a:pt x="6809830" y="97092"/>
                    <a:pt x="6797130" y="38100"/>
                  </a:cubicBezTo>
                  <a:close/>
                </a:path>
              </a:pathLst>
            </a:custGeom>
            <a:solidFill>
              <a:srgbClr val="FCE4E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31082" y="7890301"/>
              <a:ext cx="967617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3. Tiếng ồn và ô nhiễm tiếng ồn</a:t>
              </a:r>
              <a:endParaRPr lang="vi-VN" sz="4800" b="1" dirty="0">
                <a:cs typeface="Arial" panose="020B0604020202020204" pitchFamily="34" charset="0"/>
              </a:endParaRPr>
            </a:p>
          </p:txBody>
        </p:sp>
        <p:pic>
          <p:nvPicPr>
            <p:cNvPr id="38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309921" y="7972814"/>
              <a:ext cx="1710031" cy="665970"/>
            </a:xfrm>
            <a:prstGeom prst="rect">
              <a:avLst/>
            </a:prstGeom>
          </p:spPr>
        </p:pic>
        <p:pic>
          <p:nvPicPr>
            <p:cNvPr id="39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4918385" y="7972814"/>
              <a:ext cx="1710031" cy="66597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6475754" y="-1118557"/>
            <a:ext cx="5024762" cy="12505064"/>
          </a:xfrm>
          <a:custGeom>
            <a:avLst/>
            <a:gdLst/>
            <a:ahLst/>
            <a:cxnLst/>
            <a:rect l="l" t="t" r="r" b="b"/>
            <a:pathLst>
              <a:path w="5024762" h="12505064">
                <a:moveTo>
                  <a:pt x="0" y="0"/>
                </a:moveTo>
                <a:lnTo>
                  <a:pt x="5024762" y="0"/>
                </a:lnTo>
                <a:lnTo>
                  <a:pt x="5024762" y="12505064"/>
                </a:lnTo>
                <a:lnTo>
                  <a:pt x="0" y="12505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10929" y="7184852"/>
            <a:ext cx="12154413" cy="1082848"/>
          </a:xfrm>
          <a:custGeom>
            <a:avLst/>
            <a:gdLst/>
            <a:ahLst/>
            <a:cxnLst/>
            <a:rect l="l" t="t" r="r" b="b"/>
            <a:pathLst>
              <a:path w="12154413" h="1082848">
                <a:moveTo>
                  <a:pt x="0" y="0"/>
                </a:moveTo>
                <a:lnTo>
                  <a:pt x="12154413" y="0"/>
                </a:lnTo>
                <a:lnTo>
                  <a:pt x="12154413" y="1082848"/>
                </a:lnTo>
                <a:lnTo>
                  <a:pt x="0" y="1082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604678" y="6980859"/>
            <a:ext cx="11209357" cy="5897184"/>
          </a:xfrm>
          <a:custGeom>
            <a:avLst/>
            <a:gdLst/>
            <a:ahLst/>
            <a:cxnLst/>
            <a:rect l="l" t="t" r="r" b="b"/>
            <a:pathLst>
              <a:path w="11209357" h="5897184">
                <a:moveTo>
                  <a:pt x="0" y="0"/>
                </a:moveTo>
                <a:lnTo>
                  <a:pt x="11209356" y="0"/>
                </a:lnTo>
                <a:lnTo>
                  <a:pt x="11209356" y="5897184"/>
                </a:lnTo>
                <a:lnTo>
                  <a:pt x="0" y="58971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000114" y="-2221310"/>
            <a:ext cx="11209357" cy="5897184"/>
          </a:xfrm>
          <a:custGeom>
            <a:avLst/>
            <a:gdLst/>
            <a:ahLst/>
            <a:cxnLst/>
            <a:rect l="l" t="t" r="r" b="b"/>
            <a:pathLst>
              <a:path w="11209357" h="5897184">
                <a:moveTo>
                  <a:pt x="11209356" y="5897184"/>
                </a:moveTo>
                <a:lnTo>
                  <a:pt x="0" y="5897184"/>
                </a:lnTo>
                <a:lnTo>
                  <a:pt x="0" y="0"/>
                </a:lnTo>
                <a:lnTo>
                  <a:pt x="11209356" y="0"/>
                </a:lnTo>
                <a:lnTo>
                  <a:pt x="11209356" y="589718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81200" y="2238787"/>
            <a:ext cx="2420525" cy="4939846"/>
          </a:xfrm>
          <a:custGeom>
            <a:avLst/>
            <a:gdLst/>
            <a:ahLst/>
            <a:cxnLst/>
            <a:rect l="l" t="t" r="r" b="b"/>
            <a:pathLst>
              <a:path w="2420525" h="4939846">
                <a:moveTo>
                  <a:pt x="0" y="0"/>
                </a:moveTo>
                <a:lnTo>
                  <a:pt x="2420525" y="0"/>
                </a:lnTo>
                <a:lnTo>
                  <a:pt x="2420525" y="4939847"/>
                </a:lnTo>
                <a:lnTo>
                  <a:pt x="0" y="49398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3716000" y="2238787"/>
            <a:ext cx="2420525" cy="4939846"/>
          </a:xfrm>
          <a:custGeom>
            <a:avLst/>
            <a:gdLst/>
            <a:ahLst/>
            <a:cxnLst/>
            <a:rect l="l" t="t" r="r" b="b"/>
            <a:pathLst>
              <a:path w="2420525" h="4939846">
                <a:moveTo>
                  <a:pt x="2420525" y="0"/>
                </a:moveTo>
                <a:lnTo>
                  <a:pt x="0" y="0"/>
                </a:lnTo>
                <a:lnTo>
                  <a:pt x="0" y="4939847"/>
                </a:lnTo>
                <a:lnTo>
                  <a:pt x="2420525" y="4939847"/>
                </a:lnTo>
                <a:lnTo>
                  <a:pt x="242052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03446" y="3425815"/>
            <a:ext cx="10369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Vai trò của âm thanh trong cuộc sống</a:t>
            </a:r>
            <a:endParaRPr lang="en-US" sz="720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62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4"/>
                </a:lnTo>
                <a:lnTo>
                  <a:pt x="0" y="7308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486021">
            <a:off x="11726595" y="5951058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4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712" y="4209008"/>
            <a:ext cx="11749088" cy="3797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697357" y="1468041"/>
            <a:ext cx="128932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 </a:t>
            </a: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Quan sát hình 1 và </a:t>
            </a:r>
            <a:r>
              <a:rPr lang="nl-NL" sz="3800">
                <a:latin typeface="Arial" panose="020B0604020202020204" pitchFamily="34" charset="0"/>
                <a:cs typeface="Arial" panose="020B0604020202020204" pitchFamily="34" charset="0"/>
              </a:rPr>
              <a:t>tìm ra những lợi ích của âm thanh đối với con người?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1160" y="5705407"/>
            <a:ext cx="2331640" cy="43178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4"/>
                </a:lnTo>
                <a:lnTo>
                  <a:pt x="0" y="7308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486021">
            <a:off x="11726595" y="5951058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4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0" y="1028700"/>
            <a:ext cx="8605658" cy="1714725"/>
            <a:chOff x="2138542" y="1371374"/>
            <a:chExt cx="8605658" cy="1714725"/>
          </a:xfrm>
        </p:grpSpPr>
        <p:sp>
          <p:nvSpPr>
            <p:cNvPr id="11" name="Freeform 9"/>
            <p:cNvSpPr/>
            <p:nvPr/>
          </p:nvSpPr>
          <p:spPr>
            <a:xfrm>
              <a:off x="2138542" y="1371374"/>
              <a:ext cx="8605658" cy="1714725"/>
            </a:xfrm>
            <a:custGeom>
              <a:avLst/>
              <a:gdLst/>
              <a:ahLst/>
              <a:cxnLst/>
              <a:rect l="l" t="t" r="r" b="b"/>
              <a:pathLst>
                <a:path w="6128982" h="1087894">
                  <a:moveTo>
                    <a:pt x="0" y="0"/>
                  </a:moveTo>
                  <a:lnTo>
                    <a:pt x="6128982" y="0"/>
                  </a:lnTo>
                  <a:lnTo>
                    <a:pt x="6128982" y="1087894"/>
                  </a:lnTo>
                  <a:lnTo>
                    <a:pt x="0" y="1087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29049" y="1833656"/>
              <a:ext cx="645882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sz="3800" b="1" ker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Âm thanh giúp con người: </a:t>
              </a:r>
              <a:endParaRPr lang="en-US" sz="3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3543300"/>
            <a:ext cx="5476707" cy="5867984"/>
            <a:chOff x="1784696" y="3592444"/>
            <a:chExt cx="5476707" cy="5867984"/>
          </a:xfrm>
        </p:grpSpPr>
        <p:pic>
          <p:nvPicPr>
            <p:cNvPr id="2050" name="Picture 2" descr="https://o.remove.bg/downloads/98a73f74-352c-448e-a87a-243194fd9f9d/image-removebg-previe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869" y="3592444"/>
              <a:ext cx="3136870" cy="39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84696" y="7706102"/>
              <a:ext cx="547670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600" ker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 được những bài hát, bản nhạc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3048" y="3543300"/>
            <a:ext cx="5066952" cy="4953000"/>
            <a:chOff x="7222465" y="3514142"/>
            <a:chExt cx="5066952" cy="4953000"/>
          </a:xfrm>
        </p:grpSpPr>
        <p:sp>
          <p:nvSpPr>
            <p:cNvPr id="19" name="Freeform 2"/>
            <p:cNvSpPr/>
            <p:nvPr/>
          </p:nvSpPr>
          <p:spPr>
            <a:xfrm>
              <a:off x="7222465" y="3514142"/>
              <a:ext cx="5066952" cy="3867525"/>
            </a:xfrm>
            <a:custGeom>
              <a:avLst/>
              <a:gdLst/>
              <a:ahLst/>
              <a:cxnLst/>
              <a:rect l="l" t="t" r="r" b="b"/>
              <a:pathLst>
                <a:path w="11652531" h="8229600">
                  <a:moveTo>
                    <a:pt x="0" y="0"/>
                  </a:moveTo>
                  <a:lnTo>
                    <a:pt x="11652530" y="0"/>
                  </a:lnTo>
                  <a:lnTo>
                    <a:pt x="116525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03706" y="7820811"/>
              <a:ext cx="3304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600" ker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 tập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32216" y="3204853"/>
            <a:ext cx="5617584" cy="6206431"/>
            <a:chOff x="12351909" y="3162299"/>
            <a:chExt cx="5617584" cy="6206431"/>
          </a:xfrm>
        </p:grpSpPr>
        <p:pic>
          <p:nvPicPr>
            <p:cNvPr id="2052" name="Picture 4" descr="https://o.remove.bg/downloads/735da070-f2bc-4237-9940-8955c44b91bc/image-removebg-preview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5870" y="3162299"/>
              <a:ext cx="3929662" cy="4243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2351909" y="7614404"/>
              <a:ext cx="561758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600" ker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 hiện theo hiệu lệnh của cảnh sát giao thông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659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4237" y="8071288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1" y="0"/>
                </a:lnTo>
                <a:lnTo>
                  <a:pt x="6660401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929100" y="-5538743"/>
            <a:ext cx="6660401" cy="7988487"/>
          </a:xfrm>
          <a:custGeom>
            <a:avLst/>
            <a:gdLst/>
            <a:ahLst/>
            <a:cxnLst/>
            <a:rect l="l" t="t" r="r" b="b"/>
            <a:pathLst>
              <a:path w="6660401" h="7988487">
                <a:moveTo>
                  <a:pt x="0" y="0"/>
                </a:moveTo>
                <a:lnTo>
                  <a:pt x="6660400" y="0"/>
                </a:lnTo>
                <a:lnTo>
                  <a:pt x="6660400" y="7988487"/>
                </a:lnTo>
                <a:lnTo>
                  <a:pt x="0" y="7988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133117">
            <a:off x="-573494" y="-2625537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4"/>
                </a:lnTo>
                <a:lnTo>
                  <a:pt x="0" y="7308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486021">
            <a:off x="11726595" y="5951058"/>
            <a:ext cx="7134899" cy="7308475"/>
          </a:xfrm>
          <a:custGeom>
            <a:avLst/>
            <a:gdLst/>
            <a:ahLst/>
            <a:cxnLst/>
            <a:rect l="l" t="t" r="r" b="b"/>
            <a:pathLst>
              <a:path w="7134899" h="7308475">
                <a:moveTo>
                  <a:pt x="0" y="0"/>
                </a:moveTo>
                <a:lnTo>
                  <a:pt x="7134899" y="0"/>
                </a:lnTo>
                <a:lnTo>
                  <a:pt x="7134899" y="7308475"/>
                </a:lnTo>
                <a:lnTo>
                  <a:pt x="0" y="730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  <a:solidFill>
            <a:schemeClr val="bg1"/>
          </a:solidFill>
        </p:grpSpPr>
        <p:sp>
          <p:nvSpPr>
            <p:cNvPr id="14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47800" y="2061414"/>
            <a:ext cx="7010400" cy="6164170"/>
            <a:chOff x="1590963" y="1722655"/>
            <a:chExt cx="7010400" cy="6164170"/>
          </a:xfrm>
        </p:grpSpPr>
        <p:pic>
          <p:nvPicPr>
            <p:cNvPr id="21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77893" y="1722655"/>
              <a:ext cx="4036541" cy="3733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590963" y="6040166"/>
              <a:ext cx="701040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8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 thêm ví dụ khác về lợi ích của âm thanh</a:t>
              </a:r>
              <a:endParaRPr lang="en-US" sz="3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9595659" y="2188334"/>
            <a:ext cx="6934979" cy="2286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con người nói chuyện được với nhau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00421" y="5829300"/>
            <a:ext cx="6934979" cy="2286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tin</a:t>
            </a:r>
            <a:endParaRPr lang="en-US" sz="3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43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1222</Words>
  <Application>Microsoft Office PowerPoint</Application>
  <PresentationFormat>Custom</PresentationFormat>
  <Paragraphs>120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 SHOP</dc:creator>
  <cp:lastModifiedBy>FPT SHOP</cp:lastModifiedBy>
  <cp:revision>29</cp:revision>
  <dcterms:created xsi:type="dcterms:W3CDTF">2006-08-16T00:00:00Z</dcterms:created>
  <dcterms:modified xsi:type="dcterms:W3CDTF">2025-11-16T03:18:45Z</dcterms:modified>
  <dc:identifier>DAFoAtPky0Q</dc:identifier>
</cp:coreProperties>
</file>