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35"/>
  </p:notesMasterIdLst>
  <p:sldIdLst>
    <p:sldId id="256" r:id="rId2"/>
    <p:sldId id="313" r:id="rId3"/>
    <p:sldId id="312" r:id="rId4"/>
    <p:sldId id="267" r:id="rId5"/>
    <p:sldId id="311" r:id="rId6"/>
    <p:sldId id="262" r:id="rId7"/>
    <p:sldId id="258" r:id="rId8"/>
    <p:sldId id="261" r:id="rId9"/>
    <p:sldId id="264" r:id="rId10"/>
    <p:sldId id="314" r:id="rId11"/>
    <p:sldId id="315" r:id="rId12"/>
    <p:sldId id="316" r:id="rId13"/>
    <p:sldId id="273" r:id="rId14"/>
    <p:sldId id="263" r:id="rId15"/>
    <p:sldId id="270" r:id="rId16"/>
    <p:sldId id="269" r:id="rId17"/>
    <p:sldId id="277" r:id="rId18"/>
    <p:sldId id="317" r:id="rId19"/>
    <p:sldId id="318" r:id="rId20"/>
    <p:sldId id="278" r:id="rId21"/>
    <p:sldId id="319" r:id="rId22"/>
    <p:sldId id="320" r:id="rId23"/>
    <p:sldId id="321" r:id="rId24"/>
    <p:sldId id="260" r:id="rId25"/>
    <p:sldId id="322" r:id="rId26"/>
    <p:sldId id="323" r:id="rId27"/>
    <p:sldId id="324" r:id="rId28"/>
    <p:sldId id="266" r:id="rId29"/>
    <p:sldId id="325" r:id="rId30"/>
    <p:sldId id="326" r:id="rId31"/>
    <p:sldId id="327" r:id="rId32"/>
    <p:sldId id="279" r:id="rId33"/>
    <p:sldId id="265" r:id="rId34"/>
  </p:sldIdLst>
  <p:sldSz cx="9144000" cy="5143500" type="screen16x9"/>
  <p:notesSz cx="6858000" cy="9144000"/>
  <p:embeddedFontLst>
    <p:embeddedFont>
      <p:font typeface="Alegreya Sans" panose="020B0604020202020204" charset="0"/>
      <p:regular r:id="rId36"/>
      <p:bold r:id="rId37"/>
      <p:italic r:id="rId38"/>
      <p:boldItalic r:id="rId39"/>
    </p:embeddedFont>
    <p:embeddedFont>
      <p:font typeface="Anaheim" panose="020B0604020202020204" charset="0"/>
      <p:regular r:id="rId40"/>
    </p:embeddedFont>
    <p:embeddedFont>
      <p:font typeface="Bebas Neue" panose="020B0606020202050201" pitchFamily="34" charset="0"/>
      <p:regular r:id="rId41"/>
    </p:embeddedFont>
    <p:embeddedFont>
      <p:font typeface="Nunito Light" pitchFamily="2" charset="0"/>
      <p:regular r:id="rId42"/>
      <p:italic r:id="rId43"/>
    </p:embeddedFont>
    <p:embeddedFont>
      <p:font typeface="Style Script" panose="020B0604020202020204" charset="0"/>
      <p:regular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1B3B004-4364-43EF-B413-BFB751F2C350}">
  <a:tblStyle styleId="{E1B3B004-4364-43EF-B413-BFB751F2C35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922F652-E946-4F10-AD90-D777EDA7B1B3}"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3" d="100"/>
          <a:sy n="113" d="100"/>
        </p:scale>
        <p:origin x="15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5eb5bab75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25eb5bab75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7981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9234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0476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9213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4982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0184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78119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4679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99438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6155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1538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00738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57575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8384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5eb5bab759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25eb5bab759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2478017" y="3724812"/>
            <a:ext cx="4725356" cy="1917849"/>
          </a:xfrm>
          <a:prstGeom prst="rect">
            <a:avLst/>
          </a:prstGeom>
          <a:noFill/>
          <a:ln>
            <a:noFill/>
          </a:ln>
        </p:spPr>
      </p:pic>
      <p:pic>
        <p:nvPicPr>
          <p:cNvPr id="10" name="Google Shape;10;p2"/>
          <p:cNvPicPr preferRelativeResize="0"/>
          <p:nvPr/>
        </p:nvPicPr>
        <p:blipFill>
          <a:blip r:embed="rId3">
            <a:alphaModFix/>
          </a:blip>
          <a:stretch>
            <a:fillRect/>
          </a:stretch>
        </p:blipFill>
        <p:spPr>
          <a:xfrm>
            <a:off x="4822663" y="3160823"/>
            <a:ext cx="4472326" cy="1753125"/>
          </a:xfrm>
          <a:prstGeom prst="rect">
            <a:avLst/>
          </a:prstGeom>
          <a:noFill/>
          <a:ln>
            <a:noFill/>
          </a:ln>
        </p:spPr>
      </p:pic>
      <p:pic>
        <p:nvPicPr>
          <p:cNvPr id="11" name="Google Shape;11;p2"/>
          <p:cNvPicPr preferRelativeResize="0"/>
          <p:nvPr/>
        </p:nvPicPr>
        <p:blipFill>
          <a:blip r:embed="rId4">
            <a:alphaModFix/>
          </a:blip>
          <a:stretch>
            <a:fillRect/>
          </a:stretch>
        </p:blipFill>
        <p:spPr>
          <a:xfrm>
            <a:off x="4178150" y="3829584"/>
            <a:ext cx="5166700" cy="1496016"/>
          </a:xfrm>
          <a:prstGeom prst="rect">
            <a:avLst/>
          </a:prstGeom>
          <a:noFill/>
          <a:ln>
            <a:noFill/>
          </a:ln>
        </p:spPr>
      </p:pic>
      <p:pic>
        <p:nvPicPr>
          <p:cNvPr id="12" name="Google Shape;12;p2"/>
          <p:cNvPicPr preferRelativeResize="0"/>
          <p:nvPr/>
        </p:nvPicPr>
        <p:blipFill>
          <a:blip r:embed="rId2">
            <a:alphaModFix/>
          </a:blip>
          <a:stretch>
            <a:fillRect/>
          </a:stretch>
        </p:blipFill>
        <p:spPr>
          <a:xfrm>
            <a:off x="-1143958" y="2686412"/>
            <a:ext cx="4725356" cy="1917849"/>
          </a:xfrm>
          <a:prstGeom prst="rect">
            <a:avLst/>
          </a:prstGeom>
          <a:noFill/>
          <a:ln>
            <a:noFill/>
          </a:ln>
        </p:spPr>
      </p:pic>
      <p:pic>
        <p:nvPicPr>
          <p:cNvPr id="13" name="Google Shape;13;p2"/>
          <p:cNvPicPr preferRelativeResize="0"/>
          <p:nvPr/>
        </p:nvPicPr>
        <p:blipFill>
          <a:blip r:embed="rId5">
            <a:alphaModFix/>
          </a:blip>
          <a:stretch>
            <a:fillRect/>
          </a:stretch>
        </p:blipFill>
        <p:spPr>
          <a:xfrm>
            <a:off x="-407874" y="3801823"/>
            <a:ext cx="5166700" cy="1551525"/>
          </a:xfrm>
          <a:prstGeom prst="rect">
            <a:avLst/>
          </a:prstGeom>
          <a:noFill/>
          <a:ln>
            <a:noFill/>
          </a:ln>
        </p:spPr>
      </p:pic>
      <p:pic>
        <p:nvPicPr>
          <p:cNvPr id="14" name="Google Shape;14;p2"/>
          <p:cNvPicPr preferRelativeResize="0"/>
          <p:nvPr/>
        </p:nvPicPr>
        <p:blipFill>
          <a:blip r:embed="rId6">
            <a:alphaModFix/>
          </a:blip>
          <a:stretch>
            <a:fillRect/>
          </a:stretch>
        </p:blipFill>
        <p:spPr>
          <a:xfrm>
            <a:off x="7203363" y="963700"/>
            <a:ext cx="2110351" cy="3424701"/>
          </a:xfrm>
          <a:prstGeom prst="rect">
            <a:avLst/>
          </a:prstGeom>
          <a:noFill/>
          <a:ln>
            <a:noFill/>
          </a:ln>
        </p:spPr>
      </p:pic>
      <p:sp>
        <p:nvSpPr>
          <p:cNvPr id="15" name="Google Shape;15;p2"/>
          <p:cNvSpPr txBox="1">
            <a:spLocks noGrp="1"/>
          </p:cNvSpPr>
          <p:nvPr>
            <p:ph type="ctrTitle"/>
          </p:nvPr>
        </p:nvSpPr>
        <p:spPr>
          <a:xfrm>
            <a:off x="1895100" y="607775"/>
            <a:ext cx="5058000" cy="21789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7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6" name="Google Shape;16;p2"/>
          <p:cNvSpPr txBox="1">
            <a:spLocks noGrp="1"/>
          </p:cNvSpPr>
          <p:nvPr>
            <p:ph type="subTitle" idx="1"/>
          </p:nvPr>
        </p:nvSpPr>
        <p:spPr>
          <a:xfrm>
            <a:off x="2413725" y="2786550"/>
            <a:ext cx="42147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94"/>
        <p:cNvGrpSpPr/>
        <p:nvPr/>
      </p:nvGrpSpPr>
      <p:grpSpPr>
        <a:xfrm>
          <a:off x="0" y="0"/>
          <a:ext cx="0" cy="0"/>
          <a:chOff x="0" y="0"/>
          <a:chExt cx="0" cy="0"/>
        </a:xfrm>
      </p:grpSpPr>
      <p:sp>
        <p:nvSpPr>
          <p:cNvPr id="95" name="Google Shape;95;p13"/>
          <p:cNvSpPr txBox="1">
            <a:spLocks noGrp="1"/>
          </p:cNvSpPr>
          <p:nvPr>
            <p:ph type="title"/>
          </p:nvPr>
        </p:nvSpPr>
        <p:spPr>
          <a:xfrm>
            <a:off x="3426000" y="383775"/>
            <a:ext cx="4998000" cy="618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400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96" name="Google Shape;96;p13"/>
          <p:cNvSpPr txBox="1">
            <a:spLocks noGrp="1"/>
          </p:cNvSpPr>
          <p:nvPr>
            <p:ph type="subTitle" idx="1"/>
          </p:nvPr>
        </p:nvSpPr>
        <p:spPr>
          <a:xfrm>
            <a:off x="3203030" y="2092038"/>
            <a:ext cx="24051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7" name="Google Shape;97;p13"/>
          <p:cNvSpPr txBox="1">
            <a:spLocks noGrp="1"/>
          </p:cNvSpPr>
          <p:nvPr>
            <p:ph type="subTitle" idx="2"/>
          </p:nvPr>
        </p:nvSpPr>
        <p:spPr>
          <a:xfrm>
            <a:off x="6018902" y="2092038"/>
            <a:ext cx="24051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8" name="Google Shape;98;p13"/>
          <p:cNvSpPr txBox="1">
            <a:spLocks noGrp="1"/>
          </p:cNvSpPr>
          <p:nvPr>
            <p:ph type="subTitle" idx="3"/>
          </p:nvPr>
        </p:nvSpPr>
        <p:spPr>
          <a:xfrm>
            <a:off x="6018882" y="3615175"/>
            <a:ext cx="24051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9" name="Google Shape;99;p13"/>
          <p:cNvSpPr txBox="1">
            <a:spLocks noGrp="1"/>
          </p:cNvSpPr>
          <p:nvPr>
            <p:ph type="subTitle" idx="4"/>
          </p:nvPr>
        </p:nvSpPr>
        <p:spPr>
          <a:xfrm>
            <a:off x="3203025" y="3615200"/>
            <a:ext cx="24051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0" name="Google Shape;100;p13"/>
          <p:cNvSpPr txBox="1">
            <a:spLocks noGrp="1"/>
          </p:cNvSpPr>
          <p:nvPr>
            <p:ph type="title" idx="5" hasCustomPrompt="1"/>
          </p:nvPr>
        </p:nvSpPr>
        <p:spPr>
          <a:xfrm>
            <a:off x="4064002" y="1274228"/>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1" name="Google Shape;101;p13"/>
          <p:cNvSpPr txBox="1">
            <a:spLocks noGrp="1"/>
          </p:cNvSpPr>
          <p:nvPr>
            <p:ph type="title" idx="6" hasCustomPrompt="1"/>
          </p:nvPr>
        </p:nvSpPr>
        <p:spPr>
          <a:xfrm>
            <a:off x="6854090" y="2794516"/>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2" name="Google Shape;102;p13"/>
          <p:cNvSpPr txBox="1">
            <a:spLocks noGrp="1"/>
          </p:cNvSpPr>
          <p:nvPr>
            <p:ph type="title" idx="7" hasCustomPrompt="1"/>
          </p:nvPr>
        </p:nvSpPr>
        <p:spPr>
          <a:xfrm>
            <a:off x="6854090" y="1274228"/>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3" name="Google Shape;103;p13"/>
          <p:cNvSpPr txBox="1">
            <a:spLocks noGrp="1"/>
          </p:cNvSpPr>
          <p:nvPr>
            <p:ph type="title" idx="8" hasCustomPrompt="1"/>
          </p:nvPr>
        </p:nvSpPr>
        <p:spPr>
          <a:xfrm>
            <a:off x="4064002" y="2794533"/>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4" name="Google Shape;104;p13"/>
          <p:cNvSpPr txBox="1">
            <a:spLocks noGrp="1"/>
          </p:cNvSpPr>
          <p:nvPr>
            <p:ph type="subTitle" idx="9"/>
          </p:nvPr>
        </p:nvSpPr>
        <p:spPr>
          <a:xfrm>
            <a:off x="3203030" y="1801550"/>
            <a:ext cx="24051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Style Script"/>
                <a:ea typeface="Style Script"/>
                <a:cs typeface="Style Script"/>
                <a:sym typeface="Style Script"/>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5" name="Google Shape;105;p13"/>
          <p:cNvSpPr txBox="1">
            <a:spLocks noGrp="1"/>
          </p:cNvSpPr>
          <p:nvPr>
            <p:ph type="subTitle" idx="13"/>
          </p:nvPr>
        </p:nvSpPr>
        <p:spPr>
          <a:xfrm>
            <a:off x="6018908" y="1801550"/>
            <a:ext cx="24051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Style Script"/>
                <a:ea typeface="Style Script"/>
                <a:cs typeface="Style Script"/>
                <a:sym typeface="Style Script"/>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6" name="Google Shape;106;p13"/>
          <p:cNvSpPr txBox="1">
            <a:spLocks noGrp="1"/>
          </p:cNvSpPr>
          <p:nvPr>
            <p:ph type="subTitle" idx="14"/>
          </p:nvPr>
        </p:nvSpPr>
        <p:spPr>
          <a:xfrm>
            <a:off x="3203030" y="3324713"/>
            <a:ext cx="24051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Style Script"/>
                <a:ea typeface="Style Script"/>
                <a:cs typeface="Style Script"/>
                <a:sym typeface="Style Script"/>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7" name="Google Shape;107;p13"/>
          <p:cNvSpPr txBox="1">
            <a:spLocks noGrp="1"/>
          </p:cNvSpPr>
          <p:nvPr>
            <p:ph type="subTitle" idx="15"/>
          </p:nvPr>
        </p:nvSpPr>
        <p:spPr>
          <a:xfrm>
            <a:off x="6018882" y="3324763"/>
            <a:ext cx="24051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Style Script"/>
                <a:ea typeface="Style Script"/>
                <a:cs typeface="Style Script"/>
                <a:sym typeface="Style Script"/>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pic>
        <p:nvPicPr>
          <p:cNvPr id="108" name="Google Shape;108;p13"/>
          <p:cNvPicPr preferRelativeResize="0"/>
          <p:nvPr/>
        </p:nvPicPr>
        <p:blipFill>
          <a:blip r:embed="rId2">
            <a:alphaModFix/>
          </a:blip>
          <a:stretch>
            <a:fillRect/>
          </a:stretch>
        </p:blipFill>
        <p:spPr>
          <a:xfrm>
            <a:off x="-1205483" y="2878737"/>
            <a:ext cx="4725356" cy="1917849"/>
          </a:xfrm>
          <a:prstGeom prst="rect">
            <a:avLst/>
          </a:prstGeom>
          <a:noFill/>
          <a:ln>
            <a:noFill/>
          </a:ln>
        </p:spPr>
      </p:pic>
      <p:pic>
        <p:nvPicPr>
          <p:cNvPr id="109" name="Google Shape;109;p13"/>
          <p:cNvPicPr preferRelativeResize="0"/>
          <p:nvPr/>
        </p:nvPicPr>
        <p:blipFill>
          <a:blip r:embed="rId3">
            <a:alphaModFix/>
          </a:blip>
          <a:stretch>
            <a:fillRect/>
          </a:stretch>
        </p:blipFill>
        <p:spPr>
          <a:xfrm flipH="1">
            <a:off x="-432126" y="3920350"/>
            <a:ext cx="6173701" cy="1917849"/>
          </a:xfrm>
          <a:prstGeom prst="rect">
            <a:avLst/>
          </a:prstGeom>
          <a:noFill/>
          <a:ln>
            <a:noFill/>
          </a:ln>
        </p:spPr>
      </p:pic>
      <p:pic>
        <p:nvPicPr>
          <p:cNvPr id="110" name="Google Shape;110;p13"/>
          <p:cNvPicPr preferRelativeResize="0"/>
          <p:nvPr/>
        </p:nvPicPr>
        <p:blipFill>
          <a:blip r:embed="rId4">
            <a:alphaModFix/>
          </a:blip>
          <a:stretch>
            <a:fillRect/>
          </a:stretch>
        </p:blipFill>
        <p:spPr>
          <a:xfrm>
            <a:off x="-628319" y="3367637"/>
            <a:ext cx="3131566" cy="1701880"/>
          </a:xfrm>
          <a:prstGeom prst="rect">
            <a:avLst/>
          </a:prstGeom>
          <a:noFill/>
          <a:ln>
            <a:noFill/>
          </a:ln>
        </p:spPr>
      </p:pic>
      <p:pic>
        <p:nvPicPr>
          <p:cNvPr id="111" name="Google Shape;111;p13"/>
          <p:cNvPicPr preferRelativeResize="0"/>
          <p:nvPr/>
        </p:nvPicPr>
        <p:blipFill>
          <a:blip r:embed="rId5">
            <a:alphaModFix/>
          </a:blip>
          <a:stretch>
            <a:fillRect/>
          </a:stretch>
        </p:blipFill>
        <p:spPr>
          <a:xfrm>
            <a:off x="1861766" y="3980153"/>
            <a:ext cx="523192" cy="919071"/>
          </a:xfrm>
          <a:prstGeom prst="rect">
            <a:avLst/>
          </a:prstGeom>
          <a:noFill/>
          <a:ln>
            <a:noFill/>
          </a:ln>
        </p:spPr>
      </p:pic>
      <p:pic>
        <p:nvPicPr>
          <p:cNvPr id="112" name="Google Shape;112;p13"/>
          <p:cNvPicPr preferRelativeResize="0"/>
          <p:nvPr/>
        </p:nvPicPr>
        <p:blipFill>
          <a:blip r:embed="rId6">
            <a:alphaModFix/>
          </a:blip>
          <a:stretch>
            <a:fillRect/>
          </a:stretch>
        </p:blipFill>
        <p:spPr>
          <a:xfrm>
            <a:off x="795096" y="2390869"/>
            <a:ext cx="1169919" cy="1215049"/>
          </a:xfrm>
          <a:prstGeom prst="rect">
            <a:avLst/>
          </a:prstGeom>
          <a:noFill/>
          <a:ln>
            <a:noFill/>
          </a:ln>
        </p:spPr>
      </p:pic>
      <p:pic>
        <p:nvPicPr>
          <p:cNvPr id="113" name="Google Shape;113;p13"/>
          <p:cNvPicPr preferRelativeResize="0"/>
          <p:nvPr/>
        </p:nvPicPr>
        <p:blipFill>
          <a:blip r:embed="rId7">
            <a:alphaModFix/>
          </a:blip>
          <a:stretch>
            <a:fillRect/>
          </a:stretch>
        </p:blipFill>
        <p:spPr>
          <a:xfrm>
            <a:off x="185905" y="2637193"/>
            <a:ext cx="1071140" cy="1062160"/>
          </a:xfrm>
          <a:prstGeom prst="rect">
            <a:avLst/>
          </a:prstGeom>
          <a:noFill/>
          <a:ln>
            <a:noFill/>
          </a:ln>
        </p:spPr>
      </p:pic>
      <p:pic>
        <p:nvPicPr>
          <p:cNvPr id="114" name="Google Shape;114;p13"/>
          <p:cNvPicPr preferRelativeResize="0"/>
          <p:nvPr/>
        </p:nvPicPr>
        <p:blipFill>
          <a:blip r:embed="rId8">
            <a:alphaModFix/>
          </a:blip>
          <a:stretch>
            <a:fillRect/>
          </a:stretch>
        </p:blipFill>
        <p:spPr>
          <a:xfrm>
            <a:off x="-247552" y="4249938"/>
            <a:ext cx="1562700" cy="10939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115"/>
        <p:cNvGrpSpPr/>
        <p:nvPr/>
      </p:nvGrpSpPr>
      <p:grpSpPr>
        <a:xfrm>
          <a:off x="0" y="0"/>
          <a:ext cx="0" cy="0"/>
          <a:chOff x="0" y="0"/>
          <a:chExt cx="0" cy="0"/>
        </a:xfrm>
      </p:grpSpPr>
      <p:sp>
        <p:nvSpPr>
          <p:cNvPr id="116" name="Google Shape;116;p14"/>
          <p:cNvSpPr txBox="1">
            <a:spLocks noGrp="1"/>
          </p:cNvSpPr>
          <p:nvPr>
            <p:ph type="title"/>
          </p:nvPr>
        </p:nvSpPr>
        <p:spPr>
          <a:xfrm>
            <a:off x="713225" y="381360"/>
            <a:ext cx="7717500" cy="6678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a:lvl1pPr>
            <a:lvl2pPr lvl="1" algn="ctr">
              <a:spcBef>
                <a:spcPts val="0"/>
              </a:spcBef>
              <a:spcAft>
                <a:spcPts val="0"/>
              </a:spcAft>
              <a:buSzPts val="4000"/>
              <a:buNone/>
              <a:defRPr/>
            </a:lvl2pPr>
            <a:lvl3pPr lvl="2" algn="ctr">
              <a:spcBef>
                <a:spcPts val="0"/>
              </a:spcBef>
              <a:spcAft>
                <a:spcPts val="0"/>
              </a:spcAft>
              <a:buSzPts val="4000"/>
              <a:buNone/>
              <a:defRPr/>
            </a:lvl3pPr>
            <a:lvl4pPr lvl="3" algn="ctr">
              <a:spcBef>
                <a:spcPts val="0"/>
              </a:spcBef>
              <a:spcAft>
                <a:spcPts val="0"/>
              </a:spcAft>
              <a:buSzPts val="4000"/>
              <a:buNone/>
              <a:defRPr/>
            </a:lvl4pPr>
            <a:lvl5pPr lvl="4" algn="ctr">
              <a:spcBef>
                <a:spcPts val="0"/>
              </a:spcBef>
              <a:spcAft>
                <a:spcPts val="0"/>
              </a:spcAft>
              <a:buSzPts val="4000"/>
              <a:buNone/>
              <a:defRPr/>
            </a:lvl5pPr>
            <a:lvl6pPr lvl="5" algn="ctr">
              <a:spcBef>
                <a:spcPts val="0"/>
              </a:spcBef>
              <a:spcAft>
                <a:spcPts val="0"/>
              </a:spcAft>
              <a:buSzPts val="4000"/>
              <a:buNone/>
              <a:defRPr/>
            </a:lvl6pPr>
            <a:lvl7pPr lvl="6" algn="ctr">
              <a:spcBef>
                <a:spcPts val="0"/>
              </a:spcBef>
              <a:spcAft>
                <a:spcPts val="0"/>
              </a:spcAft>
              <a:buSzPts val="4000"/>
              <a:buNone/>
              <a:defRPr/>
            </a:lvl7pPr>
            <a:lvl8pPr lvl="7" algn="ctr">
              <a:spcBef>
                <a:spcPts val="0"/>
              </a:spcBef>
              <a:spcAft>
                <a:spcPts val="0"/>
              </a:spcAft>
              <a:buSzPts val="4000"/>
              <a:buNone/>
              <a:defRPr/>
            </a:lvl8pPr>
            <a:lvl9pPr lvl="8" algn="ctr">
              <a:spcBef>
                <a:spcPts val="0"/>
              </a:spcBef>
              <a:spcAft>
                <a:spcPts val="0"/>
              </a:spcAft>
              <a:buSzPts val="4000"/>
              <a:buNone/>
              <a:defRPr/>
            </a:lvl9pPr>
          </a:lstStyle>
          <a:p>
            <a:endParaRPr/>
          </a:p>
        </p:txBody>
      </p:sp>
      <p:pic>
        <p:nvPicPr>
          <p:cNvPr id="117" name="Google Shape;117;p14"/>
          <p:cNvPicPr preferRelativeResize="0"/>
          <p:nvPr/>
        </p:nvPicPr>
        <p:blipFill>
          <a:blip r:embed="rId2">
            <a:alphaModFix/>
          </a:blip>
          <a:stretch>
            <a:fillRect/>
          </a:stretch>
        </p:blipFill>
        <p:spPr>
          <a:xfrm flipH="1">
            <a:off x="-1804440" y="4314513"/>
            <a:ext cx="3317386" cy="969725"/>
          </a:xfrm>
          <a:prstGeom prst="rect">
            <a:avLst/>
          </a:prstGeom>
          <a:noFill/>
          <a:ln>
            <a:noFill/>
          </a:ln>
        </p:spPr>
      </p:pic>
      <p:pic>
        <p:nvPicPr>
          <p:cNvPr id="118" name="Google Shape;118;p14"/>
          <p:cNvPicPr preferRelativeResize="0"/>
          <p:nvPr/>
        </p:nvPicPr>
        <p:blipFill>
          <a:blip r:embed="rId2">
            <a:alphaModFix/>
          </a:blip>
          <a:stretch>
            <a:fillRect/>
          </a:stretch>
        </p:blipFill>
        <p:spPr>
          <a:xfrm flipH="1">
            <a:off x="249360" y="4493938"/>
            <a:ext cx="3317386" cy="969725"/>
          </a:xfrm>
          <a:prstGeom prst="rect">
            <a:avLst/>
          </a:prstGeom>
          <a:noFill/>
          <a:ln>
            <a:noFill/>
          </a:ln>
        </p:spPr>
      </p:pic>
      <p:pic>
        <p:nvPicPr>
          <p:cNvPr id="119" name="Google Shape;119;p14"/>
          <p:cNvPicPr preferRelativeResize="0"/>
          <p:nvPr/>
        </p:nvPicPr>
        <p:blipFill>
          <a:blip r:embed="rId3">
            <a:alphaModFix/>
          </a:blip>
          <a:stretch>
            <a:fillRect/>
          </a:stretch>
        </p:blipFill>
        <p:spPr>
          <a:xfrm rot="5976000">
            <a:off x="8512496" y="-125460"/>
            <a:ext cx="656886" cy="422740"/>
          </a:xfrm>
          <a:prstGeom prst="rect">
            <a:avLst/>
          </a:prstGeom>
          <a:noFill/>
          <a:ln>
            <a:noFill/>
          </a:ln>
        </p:spPr>
      </p:pic>
      <p:pic>
        <p:nvPicPr>
          <p:cNvPr id="120" name="Google Shape;120;p14"/>
          <p:cNvPicPr preferRelativeResize="0"/>
          <p:nvPr/>
        </p:nvPicPr>
        <p:blipFill>
          <a:blip r:embed="rId3">
            <a:alphaModFix/>
          </a:blip>
          <a:stretch>
            <a:fillRect/>
          </a:stretch>
        </p:blipFill>
        <p:spPr>
          <a:xfrm rot="7301480">
            <a:off x="7516571" y="4906159"/>
            <a:ext cx="515533" cy="3317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CUSTOM_10_1">
    <p:spTree>
      <p:nvGrpSpPr>
        <p:cNvPr id="1" name="Shape 121"/>
        <p:cNvGrpSpPr/>
        <p:nvPr/>
      </p:nvGrpSpPr>
      <p:grpSpPr>
        <a:xfrm>
          <a:off x="0" y="0"/>
          <a:ext cx="0" cy="0"/>
          <a:chOff x="0" y="0"/>
          <a:chExt cx="0" cy="0"/>
        </a:xfrm>
      </p:grpSpPr>
      <p:sp>
        <p:nvSpPr>
          <p:cNvPr id="122" name="Google Shape;122;p15"/>
          <p:cNvSpPr txBox="1">
            <a:spLocks noGrp="1"/>
          </p:cNvSpPr>
          <p:nvPr>
            <p:ph type="title"/>
          </p:nvPr>
        </p:nvSpPr>
        <p:spPr>
          <a:xfrm>
            <a:off x="713225" y="381360"/>
            <a:ext cx="7717500" cy="66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pic>
        <p:nvPicPr>
          <p:cNvPr id="123" name="Google Shape;123;p15"/>
          <p:cNvPicPr preferRelativeResize="0"/>
          <p:nvPr/>
        </p:nvPicPr>
        <p:blipFill>
          <a:blip r:embed="rId2">
            <a:alphaModFix/>
          </a:blip>
          <a:stretch>
            <a:fillRect/>
          </a:stretch>
        </p:blipFill>
        <p:spPr>
          <a:xfrm>
            <a:off x="6846435" y="4426313"/>
            <a:ext cx="3317386" cy="969725"/>
          </a:xfrm>
          <a:prstGeom prst="rect">
            <a:avLst/>
          </a:prstGeom>
          <a:noFill/>
          <a:ln>
            <a:noFill/>
          </a:ln>
        </p:spPr>
      </p:pic>
      <p:pic>
        <p:nvPicPr>
          <p:cNvPr id="124" name="Google Shape;124;p15"/>
          <p:cNvPicPr preferRelativeResize="0"/>
          <p:nvPr/>
        </p:nvPicPr>
        <p:blipFill>
          <a:blip r:embed="rId2">
            <a:alphaModFix/>
          </a:blip>
          <a:stretch>
            <a:fillRect/>
          </a:stretch>
        </p:blipFill>
        <p:spPr>
          <a:xfrm>
            <a:off x="4792635" y="4605738"/>
            <a:ext cx="3317386" cy="9697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37"/>
        <p:cNvGrpSpPr/>
        <p:nvPr/>
      </p:nvGrpSpPr>
      <p:grpSpPr>
        <a:xfrm>
          <a:off x="0" y="0"/>
          <a:ext cx="0" cy="0"/>
          <a:chOff x="0" y="0"/>
          <a:chExt cx="0" cy="0"/>
        </a:xfrm>
      </p:grpSpPr>
      <p:sp>
        <p:nvSpPr>
          <p:cNvPr id="138" name="Google Shape;138;p17"/>
          <p:cNvSpPr txBox="1">
            <a:spLocks noGrp="1"/>
          </p:cNvSpPr>
          <p:nvPr>
            <p:ph type="title"/>
          </p:nvPr>
        </p:nvSpPr>
        <p:spPr>
          <a:xfrm>
            <a:off x="713225" y="1351450"/>
            <a:ext cx="3327600" cy="1324500"/>
          </a:xfrm>
          <a:prstGeom prst="rect">
            <a:avLst/>
          </a:prstGeom>
        </p:spPr>
        <p:txBody>
          <a:bodyPr spcFirstLastPara="1" wrap="square" lIns="91425" tIns="91425" rIns="91425" bIns="91425" anchor="b"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39" name="Google Shape;139;p17"/>
          <p:cNvSpPr txBox="1">
            <a:spLocks noGrp="1"/>
          </p:cNvSpPr>
          <p:nvPr>
            <p:ph type="subTitle" idx="1"/>
          </p:nvPr>
        </p:nvSpPr>
        <p:spPr>
          <a:xfrm>
            <a:off x="713225" y="2675750"/>
            <a:ext cx="2665800" cy="1116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0" name="Google Shape;140;p17"/>
          <p:cNvSpPr>
            <a:spLocks noGrp="1"/>
          </p:cNvSpPr>
          <p:nvPr>
            <p:ph type="pic" idx="2"/>
          </p:nvPr>
        </p:nvSpPr>
        <p:spPr>
          <a:xfrm>
            <a:off x="4360675" y="933261"/>
            <a:ext cx="4070100" cy="3074700"/>
          </a:xfrm>
          <a:prstGeom prst="rect">
            <a:avLst/>
          </a:prstGeom>
          <a:noFill/>
          <a:ln w="38100"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sp>
      <p:pic>
        <p:nvPicPr>
          <p:cNvPr id="141" name="Google Shape;141;p17"/>
          <p:cNvPicPr preferRelativeResize="0"/>
          <p:nvPr/>
        </p:nvPicPr>
        <p:blipFill>
          <a:blip r:embed="rId2">
            <a:alphaModFix/>
          </a:blip>
          <a:stretch>
            <a:fillRect/>
          </a:stretch>
        </p:blipFill>
        <p:spPr>
          <a:xfrm rot="7301480">
            <a:off x="2844821" y="4243246"/>
            <a:ext cx="515533" cy="331775"/>
          </a:xfrm>
          <a:prstGeom prst="rect">
            <a:avLst/>
          </a:prstGeom>
          <a:noFill/>
          <a:ln>
            <a:noFill/>
          </a:ln>
        </p:spPr>
      </p:pic>
      <p:pic>
        <p:nvPicPr>
          <p:cNvPr id="142" name="Google Shape;142;p17"/>
          <p:cNvPicPr preferRelativeResize="0"/>
          <p:nvPr/>
        </p:nvPicPr>
        <p:blipFill>
          <a:blip r:embed="rId3">
            <a:alphaModFix/>
          </a:blip>
          <a:stretch>
            <a:fillRect/>
          </a:stretch>
        </p:blipFill>
        <p:spPr>
          <a:xfrm flipH="1">
            <a:off x="-1444514" y="3830729"/>
            <a:ext cx="3945305" cy="1546546"/>
          </a:xfrm>
          <a:prstGeom prst="rect">
            <a:avLst/>
          </a:prstGeom>
          <a:noFill/>
          <a:ln>
            <a:noFill/>
          </a:ln>
        </p:spPr>
      </p:pic>
      <p:pic>
        <p:nvPicPr>
          <p:cNvPr id="143" name="Google Shape;143;p17"/>
          <p:cNvPicPr preferRelativeResize="0"/>
          <p:nvPr/>
        </p:nvPicPr>
        <p:blipFill>
          <a:blip r:embed="rId4">
            <a:alphaModFix/>
          </a:blip>
          <a:stretch>
            <a:fillRect/>
          </a:stretch>
        </p:blipFill>
        <p:spPr>
          <a:xfrm flipH="1">
            <a:off x="6764305" y="3870593"/>
            <a:ext cx="4168519" cy="1691861"/>
          </a:xfrm>
          <a:prstGeom prst="rect">
            <a:avLst/>
          </a:prstGeom>
          <a:noFill/>
          <a:ln>
            <a:noFill/>
          </a:ln>
        </p:spPr>
      </p:pic>
      <p:pic>
        <p:nvPicPr>
          <p:cNvPr id="144" name="Google Shape;144;p17"/>
          <p:cNvPicPr preferRelativeResize="0"/>
          <p:nvPr/>
        </p:nvPicPr>
        <p:blipFill>
          <a:blip r:embed="rId5">
            <a:alphaModFix/>
          </a:blip>
          <a:stretch>
            <a:fillRect/>
          </a:stretch>
        </p:blipFill>
        <p:spPr>
          <a:xfrm flipH="1">
            <a:off x="660526" y="4465651"/>
            <a:ext cx="2795494" cy="970501"/>
          </a:xfrm>
          <a:prstGeom prst="rect">
            <a:avLst/>
          </a:prstGeom>
          <a:noFill/>
          <a:ln>
            <a:noFill/>
          </a:ln>
        </p:spPr>
      </p:pic>
      <p:pic>
        <p:nvPicPr>
          <p:cNvPr id="145" name="Google Shape;145;p17"/>
          <p:cNvPicPr preferRelativeResize="0"/>
          <p:nvPr/>
        </p:nvPicPr>
        <p:blipFill>
          <a:blip r:embed="rId5">
            <a:alphaModFix/>
          </a:blip>
          <a:stretch>
            <a:fillRect/>
          </a:stretch>
        </p:blipFill>
        <p:spPr>
          <a:xfrm>
            <a:off x="6771664" y="4517626"/>
            <a:ext cx="2795494" cy="9705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57"/>
        <p:cNvGrpSpPr/>
        <p:nvPr/>
      </p:nvGrpSpPr>
      <p:grpSpPr>
        <a:xfrm>
          <a:off x="0" y="0"/>
          <a:ext cx="0" cy="0"/>
          <a:chOff x="0" y="0"/>
          <a:chExt cx="0" cy="0"/>
        </a:xfrm>
      </p:grpSpPr>
      <p:sp>
        <p:nvSpPr>
          <p:cNvPr id="158" name="Google Shape;158;p20"/>
          <p:cNvSpPr txBox="1">
            <a:spLocks noGrp="1"/>
          </p:cNvSpPr>
          <p:nvPr>
            <p:ph type="title"/>
          </p:nvPr>
        </p:nvSpPr>
        <p:spPr>
          <a:xfrm>
            <a:off x="720000" y="376434"/>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59" name="Google Shape;159;p20"/>
          <p:cNvSpPr txBox="1">
            <a:spLocks noGrp="1"/>
          </p:cNvSpPr>
          <p:nvPr>
            <p:ph type="subTitle" idx="1"/>
          </p:nvPr>
        </p:nvSpPr>
        <p:spPr>
          <a:xfrm>
            <a:off x="4923185" y="2395535"/>
            <a:ext cx="25056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20"/>
          <p:cNvSpPr txBox="1">
            <a:spLocks noGrp="1"/>
          </p:cNvSpPr>
          <p:nvPr>
            <p:ph type="subTitle" idx="2"/>
          </p:nvPr>
        </p:nvSpPr>
        <p:spPr>
          <a:xfrm>
            <a:off x="1715313" y="2395535"/>
            <a:ext cx="25056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1" name="Google Shape;161;p20"/>
          <p:cNvSpPr txBox="1">
            <a:spLocks noGrp="1"/>
          </p:cNvSpPr>
          <p:nvPr>
            <p:ph type="subTitle" idx="3"/>
          </p:nvPr>
        </p:nvSpPr>
        <p:spPr>
          <a:xfrm>
            <a:off x="1715200" y="1836638"/>
            <a:ext cx="25056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Style Script"/>
                <a:ea typeface="Style Script"/>
                <a:cs typeface="Style Script"/>
                <a:sym typeface="Style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62" name="Google Shape;162;p20"/>
          <p:cNvSpPr txBox="1">
            <a:spLocks noGrp="1"/>
          </p:cNvSpPr>
          <p:nvPr>
            <p:ph type="subTitle" idx="4"/>
          </p:nvPr>
        </p:nvSpPr>
        <p:spPr>
          <a:xfrm>
            <a:off x="4923075" y="1836638"/>
            <a:ext cx="25056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Style Script"/>
                <a:ea typeface="Style Script"/>
                <a:cs typeface="Style Script"/>
                <a:sym typeface="Style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pic>
        <p:nvPicPr>
          <p:cNvPr id="163" name="Google Shape;163;p20"/>
          <p:cNvPicPr preferRelativeResize="0"/>
          <p:nvPr/>
        </p:nvPicPr>
        <p:blipFill>
          <a:blip r:embed="rId2">
            <a:alphaModFix/>
          </a:blip>
          <a:stretch>
            <a:fillRect/>
          </a:stretch>
        </p:blipFill>
        <p:spPr>
          <a:xfrm>
            <a:off x="6509285" y="4225138"/>
            <a:ext cx="3317386" cy="969725"/>
          </a:xfrm>
          <a:prstGeom prst="rect">
            <a:avLst/>
          </a:prstGeom>
          <a:noFill/>
          <a:ln>
            <a:noFill/>
          </a:ln>
        </p:spPr>
      </p:pic>
      <p:pic>
        <p:nvPicPr>
          <p:cNvPr id="164" name="Google Shape;164;p20"/>
          <p:cNvPicPr preferRelativeResize="0"/>
          <p:nvPr/>
        </p:nvPicPr>
        <p:blipFill>
          <a:blip r:embed="rId2">
            <a:alphaModFix/>
          </a:blip>
          <a:stretch>
            <a:fillRect/>
          </a:stretch>
        </p:blipFill>
        <p:spPr>
          <a:xfrm>
            <a:off x="5113385" y="4452913"/>
            <a:ext cx="3317386" cy="969725"/>
          </a:xfrm>
          <a:prstGeom prst="rect">
            <a:avLst/>
          </a:prstGeom>
          <a:noFill/>
          <a:ln>
            <a:noFill/>
          </a:ln>
        </p:spPr>
      </p:pic>
      <p:pic>
        <p:nvPicPr>
          <p:cNvPr id="165" name="Google Shape;165;p20"/>
          <p:cNvPicPr preferRelativeResize="0"/>
          <p:nvPr/>
        </p:nvPicPr>
        <p:blipFill>
          <a:blip r:embed="rId3">
            <a:alphaModFix/>
          </a:blip>
          <a:stretch>
            <a:fillRect/>
          </a:stretch>
        </p:blipFill>
        <p:spPr>
          <a:xfrm rot="7301480">
            <a:off x="-195504" y="4347584"/>
            <a:ext cx="515533" cy="331775"/>
          </a:xfrm>
          <a:prstGeom prst="rect">
            <a:avLst/>
          </a:prstGeom>
          <a:noFill/>
          <a:ln>
            <a:noFill/>
          </a:ln>
        </p:spPr>
      </p:pic>
      <p:pic>
        <p:nvPicPr>
          <p:cNvPr id="166" name="Google Shape;166;p20"/>
          <p:cNvPicPr preferRelativeResize="0"/>
          <p:nvPr/>
        </p:nvPicPr>
        <p:blipFill>
          <a:blip r:embed="rId4">
            <a:alphaModFix/>
          </a:blip>
          <a:stretch>
            <a:fillRect/>
          </a:stretch>
        </p:blipFill>
        <p:spPr>
          <a:xfrm>
            <a:off x="-1117551" y="3796268"/>
            <a:ext cx="4168519" cy="1691861"/>
          </a:xfrm>
          <a:prstGeom prst="rect">
            <a:avLst/>
          </a:prstGeom>
          <a:noFill/>
          <a:ln>
            <a:noFill/>
          </a:ln>
        </p:spPr>
      </p:pic>
      <p:pic>
        <p:nvPicPr>
          <p:cNvPr id="167" name="Google Shape;167;p20"/>
          <p:cNvPicPr preferRelativeResize="0"/>
          <p:nvPr/>
        </p:nvPicPr>
        <p:blipFill>
          <a:blip r:embed="rId5">
            <a:alphaModFix/>
          </a:blip>
          <a:stretch>
            <a:fillRect/>
          </a:stretch>
        </p:blipFill>
        <p:spPr>
          <a:xfrm>
            <a:off x="719998" y="4276750"/>
            <a:ext cx="1562700" cy="10939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68"/>
        <p:cNvGrpSpPr/>
        <p:nvPr/>
      </p:nvGrpSpPr>
      <p:grpSpPr>
        <a:xfrm>
          <a:off x="0" y="0"/>
          <a:ext cx="0" cy="0"/>
          <a:chOff x="0" y="0"/>
          <a:chExt cx="0" cy="0"/>
        </a:xfrm>
      </p:grpSpPr>
      <p:sp>
        <p:nvSpPr>
          <p:cNvPr id="169" name="Google Shape;169;p21"/>
          <p:cNvSpPr txBox="1">
            <a:spLocks noGrp="1"/>
          </p:cNvSpPr>
          <p:nvPr>
            <p:ph type="subTitle" idx="1"/>
          </p:nvPr>
        </p:nvSpPr>
        <p:spPr>
          <a:xfrm>
            <a:off x="1185350" y="1359525"/>
            <a:ext cx="3027000" cy="2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0" name="Google Shape;170;p21"/>
          <p:cNvSpPr txBox="1">
            <a:spLocks noGrp="1"/>
          </p:cNvSpPr>
          <p:nvPr>
            <p:ph type="title"/>
          </p:nvPr>
        </p:nvSpPr>
        <p:spPr>
          <a:xfrm>
            <a:off x="720000" y="381789"/>
            <a:ext cx="7704000" cy="60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71" name="Google Shape;171;p21"/>
          <p:cNvSpPr txBox="1">
            <a:spLocks noGrp="1"/>
          </p:cNvSpPr>
          <p:nvPr>
            <p:ph type="subTitle" idx="2"/>
          </p:nvPr>
        </p:nvSpPr>
        <p:spPr>
          <a:xfrm>
            <a:off x="5060806" y="1359525"/>
            <a:ext cx="3027000" cy="2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72" name="Google Shape;172;p21"/>
          <p:cNvPicPr preferRelativeResize="0"/>
          <p:nvPr/>
        </p:nvPicPr>
        <p:blipFill>
          <a:blip r:embed="rId2">
            <a:alphaModFix/>
          </a:blip>
          <a:stretch>
            <a:fillRect/>
          </a:stretch>
        </p:blipFill>
        <p:spPr>
          <a:xfrm rot="-7461474" flipH="1">
            <a:off x="124777" y="213207"/>
            <a:ext cx="561595" cy="361432"/>
          </a:xfrm>
          <a:prstGeom prst="rect">
            <a:avLst/>
          </a:prstGeom>
          <a:noFill/>
          <a:ln>
            <a:noFill/>
          </a:ln>
        </p:spPr>
      </p:pic>
      <p:pic>
        <p:nvPicPr>
          <p:cNvPr id="173" name="Google Shape;173;p21"/>
          <p:cNvPicPr preferRelativeResize="0"/>
          <p:nvPr/>
        </p:nvPicPr>
        <p:blipFill>
          <a:blip r:embed="rId2">
            <a:alphaModFix/>
          </a:blip>
          <a:stretch>
            <a:fillRect/>
          </a:stretch>
        </p:blipFill>
        <p:spPr>
          <a:xfrm rot="7461435">
            <a:off x="8681556" y="1425121"/>
            <a:ext cx="441334" cy="284032"/>
          </a:xfrm>
          <a:prstGeom prst="rect">
            <a:avLst/>
          </a:prstGeom>
          <a:noFill/>
          <a:ln>
            <a:noFill/>
          </a:ln>
        </p:spPr>
      </p:pic>
      <p:pic>
        <p:nvPicPr>
          <p:cNvPr id="174" name="Google Shape;174;p21"/>
          <p:cNvPicPr preferRelativeResize="0"/>
          <p:nvPr/>
        </p:nvPicPr>
        <p:blipFill>
          <a:blip r:embed="rId2">
            <a:alphaModFix/>
          </a:blip>
          <a:stretch>
            <a:fillRect/>
          </a:stretch>
        </p:blipFill>
        <p:spPr>
          <a:xfrm rot="7461505">
            <a:off x="-94071" y="3068602"/>
            <a:ext cx="386240" cy="248579"/>
          </a:xfrm>
          <a:prstGeom prst="rect">
            <a:avLst/>
          </a:prstGeom>
          <a:noFill/>
          <a:ln>
            <a:noFill/>
          </a:ln>
        </p:spPr>
      </p:pic>
      <p:pic>
        <p:nvPicPr>
          <p:cNvPr id="175" name="Google Shape;175;p21"/>
          <p:cNvPicPr preferRelativeResize="0"/>
          <p:nvPr/>
        </p:nvPicPr>
        <p:blipFill>
          <a:blip r:embed="rId2">
            <a:alphaModFix/>
          </a:blip>
          <a:stretch>
            <a:fillRect/>
          </a:stretch>
        </p:blipFill>
        <p:spPr>
          <a:xfrm rot="7461435">
            <a:off x="7761056" y="-85229"/>
            <a:ext cx="441334" cy="284032"/>
          </a:xfrm>
          <a:prstGeom prst="rect">
            <a:avLst/>
          </a:prstGeom>
          <a:noFill/>
          <a:ln>
            <a:noFill/>
          </a:ln>
        </p:spPr>
      </p:pic>
      <p:pic>
        <p:nvPicPr>
          <p:cNvPr id="176" name="Google Shape;176;p21"/>
          <p:cNvPicPr preferRelativeResize="0"/>
          <p:nvPr/>
        </p:nvPicPr>
        <p:blipFill>
          <a:blip r:embed="rId3">
            <a:alphaModFix/>
          </a:blip>
          <a:stretch>
            <a:fillRect/>
          </a:stretch>
        </p:blipFill>
        <p:spPr>
          <a:xfrm>
            <a:off x="6648619" y="3699479"/>
            <a:ext cx="3945305" cy="1546546"/>
          </a:xfrm>
          <a:prstGeom prst="rect">
            <a:avLst/>
          </a:prstGeom>
          <a:noFill/>
          <a:ln>
            <a:noFill/>
          </a:ln>
        </p:spPr>
      </p:pic>
      <p:pic>
        <p:nvPicPr>
          <p:cNvPr id="177" name="Google Shape;177;p21"/>
          <p:cNvPicPr preferRelativeResize="0"/>
          <p:nvPr/>
        </p:nvPicPr>
        <p:blipFill>
          <a:blip r:embed="rId4">
            <a:alphaModFix/>
          </a:blip>
          <a:stretch>
            <a:fillRect/>
          </a:stretch>
        </p:blipFill>
        <p:spPr>
          <a:xfrm>
            <a:off x="-1117551" y="3796268"/>
            <a:ext cx="4168519" cy="1691861"/>
          </a:xfrm>
          <a:prstGeom prst="rect">
            <a:avLst/>
          </a:prstGeom>
          <a:noFill/>
          <a:ln>
            <a:noFill/>
          </a:ln>
        </p:spPr>
      </p:pic>
      <p:pic>
        <p:nvPicPr>
          <p:cNvPr id="178" name="Google Shape;178;p21"/>
          <p:cNvPicPr preferRelativeResize="0"/>
          <p:nvPr/>
        </p:nvPicPr>
        <p:blipFill>
          <a:blip r:embed="rId5">
            <a:alphaModFix/>
          </a:blip>
          <a:stretch>
            <a:fillRect/>
          </a:stretch>
        </p:blipFill>
        <p:spPr>
          <a:xfrm>
            <a:off x="5628515" y="4385251"/>
            <a:ext cx="2795494" cy="970501"/>
          </a:xfrm>
          <a:prstGeom prst="rect">
            <a:avLst/>
          </a:prstGeom>
          <a:noFill/>
          <a:ln>
            <a:noFill/>
          </a:ln>
        </p:spPr>
      </p:pic>
      <p:pic>
        <p:nvPicPr>
          <p:cNvPr id="179" name="Google Shape;179;p21"/>
          <p:cNvPicPr preferRelativeResize="0"/>
          <p:nvPr/>
        </p:nvPicPr>
        <p:blipFill>
          <a:blip r:embed="rId5">
            <a:alphaModFix/>
          </a:blip>
          <a:stretch>
            <a:fillRect/>
          </a:stretch>
        </p:blipFill>
        <p:spPr>
          <a:xfrm flipH="1">
            <a:off x="-226448" y="4428926"/>
            <a:ext cx="2795494" cy="970501"/>
          </a:xfrm>
          <a:prstGeom prst="rect">
            <a:avLst/>
          </a:prstGeom>
          <a:noFill/>
          <a:ln>
            <a:noFill/>
          </a:ln>
        </p:spPr>
      </p:pic>
      <p:pic>
        <p:nvPicPr>
          <p:cNvPr id="180" name="Google Shape;180;p21"/>
          <p:cNvPicPr preferRelativeResize="0"/>
          <p:nvPr/>
        </p:nvPicPr>
        <p:blipFill>
          <a:blip r:embed="rId6">
            <a:alphaModFix/>
          </a:blip>
          <a:stretch>
            <a:fillRect/>
          </a:stretch>
        </p:blipFill>
        <p:spPr>
          <a:xfrm>
            <a:off x="2649648" y="4428925"/>
            <a:ext cx="1562700" cy="1093900"/>
          </a:xfrm>
          <a:prstGeom prst="rect">
            <a:avLst/>
          </a:prstGeom>
          <a:noFill/>
          <a:ln>
            <a:noFill/>
          </a:ln>
        </p:spPr>
      </p:pic>
      <p:pic>
        <p:nvPicPr>
          <p:cNvPr id="181" name="Google Shape;181;p21"/>
          <p:cNvPicPr preferRelativeResize="0"/>
          <p:nvPr/>
        </p:nvPicPr>
        <p:blipFill>
          <a:blip r:embed="rId7">
            <a:alphaModFix/>
          </a:blip>
          <a:stretch>
            <a:fillRect/>
          </a:stretch>
        </p:blipFill>
        <p:spPr>
          <a:xfrm>
            <a:off x="4212347" y="4284886"/>
            <a:ext cx="1475630" cy="1381977"/>
          </a:xfrm>
          <a:prstGeom prst="rect">
            <a:avLst/>
          </a:prstGeom>
          <a:noFill/>
          <a:ln>
            <a:noFill/>
          </a:ln>
        </p:spPr>
      </p:pic>
      <p:pic>
        <p:nvPicPr>
          <p:cNvPr id="182" name="Google Shape;182;p21"/>
          <p:cNvPicPr preferRelativeResize="0"/>
          <p:nvPr/>
        </p:nvPicPr>
        <p:blipFill>
          <a:blip r:embed="rId7">
            <a:alphaModFix/>
          </a:blip>
          <a:stretch>
            <a:fillRect/>
          </a:stretch>
        </p:blipFill>
        <p:spPr>
          <a:xfrm>
            <a:off x="2134651" y="4603996"/>
            <a:ext cx="981499" cy="919225"/>
          </a:xfrm>
          <a:prstGeom prst="rect">
            <a:avLst/>
          </a:prstGeom>
          <a:noFill/>
          <a:ln>
            <a:noFill/>
          </a:ln>
        </p:spPr>
      </p:pic>
      <p:pic>
        <p:nvPicPr>
          <p:cNvPr id="183" name="Google Shape;183;p21"/>
          <p:cNvPicPr preferRelativeResize="0"/>
          <p:nvPr/>
        </p:nvPicPr>
        <p:blipFill>
          <a:blip r:embed="rId7">
            <a:alphaModFix/>
          </a:blip>
          <a:stretch>
            <a:fillRect/>
          </a:stretch>
        </p:blipFill>
        <p:spPr>
          <a:xfrm>
            <a:off x="5506551" y="4603996"/>
            <a:ext cx="981499" cy="9192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84"/>
        <p:cNvGrpSpPr/>
        <p:nvPr/>
      </p:nvGrpSpPr>
      <p:grpSpPr>
        <a:xfrm>
          <a:off x="0" y="0"/>
          <a:ext cx="0" cy="0"/>
          <a:chOff x="0" y="0"/>
          <a:chExt cx="0" cy="0"/>
        </a:xfrm>
      </p:grpSpPr>
      <p:pic>
        <p:nvPicPr>
          <p:cNvPr id="185" name="Google Shape;185;p22"/>
          <p:cNvPicPr preferRelativeResize="0"/>
          <p:nvPr/>
        </p:nvPicPr>
        <p:blipFill>
          <a:blip r:embed="rId2">
            <a:alphaModFix/>
          </a:blip>
          <a:stretch>
            <a:fillRect/>
          </a:stretch>
        </p:blipFill>
        <p:spPr>
          <a:xfrm flipH="1">
            <a:off x="-2376758" y="2874673"/>
            <a:ext cx="4472326" cy="1753125"/>
          </a:xfrm>
          <a:prstGeom prst="rect">
            <a:avLst/>
          </a:prstGeom>
          <a:noFill/>
          <a:ln>
            <a:noFill/>
          </a:ln>
        </p:spPr>
      </p:pic>
      <p:pic>
        <p:nvPicPr>
          <p:cNvPr id="186" name="Google Shape;186;p22"/>
          <p:cNvPicPr preferRelativeResize="0"/>
          <p:nvPr/>
        </p:nvPicPr>
        <p:blipFill>
          <a:blip r:embed="rId3">
            <a:alphaModFix/>
          </a:blip>
          <a:stretch>
            <a:fillRect/>
          </a:stretch>
        </p:blipFill>
        <p:spPr>
          <a:xfrm rot="-7301480" flipH="1">
            <a:off x="8635046" y="3655034"/>
            <a:ext cx="515533" cy="331775"/>
          </a:xfrm>
          <a:prstGeom prst="rect">
            <a:avLst/>
          </a:prstGeom>
          <a:noFill/>
          <a:ln>
            <a:noFill/>
          </a:ln>
        </p:spPr>
      </p:pic>
      <p:pic>
        <p:nvPicPr>
          <p:cNvPr id="187" name="Google Shape;187;p22"/>
          <p:cNvPicPr preferRelativeResize="0"/>
          <p:nvPr/>
        </p:nvPicPr>
        <p:blipFill>
          <a:blip r:embed="rId3">
            <a:alphaModFix/>
          </a:blip>
          <a:stretch>
            <a:fillRect/>
          </a:stretch>
        </p:blipFill>
        <p:spPr>
          <a:xfrm rot="7301480">
            <a:off x="185671" y="680109"/>
            <a:ext cx="515533" cy="331775"/>
          </a:xfrm>
          <a:prstGeom prst="rect">
            <a:avLst/>
          </a:prstGeom>
          <a:noFill/>
          <a:ln>
            <a:noFill/>
          </a:ln>
        </p:spPr>
      </p:pic>
      <p:sp>
        <p:nvSpPr>
          <p:cNvPr id="188" name="Google Shape;188;p22"/>
          <p:cNvSpPr txBox="1">
            <a:spLocks noGrp="1"/>
          </p:cNvSpPr>
          <p:nvPr>
            <p:ph type="title"/>
          </p:nvPr>
        </p:nvSpPr>
        <p:spPr>
          <a:xfrm>
            <a:off x="720000" y="381395"/>
            <a:ext cx="7704000" cy="6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89" name="Google Shape;189;p22"/>
          <p:cNvSpPr txBox="1">
            <a:spLocks noGrp="1"/>
          </p:cNvSpPr>
          <p:nvPr>
            <p:ph type="subTitle" idx="1"/>
          </p:nvPr>
        </p:nvSpPr>
        <p:spPr>
          <a:xfrm>
            <a:off x="937626" y="2136915"/>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0" name="Google Shape;190;p22"/>
          <p:cNvSpPr txBox="1">
            <a:spLocks noGrp="1"/>
          </p:cNvSpPr>
          <p:nvPr>
            <p:ph type="subTitle" idx="2"/>
          </p:nvPr>
        </p:nvSpPr>
        <p:spPr>
          <a:xfrm>
            <a:off x="3484347" y="2874965"/>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1" name="Google Shape;191;p22"/>
          <p:cNvSpPr txBox="1">
            <a:spLocks noGrp="1"/>
          </p:cNvSpPr>
          <p:nvPr>
            <p:ph type="subTitle" idx="3"/>
          </p:nvPr>
        </p:nvSpPr>
        <p:spPr>
          <a:xfrm>
            <a:off x="6031074" y="2136915"/>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2" name="Google Shape;192;p22"/>
          <p:cNvSpPr txBox="1">
            <a:spLocks noGrp="1"/>
          </p:cNvSpPr>
          <p:nvPr>
            <p:ph type="subTitle" idx="4"/>
          </p:nvPr>
        </p:nvSpPr>
        <p:spPr>
          <a:xfrm>
            <a:off x="937625" y="1682338"/>
            <a:ext cx="21753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Style Script"/>
                <a:ea typeface="Style Script"/>
                <a:cs typeface="Style Script"/>
                <a:sym typeface="Style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3" name="Google Shape;193;p22"/>
          <p:cNvSpPr txBox="1">
            <a:spLocks noGrp="1"/>
          </p:cNvSpPr>
          <p:nvPr>
            <p:ph type="subTitle" idx="5"/>
          </p:nvPr>
        </p:nvSpPr>
        <p:spPr>
          <a:xfrm>
            <a:off x="3484350" y="2420388"/>
            <a:ext cx="21753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Style Script"/>
                <a:ea typeface="Style Script"/>
                <a:cs typeface="Style Script"/>
                <a:sym typeface="Style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4" name="Google Shape;194;p22"/>
          <p:cNvSpPr txBox="1">
            <a:spLocks noGrp="1"/>
          </p:cNvSpPr>
          <p:nvPr>
            <p:ph type="subTitle" idx="6"/>
          </p:nvPr>
        </p:nvSpPr>
        <p:spPr>
          <a:xfrm>
            <a:off x="6031075" y="1682338"/>
            <a:ext cx="21753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Style Script"/>
                <a:ea typeface="Style Script"/>
                <a:cs typeface="Style Script"/>
                <a:sym typeface="Style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pic>
        <p:nvPicPr>
          <p:cNvPr id="195" name="Google Shape;195;p22"/>
          <p:cNvPicPr preferRelativeResize="0"/>
          <p:nvPr/>
        </p:nvPicPr>
        <p:blipFill>
          <a:blip r:embed="rId3">
            <a:alphaModFix/>
          </a:blip>
          <a:stretch>
            <a:fillRect/>
          </a:stretch>
        </p:blipFill>
        <p:spPr>
          <a:xfrm rot="7301480">
            <a:off x="8635046" y="140609"/>
            <a:ext cx="515533" cy="331775"/>
          </a:xfrm>
          <a:prstGeom prst="rect">
            <a:avLst/>
          </a:prstGeom>
          <a:noFill/>
          <a:ln>
            <a:noFill/>
          </a:ln>
        </p:spPr>
      </p:pic>
      <p:pic>
        <p:nvPicPr>
          <p:cNvPr id="196" name="Google Shape;196;p22"/>
          <p:cNvPicPr preferRelativeResize="0"/>
          <p:nvPr/>
        </p:nvPicPr>
        <p:blipFill>
          <a:blip r:embed="rId4">
            <a:alphaModFix/>
          </a:blip>
          <a:stretch>
            <a:fillRect/>
          </a:stretch>
        </p:blipFill>
        <p:spPr>
          <a:xfrm flipH="1">
            <a:off x="4975474" y="3863168"/>
            <a:ext cx="4168519" cy="1691861"/>
          </a:xfrm>
          <a:prstGeom prst="rect">
            <a:avLst/>
          </a:prstGeom>
          <a:noFill/>
          <a:ln>
            <a:noFill/>
          </a:ln>
        </p:spPr>
      </p:pic>
      <p:pic>
        <p:nvPicPr>
          <p:cNvPr id="197" name="Google Shape;197;p22"/>
          <p:cNvPicPr preferRelativeResize="0"/>
          <p:nvPr/>
        </p:nvPicPr>
        <p:blipFill>
          <a:blip r:embed="rId5">
            <a:alphaModFix/>
          </a:blip>
          <a:stretch>
            <a:fillRect/>
          </a:stretch>
        </p:blipFill>
        <p:spPr>
          <a:xfrm>
            <a:off x="3947776" y="4056150"/>
            <a:ext cx="5385421" cy="1498875"/>
          </a:xfrm>
          <a:prstGeom prst="rect">
            <a:avLst/>
          </a:prstGeom>
          <a:noFill/>
          <a:ln>
            <a:noFill/>
          </a:ln>
        </p:spPr>
      </p:pic>
      <p:pic>
        <p:nvPicPr>
          <p:cNvPr id="198" name="Google Shape;198;p22"/>
          <p:cNvPicPr preferRelativeResize="0"/>
          <p:nvPr/>
        </p:nvPicPr>
        <p:blipFill>
          <a:blip r:embed="rId6">
            <a:alphaModFix/>
          </a:blip>
          <a:stretch>
            <a:fillRect/>
          </a:stretch>
        </p:blipFill>
        <p:spPr>
          <a:xfrm flipH="1">
            <a:off x="-318973" y="4258300"/>
            <a:ext cx="6937748" cy="1832225"/>
          </a:xfrm>
          <a:prstGeom prst="rect">
            <a:avLst/>
          </a:prstGeom>
          <a:noFill/>
          <a:ln>
            <a:noFill/>
          </a:ln>
        </p:spPr>
      </p:pic>
      <p:pic>
        <p:nvPicPr>
          <p:cNvPr id="199" name="Google Shape;199;p22"/>
          <p:cNvPicPr preferRelativeResize="0"/>
          <p:nvPr/>
        </p:nvPicPr>
        <p:blipFill>
          <a:blip r:embed="rId7">
            <a:alphaModFix/>
          </a:blip>
          <a:stretch>
            <a:fillRect/>
          </a:stretch>
        </p:blipFill>
        <p:spPr>
          <a:xfrm>
            <a:off x="-400872" y="2906562"/>
            <a:ext cx="1567746" cy="2022501"/>
          </a:xfrm>
          <a:prstGeom prst="rect">
            <a:avLst/>
          </a:prstGeom>
          <a:noFill/>
          <a:ln>
            <a:noFill/>
          </a:ln>
        </p:spPr>
      </p:pic>
      <p:pic>
        <p:nvPicPr>
          <p:cNvPr id="200" name="Google Shape;200;p22"/>
          <p:cNvPicPr preferRelativeResize="0"/>
          <p:nvPr/>
        </p:nvPicPr>
        <p:blipFill>
          <a:blip r:embed="rId8">
            <a:alphaModFix/>
          </a:blip>
          <a:stretch>
            <a:fillRect/>
          </a:stretch>
        </p:blipFill>
        <p:spPr>
          <a:xfrm>
            <a:off x="7914250" y="2807761"/>
            <a:ext cx="1418950" cy="18756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01"/>
        <p:cNvGrpSpPr/>
        <p:nvPr/>
      </p:nvGrpSpPr>
      <p:grpSpPr>
        <a:xfrm>
          <a:off x="0" y="0"/>
          <a:ext cx="0" cy="0"/>
          <a:chOff x="0" y="0"/>
          <a:chExt cx="0" cy="0"/>
        </a:xfrm>
      </p:grpSpPr>
      <p:pic>
        <p:nvPicPr>
          <p:cNvPr id="202" name="Google Shape;202;p23"/>
          <p:cNvPicPr preferRelativeResize="0"/>
          <p:nvPr/>
        </p:nvPicPr>
        <p:blipFill>
          <a:blip r:embed="rId2">
            <a:alphaModFix/>
          </a:blip>
          <a:stretch>
            <a:fillRect/>
          </a:stretch>
        </p:blipFill>
        <p:spPr>
          <a:xfrm>
            <a:off x="-978001" y="3257993"/>
            <a:ext cx="4168519" cy="1691861"/>
          </a:xfrm>
          <a:prstGeom prst="rect">
            <a:avLst/>
          </a:prstGeom>
          <a:noFill/>
          <a:ln>
            <a:noFill/>
          </a:ln>
        </p:spPr>
      </p:pic>
      <p:pic>
        <p:nvPicPr>
          <p:cNvPr id="203" name="Google Shape;203;p23"/>
          <p:cNvPicPr preferRelativeResize="0"/>
          <p:nvPr/>
        </p:nvPicPr>
        <p:blipFill>
          <a:blip r:embed="rId3">
            <a:alphaModFix/>
          </a:blip>
          <a:stretch>
            <a:fillRect/>
          </a:stretch>
        </p:blipFill>
        <p:spPr>
          <a:xfrm>
            <a:off x="508252" y="3125202"/>
            <a:ext cx="1246127" cy="1811251"/>
          </a:xfrm>
          <a:prstGeom prst="rect">
            <a:avLst/>
          </a:prstGeom>
          <a:noFill/>
          <a:ln>
            <a:noFill/>
          </a:ln>
        </p:spPr>
      </p:pic>
      <p:sp>
        <p:nvSpPr>
          <p:cNvPr id="204" name="Google Shape;204;p23"/>
          <p:cNvSpPr txBox="1">
            <a:spLocks noGrp="1"/>
          </p:cNvSpPr>
          <p:nvPr>
            <p:ph type="title"/>
          </p:nvPr>
        </p:nvSpPr>
        <p:spPr>
          <a:xfrm>
            <a:off x="3045550" y="376457"/>
            <a:ext cx="53784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05" name="Google Shape;205;p23"/>
          <p:cNvSpPr txBox="1">
            <a:spLocks noGrp="1"/>
          </p:cNvSpPr>
          <p:nvPr>
            <p:ph type="subTitle" idx="1"/>
          </p:nvPr>
        </p:nvSpPr>
        <p:spPr>
          <a:xfrm>
            <a:off x="3587600" y="2007550"/>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6" name="Google Shape;206;p23"/>
          <p:cNvSpPr txBox="1">
            <a:spLocks noGrp="1"/>
          </p:cNvSpPr>
          <p:nvPr>
            <p:ph type="subTitle" idx="2"/>
          </p:nvPr>
        </p:nvSpPr>
        <p:spPr>
          <a:xfrm>
            <a:off x="5903704" y="2007550"/>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7" name="Google Shape;207;p23"/>
          <p:cNvSpPr txBox="1">
            <a:spLocks noGrp="1"/>
          </p:cNvSpPr>
          <p:nvPr>
            <p:ph type="subTitle" idx="3"/>
          </p:nvPr>
        </p:nvSpPr>
        <p:spPr>
          <a:xfrm>
            <a:off x="3587600" y="3440950"/>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8" name="Google Shape;208;p23"/>
          <p:cNvSpPr txBox="1">
            <a:spLocks noGrp="1"/>
          </p:cNvSpPr>
          <p:nvPr>
            <p:ph type="subTitle" idx="4"/>
          </p:nvPr>
        </p:nvSpPr>
        <p:spPr>
          <a:xfrm>
            <a:off x="5903704" y="3440950"/>
            <a:ext cx="19782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9" name="Google Shape;209;p23"/>
          <p:cNvSpPr txBox="1">
            <a:spLocks noGrp="1"/>
          </p:cNvSpPr>
          <p:nvPr>
            <p:ph type="subTitle" idx="5"/>
          </p:nvPr>
        </p:nvSpPr>
        <p:spPr>
          <a:xfrm>
            <a:off x="3587600" y="1630450"/>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Style Script"/>
                <a:ea typeface="Style Script"/>
                <a:cs typeface="Style Script"/>
                <a:sym typeface="Style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10" name="Google Shape;210;p23"/>
          <p:cNvSpPr txBox="1">
            <a:spLocks noGrp="1"/>
          </p:cNvSpPr>
          <p:nvPr>
            <p:ph type="subTitle" idx="6"/>
          </p:nvPr>
        </p:nvSpPr>
        <p:spPr>
          <a:xfrm>
            <a:off x="3587600" y="3063925"/>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Style Script"/>
                <a:ea typeface="Style Script"/>
                <a:cs typeface="Style Script"/>
                <a:sym typeface="Style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11" name="Google Shape;211;p23"/>
          <p:cNvSpPr txBox="1">
            <a:spLocks noGrp="1"/>
          </p:cNvSpPr>
          <p:nvPr>
            <p:ph type="subTitle" idx="7"/>
          </p:nvPr>
        </p:nvSpPr>
        <p:spPr>
          <a:xfrm>
            <a:off x="5903700" y="1630450"/>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Style Script"/>
                <a:ea typeface="Style Script"/>
                <a:cs typeface="Style Script"/>
                <a:sym typeface="Style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12" name="Google Shape;212;p23"/>
          <p:cNvSpPr txBox="1">
            <a:spLocks noGrp="1"/>
          </p:cNvSpPr>
          <p:nvPr>
            <p:ph type="subTitle" idx="8"/>
          </p:nvPr>
        </p:nvSpPr>
        <p:spPr>
          <a:xfrm>
            <a:off x="5903700" y="3063925"/>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Style Script"/>
                <a:ea typeface="Style Script"/>
                <a:cs typeface="Style Script"/>
                <a:sym typeface="Style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pic>
        <p:nvPicPr>
          <p:cNvPr id="213" name="Google Shape;213;p23"/>
          <p:cNvPicPr preferRelativeResize="0"/>
          <p:nvPr/>
        </p:nvPicPr>
        <p:blipFill>
          <a:blip r:embed="rId4">
            <a:alphaModFix/>
          </a:blip>
          <a:stretch>
            <a:fillRect/>
          </a:stretch>
        </p:blipFill>
        <p:spPr>
          <a:xfrm flipH="1">
            <a:off x="-364375" y="4267417"/>
            <a:ext cx="4991375" cy="1445257"/>
          </a:xfrm>
          <a:prstGeom prst="rect">
            <a:avLst/>
          </a:prstGeom>
          <a:noFill/>
          <a:ln>
            <a:noFill/>
          </a:ln>
        </p:spPr>
      </p:pic>
      <p:pic>
        <p:nvPicPr>
          <p:cNvPr id="214" name="Google Shape;214;p23"/>
          <p:cNvPicPr preferRelativeResize="0"/>
          <p:nvPr/>
        </p:nvPicPr>
        <p:blipFill>
          <a:blip r:embed="rId5">
            <a:alphaModFix/>
          </a:blip>
          <a:stretch>
            <a:fillRect/>
          </a:stretch>
        </p:blipFill>
        <p:spPr>
          <a:xfrm flipH="1">
            <a:off x="-891888" y="977848"/>
            <a:ext cx="3210224" cy="37850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215"/>
        <p:cNvGrpSpPr/>
        <p:nvPr/>
      </p:nvGrpSpPr>
      <p:grpSpPr>
        <a:xfrm>
          <a:off x="0" y="0"/>
          <a:ext cx="0" cy="0"/>
          <a:chOff x="0" y="0"/>
          <a:chExt cx="0" cy="0"/>
        </a:xfrm>
      </p:grpSpPr>
      <p:pic>
        <p:nvPicPr>
          <p:cNvPr id="216" name="Google Shape;216;p24"/>
          <p:cNvPicPr preferRelativeResize="0"/>
          <p:nvPr/>
        </p:nvPicPr>
        <p:blipFill>
          <a:blip r:embed="rId2">
            <a:alphaModFix/>
          </a:blip>
          <a:stretch>
            <a:fillRect/>
          </a:stretch>
        </p:blipFill>
        <p:spPr>
          <a:xfrm rot="-7301480" flipH="1">
            <a:off x="8352896" y="4500159"/>
            <a:ext cx="515533" cy="331775"/>
          </a:xfrm>
          <a:prstGeom prst="rect">
            <a:avLst/>
          </a:prstGeom>
          <a:noFill/>
          <a:ln>
            <a:noFill/>
          </a:ln>
        </p:spPr>
      </p:pic>
      <p:pic>
        <p:nvPicPr>
          <p:cNvPr id="217" name="Google Shape;217;p24"/>
          <p:cNvPicPr preferRelativeResize="0"/>
          <p:nvPr/>
        </p:nvPicPr>
        <p:blipFill>
          <a:blip r:embed="rId2">
            <a:alphaModFix/>
          </a:blip>
          <a:stretch>
            <a:fillRect/>
          </a:stretch>
        </p:blipFill>
        <p:spPr>
          <a:xfrm rot="7301480">
            <a:off x="8574721" y="2328659"/>
            <a:ext cx="515533" cy="331775"/>
          </a:xfrm>
          <a:prstGeom prst="rect">
            <a:avLst/>
          </a:prstGeom>
          <a:noFill/>
          <a:ln>
            <a:noFill/>
          </a:ln>
        </p:spPr>
      </p:pic>
      <p:pic>
        <p:nvPicPr>
          <p:cNvPr id="218" name="Google Shape;218;p24"/>
          <p:cNvPicPr preferRelativeResize="0"/>
          <p:nvPr/>
        </p:nvPicPr>
        <p:blipFill>
          <a:blip r:embed="rId2">
            <a:alphaModFix/>
          </a:blip>
          <a:stretch>
            <a:fillRect/>
          </a:stretch>
        </p:blipFill>
        <p:spPr>
          <a:xfrm rot="7301480">
            <a:off x="1613421" y="-160141"/>
            <a:ext cx="515533" cy="331775"/>
          </a:xfrm>
          <a:prstGeom prst="rect">
            <a:avLst/>
          </a:prstGeom>
          <a:noFill/>
          <a:ln>
            <a:noFill/>
          </a:ln>
        </p:spPr>
      </p:pic>
      <p:pic>
        <p:nvPicPr>
          <p:cNvPr id="219" name="Google Shape;219;p24"/>
          <p:cNvPicPr preferRelativeResize="0"/>
          <p:nvPr/>
        </p:nvPicPr>
        <p:blipFill>
          <a:blip r:embed="rId2">
            <a:alphaModFix/>
          </a:blip>
          <a:stretch>
            <a:fillRect/>
          </a:stretch>
        </p:blipFill>
        <p:spPr>
          <a:xfrm rot="-7301516" flipH="1">
            <a:off x="8578799" y="-129692"/>
            <a:ext cx="627226" cy="403660"/>
          </a:xfrm>
          <a:prstGeom prst="rect">
            <a:avLst/>
          </a:prstGeom>
          <a:noFill/>
          <a:ln>
            <a:noFill/>
          </a:ln>
        </p:spPr>
      </p:pic>
      <p:pic>
        <p:nvPicPr>
          <p:cNvPr id="220" name="Google Shape;220;p24"/>
          <p:cNvPicPr preferRelativeResize="0"/>
          <p:nvPr/>
        </p:nvPicPr>
        <p:blipFill>
          <a:blip r:embed="rId2">
            <a:alphaModFix/>
          </a:blip>
          <a:stretch>
            <a:fillRect/>
          </a:stretch>
        </p:blipFill>
        <p:spPr>
          <a:xfrm rot="7301480">
            <a:off x="-195504" y="4347584"/>
            <a:ext cx="515533" cy="331775"/>
          </a:xfrm>
          <a:prstGeom prst="rect">
            <a:avLst/>
          </a:prstGeom>
          <a:noFill/>
          <a:ln>
            <a:noFill/>
          </a:ln>
        </p:spPr>
      </p:pic>
      <p:pic>
        <p:nvPicPr>
          <p:cNvPr id="221" name="Google Shape;221;p24"/>
          <p:cNvPicPr preferRelativeResize="0"/>
          <p:nvPr/>
        </p:nvPicPr>
        <p:blipFill>
          <a:blip r:embed="rId2">
            <a:alphaModFix/>
          </a:blip>
          <a:stretch>
            <a:fillRect/>
          </a:stretch>
        </p:blipFill>
        <p:spPr>
          <a:xfrm rot="-7301552" flipH="1">
            <a:off x="-295572" y="1352843"/>
            <a:ext cx="612070" cy="393912"/>
          </a:xfrm>
          <a:prstGeom prst="rect">
            <a:avLst/>
          </a:prstGeom>
          <a:noFill/>
          <a:ln>
            <a:noFill/>
          </a:ln>
        </p:spPr>
      </p:pic>
      <p:sp>
        <p:nvSpPr>
          <p:cNvPr id="222" name="Google Shape;222;p24"/>
          <p:cNvSpPr txBox="1">
            <a:spLocks noGrp="1"/>
          </p:cNvSpPr>
          <p:nvPr>
            <p:ph type="title"/>
          </p:nvPr>
        </p:nvSpPr>
        <p:spPr>
          <a:xfrm>
            <a:off x="720000" y="384042"/>
            <a:ext cx="7704000" cy="66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23" name="Google Shape;223;p24"/>
          <p:cNvSpPr txBox="1">
            <a:spLocks noGrp="1"/>
          </p:cNvSpPr>
          <p:nvPr>
            <p:ph type="subTitle" idx="1"/>
          </p:nvPr>
        </p:nvSpPr>
        <p:spPr>
          <a:xfrm>
            <a:off x="1114555" y="1878006"/>
            <a:ext cx="1975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4" name="Google Shape;224;p24"/>
          <p:cNvSpPr txBox="1">
            <a:spLocks noGrp="1"/>
          </p:cNvSpPr>
          <p:nvPr>
            <p:ph type="subTitle" idx="2"/>
          </p:nvPr>
        </p:nvSpPr>
        <p:spPr>
          <a:xfrm>
            <a:off x="3584400" y="1878006"/>
            <a:ext cx="1975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5" name="Google Shape;225;p24"/>
          <p:cNvSpPr txBox="1">
            <a:spLocks noGrp="1"/>
          </p:cNvSpPr>
          <p:nvPr>
            <p:ph type="subTitle" idx="3"/>
          </p:nvPr>
        </p:nvSpPr>
        <p:spPr>
          <a:xfrm>
            <a:off x="1114555" y="3463807"/>
            <a:ext cx="1975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6" name="Google Shape;226;p24"/>
          <p:cNvSpPr txBox="1">
            <a:spLocks noGrp="1"/>
          </p:cNvSpPr>
          <p:nvPr>
            <p:ph type="subTitle" idx="4"/>
          </p:nvPr>
        </p:nvSpPr>
        <p:spPr>
          <a:xfrm>
            <a:off x="3584400" y="3463807"/>
            <a:ext cx="1975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7" name="Google Shape;227;p24"/>
          <p:cNvSpPr txBox="1">
            <a:spLocks noGrp="1"/>
          </p:cNvSpPr>
          <p:nvPr>
            <p:ph type="subTitle" idx="5"/>
          </p:nvPr>
        </p:nvSpPr>
        <p:spPr>
          <a:xfrm>
            <a:off x="6054245" y="1878006"/>
            <a:ext cx="1975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8" name="Google Shape;228;p24"/>
          <p:cNvSpPr txBox="1">
            <a:spLocks noGrp="1"/>
          </p:cNvSpPr>
          <p:nvPr>
            <p:ph type="subTitle" idx="6"/>
          </p:nvPr>
        </p:nvSpPr>
        <p:spPr>
          <a:xfrm>
            <a:off x="6054245" y="3463807"/>
            <a:ext cx="1975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9" name="Google Shape;229;p24"/>
          <p:cNvSpPr txBox="1">
            <a:spLocks noGrp="1"/>
          </p:cNvSpPr>
          <p:nvPr>
            <p:ph type="subTitle" idx="7"/>
          </p:nvPr>
        </p:nvSpPr>
        <p:spPr>
          <a:xfrm>
            <a:off x="1113055" y="1500888"/>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Style Script"/>
                <a:ea typeface="Style Script"/>
                <a:cs typeface="Style Script"/>
                <a:sym typeface="Style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30" name="Google Shape;230;p24"/>
          <p:cNvSpPr txBox="1">
            <a:spLocks noGrp="1"/>
          </p:cNvSpPr>
          <p:nvPr>
            <p:ph type="subTitle" idx="8"/>
          </p:nvPr>
        </p:nvSpPr>
        <p:spPr>
          <a:xfrm>
            <a:off x="3582900" y="1500888"/>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Style Script"/>
                <a:ea typeface="Style Script"/>
                <a:cs typeface="Style Script"/>
                <a:sym typeface="Style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31" name="Google Shape;231;p24"/>
          <p:cNvSpPr txBox="1">
            <a:spLocks noGrp="1"/>
          </p:cNvSpPr>
          <p:nvPr>
            <p:ph type="subTitle" idx="9"/>
          </p:nvPr>
        </p:nvSpPr>
        <p:spPr>
          <a:xfrm>
            <a:off x="6052745" y="1500888"/>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Style Script"/>
                <a:ea typeface="Style Script"/>
                <a:cs typeface="Style Script"/>
                <a:sym typeface="Style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32" name="Google Shape;232;p24"/>
          <p:cNvSpPr txBox="1">
            <a:spLocks noGrp="1"/>
          </p:cNvSpPr>
          <p:nvPr>
            <p:ph type="subTitle" idx="13"/>
          </p:nvPr>
        </p:nvSpPr>
        <p:spPr>
          <a:xfrm>
            <a:off x="1113055" y="3085550"/>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Style Script"/>
                <a:ea typeface="Style Script"/>
                <a:cs typeface="Style Script"/>
                <a:sym typeface="Style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33" name="Google Shape;233;p24"/>
          <p:cNvSpPr txBox="1">
            <a:spLocks noGrp="1"/>
          </p:cNvSpPr>
          <p:nvPr>
            <p:ph type="subTitle" idx="14"/>
          </p:nvPr>
        </p:nvSpPr>
        <p:spPr>
          <a:xfrm>
            <a:off x="3582900" y="3085550"/>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Style Script"/>
                <a:ea typeface="Style Script"/>
                <a:cs typeface="Style Script"/>
                <a:sym typeface="Style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34" name="Google Shape;234;p24"/>
          <p:cNvSpPr txBox="1">
            <a:spLocks noGrp="1"/>
          </p:cNvSpPr>
          <p:nvPr>
            <p:ph type="subTitle" idx="15"/>
          </p:nvPr>
        </p:nvSpPr>
        <p:spPr>
          <a:xfrm>
            <a:off x="6052745" y="3085550"/>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Style Script"/>
                <a:ea typeface="Style Script"/>
                <a:cs typeface="Style Script"/>
                <a:sym typeface="Style Scrip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pic>
        <p:nvPicPr>
          <p:cNvPr id="235" name="Google Shape;235;p24"/>
          <p:cNvPicPr preferRelativeResize="0"/>
          <p:nvPr/>
        </p:nvPicPr>
        <p:blipFill>
          <a:blip r:embed="rId3">
            <a:alphaModFix/>
          </a:blip>
          <a:stretch>
            <a:fillRect/>
          </a:stretch>
        </p:blipFill>
        <p:spPr>
          <a:xfrm>
            <a:off x="6621461" y="3987208"/>
            <a:ext cx="3791751" cy="1486343"/>
          </a:xfrm>
          <a:prstGeom prst="rect">
            <a:avLst/>
          </a:prstGeom>
          <a:noFill/>
          <a:ln>
            <a:noFill/>
          </a:ln>
        </p:spPr>
      </p:pic>
      <p:pic>
        <p:nvPicPr>
          <p:cNvPr id="236" name="Google Shape;236;p24"/>
          <p:cNvPicPr preferRelativeResize="0"/>
          <p:nvPr/>
        </p:nvPicPr>
        <p:blipFill>
          <a:blip r:embed="rId4">
            <a:alphaModFix/>
          </a:blip>
          <a:stretch>
            <a:fillRect/>
          </a:stretch>
        </p:blipFill>
        <p:spPr>
          <a:xfrm flipH="1">
            <a:off x="-1127476" y="4313325"/>
            <a:ext cx="3317386" cy="969725"/>
          </a:xfrm>
          <a:prstGeom prst="rect">
            <a:avLst/>
          </a:prstGeom>
          <a:noFill/>
          <a:ln>
            <a:noFill/>
          </a:ln>
        </p:spPr>
      </p:pic>
      <p:pic>
        <p:nvPicPr>
          <p:cNvPr id="237" name="Google Shape;237;p24"/>
          <p:cNvPicPr preferRelativeResize="0"/>
          <p:nvPr/>
        </p:nvPicPr>
        <p:blipFill>
          <a:blip r:embed="rId4">
            <a:alphaModFix/>
          </a:blip>
          <a:stretch>
            <a:fillRect/>
          </a:stretch>
        </p:blipFill>
        <p:spPr>
          <a:xfrm flipH="1">
            <a:off x="268424" y="4541100"/>
            <a:ext cx="3317386" cy="969725"/>
          </a:xfrm>
          <a:prstGeom prst="rect">
            <a:avLst/>
          </a:prstGeom>
          <a:noFill/>
          <a:ln>
            <a:noFill/>
          </a:ln>
        </p:spPr>
      </p:pic>
      <p:pic>
        <p:nvPicPr>
          <p:cNvPr id="238" name="Google Shape;238;p24"/>
          <p:cNvPicPr preferRelativeResize="0"/>
          <p:nvPr/>
        </p:nvPicPr>
        <p:blipFill>
          <a:blip r:embed="rId5">
            <a:alphaModFix/>
          </a:blip>
          <a:stretch>
            <a:fillRect/>
          </a:stretch>
        </p:blipFill>
        <p:spPr>
          <a:xfrm flipH="1">
            <a:off x="6428397" y="4295150"/>
            <a:ext cx="1562700" cy="10939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254"/>
        <p:cNvGrpSpPr/>
        <p:nvPr/>
      </p:nvGrpSpPr>
      <p:grpSpPr>
        <a:xfrm>
          <a:off x="0" y="0"/>
          <a:ext cx="0" cy="0"/>
          <a:chOff x="0" y="0"/>
          <a:chExt cx="0" cy="0"/>
        </a:xfrm>
      </p:grpSpPr>
      <p:sp>
        <p:nvSpPr>
          <p:cNvPr id="255" name="Google Shape;255;p26"/>
          <p:cNvSpPr txBox="1">
            <a:spLocks noGrp="1"/>
          </p:cNvSpPr>
          <p:nvPr>
            <p:ph type="title" hasCustomPrompt="1"/>
          </p:nvPr>
        </p:nvSpPr>
        <p:spPr>
          <a:xfrm>
            <a:off x="1505175" y="1838225"/>
            <a:ext cx="10266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6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56" name="Google Shape;256;p26"/>
          <p:cNvSpPr txBox="1">
            <a:spLocks noGrp="1"/>
          </p:cNvSpPr>
          <p:nvPr>
            <p:ph type="subTitle" idx="1"/>
          </p:nvPr>
        </p:nvSpPr>
        <p:spPr>
          <a:xfrm>
            <a:off x="936763" y="3439275"/>
            <a:ext cx="2173200" cy="7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57" name="Google Shape;257;p26"/>
          <p:cNvSpPr txBox="1">
            <a:spLocks noGrp="1"/>
          </p:cNvSpPr>
          <p:nvPr>
            <p:ph type="subTitle" idx="2"/>
          </p:nvPr>
        </p:nvSpPr>
        <p:spPr>
          <a:xfrm>
            <a:off x="936763" y="3007200"/>
            <a:ext cx="21732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400">
                <a:solidFill>
                  <a:schemeClr val="dk1"/>
                </a:solidFill>
                <a:latin typeface="Style Script"/>
                <a:ea typeface="Style Script"/>
                <a:cs typeface="Style Script"/>
                <a:sym typeface="Style Script"/>
              </a:defRPr>
            </a:lvl1pPr>
            <a:lvl2pPr lvl="1" algn="ctr" rtl="0">
              <a:lnSpc>
                <a:spcPct val="100000"/>
              </a:lnSpc>
              <a:spcBef>
                <a:spcPts val="0"/>
              </a:spcBef>
              <a:spcAft>
                <a:spcPts val="0"/>
              </a:spcAft>
              <a:buClr>
                <a:schemeClr val="dk1"/>
              </a:buClr>
              <a:buSzPts val="2400"/>
              <a:buNone/>
              <a:defRPr sz="2400">
                <a:solidFill>
                  <a:schemeClr val="dk1"/>
                </a:solidFill>
              </a:defRPr>
            </a:lvl2pPr>
            <a:lvl3pPr lvl="2" algn="ctr" rtl="0">
              <a:lnSpc>
                <a:spcPct val="100000"/>
              </a:lnSpc>
              <a:spcBef>
                <a:spcPts val="0"/>
              </a:spcBef>
              <a:spcAft>
                <a:spcPts val="0"/>
              </a:spcAft>
              <a:buClr>
                <a:schemeClr val="dk1"/>
              </a:buClr>
              <a:buSzPts val="2400"/>
              <a:buNone/>
              <a:defRPr sz="2400">
                <a:solidFill>
                  <a:schemeClr val="dk1"/>
                </a:solidFill>
              </a:defRPr>
            </a:lvl3pPr>
            <a:lvl4pPr lvl="3" algn="ctr" rtl="0">
              <a:lnSpc>
                <a:spcPct val="100000"/>
              </a:lnSpc>
              <a:spcBef>
                <a:spcPts val="0"/>
              </a:spcBef>
              <a:spcAft>
                <a:spcPts val="0"/>
              </a:spcAft>
              <a:buClr>
                <a:schemeClr val="dk1"/>
              </a:buClr>
              <a:buSzPts val="2400"/>
              <a:buNone/>
              <a:defRPr sz="2400">
                <a:solidFill>
                  <a:schemeClr val="dk1"/>
                </a:solidFill>
              </a:defRPr>
            </a:lvl4pPr>
            <a:lvl5pPr lvl="4" algn="ctr" rtl="0">
              <a:lnSpc>
                <a:spcPct val="100000"/>
              </a:lnSpc>
              <a:spcBef>
                <a:spcPts val="0"/>
              </a:spcBef>
              <a:spcAft>
                <a:spcPts val="0"/>
              </a:spcAft>
              <a:buClr>
                <a:schemeClr val="dk1"/>
              </a:buClr>
              <a:buSzPts val="2400"/>
              <a:buNone/>
              <a:defRPr sz="2400">
                <a:solidFill>
                  <a:schemeClr val="dk1"/>
                </a:solidFill>
              </a:defRPr>
            </a:lvl5pPr>
            <a:lvl6pPr lvl="5" algn="ctr" rtl="0">
              <a:lnSpc>
                <a:spcPct val="100000"/>
              </a:lnSpc>
              <a:spcBef>
                <a:spcPts val="0"/>
              </a:spcBef>
              <a:spcAft>
                <a:spcPts val="0"/>
              </a:spcAft>
              <a:buClr>
                <a:schemeClr val="dk1"/>
              </a:buClr>
              <a:buSzPts val="2400"/>
              <a:buNone/>
              <a:defRPr sz="2400">
                <a:solidFill>
                  <a:schemeClr val="dk1"/>
                </a:solidFill>
              </a:defRPr>
            </a:lvl6pPr>
            <a:lvl7pPr lvl="6" algn="ctr" rtl="0">
              <a:lnSpc>
                <a:spcPct val="100000"/>
              </a:lnSpc>
              <a:spcBef>
                <a:spcPts val="0"/>
              </a:spcBef>
              <a:spcAft>
                <a:spcPts val="0"/>
              </a:spcAft>
              <a:buClr>
                <a:schemeClr val="dk1"/>
              </a:buClr>
              <a:buSzPts val="2400"/>
              <a:buNone/>
              <a:defRPr sz="2400">
                <a:solidFill>
                  <a:schemeClr val="dk1"/>
                </a:solidFill>
              </a:defRPr>
            </a:lvl7pPr>
            <a:lvl8pPr lvl="7" algn="ctr" rtl="0">
              <a:lnSpc>
                <a:spcPct val="100000"/>
              </a:lnSpc>
              <a:spcBef>
                <a:spcPts val="0"/>
              </a:spcBef>
              <a:spcAft>
                <a:spcPts val="0"/>
              </a:spcAft>
              <a:buClr>
                <a:schemeClr val="dk1"/>
              </a:buClr>
              <a:buSzPts val="2400"/>
              <a:buNone/>
              <a:defRPr sz="2400">
                <a:solidFill>
                  <a:schemeClr val="dk1"/>
                </a:solidFill>
              </a:defRPr>
            </a:lvl8pPr>
            <a:lvl9pPr lvl="8" algn="ctr" rtl="0">
              <a:lnSpc>
                <a:spcPct val="100000"/>
              </a:lnSpc>
              <a:spcBef>
                <a:spcPts val="0"/>
              </a:spcBef>
              <a:spcAft>
                <a:spcPts val="0"/>
              </a:spcAft>
              <a:buClr>
                <a:schemeClr val="dk1"/>
              </a:buClr>
              <a:buSzPts val="2400"/>
              <a:buNone/>
              <a:defRPr sz="2400">
                <a:solidFill>
                  <a:schemeClr val="dk1"/>
                </a:solidFill>
              </a:defRPr>
            </a:lvl9pPr>
          </a:lstStyle>
          <a:p>
            <a:endParaRPr/>
          </a:p>
        </p:txBody>
      </p:sp>
      <p:sp>
        <p:nvSpPr>
          <p:cNvPr id="258" name="Google Shape;258;p26"/>
          <p:cNvSpPr txBox="1">
            <a:spLocks noGrp="1"/>
          </p:cNvSpPr>
          <p:nvPr>
            <p:ph type="title" idx="3" hasCustomPrompt="1"/>
          </p:nvPr>
        </p:nvSpPr>
        <p:spPr>
          <a:xfrm>
            <a:off x="4056975" y="1838225"/>
            <a:ext cx="10266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6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59" name="Google Shape;259;p26"/>
          <p:cNvSpPr txBox="1">
            <a:spLocks noGrp="1"/>
          </p:cNvSpPr>
          <p:nvPr>
            <p:ph type="subTitle" idx="4"/>
          </p:nvPr>
        </p:nvSpPr>
        <p:spPr>
          <a:xfrm>
            <a:off x="3483663" y="3439275"/>
            <a:ext cx="2173200" cy="7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60" name="Google Shape;260;p26"/>
          <p:cNvSpPr txBox="1">
            <a:spLocks noGrp="1"/>
          </p:cNvSpPr>
          <p:nvPr>
            <p:ph type="subTitle" idx="5"/>
          </p:nvPr>
        </p:nvSpPr>
        <p:spPr>
          <a:xfrm>
            <a:off x="3483663" y="3007200"/>
            <a:ext cx="21732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400">
                <a:solidFill>
                  <a:schemeClr val="dk1"/>
                </a:solidFill>
                <a:latin typeface="Style Script"/>
                <a:ea typeface="Style Script"/>
                <a:cs typeface="Style Script"/>
                <a:sym typeface="Style Script"/>
              </a:defRPr>
            </a:lvl1pPr>
            <a:lvl2pPr lvl="1" algn="ctr" rtl="0">
              <a:lnSpc>
                <a:spcPct val="100000"/>
              </a:lnSpc>
              <a:spcBef>
                <a:spcPts val="0"/>
              </a:spcBef>
              <a:spcAft>
                <a:spcPts val="0"/>
              </a:spcAft>
              <a:buClr>
                <a:schemeClr val="dk1"/>
              </a:buClr>
              <a:buSzPts val="2400"/>
              <a:buNone/>
              <a:defRPr sz="2400">
                <a:solidFill>
                  <a:schemeClr val="dk1"/>
                </a:solidFill>
              </a:defRPr>
            </a:lvl2pPr>
            <a:lvl3pPr lvl="2" algn="ctr" rtl="0">
              <a:lnSpc>
                <a:spcPct val="100000"/>
              </a:lnSpc>
              <a:spcBef>
                <a:spcPts val="0"/>
              </a:spcBef>
              <a:spcAft>
                <a:spcPts val="0"/>
              </a:spcAft>
              <a:buClr>
                <a:schemeClr val="dk1"/>
              </a:buClr>
              <a:buSzPts val="2400"/>
              <a:buNone/>
              <a:defRPr sz="2400">
                <a:solidFill>
                  <a:schemeClr val="dk1"/>
                </a:solidFill>
              </a:defRPr>
            </a:lvl3pPr>
            <a:lvl4pPr lvl="3" algn="ctr" rtl="0">
              <a:lnSpc>
                <a:spcPct val="100000"/>
              </a:lnSpc>
              <a:spcBef>
                <a:spcPts val="0"/>
              </a:spcBef>
              <a:spcAft>
                <a:spcPts val="0"/>
              </a:spcAft>
              <a:buClr>
                <a:schemeClr val="dk1"/>
              </a:buClr>
              <a:buSzPts val="2400"/>
              <a:buNone/>
              <a:defRPr sz="2400">
                <a:solidFill>
                  <a:schemeClr val="dk1"/>
                </a:solidFill>
              </a:defRPr>
            </a:lvl4pPr>
            <a:lvl5pPr lvl="4" algn="ctr" rtl="0">
              <a:lnSpc>
                <a:spcPct val="100000"/>
              </a:lnSpc>
              <a:spcBef>
                <a:spcPts val="0"/>
              </a:spcBef>
              <a:spcAft>
                <a:spcPts val="0"/>
              </a:spcAft>
              <a:buClr>
                <a:schemeClr val="dk1"/>
              </a:buClr>
              <a:buSzPts val="2400"/>
              <a:buNone/>
              <a:defRPr sz="2400">
                <a:solidFill>
                  <a:schemeClr val="dk1"/>
                </a:solidFill>
              </a:defRPr>
            </a:lvl5pPr>
            <a:lvl6pPr lvl="5" algn="ctr" rtl="0">
              <a:lnSpc>
                <a:spcPct val="100000"/>
              </a:lnSpc>
              <a:spcBef>
                <a:spcPts val="0"/>
              </a:spcBef>
              <a:spcAft>
                <a:spcPts val="0"/>
              </a:spcAft>
              <a:buClr>
                <a:schemeClr val="dk1"/>
              </a:buClr>
              <a:buSzPts val="2400"/>
              <a:buNone/>
              <a:defRPr sz="2400">
                <a:solidFill>
                  <a:schemeClr val="dk1"/>
                </a:solidFill>
              </a:defRPr>
            </a:lvl6pPr>
            <a:lvl7pPr lvl="6" algn="ctr" rtl="0">
              <a:lnSpc>
                <a:spcPct val="100000"/>
              </a:lnSpc>
              <a:spcBef>
                <a:spcPts val="0"/>
              </a:spcBef>
              <a:spcAft>
                <a:spcPts val="0"/>
              </a:spcAft>
              <a:buClr>
                <a:schemeClr val="dk1"/>
              </a:buClr>
              <a:buSzPts val="2400"/>
              <a:buNone/>
              <a:defRPr sz="2400">
                <a:solidFill>
                  <a:schemeClr val="dk1"/>
                </a:solidFill>
              </a:defRPr>
            </a:lvl7pPr>
            <a:lvl8pPr lvl="7" algn="ctr" rtl="0">
              <a:lnSpc>
                <a:spcPct val="100000"/>
              </a:lnSpc>
              <a:spcBef>
                <a:spcPts val="0"/>
              </a:spcBef>
              <a:spcAft>
                <a:spcPts val="0"/>
              </a:spcAft>
              <a:buClr>
                <a:schemeClr val="dk1"/>
              </a:buClr>
              <a:buSzPts val="2400"/>
              <a:buNone/>
              <a:defRPr sz="2400">
                <a:solidFill>
                  <a:schemeClr val="dk1"/>
                </a:solidFill>
              </a:defRPr>
            </a:lvl8pPr>
            <a:lvl9pPr lvl="8" algn="ctr" rtl="0">
              <a:lnSpc>
                <a:spcPct val="100000"/>
              </a:lnSpc>
              <a:spcBef>
                <a:spcPts val="0"/>
              </a:spcBef>
              <a:spcAft>
                <a:spcPts val="0"/>
              </a:spcAft>
              <a:buClr>
                <a:schemeClr val="dk1"/>
              </a:buClr>
              <a:buSzPts val="2400"/>
              <a:buNone/>
              <a:defRPr sz="2400">
                <a:solidFill>
                  <a:schemeClr val="dk1"/>
                </a:solidFill>
              </a:defRPr>
            </a:lvl9pPr>
          </a:lstStyle>
          <a:p>
            <a:endParaRPr/>
          </a:p>
        </p:txBody>
      </p:sp>
      <p:sp>
        <p:nvSpPr>
          <p:cNvPr id="261" name="Google Shape;261;p26"/>
          <p:cNvSpPr txBox="1">
            <a:spLocks noGrp="1"/>
          </p:cNvSpPr>
          <p:nvPr>
            <p:ph type="title" idx="6" hasCustomPrompt="1"/>
          </p:nvPr>
        </p:nvSpPr>
        <p:spPr>
          <a:xfrm>
            <a:off x="6612225" y="1838225"/>
            <a:ext cx="10266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6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62" name="Google Shape;262;p26"/>
          <p:cNvSpPr txBox="1">
            <a:spLocks noGrp="1"/>
          </p:cNvSpPr>
          <p:nvPr>
            <p:ph type="subTitle" idx="7"/>
          </p:nvPr>
        </p:nvSpPr>
        <p:spPr>
          <a:xfrm>
            <a:off x="6030563" y="3439275"/>
            <a:ext cx="2173200" cy="7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63" name="Google Shape;263;p26"/>
          <p:cNvSpPr txBox="1">
            <a:spLocks noGrp="1"/>
          </p:cNvSpPr>
          <p:nvPr>
            <p:ph type="subTitle" idx="8"/>
          </p:nvPr>
        </p:nvSpPr>
        <p:spPr>
          <a:xfrm>
            <a:off x="6030563" y="3007200"/>
            <a:ext cx="21732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400">
                <a:solidFill>
                  <a:schemeClr val="dk1"/>
                </a:solidFill>
                <a:latin typeface="Style Script"/>
                <a:ea typeface="Style Script"/>
                <a:cs typeface="Style Script"/>
                <a:sym typeface="Style Script"/>
              </a:defRPr>
            </a:lvl1pPr>
            <a:lvl2pPr lvl="1" algn="ctr" rtl="0">
              <a:lnSpc>
                <a:spcPct val="100000"/>
              </a:lnSpc>
              <a:spcBef>
                <a:spcPts val="0"/>
              </a:spcBef>
              <a:spcAft>
                <a:spcPts val="0"/>
              </a:spcAft>
              <a:buClr>
                <a:schemeClr val="dk1"/>
              </a:buClr>
              <a:buSzPts val="2400"/>
              <a:buNone/>
              <a:defRPr sz="2400">
                <a:solidFill>
                  <a:schemeClr val="dk1"/>
                </a:solidFill>
              </a:defRPr>
            </a:lvl2pPr>
            <a:lvl3pPr lvl="2" algn="ctr" rtl="0">
              <a:lnSpc>
                <a:spcPct val="100000"/>
              </a:lnSpc>
              <a:spcBef>
                <a:spcPts val="0"/>
              </a:spcBef>
              <a:spcAft>
                <a:spcPts val="0"/>
              </a:spcAft>
              <a:buClr>
                <a:schemeClr val="dk1"/>
              </a:buClr>
              <a:buSzPts val="2400"/>
              <a:buNone/>
              <a:defRPr sz="2400">
                <a:solidFill>
                  <a:schemeClr val="dk1"/>
                </a:solidFill>
              </a:defRPr>
            </a:lvl3pPr>
            <a:lvl4pPr lvl="3" algn="ctr" rtl="0">
              <a:lnSpc>
                <a:spcPct val="100000"/>
              </a:lnSpc>
              <a:spcBef>
                <a:spcPts val="0"/>
              </a:spcBef>
              <a:spcAft>
                <a:spcPts val="0"/>
              </a:spcAft>
              <a:buClr>
                <a:schemeClr val="dk1"/>
              </a:buClr>
              <a:buSzPts val="2400"/>
              <a:buNone/>
              <a:defRPr sz="2400">
                <a:solidFill>
                  <a:schemeClr val="dk1"/>
                </a:solidFill>
              </a:defRPr>
            </a:lvl4pPr>
            <a:lvl5pPr lvl="4" algn="ctr" rtl="0">
              <a:lnSpc>
                <a:spcPct val="100000"/>
              </a:lnSpc>
              <a:spcBef>
                <a:spcPts val="0"/>
              </a:spcBef>
              <a:spcAft>
                <a:spcPts val="0"/>
              </a:spcAft>
              <a:buClr>
                <a:schemeClr val="dk1"/>
              </a:buClr>
              <a:buSzPts val="2400"/>
              <a:buNone/>
              <a:defRPr sz="2400">
                <a:solidFill>
                  <a:schemeClr val="dk1"/>
                </a:solidFill>
              </a:defRPr>
            </a:lvl5pPr>
            <a:lvl6pPr lvl="5" algn="ctr" rtl="0">
              <a:lnSpc>
                <a:spcPct val="100000"/>
              </a:lnSpc>
              <a:spcBef>
                <a:spcPts val="0"/>
              </a:spcBef>
              <a:spcAft>
                <a:spcPts val="0"/>
              </a:spcAft>
              <a:buClr>
                <a:schemeClr val="dk1"/>
              </a:buClr>
              <a:buSzPts val="2400"/>
              <a:buNone/>
              <a:defRPr sz="2400">
                <a:solidFill>
                  <a:schemeClr val="dk1"/>
                </a:solidFill>
              </a:defRPr>
            </a:lvl6pPr>
            <a:lvl7pPr lvl="6" algn="ctr" rtl="0">
              <a:lnSpc>
                <a:spcPct val="100000"/>
              </a:lnSpc>
              <a:spcBef>
                <a:spcPts val="0"/>
              </a:spcBef>
              <a:spcAft>
                <a:spcPts val="0"/>
              </a:spcAft>
              <a:buClr>
                <a:schemeClr val="dk1"/>
              </a:buClr>
              <a:buSzPts val="2400"/>
              <a:buNone/>
              <a:defRPr sz="2400">
                <a:solidFill>
                  <a:schemeClr val="dk1"/>
                </a:solidFill>
              </a:defRPr>
            </a:lvl7pPr>
            <a:lvl8pPr lvl="7" algn="ctr" rtl="0">
              <a:lnSpc>
                <a:spcPct val="100000"/>
              </a:lnSpc>
              <a:spcBef>
                <a:spcPts val="0"/>
              </a:spcBef>
              <a:spcAft>
                <a:spcPts val="0"/>
              </a:spcAft>
              <a:buClr>
                <a:schemeClr val="dk1"/>
              </a:buClr>
              <a:buSzPts val="2400"/>
              <a:buNone/>
              <a:defRPr sz="2400">
                <a:solidFill>
                  <a:schemeClr val="dk1"/>
                </a:solidFill>
              </a:defRPr>
            </a:lvl8pPr>
            <a:lvl9pPr lvl="8" algn="ctr" rtl="0">
              <a:lnSpc>
                <a:spcPct val="100000"/>
              </a:lnSpc>
              <a:spcBef>
                <a:spcPts val="0"/>
              </a:spcBef>
              <a:spcAft>
                <a:spcPts val="0"/>
              </a:spcAft>
              <a:buClr>
                <a:schemeClr val="dk1"/>
              </a:buClr>
              <a:buSzPts val="2400"/>
              <a:buNone/>
              <a:defRPr sz="2400">
                <a:solidFill>
                  <a:schemeClr val="dk1"/>
                </a:solidFill>
              </a:defRPr>
            </a:lvl9pPr>
          </a:lstStyle>
          <a:p>
            <a:endParaRPr/>
          </a:p>
        </p:txBody>
      </p:sp>
      <p:sp>
        <p:nvSpPr>
          <p:cNvPr id="264" name="Google Shape;264;p26"/>
          <p:cNvSpPr txBox="1">
            <a:spLocks noGrp="1"/>
          </p:cNvSpPr>
          <p:nvPr>
            <p:ph type="title" idx="9"/>
          </p:nvPr>
        </p:nvSpPr>
        <p:spPr>
          <a:xfrm>
            <a:off x="720000" y="376744"/>
            <a:ext cx="7704000" cy="6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pic>
        <p:nvPicPr>
          <p:cNvPr id="265" name="Google Shape;265;p26"/>
          <p:cNvPicPr preferRelativeResize="0"/>
          <p:nvPr/>
        </p:nvPicPr>
        <p:blipFill>
          <a:blip r:embed="rId2">
            <a:alphaModFix/>
          </a:blip>
          <a:stretch>
            <a:fillRect/>
          </a:stretch>
        </p:blipFill>
        <p:spPr>
          <a:xfrm>
            <a:off x="6987519" y="3830729"/>
            <a:ext cx="3945305" cy="1546546"/>
          </a:xfrm>
          <a:prstGeom prst="rect">
            <a:avLst/>
          </a:prstGeom>
          <a:noFill/>
          <a:ln>
            <a:noFill/>
          </a:ln>
        </p:spPr>
      </p:pic>
      <p:pic>
        <p:nvPicPr>
          <p:cNvPr id="266" name="Google Shape;266;p26"/>
          <p:cNvPicPr preferRelativeResize="0"/>
          <p:nvPr/>
        </p:nvPicPr>
        <p:blipFill>
          <a:blip r:embed="rId3">
            <a:alphaModFix/>
          </a:blip>
          <a:stretch>
            <a:fillRect/>
          </a:stretch>
        </p:blipFill>
        <p:spPr>
          <a:xfrm>
            <a:off x="-1444514" y="3870593"/>
            <a:ext cx="4168519" cy="1691861"/>
          </a:xfrm>
          <a:prstGeom prst="rect">
            <a:avLst/>
          </a:prstGeom>
          <a:noFill/>
          <a:ln>
            <a:noFill/>
          </a:ln>
        </p:spPr>
      </p:pic>
      <p:pic>
        <p:nvPicPr>
          <p:cNvPr id="267" name="Google Shape;267;p26"/>
          <p:cNvPicPr preferRelativeResize="0"/>
          <p:nvPr/>
        </p:nvPicPr>
        <p:blipFill>
          <a:blip r:embed="rId4">
            <a:alphaModFix/>
          </a:blip>
          <a:stretch>
            <a:fillRect/>
          </a:stretch>
        </p:blipFill>
        <p:spPr>
          <a:xfrm>
            <a:off x="6032290" y="4465651"/>
            <a:ext cx="2795494" cy="970501"/>
          </a:xfrm>
          <a:prstGeom prst="rect">
            <a:avLst/>
          </a:prstGeom>
          <a:noFill/>
          <a:ln>
            <a:noFill/>
          </a:ln>
        </p:spPr>
      </p:pic>
      <p:pic>
        <p:nvPicPr>
          <p:cNvPr id="268" name="Google Shape;268;p26"/>
          <p:cNvPicPr preferRelativeResize="0"/>
          <p:nvPr/>
        </p:nvPicPr>
        <p:blipFill>
          <a:blip r:embed="rId4">
            <a:alphaModFix/>
          </a:blip>
          <a:stretch>
            <a:fillRect/>
          </a:stretch>
        </p:blipFill>
        <p:spPr>
          <a:xfrm flipH="1">
            <a:off x="-78848" y="4517626"/>
            <a:ext cx="2795494" cy="9705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85363" y="2355375"/>
            <a:ext cx="5067600" cy="841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title" idx="2" hasCustomPrompt="1"/>
          </p:nvPr>
        </p:nvSpPr>
        <p:spPr>
          <a:xfrm>
            <a:off x="2968710" y="1513575"/>
            <a:ext cx="900900" cy="841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0" name="Google Shape;20;p3"/>
          <p:cNvSpPr txBox="1">
            <a:spLocks noGrp="1"/>
          </p:cNvSpPr>
          <p:nvPr>
            <p:ph type="subTitle" idx="1"/>
          </p:nvPr>
        </p:nvSpPr>
        <p:spPr>
          <a:xfrm>
            <a:off x="885363" y="3256200"/>
            <a:ext cx="5067600" cy="37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21" name="Google Shape;21;p3"/>
          <p:cNvPicPr preferRelativeResize="0"/>
          <p:nvPr/>
        </p:nvPicPr>
        <p:blipFill>
          <a:blip r:embed="rId2">
            <a:alphaModFix/>
          </a:blip>
          <a:stretch>
            <a:fillRect/>
          </a:stretch>
        </p:blipFill>
        <p:spPr>
          <a:xfrm>
            <a:off x="6173926" y="3256212"/>
            <a:ext cx="3686900" cy="1445250"/>
          </a:xfrm>
          <a:prstGeom prst="rect">
            <a:avLst/>
          </a:prstGeom>
          <a:noFill/>
          <a:ln>
            <a:noFill/>
          </a:ln>
        </p:spPr>
      </p:pic>
      <p:pic>
        <p:nvPicPr>
          <p:cNvPr id="22" name="Google Shape;22;p3"/>
          <p:cNvPicPr preferRelativeResize="0"/>
          <p:nvPr/>
        </p:nvPicPr>
        <p:blipFill>
          <a:blip r:embed="rId3">
            <a:alphaModFix/>
          </a:blip>
          <a:stretch>
            <a:fillRect/>
          </a:stretch>
        </p:blipFill>
        <p:spPr>
          <a:xfrm rot="-3">
            <a:off x="3428023" y="4236989"/>
            <a:ext cx="5837353" cy="1832247"/>
          </a:xfrm>
          <a:prstGeom prst="rect">
            <a:avLst/>
          </a:prstGeom>
          <a:noFill/>
          <a:ln>
            <a:noFill/>
          </a:ln>
        </p:spPr>
      </p:pic>
      <p:pic>
        <p:nvPicPr>
          <p:cNvPr id="23" name="Google Shape;23;p3"/>
          <p:cNvPicPr preferRelativeResize="0"/>
          <p:nvPr/>
        </p:nvPicPr>
        <p:blipFill>
          <a:blip r:embed="rId4">
            <a:alphaModFix/>
          </a:blip>
          <a:stretch>
            <a:fillRect/>
          </a:stretch>
        </p:blipFill>
        <p:spPr>
          <a:xfrm>
            <a:off x="6419349" y="772717"/>
            <a:ext cx="3498726" cy="4125158"/>
          </a:xfrm>
          <a:prstGeom prst="rect">
            <a:avLst/>
          </a:prstGeom>
          <a:noFill/>
          <a:ln>
            <a:noFill/>
          </a:ln>
        </p:spPr>
      </p:pic>
      <p:pic>
        <p:nvPicPr>
          <p:cNvPr id="24" name="Google Shape;24;p3"/>
          <p:cNvPicPr preferRelativeResize="0"/>
          <p:nvPr/>
        </p:nvPicPr>
        <p:blipFill>
          <a:blip r:embed="rId5">
            <a:alphaModFix/>
          </a:blip>
          <a:stretch>
            <a:fillRect/>
          </a:stretch>
        </p:blipFill>
        <p:spPr>
          <a:xfrm>
            <a:off x="6591250" y="4236987"/>
            <a:ext cx="2674125" cy="92836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79"/>
        <p:cNvGrpSpPr/>
        <p:nvPr/>
      </p:nvGrpSpPr>
      <p:grpSpPr>
        <a:xfrm>
          <a:off x="0" y="0"/>
          <a:ext cx="0" cy="0"/>
          <a:chOff x="0" y="0"/>
          <a:chExt cx="0" cy="0"/>
        </a:xfrm>
      </p:grpSpPr>
      <p:pic>
        <p:nvPicPr>
          <p:cNvPr id="280" name="Google Shape;280;p28"/>
          <p:cNvPicPr preferRelativeResize="0"/>
          <p:nvPr/>
        </p:nvPicPr>
        <p:blipFill>
          <a:blip r:embed="rId2">
            <a:alphaModFix/>
          </a:blip>
          <a:stretch>
            <a:fillRect/>
          </a:stretch>
        </p:blipFill>
        <p:spPr>
          <a:xfrm flipH="1">
            <a:off x="-1436258" y="3213431"/>
            <a:ext cx="6213224" cy="2435550"/>
          </a:xfrm>
          <a:prstGeom prst="rect">
            <a:avLst/>
          </a:prstGeom>
          <a:noFill/>
          <a:ln>
            <a:noFill/>
          </a:ln>
        </p:spPr>
      </p:pic>
      <p:pic>
        <p:nvPicPr>
          <p:cNvPr id="281" name="Google Shape;281;p28"/>
          <p:cNvPicPr preferRelativeResize="0"/>
          <p:nvPr/>
        </p:nvPicPr>
        <p:blipFill>
          <a:blip r:embed="rId3">
            <a:alphaModFix/>
          </a:blip>
          <a:stretch>
            <a:fillRect/>
          </a:stretch>
        </p:blipFill>
        <p:spPr>
          <a:xfrm flipH="1">
            <a:off x="-268250" y="3986900"/>
            <a:ext cx="5943398" cy="18322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82"/>
        <p:cNvGrpSpPr/>
        <p:nvPr/>
      </p:nvGrpSpPr>
      <p:grpSpPr>
        <a:xfrm>
          <a:off x="0" y="0"/>
          <a:ext cx="0" cy="0"/>
          <a:chOff x="0" y="0"/>
          <a:chExt cx="0" cy="0"/>
        </a:xfrm>
      </p:grpSpPr>
      <p:pic>
        <p:nvPicPr>
          <p:cNvPr id="283" name="Google Shape;283;p29"/>
          <p:cNvPicPr preferRelativeResize="0"/>
          <p:nvPr/>
        </p:nvPicPr>
        <p:blipFill>
          <a:blip r:embed="rId2">
            <a:alphaModFix/>
          </a:blip>
          <a:stretch>
            <a:fillRect/>
          </a:stretch>
        </p:blipFill>
        <p:spPr>
          <a:xfrm flipH="1">
            <a:off x="5407519" y="3082037"/>
            <a:ext cx="4725356" cy="1917849"/>
          </a:xfrm>
          <a:prstGeom prst="rect">
            <a:avLst/>
          </a:prstGeom>
          <a:noFill/>
          <a:ln>
            <a:noFill/>
          </a:ln>
        </p:spPr>
      </p:pic>
      <p:pic>
        <p:nvPicPr>
          <p:cNvPr id="284" name="Google Shape;284;p29"/>
          <p:cNvPicPr preferRelativeResize="0"/>
          <p:nvPr/>
        </p:nvPicPr>
        <p:blipFill>
          <a:blip r:embed="rId3">
            <a:alphaModFix/>
          </a:blip>
          <a:stretch>
            <a:fillRect/>
          </a:stretch>
        </p:blipFill>
        <p:spPr>
          <a:xfrm>
            <a:off x="3185817" y="4123650"/>
            <a:ext cx="6173701" cy="1917849"/>
          </a:xfrm>
          <a:prstGeom prst="rect">
            <a:avLst/>
          </a:prstGeom>
          <a:noFill/>
          <a:ln>
            <a:noFill/>
          </a:ln>
        </p:spPr>
      </p:pic>
      <p:pic>
        <p:nvPicPr>
          <p:cNvPr id="285" name="Google Shape;285;p29"/>
          <p:cNvPicPr preferRelativeResize="0"/>
          <p:nvPr/>
        </p:nvPicPr>
        <p:blipFill>
          <a:blip r:embed="rId4">
            <a:alphaModFix/>
          </a:blip>
          <a:stretch>
            <a:fillRect/>
          </a:stretch>
        </p:blipFill>
        <p:spPr>
          <a:xfrm flipH="1">
            <a:off x="6318784" y="4080803"/>
            <a:ext cx="523192" cy="919071"/>
          </a:xfrm>
          <a:prstGeom prst="rect">
            <a:avLst/>
          </a:prstGeom>
          <a:noFill/>
          <a:ln>
            <a:noFill/>
          </a:ln>
        </p:spPr>
      </p:pic>
      <p:pic>
        <p:nvPicPr>
          <p:cNvPr id="286" name="Google Shape;286;p29"/>
          <p:cNvPicPr preferRelativeResize="0"/>
          <p:nvPr/>
        </p:nvPicPr>
        <p:blipFill>
          <a:blip r:embed="rId5">
            <a:alphaModFix/>
          </a:blip>
          <a:stretch>
            <a:fillRect/>
          </a:stretch>
        </p:blipFill>
        <p:spPr>
          <a:xfrm flipH="1">
            <a:off x="6759251" y="3297494"/>
            <a:ext cx="1169919" cy="1215049"/>
          </a:xfrm>
          <a:prstGeom prst="rect">
            <a:avLst/>
          </a:prstGeom>
          <a:noFill/>
          <a:ln>
            <a:noFill/>
          </a:ln>
        </p:spPr>
      </p:pic>
      <p:pic>
        <p:nvPicPr>
          <p:cNvPr id="287" name="Google Shape;287;p29"/>
          <p:cNvPicPr preferRelativeResize="0"/>
          <p:nvPr/>
        </p:nvPicPr>
        <p:blipFill>
          <a:blip r:embed="rId6">
            <a:alphaModFix/>
          </a:blip>
          <a:stretch>
            <a:fillRect/>
          </a:stretch>
        </p:blipFill>
        <p:spPr>
          <a:xfrm flipH="1">
            <a:off x="7858033" y="3450393"/>
            <a:ext cx="1071140" cy="1062160"/>
          </a:xfrm>
          <a:prstGeom prst="rect">
            <a:avLst/>
          </a:prstGeom>
          <a:noFill/>
          <a:ln>
            <a:noFill/>
          </a:ln>
        </p:spPr>
      </p:pic>
      <p:pic>
        <p:nvPicPr>
          <p:cNvPr id="288" name="Google Shape;288;p29"/>
          <p:cNvPicPr preferRelativeResize="0"/>
          <p:nvPr/>
        </p:nvPicPr>
        <p:blipFill>
          <a:blip r:embed="rId7">
            <a:alphaModFix/>
          </a:blip>
          <a:stretch>
            <a:fillRect/>
          </a:stretch>
        </p:blipFill>
        <p:spPr>
          <a:xfrm flipH="1">
            <a:off x="7612244" y="4453238"/>
            <a:ext cx="1562700" cy="10939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720000" y="377143"/>
            <a:ext cx="7704000" cy="6054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7" name="Google Shape;27;p4"/>
          <p:cNvSpPr txBox="1">
            <a:spLocks noGrp="1"/>
          </p:cNvSpPr>
          <p:nvPr>
            <p:ph type="body" idx="1"/>
          </p:nvPr>
        </p:nvSpPr>
        <p:spPr>
          <a:xfrm>
            <a:off x="720000" y="1145452"/>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sz="1200"/>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pic>
        <p:nvPicPr>
          <p:cNvPr id="28" name="Google Shape;28;p4"/>
          <p:cNvPicPr preferRelativeResize="0"/>
          <p:nvPr/>
        </p:nvPicPr>
        <p:blipFill>
          <a:blip r:embed="rId2">
            <a:alphaModFix/>
          </a:blip>
          <a:stretch>
            <a:fillRect/>
          </a:stretch>
        </p:blipFill>
        <p:spPr>
          <a:xfrm rot="-7461474" flipH="1">
            <a:off x="-233348" y="213207"/>
            <a:ext cx="561595" cy="361432"/>
          </a:xfrm>
          <a:prstGeom prst="rect">
            <a:avLst/>
          </a:prstGeom>
          <a:noFill/>
          <a:ln>
            <a:noFill/>
          </a:ln>
        </p:spPr>
      </p:pic>
      <p:pic>
        <p:nvPicPr>
          <p:cNvPr id="29" name="Google Shape;29;p4"/>
          <p:cNvPicPr preferRelativeResize="0"/>
          <p:nvPr/>
        </p:nvPicPr>
        <p:blipFill>
          <a:blip r:embed="rId2">
            <a:alphaModFix/>
          </a:blip>
          <a:stretch>
            <a:fillRect/>
          </a:stretch>
        </p:blipFill>
        <p:spPr>
          <a:xfrm rot="7461502">
            <a:off x="7175027" y="4945405"/>
            <a:ext cx="422771" cy="272090"/>
          </a:xfrm>
          <a:prstGeom prst="rect">
            <a:avLst/>
          </a:prstGeom>
          <a:noFill/>
          <a:ln>
            <a:noFill/>
          </a:ln>
        </p:spPr>
      </p:pic>
      <p:pic>
        <p:nvPicPr>
          <p:cNvPr id="30" name="Google Shape;30;p4"/>
          <p:cNvPicPr preferRelativeResize="0"/>
          <p:nvPr/>
        </p:nvPicPr>
        <p:blipFill>
          <a:blip r:embed="rId2">
            <a:alphaModFix/>
          </a:blip>
          <a:stretch>
            <a:fillRect/>
          </a:stretch>
        </p:blipFill>
        <p:spPr>
          <a:xfrm rot="7461505">
            <a:off x="-94071" y="3068602"/>
            <a:ext cx="386240" cy="248579"/>
          </a:xfrm>
          <a:prstGeom prst="rect">
            <a:avLst/>
          </a:prstGeom>
          <a:noFill/>
          <a:ln>
            <a:noFill/>
          </a:ln>
        </p:spPr>
      </p:pic>
      <p:pic>
        <p:nvPicPr>
          <p:cNvPr id="31" name="Google Shape;31;p4"/>
          <p:cNvPicPr preferRelativeResize="0"/>
          <p:nvPr/>
        </p:nvPicPr>
        <p:blipFill>
          <a:blip r:embed="rId2">
            <a:alphaModFix/>
          </a:blip>
          <a:stretch>
            <a:fillRect/>
          </a:stretch>
        </p:blipFill>
        <p:spPr>
          <a:xfrm rot="-7461474" flipH="1">
            <a:off x="8860214" y="3376745"/>
            <a:ext cx="561595" cy="361432"/>
          </a:xfrm>
          <a:prstGeom prst="rect">
            <a:avLst/>
          </a:prstGeom>
          <a:noFill/>
          <a:ln>
            <a:noFill/>
          </a:ln>
        </p:spPr>
      </p:pic>
      <p:pic>
        <p:nvPicPr>
          <p:cNvPr id="32" name="Google Shape;32;p4"/>
          <p:cNvPicPr preferRelativeResize="0"/>
          <p:nvPr/>
        </p:nvPicPr>
        <p:blipFill>
          <a:blip r:embed="rId2">
            <a:alphaModFix/>
          </a:blip>
          <a:stretch>
            <a:fillRect/>
          </a:stretch>
        </p:blipFill>
        <p:spPr>
          <a:xfrm rot="7461550">
            <a:off x="8720860" y="-85546"/>
            <a:ext cx="626694" cy="403336"/>
          </a:xfrm>
          <a:prstGeom prst="rect">
            <a:avLst/>
          </a:prstGeom>
          <a:noFill/>
          <a:ln>
            <a:noFill/>
          </a:ln>
        </p:spPr>
      </p:pic>
      <p:pic>
        <p:nvPicPr>
          <p:cNvPr id="33" name="Google Shape;33;p4"/>
          <p:cNvPicPr preferRelativeResize="0"/>
          <p:nvPr/>
        </p:nvPicPr>
        <p:blipFill>
          <a:blip r:embed="rId3">
            <a:alphaModFix/>
          </a:blip>
          <a:stretch>
            <a:fillRect/>
          </a:stretch>
        </p:blipFill>
        <p:spPr>
          <a:xfrm>
            <a:off x="6968239" y="4424052"/>
            <a:ext cx="3043574" cy="1056624"/>
          </a:xfrm>
          <a:prstGeom prst="rect">
            <a:avLst/>
          </a:prstGeom>
          <a:noFill/>
          <a:ln>
            <a:noFill/>
          </a:ln>
        </p:spPr>
      </p:pic>
      <p:pic>
        <p:nvPicPr>
          <p:cNvPr id="34" name="Google Shape;34;p4"/>
          <p:cNvPicPr preferRelativeResize="0"/>
          <p:nvPr/>
        </p:nvPicPr>
        <p:blipFill>
          <a:blip r:embed="rId3">
            <a:alphaModFix/>
          </a:blip>
          <a:stretch>
            <a:fillRect/>
          </a:stretch>
        </p:blipFill>
        <p:spPr>
          <a:xfrm flipH="1">
            <a:off x="-867811" y="4424052"/>
            <a:ext cx="3043574" cy="10566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6"/>
          <p:cNvSpPr txBox="1">
            <a:spLocks noGrp="1"/>
          </p:cNvSpPr>
          <p:nvPr>
            <p:ph type="title"/>
          </p:nvPr>
        </p:nvSpPr>
        <p:spPr>
          <a:xfrm>
            <a:off x="720000" y="381327"/>
            <a:ext cx="7704000" cy="712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pic>
        <p:nvPicPr>
          <p:cNvPr id="51" name="Google Shape;51;p6"/>
          <p:cNvPicPr preferRelativeResize="0"/>
          <p:nvPr/>
        </p:nvPicPr>
        <p:blipFill>
          <a:blip r:embed="rId2">
            <a:alphaModFix/>
          </a:blip>
          <a:stretch>
            <a:fillRect/>
          </a:stretch>
        </p:blipFill>
        <p:spPr>
          <a:xfrm flipH="1">
            <a:off x="6400048" y="3984127"/>
            <a:ext cx="3693047" cy="1498875"/>
          </a:xfrm>
          <a:prstGeom prst="rect">
            <a:avLst/>
          </a:prstGeom>
          <a:noFill/>
          <a:ln>
            <a:noFill/>
          </a:ln>
        </p:spPr>
      </p:pic>
      <p:pic>
        <p:nvPicPr>
          <p:cNvPr id="52" name="Google Shape;52;p6"/>
          <p:cNvPicPr preferRelativeResize="0"/>
          <p:nvPr/>
        </p:nvPicPr>
        <p:blipFill>
          <a:blip r:embed="rId2">
            <a:alphaModFix/>
          </a:blip>
          <a:stretch>
            <a:fillRect/>
          </a:stretch>
        </p:blipFill>
        <p:spPr>
          <a:xfrm>
            <a:off x="-567252" y="4022865"/>
            <a:ext cx="3693047" cy="1498875"/>
          </a:xfrm>
          <a:prstGeom prst="rect">
            <a:avLst/>
          </a:prstGeom>
          <a:noFill/>
          <a:ln>
            <a:noFill/>
          </a:ln>
        </p:spPr>
      </p:pic>
      <p:pic>
        <p:nvPicPr>
          <p:cNvPr id="53" name="Google Shape;53;p6"/>
          <p:cNvPicPr preferRelativeResize="0"/>
          <p:nvPr/>
        </p:nvPicPr>
        <p:blipFill>
          <a:blip r:embed="rId3">
            <a:alphaModFix/>
          </a:blip>
          <a:stretch>
            <a:fillRect/>
          </a:stretch>
        </p:blipFill>
        <p:spPr>
          <a:xfrm flipH="1">
            <a:off x="4784401" y="4706371"/>
            <a:ext cx="4991375" cy="1498875"/>
          </a:xfrm>
          <a:prstGeom prst="rect">
            <a:avLst/>
          </a:prstGeom>
          <a:noFill/>
          <a:ln>
            <a:noFill/>
          </a:ln>
        </p:spPr>
      </p:pic>
      <p:pic>
        <p:nvPicPr>
          <p:cNvPr id="54" name="Google Shape;54;p6"/>
          <p:cNvPicPr preferRelativeResize="0"/>
          <p:nvPr/>
        </p:nvPicPr>
        <p:blipFill>
          <a:blip r:embed="rId3">
            <a:alphaModFix/>
          </a:blip>
          <a:stretch>
            <a:fillRect/>
          </a:stretch>
        </p:blipFill>
        <p:spPr>
          <a:xfrm>
            <a:off x="-109649" y="4706371"/>
            <a:ext cx="4991375" cy="1498875"/>
          </a:xfrm>
          <a:prstGeom prst="rect">
            <a:avLst/>
          </a:prstGeom>
          <a:noFill/>
          <a:ln>
            <a:noFill/>
          </a:ln>
        </p:spPr>
      </p:pic>
      <p:pic>
        <p:nvPicPr>
          <p:cNvPr id="55" name="Google Shape;55;p6"/>
          <p:cNvPicPr preferRelativeResize="0"/>
          <p:nvPr/>
        </p:nvPicPr>
        <p:blipFill>
          <a:blip r:embed="rId4">
            <a:alphaModFix/>
          </a:blip>
          <a:stretch>
            <a:fillRect/>
          </a:stretch>
        </p:blipFill>
        <p:spPr>
          <a:xfrm>
            <a:off x="-239952" y="4389913"/>
            <a:ext cx="1562700" cy="1093900"/>
          </a:xfrm>
          <a:prstGeom prst="rect">
            <a:avLst/>
          </a:prstGeom>
          <a:noFill/>
          <a:ln>
            <a:noFill/>
          </a:ln>
        </p:spPr>
      </p:pic>
      <p:pic>
        <p:nvPicPr>
          <p:cNvPr id="56" name="Google Shape;56;p6"/>
          <p:cNvPicPr preferRelativeResize="0"/>
          <p:nvPr/>
        </p:nvPicPr>
        <p:blipFill>
          <a:blip r:embed="rId4">
            <a:alphaModFix/>
          </a:blip>
          <a:stretch>
            <a:fillRect/>
          </a:stretch>
        </p:blipFill>
        <p:spPr>
          <a:xfrm flipH="1">
            <a:off x="7929048" y="4225363"/>
            <a:ext cx="1562700" cy="10939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7"/>
        <p:cNvGrpSpPr/>
        <p:nvPr/>
      </p:nvGrpSpPr>
      <p:grpSpPr>
        <a:xfrm>
          <a:off x="0" y="0"/>
          <a:ext cx="0" cy="0"/>
          <a:chOff x="0" y="0"/>
          <a:chExt cx="0" cy="0"/>
        </a:xfrm>
      </p:grpSpPr>
      <p:sp>
        <p:nvSpPr>
          <p:cNvPr id="58" name="Google Shape;58;p7"/>
          <p:cNvSpPr txBox="1">
            <a:spLocks noGrp="1"/>
          </p:cNvSpPr>
          <p:nvPr>
            <p:ph type="title"/>
          </p:nvPr>
        </p:nvSpPr>
        <p:spPr>
          <a:xfrm>
            <a:off x="1163075" y="1080700"/>
            <a:ext cx="3950700" cy="6636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59" name="Google Shape;59;p7"/>
          <p:cNvSpPr txBox="1">
            <a:spLocks noGrp="1"/>
          </p:cNvSpPr>
          <p:nvPr>
            <p:ph type="subTitle" idx="1"/>
          </p:nvPr>
        </p:nvSpPr>
        <p:spPr>
          <a:xfrm>
            <a:off x="1163074" y="1821675"/>
            <a:ext cx="3950700" cy="22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pic>
        <p:nvPicPr>
          <p:cNvPr id="60" name="Google Shape;60;p7"/>
          <p:cNvPicPr preferRelativeResize="0"/>
          <p:nvPr/>
        </p:nvPicPr>
        <p:blipFill>
          <a:blip r:embed="rId2">
            <a:alphaModFix/>
          </a:blip>
          <a:stretch>
            <a:fillRect/>
          </a:stretch>
        </p:blipFill>
        <p:spPr>
          <a:xfrm>
            <a:off x="3659150" y="3882050"/>
            <a:ext cx="5584527" cy="1832250"/>
          </a:xfrm>
          <a:prstGeom prst="rect">
            <a:avLst/>
          </a:prstGeom>
          <a:noFill/>
          <a:ln>
            <a:noFill/>
          </a:ln>
        </p:spPr>
      </p:pic>
      <p:pic>
        <p:nvPicPr>
          <p:cNvPr id="61" name="Google Shape;61;p7"/>
          <p:cNvPicPr preferRelativeResize="0"/>
          <p:nvPr/>
        </p:nvPicPr>
        <p:blipFill>
          <a:blip r:embed="rId3">
            <a:alphaModFix/>
          </a:blip>
          <a:stretch>
            <a:fillRect/>
          </a:stretch>
        </p:blipFill>
        <p:spPr>
          <a:xfrm>
            <a:off x="-298202" y="4190600"/>
            <a:ext cx="1562700" cy="10939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3"/>
        <p:cNvGrpSpPr/>
        <p:nvPr/>
      </p:nvGrpSpPr>
      <p:grpSpPr>
        <a:xfrm>
          <a:off x="0" y="0"/>
          <a:ext cx="0" cy="0"/>
          <a:chOff x="0" y="0"/>
          <a:chExt cx="0" cy="0"/>
        </a:xfrm>
      </p:grpSpPr>
      <p:sp>
        <p:nvSpPr>
          <p:cNvPr id="74" name="Google Shape;74;p9"/>
          <p:cNvSpPr txBox="1">
            <a:spLocks noGrp="1"/>
          </p:cNvSpPr>
          <p:nvPr>
            <p:ph type="title"/>
          </p:nvPr>
        </p:nvSpPr>
        <p:spPr>
          <a:xfrm>
            <a:off x="3335762" y="1053575"/>
            <a:ext cx="4748400" cy="1460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960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75" name="Google Shape;75;p9"/>
          <p:cNvSpPr txBox="1">
            <a:spLocks noGrp="1"/>
          </p:cNvSpPr>
          <p:nvPr>
            <p:ph type="subTitle" idx="1"/>
          </p:nvPr>
        </p:nvSpPr>
        <p:spPr>
          <a:xfrm>
            <a:off x="3335762" y="2437950"/>
            <a:ext cx="47484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76" name="Google Shape;76;p9"/>
          <p:cNvPicPr preferRelativeResize="0"/>
          <p:nvPr/>
        </p:nvPicPr>
        <p:blipFill>
          <a:blip r:embed="rId2">
            <a:alphaModFix/>
          </a:blip>
          <a:stretch>
            <a:fillRect/>
          </a:stretch>
        </p:blipFill>
        <p:spPr>
          <a:xfrm flipH="1">
            <a:off x="-425886" y="2832242"/>
            <a:ext cx="4991375" cy="1445257"/>
          </a:xfrm>
          <a:prstGeom prst="rect">
            <a:avLst/>
          </a:prstGeom>
          <a:noFill/>
          <a:ln>
            <a:noFill/>
          </a:ln>
        </p:spPr>
      </p:pic>
      <p:pic>
        <p:nvPicPr>
          <p:cNvPr id="77" name="Google Shape;77;p9"/>
          <p:cNvPicPr preferRelativeResize="0"/>
          <p:nvPr/>
        </p:nvPicPr>
        <p:blipFill>
          <a:blip r:embed="rId3">
            <a:alphaModFix/>
          </a:blip>
          <a:stretch>
            <a:fillRect/>
          </a:stretch>
        </p:blipFill>
        <p:spPr>
          <a:xfrm>
            <a:off x="2635864" y="3808000"/>
            <a:ext cx="5590098" cy="1498875"/>
          </a:xfrm>
          <a:prstGeom prst="rect">
            <a:avLst/>
          </a:prstGeom>
          <a:noFill/>
          <a:ln>
            <a:noFill/>
          </a:ln>
        </p:spPr>
      </p:pic>
      <p:pic>
        <p:nvPicPr>
          <p:cNvPr id="78" name="Google Shape;78;p9"/>
          <p:cNvPicPr preferRelativeResize="0"/>
          <p:nvPr/>
        </p:nvPicPr>
        <p:blipFill>
          <a:blip r:embed="rId4">
            <a:alphaModFix/>
          </a:blip>
          <a:stretch>
            <a:fillRect/>
          </a:stretch>
        </p:blipFill>
        <p:spPr>
          <a:xfrm>
            <a:off x="2727338" y="4108825"/>
            <a:ext cx="6585349" cy="1498875"/>
          </a:xfrm>
          <a:prstGeom prst="rect">
            <a:avLst/>
          </a:prstGeom>
          <a:noFill/>
          <a:ln>
            <a:noFill/>
          </a:ln>
        </p:spPr>
      </p:pic>
      <p:pic>
        <p:nvPicPr>
          <p:cNvPr id="79" name="Google Shape;79;p9"/>
          <p:cNvPicPr preferRelativeResize="0"/>
          <p:nvPr/>
        </p:nvPicPr>
        <p:blipFill>
          <a:blip r:embed="rId5">
            <a:alphaModFix/>
          </a:blip>
          <a:stretch>
            <a:fillRect/>
          </a:stretch>
        </p:blipFill>
        <p:spPr>
          <a:xfrm flipH="1">
            <a:off x="7720613" y="3558300"/>
            <a:ext cx="1849275" cy="1294501"/>
          </a:xfrm>
          <a:prstGeom prst="rect">
            <a:avLst/>
          </a:prstGeom>
          <a:noFill/>
          <a:ln>
            <a:noFill/>
          </a:ln>
        </p:spPr>
      </p:pic>
      <p:pic>
        <p:nvPicPr>
          <p:cNvPr id="80" name="Google Shape;80;p9"/>
          <p:cNvPicPr preferRelativeResize="0"/>
          <p:nvPr/>
        </p:nvPicPr>
        <p:blipFill>
          <a:blip r:embed="rId6">
            <a:alphaModFix/>
          </a:blip>
          <a:stretch>
            <a:fillRect/>
          </a:stretch>
        </p:blipFill>
        <p:spPr>
          <a:xfrm>
            <a:off x="-69799" y="3427338"/>
            <a:ext cx="2955474" cy="23533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1"/>
        <p:cNvGrpSpPr/>
        <p:nvPr/>
      </p:nvGrpSpPr>
      <p:grpSpPr>
        <a:xfrm>
          <a:off x="0" y="0"/>
          <a:ext cx="0" cy="0"/>
          <a:chOff x="0" y="0"/>
          <a:chExt cx="0" cy="0"/>
        </a:xfrm>
      </p:grpSpPr>
      <p:sp>
        <p:nvSpPr>
          <p:cNvPr id="82" name="Google Shape;82;p10"/>
          <p:cNvSpPr>
            <a:spLocks noGrp="1"/>
          </p:cNvSpPr>
          <p:nvPr>
            <p:ph type="pic" idx="2"/>
          </p:nvPr>
        </p:nvSpPr>
        <p:spPr>
          <a:xfrm>
            <a:off x="150" y="-25"/>
            <a:ext cx="9189300" cy="5143500"/>
          </a:xfrm>
          <a:prstGeom prst="rect">
            <a:avLst/>
          </a:prstGeom>
          <a:noFill/>
          <a:ln>
            <a:noFill/>
          </a:ln>
        </p:spPr>
      </p:sp>
      <p:sp>
        <p:nvSpPr>
          <p:cNvPr id="83" name="Google Shape;83;p10"/>
          <p:cNvSpPr txBox="1">
            <a:spLocks noGrp="1"/>
          </p:cNvSpPr>
          <p:nvPr>
            <p:ph type="title"/>
          </p:nvPr>
        </p:nvSpPr>
        <p:spPr>
          <a:xfrm>
            <a:off x="720000" y="4014450"/>
            <a:ext cx="7704000" cy="5727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4000"/>
              <a:buNone/>
              <a:defRPr>
                <a:solidFill>
                  <a:schemeClr val="lt1"/>
                </a:solidFill>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4"/>
        <p:cNvGrpSpPr/>
        <p:nvPr/>
      </p:nvGrpSpPr>
      <p:grpSpPr>
        <a:xfrm>
          <a:off x="0" y="0"/>
          <a:ext cx="0" cy="0"/>
          <a:chOff x="0" y="0"/>
          <a:chExt cx="0" cy="0"/>
        </a:xfrm>
      </p:grpSpPr>
      <p:sp>
        <p:nvSpPr>
          <p:cNvPr id="85" name="Google Shape;85;p11"/>
          <p:cNvSpPr txBox="1">
            <a:spLocks noGrp="1"/>
          </p:cNvSpPr>
          <p:nvPr>
            <p:ph type="title" hasCustomPrompt="1"/>
          </p:nvPr>
        </p:nvSpPr>
        <p:spPr>
          <a:xfrm>
            <a:off x="1655400" y="1263863"/>
            <a:ext cx="5833200" cy="1280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86" name="Google Shape;86;p11"/>
          <p:cNvSpPr txBox="1">
            <a:spLocks noGrp="1"/>
          </p:cNvSpPr>
          <p:nvPr>
            <p:ph type="subTitle" idx="1"/>
          </p:nvPr>
        </p:nvSpPr>
        <p:spPr>
          <a:xfrm>
            <a:off x="1655400" y="2544438"/>
            <a:ext cx="58332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pic>
        <p:nvPicPr>
          <p:cNvPr id="87" name="Google Shape;87;p11"/>
          <p:cNvPicPr preferRelativeResize="0"/>
          <p:nvPr/>
        </p:nvPicPr>
        <p:blipFill>
          <a:blip r:embed="rId2">
            <a:alphaModFix/>
          </a:blip>
          <a:stretch>
            <a:fillRect/>
          </a:stretch>
        </p:blipFill>
        <p:spPr>
          <a:xfrm>
            <a:off x="2478017" y="3724812"/>
            <a:ext cx="4725356" cy="1917849"/>
          </a:xfrm>
          <a:prstGeom prst="rect">
            <a:avLst/>
          </a:prstGeom>
          <a:noFill/>
          <a:ln>
            <a:noFill/>
          </a:ln>
        </p:spPr>
      </p:pic>
      <p:pic>
        <p:nvPicPr>
          <p:cNvPr id="88" name="Google Shape;88;p11"/>
          <p:cNvPicPr preferRelativeResize="0"/>
          <p:nvPr/>
        </p:nvPicPr>
        <p:blipFill>
          <a:blip r:embed="rId3">
            <a:alphaModFix/>
          </a:blip>
          <a:stretch>
            <a:fillRect/>
          </a:stretch>
        </p:blipFill>
        <p:spPr>
          <a:xfrm>
            <a:off x="5022013" y="3259073"/>
            <a:ext cx="4472326" cy="1753125"/>
          </a:xfrm>
          <a:prstGeom prst="rect">
            <a:avLst/>
          </a:prstGeom>
          <a:noFill/>
          <a:ln>
            <a:noFill/>
          </a:ln>
        </p:spPr>
      </p:pic>
      <p:pic>
        <p:nvPicPr>
          <p:cNvPr id="89" name="Google Shape;89;p11"/>
          <p:cNvPicPr preferRelativeResize="0"/>
          <p:nvPr/>
        </p:nvPicPr>
        <p:blipFill>
          <a:blip r:embed="rId4">
            <a:alphaModFix/>
          </a:blip>
          <a:stretch>
            <a:fillRect/>
          </a:stretch>
        </p:blipFill>
        <p:spPr>
          <a:xfrm>
            <a:off x="4078475" y="3935722"/>
            <a:ext cx="5166700" cy="1496016"/>
          </a:xfrm>
          <a:prstGeom prst="rect">
            <a:avLst/>
          </a:prstGeom>
          <a:noFill/>
          <a:ln>
            <a:noFill/>
          </a:ln>
        </p:spPr>
      </p:pic>
      <p:pic>
        <p:nvPicPr>
          <p:cNvPr id="90" name="Google Shape;90;p11"/>
          <p:cNvPicPr preferRelativeResize="0"/>
          <p:nvPr/>
        </p:nvPicPr>
        <p:blipFill>
          <a:blip r:embed="rId2">
            <a:alphaModFix/>
          </a:blip>
          <a:stretch>
            <a:fillRect/>
          </a:stretch>
        </p:blipFill>
        <p:spPr>
          <a:xfrm>
            <a:off x="-1173858" y="3078475"/>
            <a:ext cx="4725356" cy="1917849"/>
          </a:xfrm>
          <a:prstGeom prst="rect">
            <a:avLst/>
          </a:prstGeom>
          <a:noFill/>
          <a:ln>
            <a:noFill/>
          </a:ln>
        </p:spPr>
      </p:pic>
      <p:pic>
        <p:nvPicPr>
          <p:cNvPr id="91" name="Google Shape;91;p11"/>
          <p:cNvPicPr preferRelativeResize="0"/>
          <p:nvPr/>
        </p:nvPicPr>
        <p:blipFill>
          <a:blip r:embed="rId5">
            <a:alphaModFix/>
          </a:blip>
          <a:stretch>
            <a:fillRect/>
          </a:stretch>
        </p:blipFill>
        <p:spPr>
          <a:xfrm>
            <a:off x="-473199" y="3994923"/>
            <a:ext cx="5166700" cy="1551525"/>
          </a:xfrm>
          <a:prstGeom prst="rect">
            <a:avLst/>
          </a:prstGeom>
          <a:noFill/>
          <a:ln>
            <a:noFill/>
          </a:ln>
        </p:spPr>
      </p:pic>
      <p:pic>
        <p:nvPicPr>
          <p:cNvPr id="92" name="Google Shape;92;p11"/>
          <p:cNvPicPr preferRelativeResize="0"/>
          <p:nvPr/>
        </p:nvPicPr>
        <p:blipFill>
          <a:blip r:embed="rId6">
            <a:alphaModFix/>
          </a:blip>
          <a:stretch>
            <a:fillRect/>
          </a:stretch>
        </p:blipFill>
        <p:spPr>
          <a:xfrm>
            <a:off x="-601074" y="1549555"/>
            <a:ext cx="2256476" cy="29110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3"/>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381360"/>
            <a:ext cx="7717500" cy="667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4000"/>
              <a:buFont typeface="Style Script"/>
              <a:buNone/>
              <a:defRPr sz="4000">
                <a:solidFill>
                  <a:schemeClr val="dk1"/>
                </a:solidFill>
                <a:latin typeface="Style Script"/>
                <a:ea typeface="Style Script"/>
                <a:cs typeface="Style Script"/>
                <a:sym typeface="Style Script"/>
              </a:defRPr>
            </a:lvl1pPr>
            <a:lvl2pPr lvl="1" rtl="0">
              <a:spcBef>
                <a:spcPts val="0"/>
              </a:spcBef>
              <a:spcAft>
                <a:spcPts val="0"/>
              </a:spcAft>
              <a:buClr>
                <a:schemeClr val="dk1"/>
              </a:buClr>
              <a:buSzPts val="4000"/>
              <a:buFont typeface="Style Script"/>
              <a:buNone/>
              <a:defRPr sz="4000">
                <a:solidFill>
                  <a:schemeClr val="dk1"/>
                </a:solidFill>
                <a:latin typeface="Style Script"/>
                <a:ea typeface="Style Script"/>
                <a:cs typeface="Style Script"/>
                <a:sym typeface="Style Script"/>
              </a:defRPr>
            </a:lvl2pPr>
            <a:lvl3pPr lvl="2" rtl="0">
              <a:spcBef>
                <a:spcPts val="0"/>
              </a:spcBef>
              <a:spcAft>
                <a:spcPts val="0"/>
              </a:spcAft>
              <a:buClr>
                <a:schemeClr val="dk1"/>
              </a:buClr>
              <a:buSzPts val="4000"/>
              <a:buFont typeface="Style Script"/>
              <a:buNone/>
              <a:defRPr sz="4000">
                <a:solidFill>
                  <a:schemeClr val="dk1"/>
                </a:solidFill>
                <a:latin typeface="Style Script"/>
                <a:ea typeface="Style Script"/>
                <a:cs typeface="Style Script"/>
                <a:sym typeface="Style Script"/>
              </a:defRPr>
            </a:lvl3pPr>
            <a:lvl4pPr lvl="3" rtl="0">
              <a:spcBef>
                <a:spcPts val="0"/>
              </a:spcBef>
              <a:spcAft>
                <a:spcPts val="0"/>
              </a:spcAft>
              <a:buClr>
                <a:schemeClr val="dk1"/>
              </a:buClr>
              <a:buSzPts val="4000"/>
              <a:buFont typeface="Style Script"/>
              <a:buNone/>
              <a:defRPr sz="4000">
                <a:solidFill>
                  <a:schemeClr val="dk1"/>
                </a:solidFill>
                <a:latin typeface="Style Script"/>
                <a:ea typeface="Style Script"/>
                <a:cs typeface="Style Script"/>
                <a:sym typeface="Style Script"/>
              </a:defRPr>
            </a:lvl4pPr>
            <a:lvl5pPr lvl="4" rtl="0">
              <a:spcBef>
                <a:spcPts val="0"/>
              </a:spcBef>
              <a:spcAft>
                <a:spcPts val="0"/>
              </a:spcAft>
              <a:buClr>
                <a:schemeClr val="dk1"/>
              </a:buClr>
              <a:buSzPts val="4000"/>
              <a:buFont typeface="Style Script"/>
              <a:buNone/>
              <a:defRPr sz="4000">
                <a:solidFill>
                  <a:schemeClr val="dk1"/>
                </a:solidFill>
                <a:latin typeface="Style Script"/>
                <a:ea typeface="Style Script"/>
                <a:cs typeface="Style Script"/>
                <a:sym typeface="Style Script"/>
              </a:defRPr>
            </a:lvl5pPr>
            <a:lvl6pPr lvl="5" rtl="0">
              <a:spcBef>
                <a:spcPts val="0"/>
              </a:spcBef>
              <a:spcAft>
                <a:spcPts val="0"/>
              </a:spcAft>
              <a:buClr>
                <a:schemeClr val="dk1"/>
              </a:buClr>
              <a:buSzPts val="4000"/>
              <a:buFont typeface="Style Script"/>
              <a:buNone/>
              <a:defRPr sz="4000">
                <a:solidFill>
                  <a:schemeClr val="dk1"/>
                </a:solidFill>
                <a:latin typeface="Style Script"/>
                <a:ea typeface="Style Script"/>
                <a:cs typeface="Style Script"/>
                <a:sym typeface="Style Script"/>
              </a:defRPr>
            </a:lvl6pPr>
            <a:lvl7pPr lvl="6" rtl="0">
              <a:spcBef>
                <a:spcPts val="0"/>
              </a:spcBef>
              <a:spcAft>
                <a:spcPts val="0"/>
              </a:spcAft>
              <a:buClr>
                <a:schemeClr val="dk1"/>
              </a:buClr>
              <a:buSzPts val="4000"/>
              <a:buFont typeface="Style Script"/>
              <a:buNone/>
              <a:defRPr sz="4000">
                <a:solidFill>
                  <a:schemeClr val="dk1"/>
                </a:solidFill>
                <a:latin typeface="Style Script"/>
                <a:ea typeface="Style Script"/>
                <a:cs typeface="Style Script"/>
                <a:sym typeface="Style Script"/>
              </a:defRPr>
            </a:lvl7pPr>
            <a:lvl8pPr lvl="7" rtl="0">
              <a:spcBef>
                <a:spcPts val="0"/>
              </a:spcBef>
              <a:spcAft>
                <a:spcPts val="0"/>
              </a:spcAft>
              <a:buClr>
                <a:schemeClr val="dk1"/>
              </a:buClr>
              <a:buSzPts val="4000"/>
              <a:buFont typeface="Style Script"/>
              <a:buNone/>
              <a:defRPr sz="4000">
                <a:solidFill>
                  <a:schemeClr val="dk1"/>
                </a:solidFill>
                <a:latin typeface="Style Script"/>
                <a:ea typeface="Style Script"/>
                <a:cs typeface="Style Script"/>
                <a:sym typeface="Style Script"/>
              </a:defRPr>
            </a:lvl8pPr>
            <a:lvl9pPr lvl="8" rtl="0">
              <a:spcBef>
                <a:spcPts val="0"/>
              </a:spcBef>
              <a:spcAft>
                <a:spcPts val="0"/>
              </a:spcAft>
              <a:buClr>
                <a:schemeClr val="dk1"/>
              </a:buClr>
              <a:buSzPts val="4000"/>
              <a:buFont typeface="Style Script"/>
              <a:buNone/>
              <a:defRPr sz="4000">
                <a:solidFill>
                  <a:schemeClr val="dk1"/>
                </a:solidFill>
                <a:latin typeface="Style Script"/>
                <a:ea typeface="Style Script"/>
                <a:cs typeface="Style Script"/>
                <a:sym typeface="Style Script"/>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legreya Sans"/>
              <a:buChar char="●"/>
              <a:defRPr>
                <a:solidFill>
                  <a:schemeClr val="dk1"/>
                </a:solidFill>
                <a:latin typeface="Alegreya Sans"/>
                <a:ea typeface="Alegreya Sans"/>
                <a:cs typeface="Alegreya Sans"/>
                <a:sym typeface="Alegreya Sans"/>
              </a:defRPr>
            </a:lvl1pPr>
            <a:lvl2pPr marL="914400" lvl="1" indent="-317500">
              <a:lnSpc>
                <a:spcPct val="100000"/>
              </a:lnSpc>
              <a:spcBef>
                <a:spcPts val="1600"/>
              </a:spcBef>
              <a:spcAft>
                <a:spcPts val="0"/>
              </a:spcAft>
              <a:buClr>
                <a:schemeClr val="dk1"/>
              </a:buClr>
              <a:buSzPts val="1400"/>
              <a:buFont typeface="Alegreya Sans"/>
              <a:buChar char="○"/>
              <a:defRPr>
                <a:solidFill>
                  <a:schemeClr val="dk1"/>
                </a:solidFill>
                <a:latin typeface="Alegreya Sans"/>
                <a:ea typeface="Alegreya Sans"/>
                <a:cs typeface="Alegreya Sans"/>
                <a:sym typeface="Alegreya Sans"/>
              </a:defRPr>
            </a:lvl2pPr>
            <a:lvl3pPr marL="1371600" lvl="2" indent="-317500">
              <a:lnSpc>
                <a:spcPct val="100000"/>
              </a:lnSpc>
              <a:spcBef>
                <a:spcPts val="1600"/>
              </a:spcBef>
              <a:spcAft>
                <a:spcPts val="0"/>
              </a:spcAft>
              <a:buClr>
                <a:schemeClr val="dk1"/>
              </a:buClr>
              <a:buSzPts val="1400"/>
              <a:buFont typeface="Alegreya Sans"/>
              <a:buChar char="■"/>
              <a:defRPr>
                <a:solidFill>
                  <a:schemeClr val="dk1"/>
                </a:solidFill>
                <a:latin typeface="Alegreya Sans"/>
                <a:ea typeface="Alegreya Sans"/>
                <a:cs typeface="Alegreya Sans"/>
                <a:sym typeface="Alegreya Sans"/>
              </a:defRPr>
            </a:lvl3pPr>
            <a:lvl4pPr marL="1828800" lvl="3" indent="-317500">
              <a:lnSpc>
                <a:spcPct val="100000"/>
              </a:lnSpc>
              <a:spcBef>
                <a:spcPts val="1600"/>
              </a:spcBef>
              <a:spcAft>
                <a:spcPts val="0"/>
              </a:spcAft>
              <a:buClr>
                <a:schemeClr val="dk1"/>
              </a:buClr>
              <a:buSzPts val="1400"/>
              <a:buFont typeface="Alegreya Sans"/>
              <a:buChar char="●"/>
              <a:defRPr>
                <a:solidFill>
                  <a:schemeClr val="dk1"/>
                </a:solidFill>
                <a:latin typeface="Alegreya Sans"/>
                <a:ea typeface="Alegreya Sans"/>
                <a:cs typeface="Alegreya Sans"/>
                <a:sym typeface="Alegreya Sans"/>
              </a:defRPr>
            </a:lvl4pPr>
            <a:lvl5pPr marL="2286000" lvl="4" indent="-317500">
              <a:lnSpc>
                <a:spcPct val="100000"/>
              </a:lnSpc>
              <a:spcBef>
                <a:spcPts val="1600"/>
              </a:spcBef>
              <a:spcAft>
                <a:spcPts val="0"/>
              </a:spcAft>
              <a:buClr>
                <a:schemeClr val="dk1"/>
              </a:buClr>
              <a:buSzPts val="1400"/>
              <a:buFont typeface="Alegreya Sans"/>
              <a:buChar char="○"/>
              <a:defRPr>
                <a:solidFill>
                  <a:schemeClr val="dk1"/>
                </a:solidFill>
                <a:latin typeface="Alegreya Sans"/>
                <a:ea typeface="Alegreya Sans"/>
                <a:cs typeface="Alegreya Sans"/>
                <a:sym typeface="Alegreya Sans"/>
              </a:defRPr>
            </a:lvl5pPr>
            <a:lvl6pPr marL="2743200" lvl="5" indent="-317500">
              <a:lnSpc>
                <a:spcPct val="100000"/>
              </a:lnSpc>
              <a:spcBef>
                <a:spcPts val="1600"/>
              </a:spcBef>
              <a:spcAft>
                <a:spcPts val="0"/>
              </a:spcAft>
              <a:buClr>
                <a:schemeClr val="dk1"/>
              </a:buClr>
              <a:buSzPts val="1400"/>
              <a:buFont typeface="Alegreya Sans"/>
              <a:buChar char="■"/>
              <a:defRPr>
                <a:solidFill>
                  <a:schemeClr val="dk1"/>
                </a:solidFill>
                <a:latin typeface="Alegreya Sans"/>
                <a:ea typeface="Alegreya Sans"/>
                <a:cs typeface="Alegreya Sans"/>
                <a:sym typeface="Alegreya Sans"/>
              </a:defRPr>
            </a:lvl6pPr>
            <a:lvl7pPr marL="3200400" lvl="6" indent="-317500">
              <a:lnSpc>
                <a:spcPct val="100000"/>
              </a:lnSpc>
              <a:spcBef>
                <a:spcPts val="1600"/>
              </a:spcBef>
              <a:spcAft>
                <a:spcPts val="0"/>
              </a:spcAft>
              <a:buClr>
                <a:schemeClr val="dk1"/>
              </a:buClr>
              <a:buSzPts val="1400"/>
              <a:buFont typeface="Alegreya Sans"/>
              <a:buChar char="●"/>
              <a:defRPr>
                <a:solidFill>
                  <a:schemeClr val="dk1"/>
                </a:solidFill>
                <a:latin typeface="Alegreya Sans"/>
                <a:ea typeface="Alegreya Sans"/>
                <a:cs typeface="Alegreya Sans"/>
                <a:sym typeface="Alegreya Sans"/>
              </a:defRPr>
            </a:lvl7pPr>
            <a:lvl8pPr marL="3657600" lvl="7" indent="-317500">
              <a:lnSpc>
                <a:spcPct val="100000"/>
              </a:lnSpc>
              <a:spcBef>
                <a:spcPts val="1600"/>
              </a:spcBef>
              <a:spcAft>
                <a:spcPts val="0"/>
              </a:spcAft>
              <a:buClr>
                <a:schemeClr val="dk1"/>
              </a:buClr>
              <a:buSzPts val="1400"/>
              <a:buFont typeface="Alegreya Sans"/>
              <a:buChar char="○"/>
              <a:defRPr>
                <a:solidFill>
                  <a:schemeClr val="dk1"/>
                </a:solidFill>
                <a:latin typeface="Alegreya Sans"/>
                <a:ea typeface="Alegreya Sans"/>
                <a:cs typeface="Alegreya Sans"/>
                <a:sym typeface="Alegreya Sans"/>
              </a:defRPr>
            </a:lvl8pPr>
            <a:lvl9pPr marL="4114800" lvl="8" indent="-317500">
              <a:lnSpc>
                <a:spcPct val="100000"/>
              </a:lnSpc>
              <a:spcBef>
                <a:spcPts val="1600"/>
              </a:spcBef>
              <a:spcAft>
                <a:spcPts val="1600"/>
              </a:spcAft>
              <a:buClr>
                <a:schemeClr val="dk1"/>
              </a:buClr>
              <a:buSzPts val="1400"/>
              <a:buFont typeface="Alegreya Sans"/>
              <a:buChar char="■"/>
              <a:defRPr>
                <a:solidFill>
                  <a:schemeClr val="dk1"/>
                </a:solidFill>
                <a:latin typeface="Alegreya Sans"/>
                <a:ea typeface="Alegreya Sans"/>
                <a:cs typeface="Alegreya Sans"/>
                <a:sym typeface="Alegreya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 id="2147483661" r:id="rId12"/>
    <p:sldLayoutId id="2147483663" r:id="rId13"/>
    <p:sldLayoutId id="2147483666" r:id="rId14"/>
    <p:sldLayoutId id="2147483667" r:id="rId15"/>
    <p:sldLayoutId id="2147483668" r:id="rId16"/>
    <p:sldLayoutId id="2147483669" r:id="rId17"/>
    <p:sldLayoutId id="2147483670" r:id="rId18"/>
    <p:sldLayoutId id="2147483672" r:id="rId19"/>
    <p:sldLayoutId id="2147483674" r:id="rId20"/>
    <p:sldLayoutId id="2147483675"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3.pn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31.png"/><Relationship Id="rId4" Type="http://schemas.openxmlformats.org/officeDocument/2006/relationships/image" Target="../media/image29.png"/><Relationship Id="rId9"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6.jpg"/><Relationship Id="rId5" Type="http://schemas.openxmlformats.org/officeDocument/2006/relationships/image" Target="../media/image25.jpeg"/><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301" name="Google Shape;301;p33"/>
          <p:cNvPicPr preferRelativeResize="0"/>
          <p:nvPr/>
        </p:nvPicPr>
        <p:blipFill>
          <a:blip r:embed="rId3">
            <a:alphaModFix/>
          </a:blip>
          <a:stretch>
            <a:fillRect/>
          </a:stretch>
        </p:blipFill>
        <p:spPr>
          <a:xfrm rot="-1345189">
            <a:off x="2313248" y="4859938"/>
            <a:ext cx="286799" cy="361500"/>
          </a:xfrm>
          <a:prstGeom prst="rect">
            <a:avLst/>
          </a:prstGeom>
          <a:noFill/>
          <a:ln>
            <a:noFill/>
          </a:ln>
        </p:spPr>
      </p:pic>
      <p:pic>
        <p:nvPicPr>
          <p:cNvPr id="302" name="Google Shape;302;p33"/>
          <p:cNvPicPr preferRelativeResize="0"/>
          <p:nvPr/>
        </p:nvPicPr>
        <p:blipFill>
          <a:blip r:embed="rId4">
            <a:alphaModFix/>
          </a:blip>
          <a:stretch>
            <a:fillRect/>
          </a:stretch>
        </p:blipFill>
        <p:spPr>
          <a:xfrm rot="1111637">
            <a:off x="144454" y="271750"/>
            <a:ext cx="739307" cy="475800"/>
          </a:xfrm>
          <a:prstGeom prst="rect">
            <a:avLst/>
          </a:prstGeom>
          <a:noFill/>
          <a:ln>
            <a:noFill/>
          </a:ln>
        </p:spPr>
      </p:pic>
      <p:pic>
        <p:nvPicPr>
          <p:cNvPr id="303" name="Google Shape;303;p33"/>
          <p:cNvPicPr preferRelativeResize="0"/>
          <p:nvPr/>
        </p:nvPicPr>
        <p:blipFill>
          <a:blip r:embed="rId4">
            <a:alphaModFix/>
          </a:blip>
          <a:stretch>
            <a:fillRect/>
          </a:stretch>
        </p:blipFill>
        <p:spPr>
          <a:xfrm rot="7301480">
            <a:off x="6647221" y="2756346"/>
            <a:ext cx="515533" cy="331775"/>
          </a:xfrm>
          <a:prstGeom prst="rect">
            <a:avLst/>
          </a:prstGeom>
          <a:noFill/>
          <a:ln>
            <a:noFill/>
          </a:ln>
        </p:spPr>
      </p:pic>
      <p:pic>
        <p:nvPicPr>
          <p:cNvPr id="304" name="Google Shape;304;p33"/>
          <p:cNvPicPr preferRelativeResize="0"/>
          <p:nvPr/>
        </p:nvPicPr>
        <p:blipFill>
          <a:blip r:embed="rId5">
            <a:alphaModFix/>
          </a:blip>
          <a:stretch>
            <a:fillRect/>
          </a:stretch>
        </p:blipFill>
        <p:spPr>
          <a:xfrm>
            <a:off x="609024" y="3994923"/>
            <a:ext cx="893399" cy="927874"/>
          </a:xfrm>
          <a:prstGeom prst="rect">
            <a:avLst/>
          </a:prstGeom>
          <a:noFill/>
          <a:ln>
            <a:noFill/>
          </a:ln>
        </p:spPr>
      </p:pic>
      <p:pic>
        <p:nvPicPr>
          <p:cNvPr id="305" name="Google Shape;305;p33"/>
          <p:cNvPicPr preferRelativeResize="0"/>
          <p:nvPr/>
        </p:nvPicPr>
        <p:blipFill>
          <a:blip r:embed="rId3">
            <a:alphaModFix/>
          </a:blip>
          <a:stretch>
            <a:fillRect/>
          </a:stretch>
        </p:blipFill>
        <p:spPr>
          <a:xfrm rot="2107696">
            <a:off x="118499" y="4651688"/>
            <a:ext cx="286799" cy="361500"/>
          </a:xfrm>
          <a:prstGeom prst="rect">
            <a:avLst/>
          </a:prstGeom>
          <a:noFill/>
          <a:ln>
            <a:noFill/>
          </a:ln>
        </p:spPr>
      </p:pic>
      <p:pic>
        <p:nvPicPr>
          <p:cNvPr id="306" name="Google Shape;306;p33"/>
          <p:cNvPicPr preferRelativeResize="0"/>
          <p:nvPr/>
        </p:nvPicPr>
        <p:blipFill>
          <a:blip r:embed="rId4">
            <a:alphaModFix/>
          </a:blip>
          <a:stretch>
            <a:fillRect/>
          </a:stretch>
        </p:blipFill>
        <p:spPr>
          <a:xfrm rot="-7301516" flipH="1">
            <a:off x="7486099" y="337671"/>
            <a:ext cx="627226" cy="403660"/>
          </a:xfrm>
          <a:prstGeom prst="rect">
            <a:avLst/>
          </a:prstGeom>
          <a:noFill/>
          <a:ln>
            <a:noFill/>
          </a:ln>
        </p:spPr>
      </p:pic>
      <p:pic>
        <p:nvPicPr>
          <p:cNvPr id="307" name="Google Shape;307;p33"/>
          <p:cNvPicPr preferRelativeResize="0"/>
          <p:nvPr/>
        </p:nvPicPr>
        <p:blipFill>
          <a:blip r:embed="rId4">
            <a:alphaModFix/>
          </a:blip>
          <a:stretch>
            <a:fillRect/>
          </a:stretch>
        </p:blipFill>
        <p:spPr>
          <a:xfrm rot="7301480">
            <a:off x="178896" y="2602784"/>
            <a:ext cx="515533" cy="331775"/>
          </a:xfrm>
          <a:prstGeom prst="rect">
            <a:avLst/>
          </a:prstGeom>
          <a:noFill/>
          <a:ln>
            <a:noFill/>
          </a:ln>
        </p:spPr>
      </p:pic>
      <p:pic>
        <p:nvPicPr>
          <p:cNvPr id="308" name="Google Shape;308;p33"/>
          <p:cNvPicPr preferRelativeResize="0"/>
          <p:nvPr/>
        </p:nvPicPr>
        <p:blipFill>
          <a:blip r:embed="rId3">
            <a:alphaModFix/>
          </a:blip>
          <a:stretch>
            <a:fillRect/>
          </a:stretch>
        </p:blipFill>
        <p:spPr>
          <a:xfrm rot="-1617053">
            <a:off x="8497124" y="4186813"/>
            <a:ext cx="286799" cy="361500"/>
          </a:xfrm>
          <a:prstGeom prst="rect">
            <a:avLst/>
          </a:prstGeom>
          <a:noFill/>
          <a:ln>
            <a:noFill/>
          </a:ln>
        </p:spPr>
      </p:pic>
      <p:pic>
        <p:nvPicPr>
          <p:cNvPr id="309" name="Google Shape;309;p33"/>
          <p:cNvPicPr preferRelativeResize="0"/>
          <p:nvPr/>
        </p:nvPicPr>
        <p:blipFill>
          <a:blip r:embed="rId6">
            <a:alphaModFix/>
          </a:blip>
          <a:stretch>
            <a:fillRect/>
          </a:stretch>
        </p:blipFill>
        <p:spPr>
          <a:xfrm>
            <a:off x="6955147" y="3676574"/>
            <a:ext cx="1475630" cy="1381977"/>
          </a:xfrm>
          <a:prstGeom prst="rect">
            <a:avLst/>
          </a:prstGeom>
          <a:noFill/>
          <a:ln>
            <a:noFill/>
          </a:ln>
        </p:spPr>
      </p:pic>
      <p:pic>
        <p:nvPicPr>
          <p:cNvPr id="310" name="Google Shape;310;p33"/>
          <p:cNvPicPr preferRelativeResize="0"/>
          <p:nvPr/>
        </p:nvPicPr>
        <p:blipFill>
          <a:blip r:embed="rId7">
            <a:alphaModFix/>
          </a:blip>
          <a:stretch>
            <a:fillRect/>
          </a:stretch>
        </p:blipFill>
        <p:spPr>
          <a:xfrm>
            <a:off x="6142409" y="3945321"/>
            <a:ext cx="1038849" cy="1030143"/>
          </a:xfrm>
          <a:prstGeom prst="rect">
            <a:avLst/>
          </a:prstGeom>
          <a:noFill/>
          <a:ln>
            <a:noFill/>
          </a:ln>
        </p:spPr>
      </p:pic>
      <p:sp>
        <p:nvSpPr>
          <p:cNvPr id="4" name="Rectangle 3"/>
          <p:cNvSpPr/>
          <p:nvPr/>
        </p:nvSpPr>
        <p:spPr>
          <a:xfrm>
            <a:off x="1167161" y="704390"/>
            <a:ext cx="7095424" cy="2748253"/>
          </a:xfrm>
          <a:prstGeom prst="rect">
            <a:avLst/>
          </a:prstGeom>
        </p:spPr>
        <p:txBody>
          <a:bodyPr wrap="square">
            <a:spAutoFit/>
          </a:bodyPr>
          <a:lstStyle/>
          <a:p>
            <a:pPr lvl="0">
              <a:lnSpc>
                <a:spcPct val="150000"/>
              </a:lnSpc>
            </a:pPr>
            <a:r>
              <a:rPr lang="en-US" sz="4000" b="1">
                <a:latin typeface="+mj-lt"/>
                <a:ea typeface="Calibri" panose="020F0502020204030204" pitchFamily="34" charset="0"/>
                <a:cs typeface="Times New Roman" panose="02020603050405020304" pitchFamily="18" charset="0"/>
              </a:rPr>
              <a:t>KÍNH CHÀO QUÝ THẦY CÔ VÀ CÁC BẠN ĐẾN VỚI </a:t>
            </a:r>
          </a:p>
          <a:p>
            <a:pPr lvl="0">
              <a:lnSpc>
                <a:spcPct val="150000"/>
              </a:lnSpc>
            </a:pPr>
            <a:r>
              <a:rPr lang="en-US" sz="4000" b="1">
                <a:latin typeface="+mj-lt"/>
                <a:ea typeface="Calibri" panose="020F0502020204030204" pitchFamily="34" charset="0"/>
                <a:cs typeface="Times New Roman" panose="02020603050405020304" pitchFamily="18" charset="0"/>
              </a:rPr>
              <a:t>BUỔI HỌC HÔM NAY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22" name="Rounded Rectangle 21"/>
          <p:cNvSpPr/>
          <p:nvPr/>
        </p:nvSpPr>
        <p:spPr>
          <a:xfrm>
            <a:off x="338828" y="1427050"/>
            <a:ext cx="8490857" cy="3249778"/>
          </a:xfrm>
          <a:prstGeom prst="roundRect">
            <a:avLst/>
          </a:prstGeom>
          <a:solidFill>
            <a:srgbClr val="FFFFFF"/>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schemeClr>
              </a:solidFill>
            </a:endParaRPr>
          </a:p>
        </p:txBody>
      </p:sp>
      <p:sp>
        <p:nvSpPr>
          <p:cNvPr id="23" name="TextBox 22">
            <a:extLst>
              <a:ext uri="{FF2B5EF4-FFF2-40B4-BE49-F238E27FC236}">
                <a16:creationId xmlns:a16="http://schemas.microsoft.com/office/drawing/2014/main" id="{8671BA59-C2B6-848C-E08B-A5ACB240C20C}"/>
              </a:ext>
            </a:extLst>
          </p:cNvPr>
          <p:cNvSpPr txBox="1"/>
          <p:nvPr/>
        </p:nvSpPr>
        <p:spPr>
          <a:xfrm>
            <a:off x="734721" y="1549799"/>
            <a:ext cx="7596479" cy="3400931"/>
          </a:xfrm>
          <a:prstGeom prst="rect">
            <a:avLst/>
          </a:prstGeom>
          <a:noFill/>
        </p:spPr>
        <p:txBody>
          <a:bodyPr wrap="square">
            <a:spAutoFit/>
          </a:bodyPr>
          <a:lstStyle/>
          <a:p>
            <a:pPr marL="571500" lvl="0" indent="-571500" algn="just">
              <a:lnSpc>
                <a:spcPct val="150000"/>
              </a:lnSpc>
              <a:spcAft>
                <a:spcPts val="600"/>
              </a:spcAft>
              <a:buFont typeface="Arial" panose="020B0604020202020204" pitchFamily="34" charset="0"/>
              <a:buChar char="•"/>
              <a:tabLst>
                <a:tab pos="201295" algn="l"/>
              </a:tabLst>
            </a:pPr>
            <a:r>
              <a:rPr lang="vi-VN" sz="2000" b="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Đọc đúng các từ ngữ chứa tiếng dễ phát âm sai: </a:t>
            </a:r>
            <a:r>
              <a:rPr lang="vi-VN" sz="2000" i="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tia nắng mặt trời, mặt nước mệt mỏi, những làn sóng,...</a:t>
            </a:r>
            <a:endParaRPr lang="en-US" sz="2000" i="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buFont typeface="Arial" panose="020B0604020202020204" pitchFamily="34" charset="0"/>
              <a:buChar char="•"/>
              <a:tabLst>
                <a:tab pos="201295" algn="l"/>
              </a:tabLst>
            </a:pPr>
            <a:r>
              <a:rPr lang="vi-VN" sz="2000" b="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Nhấn giọng ở từ để hỏi :</a:t>
            </a:r>
          </a:p>
          <a:p>
            <a:pPr marL="342900" lvl="0" indent="-342900" algn="just">
              <a:lnSpc>
                <a:spcPct val="150000"/>
              </a:lnSpc>
              <a:buFont typeface="Wingdings" panose="05000000000000000000" pitchFamily="2" charset="2"/>
              <a:buChar char="ü"/>
              <a:tabLst>
                <a:tab pos="201295" algn="l"/>
              </a:tabLst>
            </a:pPr>
            <a:r>
              <a:rPr lang="vi-VN" sz="2000" i="1" u="sng">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Vì sao </a:t>
            </a:r>
            <a:r>
              <a:rPr lang="vi-VN" sz="2000" i="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mặt nước lại mệt mỏi?</a:t>
            </a:r>
          </a:p>
          <a:p>
            <a:pPr marL="342900" lvl="0" indent="-342900" algn="just">
              <a:lnSpc>
                <a:spcPct val="150000"/>
              </a:lnSpc>
              <a:buFont typeface="Wingdings" panose="05000000000000000000" pitchFamily="2" charset="2"/>
              <a:buChar char="ü"/>
              <a:tabLst>
                <a:tab pos="201295" algn="l"/>
              </a:tabLst>
            </a:pPr>
            <a:r>
              <a:rPr lang="vi-VN" sz="2000" i="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Còn Va-li-a, vì sao em im lặng </a:t>
            </a:r>
            <a:r>
              <a:rPr lang="vi-VN" sz="2000" i="1" u="sng">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thế</a:t>
            </a:r>
            <a:r>
              <a:rPr lang="vi-VN" sz="2000" i="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a:t>
            </a:r>
          </a:p>
          <a:p>
            <a:pPr marL="342900" lvl="0" indent="-342900" algn="just">
              <a:lnSpc>
                <a:spcPct val="150000"/>
              </a:lnSpc>
              <a:buFont typeface="Wingdings" panose="05000000000000000000" pitchFamily="2" charset="2"/>
              <a:buChar char="ü"/>
              <a:tabLst>
                <a:tab pos="201295" algn="l"/>
              </a:tabLst>
            </a:pPr>
            <a:r>
              <a:rPr lang="vi-VN" sz="2000" i="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Em đã tìm được </a:t>
            </a:r>
            <a:r>
              <a:rPr lang="vi-VN" sz="2000" i="1" u="sng">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chưa</a:t>
            </a:r>
            <a:r>
              <a:rPr lang="vi-VN" sz="2000" i="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a:t>
            </a:r>
          </a:p>
          <a:p>
            <a:pPr marL="571500" lvl="0" indent="-571500" algn="just">
              <a:lnSpc>
                <a:spcPct val="150000"/>
              </a:lnSpc>
              <a:buFont typeface="Arial" panose="020B0604020202020204" pitchFamily="34" charset="0"/>
              <a:buChar char="•"/>
              <a:tabLst>
                <a:tab pos="201295" algn="l"/>
              </a:tabLst>
            </a:pPr>
            <a:endParaRPr lang="en-US" sz="2000" i="1" dirty="0">
              <a:solidFill>
                <a:schemeClr val="tx1">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17" name="Google Shape;417;p41"/>
          <p:cNvPicPr preferRelativeResize="0"/>
          <p:nvPr/>
        </p:nvPicPr>
        <p:blipFill>
          <a:blip r:embed="rId3">
            <a:alphaModFix/>
          </a:blip>
          <a:stretch>
            <a:fillRect/>
          </a:stretch>
        </p:blipFill>
        <p:spPr>
          <a:xfrm rot="7301480">
            <a:off x="182216" y="4204461"/>
            <a:ext cx="515533" cy="331775"/>
          </a:xfrm>
          <a:prstGeom prst="rect">
            <a:avLst/>
          </a:prstGeom>
          <a:noFill/>
          <a:ln>
            <a:noFill/>
          </a:ln>
        </p:spPr>
      </p:pic>
      <p:pic>
        <p:nvPicPr>
          <p:cNvPr id="426" name="Google Shape;426;p41"/>
          <p:cNvPicPr preferRelativeResize="0"/>
          <p:nvPr/>
        </p:nvPicPr>
        <p:blipFill>
          <a:blip r:embed="rId3">
            <a:alphaModFix/>
          </a:blip>
          <a:stretch>
            <a:fillRect/>
          </a:stretch>
        </p:blipFill>
        <p:spPr>
          <a:xfrm rot="-7301516" flipH="1">
            <a:off x="8211898" y="1429717"/>
            <a:ext cx="627226" cy="403660"/>
          </a:xfrm>
          <a:prstGeom prst="rect">
            <a:avLst/>
          </a:prstGeom>
          <a:noFill/>
          <a:ln>
            <a:noFill/>
          </a:ln>
        </p:spPr>
      </p:pic>
      <p:pic>
        <p:nvPicPr>
          <p:cNvPr id="427" name="Google Shape;427;p41"/>
          <p:cNvPicPr preferRelativeResize="0"/>
          <p:nvPr/>
        </p:nvPicPr>
        <p:blipFill>
          <a:blip r:embed="rId3">
            <a:alphaModFix/>
          </a:blip>
          <a:stretch>
            <a:fillRect/>
          </a:stretch>
        </p:blipFill>
        <p:spPr>
          <a:xfrm rot="7301480">
            <a:off x="1359567" y="140590"/>
            <a:ext cx="515533" cy="331775"/>
          </a:xfrm>
          <a:prstGeom prst="rect">
            <a:avLst/>
          </a:prstGeom>
          <a:noFill/>
          <a:ln>
            <a:noFill/>
          </a:ln>
        </p:spPr>
      </p:pic>
      <p:pic>
        <p:nvPicPr>
          <p:cNvPr id="428" name="Google Shape;428;p41"/>
          <p:cNvPicPr preferRelativeResize="0"/>
          <p:nvPr/>
        </p:nvPicPr>
        <p:blipFill>
          <a:blip r:embed="rId3">
            <a:alphaModFix/>
          </a:blip>
          <a:stretch>
            <a:fillRect/>
          </a:stretch>
        </p:blipFill>
        <p:spPr>
          <a:xfrm rot="-7301516" flipH="1">
            <a:off x="8578799" y="-129692"/>
            <a:ext cx="627226" cy="403660"/>
          </a:xfrm>
          <a:prstGeom prst="rect">
            <a:avLst/>
          </a:prstGeom>
          <a:noFill/>
          <a:ln>
            <a:noFill/>
          </a:ln>
        </p:spPr>
      </p:pic>
      <p:pic>
        <p:nvPicPr>
          <p:cNvPr id="429" name="Google Shape;429;p41"/>
          <p:cNvPicPr preferRelativeResize="0"/>
          <p:nvPr/>
        </p:nvPicPr>
        <p:blipFill>
          <a:blip r:embed="rId3">
            <a:alphaModFix/>
          </a:blip>
          <a:stretch>
            <a:fillRect/>
          </a:stretch>
        </p:blipFill>
        <p:spPr>
          <a:xfrm rot="-7301552" flipH="1">
            <a:off x="-295572" y="1352843"/>
            <a:ext cx="612070" cy="393912"/>
          </a:xfrm>
          <a:prstGeom prst="rect">
            <a:avLst/>
          </a:prstGeom>
          <a:noFill/>
          <a:ln>
            <a:noFill/>
          </a:ln>
        </p:spPr>
      </p:pic>
      <p:sp>
        <p:nvSpPr>
          <p:cNvPr id="20" name="Rectangle 19"/>
          <p:cNvSpPr/>
          <p:nvPr/>
        </p:nvSpPr>
        <p:spPr>
          <a:xfrm>
            <a:off x="2967249" y="-89965"/>
            <a:ext cx="3441968" cy="820674"/>
          </a:xfrm>
          <a:prstGeom prst="rect">
            <a:avLst/>
          </a:prstGeom>
        </p:spPr>
        <p:txBody>
          <a:bodyPr wrap="none">
            <a:spAutoFit/>
          </a:bodyPr>
          <a:lstStyle/>
          <a:p>
            <a:pPr algn="ctr">
              <a:lnSpc>
                <a:spcPct val="150000"/>
              </a:lnSpc>
            </a:pPr>
            <a:r>
              <a:rPr lang="vi-VN" sz="3600" b="1">
                <a:solidFill>
                  <a:schemeClr val="bg2">
                    <a:lumMod val="25000"/>
                  </a:schemeClr>
                </a:solidFill>
                <a:latin typeface="Arial" panose="020B0604020202020204" pitchFamily="34" charset="0"/>
                <a:cs typeface="Arial" panose="020B0604020202020204" pitchFamily="34" charset="0"/>
              </a:rPr>
              <a:t>ĐỌC VĂN BẢN</a:t>
            </a:r>
            <a:endParaRPr lang="en-US" sz="3600" b="1">
              <a:solidFill>
                <a:schemeClr val="bg2">
                  <a:lumMod val="25000"/>
                </a:schemeClr>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0605E903-F187-8D9D-7F46-B96D3A68E1A3}"/>
              </a:ext>
            </a:extLst>
          </p:cNvPr>
          <p:cNvSpPr txBox="1"/>
          <p:nvPr/>
        </p:nvSpPr>
        <p:spPr>
          <a:xfrm>
            <a:off x="-410812" y="690586"/>
            <a:ext cx="10198092" cy="658835"/>
          </a:xfrm>
          <a:prstGeom prst="rect">
            <a:avLst/>
          </a:prstGeom>
          <a:noFill/>
        </p:spPr>
        <p:txBody>
          <a:bodyPr wrap="square">
            <a:spAutoFit/>
          </a:bodyPr>
          <a:lstStyle/>
          <a:p>
            <a:pPr marL="0" lvl="0" indent="0" algn="ctr">
              <a:lnSpc>
                <a:spcPct val="150000"/>
              </a:lnSpc>
              <a:spcBef>
                <a:spcPct val="0"/>
              </a:spcBef>
            </a:pPr>
            <a:r>
              <a:rPr lang="en" sz="2800" b="1">
                <a:solidFill>
                  <a:schemeClr val="tx1">
                    <a:lumMod val="50000"/>
                  </a:schemeClr>
                </a:solidFill>
                <a:latin typeface="Arial" panose="020B0604020202020204" pitchFamily="34" charset="0"/>
                <a:cs typeface="Arial" panose="020B0604020202020204" pitchFamily="34" charset="0"/>
              </a:rPr>
              <a:t>GIỌNG ĐỌC TRONG BÀI</a:t>
            </a:r>
            <a:endParaRPr lang="en-US" sz="2800" dirty="0">
              <a:solidFill>
                <a:schemeClr val="tx1">
                  <a:lumMod val="50000"/>
                </a:schemeClr>
              </a:solidFill>
              <a:latin typeface="Arial" panose="020B0604020202020204" pitchFamily="34" charset="0"/>
              <a:cs typeface="Arial" panose="020B0604020202020204" pitchFamily="34" charset="0"/>
            </a:endParaRPr>
          </a:p>
        </p:txBody>
      </p:sp>
      <p:pic>
        <p:nvPicPr>
          <p:cNvPr id="423" name="Google Shape;423;p41"/>
          <p:cNvPicPr preferRelativeResize="0"/>
          <p:nvPr/>
        </p:nvPicPr>
        <p:blipFill>
          <a:blip r:embed="rId4">
            <a:alphaModFix/>
          </a:blip>
          <a:stretch>
            <a:fillRect/>
          </a:stretch>
        </p:blipFill>
        <p:spPr>
          <a:xfrm>
            <a:off x="7117538" y="3771241"/>
            <a:ext cx="1407974" cy="1318625"/>
          </a:xfrm>
          <a:prstGeom prst="rect">
            <a:avLst/>
          </a:prstGeom>
          <a:noFill/>
          <a:ln>
            <a:noFill/>
          </a:ln>
        </p:spPr>
      </p:pic>
      <p:pic>
        <p:nvPicPr>
          <p:cNvPr id="424" name="Google Shape;424;p41"/>
          <p:cNvPicPr preferRelativeResize="0"/>
          <p:nvPr/>
        </p:nvPicPr>
        <p:blipFill>
          <a:blip r:embed="rId5">
            <a:alphaModFix/>
          </a:blip>
          <a:stretch>
            <a:fillRect/>
          </a:stretch>
        </p:blipFill>
        <p:spPr>
          <a:xfrm>
            <a:off x="6342063" y="4027669"/>
            <a:ext cx="991221" cy="982924"/>
          </a:xfrm>
          <a:prstGeom prst="rect">
            <a:avLst/>
          </a:prstGeom>
          <a:noFill/>
          <a:ln>
            <a:noFill/>
          </a:ln>
        </p:spPr>
      </p:pic>
      <p:pic>
        <p:nvPicPr>
          <p:cNvPr id="425" name="Google Shape;425;p41"/>
          <p:cNvPicPr preferRelativeResize="0"/>
          <p:nvPr/>
        </p:nvPicPr>
        <p:blipFill>
          <a:blip r:embed="rId3">
            <a:alphaModFix/>
          </a:blip>
          <a:stretch>
            <a:fillRect/>
          </a:stretch>
        </p:blipFill>
        <p:spPr>
          <a:xfrm rot="7301480">
            <a:off x="4892068" y="4537339"/>
            <a:ext cx="515533" cy="331775"/>
          </a:xfrm>
          <a:prstGeom prst="rect">
            <a:avLst/>
          </a:prstGeom>
          <a:noFill/>
          <a:ln>
            <a:noFill/>
          </a:ln>
        </p:spPr>
      </p:pic>
    </p:spTree>
    <p:extLst>
      <p:ext uri="{BB962C8B-B14F-4D97-AF65-F5344CB8AC3E}">
        <p14:creationId xmlns:p14="http://schemas.microsoft.com/office/powerpoint/2010/main" val="243154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22" name="Rounded Rectangle 21"/>
          <p:cNvSpPr/>
          <p:nvPr/>
        </p:nvSpPr>
        <p:spPr>
          <a:xfrm>
            <a:off x="338828" y="1427050"/>
            <a:ext cx="8490857" cy="3249778"/>
          </a:xfrm>
          <a:prstGeom prst="roundRect">
            <a:avLst/>
          </a:prstGeom>
          <a:solidFill>
            <a:srgbClr val="FFFFFF"/>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schemeClr>
              </a:solidFill>
            </a:endParaRPr>
          </a:p>
        </p:txBody>
      </p:sp>
      <p:sp>
        <p:nvSpPr>
          <p:cNvPr id="23" name="TextBox 22">
            <a:extLst>
              <a:ext uri="{FF2B5EF4-FFF2-40B4-BE49-F238E27FC236}">
                <a16:creationId xmlns:a16="http://schemas.microsoft.com/office/drawing/2014/main" id="{8671BA59-C2B6-848C-E08B-A5ACB240C20C}"/>
              </a:ext>
            </a:extLst>
          </p:cNvPr>
          <p:cNvSpPr txBox="1"/>
          <p:nvPr/>
        </p:nvSpPr>
        <p:spPr>
          <a:xfrm>
            <a:off x="745580" y="1507944"/>
            <a:ext cx="7629163" cy="3016210"/>
          </a:xfrm>
          <a:prstGeom prst="rect">
            <a:avLst/>
          </a:prstGeom>
          <a:noFill/>
        </p:spPr>
        <p:txBody>
          <a:bodyPr wrap="square">
            <a:spAutoFit/>
          </a:bodyPr>
          <a:lstStyle/>
          <a:p>
            <a:pPr marL="571500" lvl="0" indent="-571500" algn="just">
              <a:lnSpc>
                <a:spcPct val="150000"/>
              </a:lnSpc>
              <a:spcAft>
                <a:spcPts val="600"/>
              </a:spcAft>
              <a:buFont typeface="Arial" panose="020B0604020202020204" pitchFamily="34" charset="0"/>
              <a:buChar char="•"/>
              <a:tabLst>
                <a:tab pos="201295" algn="l"/>
              </a:tabLst>
            </a:pPr>
            <a:r>
              <a:rPr lang="vi-VN" sz="2000" b="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Cách ngắt giọng ở những câu dài:</a:t>
            </a:r>
          </a:p>
          <a:p>
            <a:pPr marL="342900" lvl="0" indent="-342900" algn="just">
              <a:lnSpc>
                <a:spcPct val="150000"/>
              </a:lnSpc>
              <a:spcAft>
                <a:spcPts val="600"/>
              </a:spcAft>
              <a:buFont typeface="Wingdings" panose="05000000000000000000" pitchFamily="2" charset="2"/>
              <a:buChar char="ü"/>
              <a:tabLst>
                <a:tab pos="201295" algn="l"/>
              </a:tabLst>
            </a:pPr>
            <a:r>
              <a:rPr lang="vi-VN" sz="20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Còn bây giờ, </a:t>
            </a:r>
            <a:r>
              <a:rPr lang="vi-VN" sz="2000" b="1">
                <a:solidFill>
                  <a:srgbClr val="C00000"/>
                </a:solidFill>
                <a:latin typeface="Arial" panose="020B0604020202020204" pitchFamily="34" charset="0"/>
                <a:ea typeface="Calibri" panose="020F0502020204030204" pitchFamily="34" charset="0"/>
                <a:cs typeface="Arial" panose="020B0604020202020204" pitchFamily="34" charset="0"/>
              </a:rPr>
              <a:t>/</a:t>
            </a:r>
            <a:r>
              <a:rPr lang="vi-VN" sz="20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chẳng có chim én nữa</a:t>
            </a:r>
            <a:r>
              <a:rPr lang="vi-VN" sz="20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vi-VN" sz="20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vì thế</a:t>
            </a:r>
            <a:r>
              <a:rPr lang="vi-VN" sz="2000" b="1">
                <a:solidFill>
                  <a:srgbClr val="C00000"/>
                </a:solidFill>
                <a:latin typeface="Arial" panose="020B0604020202020204" pitchFamily="34" charset="0"/>
                <a:ea typeface="Calibri" panose="020F0502020204030204" pitchFamily="34" charset="0"/>
                <a:cs typeface="Arial" panose="020B0604020202020204" pitchFamily="34" charset="0"/>
              </a:rPr>
              <a:t>/</a:t>
            </a:r>
            <a:r>
              <a:rPr lang="vi-VN" sz="20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bầu trời cúi xuống lắng nghe</a:t>
            </a:r>
            <a:r>
              <a:rPr lang="vi-VN" sz="2000" b="1">
                <a:solidFill>
                  <a:srgbClr val="C00000"/>
                </a:solidFill>
                <a:latin typeface="Arial" panose="020B0604020202020204" pitchFamily="34" charset="0"/>
                <a:ea typeface="Calibri" panose="020F0502020204030204" pitchFamily="34" charset="0"/>
                <a:cs typeface="Arial" panose="020B0604020202020204" pitchFamily="34" charset="0"/>
              </a:rPr>
              <a:t>/</a:t>
            </a:r>
            <a:r>
              <a:rPr lang="vi-VN" sz="20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để tìm xem chim én đang ở trong bụi cây</a:t>
            </a:r>
            <a:r>
              <a:rPr lang="vi-VN" sz="2000" b="1">
                <a:solidFill>
                  <a:srgbClr val="C00000"/>
                </a:solidFill>
                <a:latin typeface="Arial" panose="020B0604020202020204" pitchFamily="34" charset="0"/>
                <a:ea typeface="Calibri" panose="020F0502020204030204" pitchFamily="34" charset="0"/>
                <a:cs typeface="Arial" panose="020B0604020202020204" pitchFamily="34" charset="0"/>
              </a:rPr>
              <a:t>/</a:t>
            </a:r>
            <a:r>
              <a:rPr lang="vi-VN" sz="20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hay ở nơi nào.</a:t>
            </a:r>
          </a:p>
          <a:p>
            <a:pPr marL="342900" lvl="0" indent="-342900" algn="just">
              <a:lnSpc>
                <a:spcPct val="150000"/>
              </a:lnSpc>
              <a:spcAft>
                <a:spcPts val="600"/>
              </a:spcAft>
              <a:buFont typeface="Wingdings" panose="05000000000000000000" pitchFamily="2" charset="2"/>
              <a:buChar char="ü"/>
              <a:tabLst>
                <a:tab pos="201295" algn="l"/>
              </a:tabLst>
            </a:pPr>
            <a:r>
              <a:rPr lang="vi-VN" sz="20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Cứ thế</a:t>
            </a:r>
            <a:r>
              <a:rPr lang="vi-VN" sz="2000" b="1">
                <a:solidFill>
                  <a:srgbClr val="C00000"/>
                </a:solidFill>
                <a:latin typeface="Arial" panose="020B0604020202020204" pitchFamily="34" charset="0"/>
                <a:ea typeface="Calibri" panose="020F0502020204030204" pitchFamily="34" charset="0"/>
                <a:cs typeface="Arial" panose="020B0604020202020204" pitchFamily="34" charset="0"/>
              </a:rPr>
              <a:t>, / </a:t>
            </a:r>
            <a:r>
              <a:rPr lang="vi-VN" sz="20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các cô cậu hào hứng suy nghĩ và tưởng tượng</a:t>
            </a:r>
            <a:r>
              <a:rPr lang="vi-VN" sz="2000" b="1">
                <a:solidFill>
                  <a:srgbClr val="C00000"/>
                </a:solidFill>
                <a:latin typeface="Arial" panose="020B0604020202020204" pitchFamily="34" charset="0"/>
                <a:ea typeface="Calibri" panose="020F0502020204030204" pitchFamily="34" charset="0"/>
                <a:cs typeface="Arial" panose="020B0604020202020204" pitchFamily="34" charset="0"/>
              </a:rPr>
              <a:t>/</a:t>
            </a:r>
            <a:r>
              <a:rPr lang="vi-VN" sz="20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để nói về bầu trời theo cách của riêng mình</a:t>
            </a:r>
          </a:p>
        </p:txBody>
      </p:sp>
      <p:pic>
        <p:nvPicPr>
          <p:cNvPr id="417" name="Google Shape;417;p41"/>
          <p:cNvPicPr preferRelativeResize="0"/>
          <p:nvPr/>
        </p:nvPicPr>
        <p:blipFill>
          <a:blip r:embed="rId3">
            <a:alphaModFix/>
          </a:blip>
          <a:stretch>
            <a:fillRect/>
          </a:stretch>
        </p:blipFill>
        <p:spPr>
          <a:xfrm rot="7301480">
            <a:off x="182216" y="4204461"/>
            <a:ext cx="515533" cy="331775"/>
          </a:xfrm>
          <a:prstGeom prst="rect">
            <a:avLst/>
          </a:prstGeom>
          <a:noFill/>
          <a:ln>
            <a:noFill/>
          </a:ln>
        </p:spPr>
      </p:pic>
      <p:pic>
        <p:nvPicPr>
          <p:cNvPr id="426" name="Google Shape;426;p41"/>
          <p:cNvPicPr preferRelativeResize="0"/>
          <p:nvPr/>
        </p:nvPicPr>
        <p:blipFill>
          <a:blip r:embed="rId3">
            <a:alphaModFix/>
          </a:blip>
          <a:stretch>
            <a:fillRect/>
          </a:stretch>
        </p:blipFill>
        <p:spPr>
          <a:xfrm rot="-7301516" flipH="1">
            <a:off x="8211898" y="1429717"/>
            <a:ext cx="627226" cy="403660"/>
          </a:xfrm>
          <a:prstGeom prst="rect">
            <a:avLst/>
          </a:prstGeom>
          <a:noFill/>
          <a:ln>
            <a:noFill/>
          </a:ln>
        </p:spPr>
      </p:pic>
      <p:pic>
        <p:nvPicPr>
          <p:cNvPr id="427" name="Google Shape;427;p41"/>
          <p:cNvPicPr preferRelativeResize="0"/>
          <p:nvPr/>
        </p:nvPicPr>
        <p:blipFill>
          <a:blip r:embed="rId3">
            <a:alphaModFix/>
          </a:blip>
          <a:stretch>
            <a:fillRect/>
          </a:stretch>
        </p:blipFill>
        <p:spPr>
          <a:xfrm rot="7301480">
            <a:off x="1359567" y="140590"/>
            <a:ext cx="515533" cy="331775"/>
          </a:xfrm>
          <a:prstGeom prst="rect">
            <a:avLst/>
          </a:prstGeom>
          <a:noFill/>
          <a:ln>
            <a:noFill/>
          </a:ln>
        </p:spPr>
      </p:pic>
      <p:pic>
        <p:nvPicPr>
          <p:cNvPr id="428" name="Google Shape;428;p41"/>
          <p:cNvPicPr preferRelativeResize="0"/>
          <p:nvPr/>
        </p:nvPicPr>
        <p:blipFill>
          <a:blip r:embed="rId3">
            <a:alphaModFix/>
          </a:blip>
          <a:stretch>
            <a:fillRect/>
          </a:stretch>
        </p:blipFill>
        <p:spPr>
          <a:xfrm rot="-7301516" flipH="1">
            <a:off x="8578799" y="-129692"/>
            <a:ext cx="627226" cy="403660"/>
          </a:xfrm>
          <a:prstGeom prst="rect">
            <a:avLst/>
          </a:prstGeom>
          <a:noFill/>
          <a:ln>
            <a:noFill/>
          </a:ln>
        </p:spPr>
      </p:pic>
      <p:pic>
        <p:nvPicPr>
          <p:cNvPr id="429" name="Google Shape;429;p41"/>
          <p:cNvPicPr preferRelativeResize="0"/>
          <p:nvPr/>
        </p:nvPicPr>
        <p:blipFill>
          <a:blip r:embed="rId3">
            <a:alphaModFix/>
          </a:blip>
          <a:stretch>
            <a:fillRect/>
          </a:stretch>
        </p:blipFill>
        <p:spPr>
          <a:xfrm rot="-7301552" flipH="1">
            <a:off x="-295572" y="1352843"/>
            <a:ext cx="612070" cy="393912"/>
          </a:xfrm>
          <a:prstGeom prst="rect">
            <a:avLst/>
          </a:prstGeom>
          <a:noFill/>
          <a:ln>
            <a:noFill/>
          </a:ln>
        </p:spPr>
      </p:pic>
      <p:sp>
        <p:nvSpPr>
          <p:cNvPr id="20" name="Rectangle 19"/>
          <p:cNvSpPr/>
          <p:nvPr/>
        </p:nvSpPr>
        <p:spPr>
          <a:xfrm>
            <a:off x="2967249" y="-89965"/>
            <a:ext cx="3441968" cy="820674"/>
          </a:xfrm>
          <a:prstGeom prst="rect">
            <a:avLst/>
          </a:prstGeom>
        </p:spPr>
        <p:txBody>
          <a:bodyPr wrap="none">
            <a:spAutoFit/>
          </a:bodyPr>
          <a:lstStyle/>
          <a:p>
            <a:pPr algn="ctr">
              <a:lnSpc>
                <a:spcPct val="150000"/>
              </a:lnSpc>
            </a:pPr>
            <a:r>
              <a:rPr lang="vi-VN" sz="3600" b="1">
                <a:solidFill>
                  <a:schemeClr val="bg2">
                    <a:lumMod val="25000"/>
                  </a:schemeClr>
                </a:solidFill>
                <a:latin typeface="Arial" panose="020B0604020202020204" pitchFamily="34" charset="0"/>
                <a:cs typeface="Arial" panose="020B0604020202020204" pitchFamily="34" charset="0"/>
              </a:rPr>
              <a:t>ĐỌC VĂN BẢN</a:t>
            </a:r>
            <a:endParaRPr lang="en-US" sz="3600" b="1">
              <a:solidFill>
                <a:schemeClr val="bg2">
                  <a:lumMod val="25000"/>
                </a:schemeClr>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0605E903-F187-8D9D-7F46-B96D3A68E1A3}"/>
              </a:ext>
            </a:extLst>
          </p:cNvPr>
          <p:cNvSpPr txBox="1"/>
          <p:nvPr/>
        </p:nvSpPr>
        <p:spPr>
          <a:xfrm>
            <a:off x="-410812" y="690586"/>
            <a:ext cx="10198092" cy="658835"/>
          </a:xfrm>
          <a:prstGeom prst="rect">
            <a:avLst/>
          </a:prstGeom>
          <a:noFill/>
        </p:spPr>
        <p:txBody>
          <a:bodyPr wrap="square">
            <a:spAutoFit/>
          </a:bodyPr>
          <a:lstStyle/>
          <a:p>
            <a:pPr marL="0" lvl="0" indent="0" algn="ctr">
              <a:lnSpc>
                <a:spcPct val="150000"/>
              </a:lnSpc>
              <a:spcBef>
                <a:spcPct val="0"/>
              </a:spcBef>
            </a:pPr>
            <a:r>
              <a:rPr lang="en" sz="2800" b="1">
                <a:solidFill>
                  <a:schemeClr val="tx1">
                    <a:lumMod val="50000"/>
                  </a:schemeClr>
                </a:solidFill>
                <a:latin typeface="Arial" panose="020B0604020202020204" pitchFamily="34" charset="0"/>
                <a:cs typeface="Arial" panose="020B0604020202020204" pitchFamily="34" charset="0"/>
              </a:rPr>
              <a:t>GIỌNG ĐỌC TRONG BÀI</a:t>
            </a:r>
            <a:endParaRPr lang="en-US" sz="2800" dirty="0">
              <a:solidFill>
                <a:schemeClr val="tx1">
                  <a:lumMod val="50000"/>
                </a:schemeClr>
              </a:solidFill>
              <a:latin typeface="Arial" panose="020B0604020202020204" pitchFamily="34" charset="0"/>
              <a:cs typeface="Arial" panose="020B0604020202020204" pitchFamily="34" charset="0"/>
            </a:endParaRPr>
          </a:p>
        </p:txBody>
      </p:sp>
      <p:pic>
        <p:nvPicPr>
          <p:cNvPr id="423" name="Google Shape;423;p41"/>
          <p:cNvPicPr preferRelativeResize="0"/>
          <p:nvPr/>
        </p:nvPicPr>
        <p:blipFill>
          <a:blip r:embed="rId4">
            <a:alphaModFix/>
          </a:blip>
          <a:stretch>
            <a:fillRect/>
          </a:stretch>
        </p:blipFill>
        <p:spPr>
          <a:xfrm>
            <a:off x="7333284" y="4027669"/>
            <a:ext cx="1192228" cy="1062197"/>
          </a:xfrm>
          <a:prstGeom prst="rect">
            <a:avLst/>
          </a:prstGeom>
          <a:noFill/>
          <a:ln>
            <a:noFill/>
          </a:ln>
        </p:spPr>
      </p:pic>
      <p:pic>
        <p:nvPicPr>
          <p:cNvPr id="424" name="Google Shape;424;p41"/>
          <p:cNvPicPr preferRelativeResize="0"/>
          <p:nvPr/>
        </p:nvPicPr>
        <p:blipFill>
          <a:blip r:embed="rId5">
            <a:alphaModFix/>
          </a:blip>
          <a:stretch>
            <a:fillRect/>
          </a:stretch>
        </p:blipFill>
        <p:spPr>
          <a:xfrm>
            <a:off x="6604000" y="4281713"/>
            <a:ext cx="729284" cy="728879"/>
          </a:xfrm>
          <a:prstGeom prst="rect">
            <a:avLst/>
          </a:prstGeom>
          <a:noFill/>
          <a:ln>
            <a:noFill/>
          </a:ln>
        </p:spPr>
      </p:pic>
      <p:pic>
        <p:nvPicPr>
          <p:cNvPr id="425" name="Google Shape;425;p41"/>
          <p:cNvPicPr preferRelativeResize="0"/>
          <p:nvPr/>
        </p:nvPicPr>
        <p:blipFill>
          <a:blip r:embed="rId3">
            <a:alphaModFix/>
          </a:blip>
          <a:stretch>
            <a:fillRect/>
          </a:stretch>
        </p:blipFill>
        <p:spPr>
          <a:xfrm rot="7301480">
            <a:off x="4892068" y="4537339"/>
            <a:ext cx="515533" cy="331775"/>
          </a:xfrm>
          <a:prstGeom prst="rect">
            <a:avLst/>
          </a:prstGeom>
          <a:noFill/>
          <a:ln>
            <a:noFill/>
          </a:ln>
        </p:spPr>
      </p:pic>
    </p:spTree>
    <p:extLst>
      <p:ext uri="{BB962C8B-B14F-4D97-AF65-F5344CB8AC3E}">
        <p14:creationId xmlns:p14="http://schemas.microsoft.com/office/powerpoint/2010/main" val="1522816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22" name="Rounded Rectangle 21"/>
          <p:cNvSpPr/>
          <p:nvPr/>
        </p:nvSpPr>
        <p:spPr>
          <a:xfrm>
            <a:off x="338828" y="1427050"/>
            <a:ext cx="8490857" cy="3249778"/>
          </a:xfrm>
          <a:prstGeom prst="roundRect">
            <a:avLst/>
          </a:prstGeom>
          <a:solidFill>
            <a:srgbClr val="FFFFFF"/>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schemeClr>
              </a:solidFill>
            </a:endParaRPr>
          </a:p>
        </p:txBody>
      </p:sp>
      <p:sp>
        <p:nvSpPr>
          <p:cNvPr id="23" name="TextBox 22">
            <a:extLst>
              <a:ext uri="{FF2B5EF4-FFF2-40B4-BE49-F238E27FC236}">
                <a16:creationId xmlns:a16="http://schemas.microsoft.com/office/drawing/2014/main" id="{8671BA59-C2B6-848C-E08B-A5ACB240C20C}"/>
              </a:ext>
            </a:extLst>
          </p:cNvPr>
          <p:cNvSpPr txBox="1"/>
          <p:nvPr/>
        </p:nvSpPr>
        <p:spPr>
          <a:xfrm>
            <a:off x="734721" y="1549799"/>
            <a:ext cx="7596479" cy="3400931"/>
          </a:xfrm>
          <a:prstGeom prst="rect">
            <a:avLst/>
          </a:prstGeom>
          <a:noFill/>
        </p:spPr>
        <p:txBody>
          <a:bodyPr wrap="square">
            <a:spAutoFit/>
          </a:bodyPr>
          <a:lstStyle/>
          <a:p>
            <a:pPr marL="571500" lvl="0" indent="-571500" algn="just">
              <a:lnSpc>
                <a:spcPct val="150000"/>
              </a:lnSpc>
              <a:spcAft>
                <a:spcPts val="600"/>
              </a:spcAft>
              <a:buFont typeface="Arial" panose="020B0604020202020204" pitchFamily="34" charset="0"/>
              <a:buChar char="•"/>
              <a:tabLst>
                <a:tab pos="201295" algn="l"/>
              </a:tabLst>
            </a:pPr>
            <a:r>
              <a:rPr lang="vi-VN" sz="2000" b="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Đọc đúng các từ ngữ chứa tiếng dễ phát âm sai: </a:t>
            </a:r>
            <a:r>
              <a:rPr lang="vi-VN" sz="2000" i="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tia nắng mặt trời, mặt nước mệt mỏi, những làn sóng,...</a:t>
            </a:r>
            <a:endParaRPr lang="en-US" sz="2000" i="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buFont typeface="Arial" panose="020B0604020202020204" pitchFamily="34" charset="0"/>
              <a:buChar char="•"/>
              <a:tabLst>
                <a:tab pos="201295" algn="l"/>
              </a:tabLst>
            </a:pPr>
            <a:r>
              <a:rPr lang="vi-VN" sz="2000" b="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Nhấn giọng ở từ để hỏi :</a:t>
            </a:r>
          </a:p>
          <a:p>
            <a:pPr marL="342900" lvl="0" indent="-342900" algn="just">
              <a:lnSpc>
                <a:spcPct val="150000"/>
              </a:lnSpc>
              <a:buFont typeface="Wingdings" panose="05000000000000000000" pitchFamily="2" charset="2"/>
              <a:buChar char="ü"/>
              <a:tabLst>
                <a:tab pos="201295" algn="l"/>
              </a:tabLst>
            </a:pPr>
            <a:r>
              <a:rPr lang="vi-VN" sz="2000" i="1" u="sng">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Vì sao </a:t>
            </a:r>
            <a:r>
              <a:rPr lang="vi-VN" sz="2000" i="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mặt nước lại mệt mỏi?</a:t>
            </a:r>
          </a:p>
          <a:p>
            <a:pPr marL="342900" lvl="0" indent="-342900" algn="just">
              <a:lnSpc>
                <a:spcPct val="150000"/>
              </a:lnSpc>
              <a:buFont typeface="Wingdings" panose="05000000000000000000" pitchFamily="2" charset="2"/>
              <a:buChar char="ü"/>
              <a:tabLst>
                <a:tab pos="201295" algn="l"/>
              </a:tabLst>
            </a:pPr>
            <a:r>
              <a:rPr lang="vi-VN" sz="2000" i="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Còn Va-li-a, vì sao em im lặng </a:t>
            </a:r>
            <a:r>
              <a:rPr lang="vi-VN" sz="2000" i="1" u="sng">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thế</a:t>
            </a:r>
            <a:r>
              <a:rPr lang="vi-VN" sz="2000" i="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a:t>
            </a:r>
          </a:p>
          <a:p>
            <a:pPr marL="342900" lvl="0" indent="-342900" algn="just">
              <a:lnSpc>
                <a:spcPct val="150000"/>
              </a:lnSpc>
              <a:buFont typeface="Wingdings" panose="05000000000000000000" pitchFamily="2" charset="2"/>
              <a:buChar char="ü"/>
              <a:tabLst>
                <a:tab pos="201295" algn="l"/>
              </a:tabLst>
            </a:pPr>
            <a:r>
              <a:rPr lang="vi-VN" sz="2000" i="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Em đã tìm được </a:t>
            </a:r>
            <a:r>
              <a:rPr lang="vi-VN" sz="2000" i="1" u="sng">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chưa</a:t>
            </a:r>
            <a:r>
              <a:rPr lang="vi-VN" sz="2000" i="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a:t>
            </a:r>
          </a:p>
          <a:p>
            <a:pPr marL="571500" lvl="0" indent="-571500" algn="just">
              <a:lnSpc>
                <a:spcPct val="150000"/>
              </a:lnSpc>
              <a:buFont typeface="Arial" panose="020B0604020202020204" pitchFamily="34" charset="0"/>
              <a:buChar char="•"/>
              <a:tabLst>
                <a:tab pos="201295" algn="l"/>
              </a:tabLst>
            </a:pPr>
            <a:endParaRPr lang="en-US" sz="2000" i="1" dirty="0">
              <a:solidFill>
                <a:schemeClr val="tx1">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17" name="Google Shape;417;p41"/>
          <p:cNvPicPr preferRelativeResize="0"/>
          <p:nvPr/>
        </p:nvPicPr>
        <p:blipFill>
          <a:blip r:embed="rId3">
            <a:alphaModFix/>
          </a:blip>
          <a:stretch>
            <a:fillRect/>
          </a:stretch>
        </p:blipFill>
        <p:spPr>
          <a:xfrm rot="7301480">
            <a:off x="182216" y="4204461"/>
            <a:ext cx="515533" cy="331775"/>
          </a:xfrm>
          <a:prstGeom prst="rect">
            <a:avLst/>
          </a:prstGeom>
          <a:noFill/>
          <a:ln>
            <a:noFill/>
          </a:ln>
        </p:spPr>
      </p:pic>
      <p:pic>
        <p:nvPicPr>
          <p:cNvPr id="426" name="Google Shape;426;p41"/>
          <p:cNvPicPr preferRelativeResize="0"/>
          <p:nvPr/>
        </p:nvPicPr>
        <p:blipFill>
          <a:blip r:embed="rId3">
            <a:alphaModFix/>
          </a:blip>
          <a:stretch>
            <a:fillRect/>
          </a:stretch>
        </p:blipFill>
        <p:spPr>
          <a:xfrm rot="-7301516" flipH="1">
            <a:off x="8211898" y="1429717"/>
            <a:ext cx="627226" cy="403660"/>
          </a:xfrm>
          <a:prstGeom prst="rect">
            <a:avLst/>
          </a:prstGeom>
          <a:noFill/>
          <a:ln>
            <a:noFill/>
          </a:ln>
        </p:spPr>
      </p:pic>
      <p:pic>
        <p:nvPicPr>
          <p:cNvPr id="427" name="Google Shape;427;p41"/>
          <p:cNvPicPr preferRelativeResize="0"/>
          <p:nvPr/>
        </p:nvPicPr>
        <p:blipFill>
          <a:blip r:embed="rId3">
            <a:alphaModFix/>
          </a:blip>
          <a:stretch>
            <a:fillRect/>
          </a:stretch>
        </p:blipFill>
        <p:spPr>
          <a:xfrm rot="7301480">
            <a:off x="1359567" y="140590"/>
            <a:ext cx="515533" cy="331775"/>
          </a:xfrm>
          <a:prstGeom prst="rect">
            <a:avLst/>
          </a:prstGeom>
          <a:noFill/>
          <a:ln>
            <a:noFill/>
          </a:ln>
        </p:spPr>
      </p:pic>
      <p:pic>
        <p:nvPicPr>
          <p:cNvPr id="428" name="Google Shape;428;p41"/>
          <p:cNvPicPr preferRelativeResize="0"/>
          <p:nvPr/>
        </p:nvPicPr>
        <p:blipFill>
          <a:blip r:embed="rId3">
            <a:alphaModFix/>
          </a:blip>
          <a:stretch>
            <a:fillRect/>
          </a:stretch>
        </p:blipFill>
        <p:spPr>
          <a:xfrm rot="-7301516" flipH="1">
            <a:off x="8578799" y="-129692"/>
            <a:ext cx="627226" cy="403660"/>
          </a:xfrm>
          <a:prstGeom prst="rect">
            <a:avLst/>
          </a:prstGeom>
          <a:noFill/>
          <a:ln>
            <a:noFill/>
          </a:ln>
        </p:spPr>
      </p:pic>
      <p:pic>
        <p:nvPicPr>
          <p:cNvPr id="429" name="Google Shape;429;p41"/>
          <p:cNvPicPr preferRelativeResize="0"/>
          <p:nvPr/>
        </p:nvPicPr>
        <p:blipFill>
          <a:blip r:embed="rId3">
            <a:alphaModFix/>
          </a:blip>
          <a:stretch>
            <a:fillRect/>
          </a:stretch>
        </p:blipFill>
        <p:spPr>
          <a:xfrm rot="-7301552" flipH="1">
            <a:off x="-295572" y="1352843"/>
            <a:ext cx="612070" cy="393912"/>
          </a:xfrm>
          <a:prstGeom prst="rect">
            <a:avLst/>
          </a:prstGeom>
          <a:noFill/>
          <a:ln>
            <a:noFill/>
          </a:ln>
        </p:spPr>
      </p:pic>
      <p:sp>
        <p:nvSpPr>
          <p:cNvPr id="20" name="Rectangle 19"/>
          <p:cNvSpPr/>
          <p:nvPr/>
        </p:nvSpPr>
        <p:spPr>
          <a:xfrm>
            <a:off x="2967249" y="-89965"/>
            <a:ext cx="3441968" cy="820674"/>
          </a:xfrm>
          <a:prstGeom prst="rect">
            <a:avLst/>
          </a:prstGeom>
        </p:spPr>
        <p:txBody>
          <a:bodyPr wrap="none">
            <a:spAutoFit/>
          </a:bodyPr>
          <a:lstStyle/>
          <a:p>
            <a:pPr algn="ctr">
              <a:lnSpc>
                <a:spcPct val="150000"/>
              </a:lnSpc>
            </a:pPr>
            <a:r>
              <a:rPr lang="vi-VN" sz="3600" b="1">
                <a:solidFill>
                  <a:schemeClr val="bg2">
                    <a:lumMod val="25000"/>
                  </a:schemeClr>
                </a:solidFill>
                <a:latin typeface="Arial" panose="020B0604020202020204" pitchFamily="34" charset="0"/>
                <a:cs typeface="Arial" panose="020B0604020202020204" pitchFamily="34" charset="0"/>
              </a:rPr>
              <a:t>ĐỌC VĂN BẢN</a:t>
            </a:r>
            <a:endParaRPr lang="en-US" sz="3600" b="1">
              <a:solidFill>
                <a:schemeClr val="bg2">
                  <a:lumMod val="25000"/>
                </a:schemeClr>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0605E903-F187-8D9D-7F46-B96D3A68E1A3}"/>
              </a:ext>
            </a:extLst>
          </p:cNvPr>
          <p:cNvSpPr txBox="1"/>
          <p:nvPr/>
        </p:nvSpPr>
        <p:spPr>
          <a:xfrm>
            <a:off x="-410812" y="690586"/>
            <a:ext cx="10198092" cy="658835"/>
          </a:xfrm>
          <a:prstGeom prst="rect">
            <a:avLst/>
          </a:prstGeom>
          <a:noFill/>
        </p:spPr>
        <p:txBody>
          <a:bodyPr wrap="square">
            <a:spAutoFit/>
          </a:bodyPr>
          <a:lstStyle/>
          <a:p>
            <a:pPr marL="0" lvl="0" indent="0" algn="ctr">
              <a:lnSpc>
                <a:spcPct val="150000"/>
              </a:lnSpc>
              <a:spcBef>
                <a:spcPct val="0"/>
              </a:spcBef>
            </a:pPr>
            <a:r>
              <a:rPr lang="en" sz="2800" b="1">
                <a:solidFill>
                  <a:schemeClr val="tx1">
                    <a:lumMod val="50000"/>
                  </a:schemeClr>
                </a:solidFill>
                <a:latin typeface="Arial" panose="020B0604020202020204" pitchFamily="34" charset="0"/>
                <a:cs typeface="Arial" panose="020B0604020202020204" pitchFamily="34" charset="0"/>
              </a:rPr>
              <a:t>GIỌNG ĐỌC TRONG BÀI</a:t>
            </a:r>
            <a:endParaRPr lang="en-US" sz="2800" dirty="0">
              <a:solidFill>
                <a:schemeClr val="tx1">
                  <a:lumMod val="50000"/>
                </a:schemeClr>
              </a:solidFill>
              <a:latin typeface="Arial" panose="020B0604020202020204" pitchFamily="34" charset="0"/>
              <a:cs typeface="Arial" panose="020B0604020202020204" pitchFamily="34" charset="0"/>
            </a:endParaRPr>
          </a:p>
        </p:txBody>
      </p:sp>
      <p:pic>
        <p:nvPicPr>
          <p:cNvPr id="423" name="Google Shape;423;p41"/>
          <p:cNvPicPr preferRelativeResize="0"/>
          <p:nvPr/>
        </p:nvPicPr>
        <p:blipFill>
          <a:blip r:embed="rId4">
            <a:alphaModFix/>
          </a:blip>
          <a:stretch>
            <a:fillRect/>
          </a:stretch>
        </p:blipFill>
        <p:spPr>
          <a:xfrm>
            <a:off x="7117538" y="3771241"/>
            <a:ext cx="1407974" cy="1318625"/>
          </a:xfrm>
          <a:prstGeom prst="rect">
            <a:avLst/>
          </a:prstGeom>
          <a:noFill/>
          <a:ln>
            <a:noFill/>
          </a:ln>
        </p:spPr>
      </p:pic>
      <p:pic>
        <p:nvPicPr>
          <p:cNvPr id="424" name="Google Shape;424;p41"/>
          <p:cNvPicPr preferRelativeResize="0"/>
          <p:nvPr/>
        </p:nvPicPr>
        <p:blipFill>
          <a:blip r:embed="rId5">
            <a:alphaModFix/>
          </a:blip>
          <a:stretch>
            <a:fillRect/>
          </a:stretch>
        </p:blipFill>
        <p:spPr>
          <a:xfrm>
            <a:off x="6342063" y="4027669"/>
            <a:ext cx="991221" cy="982924"/>
          </a:xfrm>
          <a:prstGeom prst="rect">
            <a:avLst/>
          </a:prstGeom>
          <a:noFill/>
          <a:ln>
            <a:noFill/>
          </a:ln>
        </p:spPr>
      </p:pic>
      <p:pic>
        <p:nvPicPr>
          <p:cNvPr id="425" name="Google Shape;425;p41"/>
          <p:cNvPicPr preferRelativeResize="0"/>
          <p:nvPr/>
        </p:nvPicPr>
        <p:blipFill>
          <a:blip r:embed="rId3">
            <a:alphaModFix/>
          </a:blip>
          <a:stretch>
            <a:fillRect/>
          </a:stretch>
        </p:blipFill>
        <p:spPr>
          <a:xfrm rot="7301480">
            <a:off x="4892068" y="4537339"/>
            <a:ext cx="515533" cy="331775"/>
          </a:xfrm>
          <a:prstGeom prst="rect">
            <a:avLst/>
          </a:prstGeom>
          <a:noFill/>
          <a:ln>
            <a:noFill/>
          </a:ln>
        </p:spPr>
      </p:pic>
    </p:spTree>
    <p:extLst>
      <p:ext uri="{BB962C8B-B14F-4D97-AF65-F5344CB8AC3E}">
        <p14:creationId xmlns:p14="http://schemas.microsoft.com/office/powerpoint/2010/main" val="2389955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20" name="Rectangle 19"/>
          <p:cNvSpPr/>
          <p:nvPr/>
        </p:nvSpPr>
        <p:spPr>
          <a:xfrm>
            <a:off x="875096" y="1791826"/>
            <a:ext cx="1611086" cy="62899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0605E903-F187-8D9D-7F46-B96D3A68E1A3}"/>
              </a:ext>
            </a:extLst>
          </p:cNvPr>
          <p:cNvSpPr txBox="1"/>
          <p:nvPr/>
        </p:nvSpPr>
        <p:spPr>
          <a:xfrm>
            <a:off x="-410813" y="660012"/>
            <a:ext cx="10198092" cy="739754"/>
          </a:xfrm>
          <a:prstGeom prst="rect">
            <a:avLst/>
          </a:prstGeom>
          <a:noFill/>
        </p:spPr>
        <p:txBody>
          <a:bodyPr wrap="square">
            <a:spAutoFit/>
          </a:bodyPr>
          <a:lstStyle/>
          <a:p>
            <a:pPr marL="0" lvl="0" indent="0" algn="ctr">
              <a:lnSpc>
                <a:spcPct val="150000"/>
              </a:lnSpc>
              <a:spcBef>
                <a:spcPct val="0"/>
              </a:spcBef>
            </a:pPr>
            <a:r>
              <a:rPr lang="en" sz="3200" b="1">
                <a:solidFill>
                  <a:schemeClr val="tx1">
                    <a:lumMod val="50000"/>
                  </a:schemeClr>
                </a:solidFill>
                <a:latin typeface="Arial" panose="020B0604020202020204" pitchFamily="34" charset="0"/>
                <a:cs typeface="Arial" panose="020B0604020202020204" pitchFamily="34" charset="0"/>
              </a:rPr>
              <a:t>BỐ CỤC</a:t>
            </a:r>
            <a:endParaRPr lang="en-US" sz="3200" dirty="0">
              <a:solidFill>
                <a:schemeClr val="tx1">
                  <a:lumMod val="50000"/>
                </a:schemeClr>
              </a:solidFill>
              <a:latin typeface="Arial" panose="020B0604020202020204" pitchFamily="34" charset="0"/>
              <a:cs typeface="Arial" panose="020B0604020202020204" pitchFamily="34" charset="0"/>
            </a:endParaRPr>
          </a:p>
        </p:txBody>
      </p:sp>
      <p:sp>
        <p:nvSpPr>
          <p:cNvPr id="43" name="Rectangle 42"/>
          <p:cNvSpPr/>
          <p:nvPr/>
        </p:nvSpPr>
        <p:spPr>
          <a:xfrm>
            <a:off x="3882690" y="1791826"/>
            <a:ext cx="1611086" cy="62899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4" name="Rectangle 43"/>
          <p:cNvSpPr/>
          <p:nvPr/>
        </p:nvSpPr>
        <p:spPr>
          <a:xfrm>
            <a:off x="6742543" y="1791825"/>
            <a:ext cx="1611086" cy="62899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a:off x="394030" y="1748284"/>
            <a:ext cx="2573219" cy="2185214"/>
          </a:xfrm>
          <a:prstGeom prst="rect">
            <a:avLst/>
          </a:prstGeom>
        </p:spPr>
        <p:txBody>
          <a:bodyPr wrap="square">
            <a:spAutoFit/>
          </a:bodyPr>
          <a:lstStyle/>
          <a:p>
            <a:pPr algn="ctr">
              <a:lnSpc>
                <a:spcPct val="150000"/>
              </a:lnSpc>
              <a:spcAft>
                <a:spcPts val="1200"/>
              </a:spcAft>
            </a:pPr>
            <a:r>
              <a:rPr lang="fr-FR" sz="2800" b="1">
                <a:solidFill>
                  <a:schemeClr val="accent6"/>
                </a:solidFill>
                <a:latin typeface="+mj-lt"/>
                <a:ea typeface="SimSun" panose="02010600030101010101" pitchFamily="2" charset="-122"/>
              </a:rPr>
              <a:t>Đoạn 1 </a:t>
            </a:r>
          </a:p>
          <a:p>
            <a:pPr algn="ctr">
              <a:lnSpc>
                <a:spcPct val="150000"/>
              </a:lnSpc>
              <a:spcAft>
                <a:spcPts val="1200"/>
              </a:spcAft>
            </a:pPr>
            <a:r>
              <a:rPr lang="fr-FR" sz="2800">
                <a:latin typeface="+mj-lt"/>
                <a:ea typeface="SimSun" panose="02010600030101010101" pitchFamily="2" charset="-122"/>
              </a:rPr>
              <a:t>Từ đầu đến </a:t>
            </a:r>
            <a:r>
              <a:rPr lang="fr-FR" sz="2800" i="1">
                <a:latin typeface="+mj-lt"/>
                <a:ea typeface="SimSun" panose="02010600030101010101" pitchFamily="2" charset="-122"/>
              </a:rPr>
              <a:t>để nói về bầu trời</a:t>
            </a:r>
            <a:r>
              <a:rPr lang="fr-FR" sz="2800">
                <a:latin typeface="+mj-lt"/>
                <a:ea typeface="SimSun" panose="02010600030101010101" pitchFamily="2" charset="-122"/>
              </a:rPr>
              <a:t>.</a:t>
            </a:r>
            <a:endParaRPr lang="en-US" sz="2800">
              <a:latin typeface="+mj-lt"/>
            </a:endParaRPr>
          </a:p>
        </p:txBody>
      </p:sp>
      <p:sp>
        <p:nvSpPr>
          <p:cNvPr id="32" name="Rectangle 31"/>
          <p:cNvSpPr/>
          <p:nvPr/>
        </p:nvSpPr>
        <p:spPr>
          <a:xfrm>
            <a:off x="2967249" y="-89965"/>
            <a:ext cx="3441968" cy="820674"/>
          </a:xfrm>
          <a:prstGeom prst="rect">
            <a:avLst/>
          </a:prstGeom>
        </p:spPr>
        <p:txBody>
          <a:bodyPr wrap="none">
            <a:spAutoFit/>
          </a:bodyPr>
          <a:lstStyle/>
          <a:p>
            <a:pPr algn="ctr">
              <a:lnSpc>
                <a:spcPct val="150000"/>
              </a:lnSpc>
            </a:pPr>
            <a:r>
              <a:rPr lang="vi-VN" sz="3600" b="1">
                <a:solidFill>
                  <a:schemeClr val="bg2">
                    <a:lumMod val="25000"/>
                  </a:schemeClr>
                </a:solidFill>
                <a:latin typeface="Arial" panose="020B0604020202020204" pitchFamily="34" charset="0"/>
                <a:cs typeface="Arial" panose="020B0604020202020204" pitchFamily="34" charset="0"/>
              </a:rPr>
              <a:t>ĐỌC VĂN BẢN</a:t>
            </a:r>
            <a:endParaRPr lang="en-US" sz="3600" b="1">
              <a:solidFill>
                <a:schemeClr val="bg2">
                  <a:lumMod val="25000"/>
                </a:schemeClr>
              </a:solidFill>
              <a:latin typeface="Arial" panose="020B0604020202020204" pitchFamily="34" charset="0"/>
              <a:cs typeface="Arial" panose="020B0604020202020204" pitchFamily="34" charset="0"/>
            </a:endParaRPr>
          </a:p>
        </p:txBody>
      </p:sp>
      <p:sp>
        <p:nvSpPr>
          <p:cNvPr id="13" name="Rectangle 12"/>
          <p:cNvSpPr/>
          <p:nvPr/>
        </p:nvSpPr>
        <p:spPr>
          <a:xfrm>
            <a:off x="3165621" y="1748284"/>
            <a:ext cx="3045224" cy="2185214"/>
          </a:xfrm>
          <a:prstGeom prst="rect">
            <a:avLst/>
          </a:prstGeom>
        </p:spPr>
        <p:txBody>
          <a:bodyPr wrap="square">
            <a:spAutoFit/>
          </a:bodyPr>
          <a:lstStyle/>
          <a:p>
            <a:pPr algn="ctr">
              <a:lnSpc>
                <a:spcPct val="150000"/>
              </a:lnSpc>
              <a:spcAft>
                <a:spcPts val="1200"/>
              </a:spcAft>
            </a:pPr>
            <a:r>
              <a:rPr lang="fr-FR" sz="2800" b="1">
                <a:solidFill>
                  <a:schemeClr val="accent6"/>
                </a:solidFill>
                <a:latin typeface="+mj-lt"/>
                <a:ea typeface="SimSun" panose="02010600030101010101" pitchFamily="2" charset="-122"/>
              </a:rPr>
              <a:t>Đoạn 2</a:t>
            </a:r>
          </a:p>
          <a:p>
            <a:pPr algn="ctr">
              <a:lnSpc>
                <a:spcPct val="150000"/>
              </a:lnSpc>
              <a:spcAft>
                <a:spcPts val="1200"/>
              </a:spcAft>
            </a:pPr>
            <a:r>
              <a:rPr lang="fr-FR" sz="2800">
                <a:latin typeface="+mj-lt"/>
                <a:ea typeface="SimSun" panose="02010600030101010101" pitchFamily="2" charset="-122"/>
              </a:rPr>
              <a:t>Tiếp theo đến </a:t>
            </a:r>
            <a:r>
              <a:rPr lang="fr-FR" sz="2800" i="1">
                <a:latin typeface="+mj-lt"/>
                <a:ea typeface="SimSun" panose="02010600030101010101" pitchFamily="2" charset="-122"/>
              </a:rPr>
              <a:t>và mỉm cười</a:t>
            </a:r>
            <a:r>
              <a:rPr lang="fr-FR" sz="2800">
                <a:latin typeface="+mj-lt"/>
                <a:ea typeface="SimSun" panose="02010600030101010101" pitchFamily="2" charset="-122"/>
              </a:rPr>
              <a:t>.</a:t>
            </a:r>
            <a:endParaRPr lang="en-US" sz="2800">
              <a:latin typeface="+mj-lt"/>
            </a:endParaRPr>
          </a:p>
        </p:txBody>
      </p:sp>
      <p:sp>
        <p:nvSpPr>
          <p:cNvPr id="14" name="Rectangle 13"/>
          <p:cNvSpPr/>
          <p:nvPr/>
        </p:nvSpPr>
        <p:spPr>
          <a:xfrm>
            <a:off x="6875226" y="1748284"/>
            <a:ext cx="1483098" cy="1538883"/>
          </a:xfrm>
          <a:prstGeom prst="rect">
            <a:avLst/>
          </a:prstGeom>
        </p:spPr>
        <p:txBody>
          <a:bodyPr wrap="none">
            <a:spAutoFit/>
          </a:bodyPr>
          <a:lstStyle/>
          <a:p>
            <a:pPr algn="ctr">
              <a:lnSpc>
                <a:spcPct val="150000"/>
              </a:lnSpc>
              <a:spcAft>
                <a:spcPts val="1200"/>
              </a:spcAft>
            </a:pPr>
            <a:r>
              <a:rPr lang="fr-FR" sz="2800" b="1">
                <a:solidFill>
                  <a:schemeClr val="accent6"/>
                </a:solidFill>
                <a:latin typeface="+mj-lt"/>
                <a:ea typeface="SimSun" panose="02010600030101010101" pitchFamily="2" charset="-122"/>
              </a:rPr>
              <a:t>Đoạn 3 </a:t>
            </a:r>
          </a:p>
          <a:p>
            <a:pPr algn="ctr">
              <a:lnSpc>
                <a:spcPct val="150000"/>
              </a:lnSpc>
              <a:spcAft>
                <a:spcPts val="1200"/>
              </a:spcAft>
            </a:pPr>
            <a:r>
              <a:rPr lang="fr-FR" sz="2800">
                <a:latin typeface="+mj-lt"/>
                <a:ea typeface="SimSun" panose="02010600030101010101" pitchFamily="2" charset="-122"/>
              </a:rPr>
              <a:t>Còn lại.</a:t>
            </a:r>
            <a:endParaRPr lang="en-US" sz="2800">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3" grpId="0"/>
      <p:bldP spid="43" grpId="0" animBg="1"/>
      <p:bldP spid="44" grpId="0" animBg="1"/>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40"/>
          <p:cNvPicPr preferRelativeResize="0"/>
          <p:nvPr/>
        </p:nvPicPr>
        <p:blipFill>
          <a:blip r:embed="rId3">
            <a:alphaModFix/>
          </a:blip>
          <a:stretch>
            <a:fillRect/>
          </a:stretch>
        </p:blipFill>
        <p:spPr>
          <a:xfrm>
            <a:off x="5381365" y="2211864"/>
            <a:ext cx="1482948" cy="2155474"/>
          </a:xfrm>
          <a:prstGeom prst="rect">
            <a:avLst/>
          </a:prstGeom>
          <a:noFill/>
          <a:ln>
            <a:noFill/>
          </a:ln>
        </p:spPr>
      </p:pic>
      <p:pic>
        <p:nvPicPr>
          <p:cNvPr id="401" name="Google Shape;401;p40"/>
          <p:cNvPicPr preferRelativeResize="0"/>
          <p:nvPr/>
        </p:nvPicPr>
        <p:blipFill>
          <a:blip r:embed="rId3">
            <a:alphaModFix/>
          </a:blip>
          <a:stretch>
            <a:fillRect/>
          </a:stretch>
        </p:blipFill>
        <p:spPr>
          <a:xfrm flipH="1">
            <a:off x="8349427" y="1949864"/>
            <a:ext cx="1482948" cy="2155474"/>
          </a:xfrm>
          <a:prstGeom prst="rect">
            <a:avLst/>
          </a:prstGeom>
          <a:noFill/>
          <a:ln>
            <a:noFill/>
          </a:ln>
        </p:spPr>
      </p:pic>
      <p:pic>
        <p:nvPicPr>
          <p:cNvPr id="402" name="Google Shape;402;p40"/>
          <p:cNvPicPr preferRelativeResize="0"/>
          <p:nvPr/>
        </p:nvPicPr>
        <p:blipFill>
          <a:blip r:embed="rId4">
            <a:alphaModFix/>
          </a:blip>
          <a:stretch>
            <a:fillRect/>
          </a:stretch>
        </p:blipFill>
        <p:spPr>
          <a:xfrm flipH="1">
            <a:off x="6109412" y="3173700"/>
            <a:ext cx="3519601" cy="1912752"/>
          </a:xfrm>
          <a:prstGeom prst="rect">
            <a:avLst/>
          </a:prstGeom>
          <a:noFill/>
          <a:ln>
            <a:noFill/>
          </a:ln>
        </p:spPr>
      </p:pic>
      <p:pic>
        <p:nvPicPr>
          <p:cNvPr id="403" name="Google Shape;403;p40"/>
          <p:cNvPicPr preferRelativeResize="0"/>
          <p:nvPr/>
        </p:nvPicPr>
        <p:blipFill>
          <a:blip r:embed="rId5">
            <a:alphaModFix/>
          </a:blip>
          <a:stretch>
            <a:fillRect/>
          </a:stretch>
        </p:blipFill>
        <p:spPr>
          <a:xfrm flipH="1">
            <a:off x="7034552" y="2163225"/>
            <a:ext cx="1314883" cy="1365600"/>
          </a:xfrm>
          <a:prstGeom prst="rect">
            <a:avLst/>
          </a:prstGeom>
          <a:noFill/>
          <a:ln>
            <a:noFill/>
          </a:ln>
        </p:spPr>
      </p:pic>
      <p:pic>
        <p:nvPicPr>
          <p:cNvPr id="406" name="Google Shape;406;p40"/>
          <p:cNvPicPr preferRelativeResize="0"/>
          <p:nvPr/>
        </p:nvPicPr>
        <p:blipFill>
          <a:blip r:embed="rId6">
            <a:alphaModFix/>
          </a:blip>
          <a:stretch>
            <a:fillRect/>
          </a:stretch>
        </p:blipFill>
        <p:spPr>
          <a:xfrm rot="7301480">
            <a:off x="6502621" y="1271871"/>
            <a:ext cx="515533" cy="331775"/>
          </a:xfrm>
          <a:prstGeom prst="rect">
            <a:avLst/>
          </a:prstGeom>
          <a:noFill/>
          <a:ln>
            <a:noFill/>
          </a:ln>
        </p:spPr>
      </p:pic>
      <p:pic>
        <p:nvPicPr>
          <p:cNvPr id="407" name="Google Shape;407;p40"/>
          <p:cNvPicPr preferRelativeResize="0"/>
          <p:nvPr/>
        </p:nvPicPr>
        <p:blipFill>
          <a:blip r:embed="rId6">
            <a:alphaModFix/>
          </a:blip>
          <a:stretch>
            <a:fillRect/>
          </a:stretch>
        </p:blipFill>
        <p:spPr>
          <a:xfrm rot="-7301516" flipH="1">
            <a:off x="7966149" y="750008"/>
            <a:ext cx="627226" cy="403660"/>
          </a:xfrm>
          <a:prstGeom prst="rect">
            <a:avLst/>
          </a:prstGeom>
          <a:noFill/>
          <a:ln>
            <a:noFill/>
          </a:ln>
        </p:spPr>
      </p:pic>
      <p:pic>
        <p:nvPicPr>
          <p:cNvPr id="408" name="Google Shape;408;p40"/>
          <p:cNvPicPr preferRelativeResize="0"/>
          <p:nvPr/>
        </p:nvPicPr>
        <p:blipFill>
          <a:blip r:embed="rId6">
            <a:alphaModFix/>
          </a:blip>
          <a:stretch>
            <a:fillRect/>
          </a:stretch>
        </p:blipFill>
        <p:spPr>
          <a:xfrm rot="7301480">
            <a:off x="-115329" y="1942034"/>
            <a:ext cx="515533" cy="331775"/>
          </a:xfrm>
          <a:prstGeom prst="rect">
            <a:avLst/>
          </a:prstGeom>
          <a:noFill/>
          <a:ln>
            <a:noFill/>
          </a:ln>
        </p:spPr>
      </p:pic>
      <p:pic>
        <p:nvPicPr>
          <p:cNvPr id="409" name="Google Shape;409;p40"/>
          <p:cNvPicPr preferRelativeResize="0"/>
          <p:nvPr/>
        </p:nvPicPr>
        <p:blipFill>
          <a:blip r:embed="rId6">
            <a:alphaModFix/>
          </a:blip>
          <a:stretch>
            <a:fillRect/>
          </a:stretch>
        </p:blipFill>
        <p:spPr>
          <a:xfrm rot="-7301516" flipH="1">
            <a:off x="614399" y="337671"/>
            <a:ext cx="627226" cy="403660"/>
          </a:xfrm>
          <a:prstGeom prst="rect">
            <a:avLst/>
          </a:prstGeom>
          <a:noFill/>
          <a:ln>
            <a:noFill/>
          </a:ln>
        </p:spPr>
      </p:pic>
      <p:pic>
        <p:nvPicPr>
          <p:cNvPr id="410" name="Google Shape;410;p40"/>
          <p:cNvPicPr preferRelativeResize="0"/>
          <p:nvPr/>
        </p:nvPicPr>
        <p:blipFill>
          <a:blip r:embed="rId7">
            <a:alphaModFix/>
          </a:blip>
          <a:stretch>
            <a:fillRect/>
          </a:stretch>
        </p:blipFill>
        <p:spPr>
          <a:xfrm>
            <a:off x="6313053" y="3882050"/>
            <a:ext cx="1148923" cy="1076027"/>
          </a:xfrm>
          <a:prstGeom prst="rect">
            <a:avLst/>
          </a:prstGeom>
          <a:noFill/>
          <a:ln>
            <a:noFill/>
          </a:ln>
        </p:spPr>
      </p:pic>
      <p:pic>
        <p:nvPicPr>
          <p:cNvPr id="411" name="Google Shape;411;p40"/>
          <p:cNvPicPr preferRelativeResize="0"/>
          <p:nvPr/>
        </p:nvPicPr>
        <p:blipFill>
          <a:blip r:embed="rId8">
            <a:alphaModFix/>
          </a:blip>
          <a:stretch>
            <a:fillRect/>
          </a:stretch>
        </p:blipFill>
        <p:spPr>
          <a:xfrm flipH="1">
            <a:off x="7985760" y="2588152"/>
            <a:ext cx="588021" cy="1032951"/>
          </a:xfrm>
          <a:prstGeom prst="rect">
            <a:avLst/>
          </a:prstGeom>
          <a:noFill/>
          <a:ln>
            <a:noFill/>
          </a:ln>
        </p:spPr>
      </p:pic>
      <p:pic>
        <p:nvPicPr>
          <p:cNvPr id="412" name="Google Shape;412;p40"/>
          <p:cNvPicPr preferRelativeResize="0"/>
          <p:nvPr/>
        </p:nvPicPr>
        <p:blipFill>
          <a:blip r:embed="rId9">
            <a:alphaModFix/>
          </a:blip>
          <a:stretch>
            <a:fillRect/>
          </a:stretch>
        </p:blipFill>
        <p:spPr>
          <a:xfrm rot="519987">
            <a:off x="7675653" y="4108129"/>
            <a:ext cx="1208219" cy="991730"/>
          </a:xfrm>
          <a:prstGeom prst="rect">
            <a:avLst/>
          </a:prstGeom>
          <a:noFill/>
          <a:ln>
            <a:noFill/>
          </a:ln>
        </p:spPr>
      </p:pic>
      <p:sp>
        <p:nvSpPr>
          <p:cNvPr id="17" name="Google Shape;379;p38"/>
          <p:cNvSpPr txBox="1">
            <a:spLocks noGrp="1"/>
          </p:cNvSpPr>
          <p:nvPr>
            <p:ph type="title" idx="4294967295"/>
          </p:nvPr>
        </p:nvSpPr>
        <p:spPr>
          <a:xfrm>
            <a:off x="2575020" y="946915"/>
            <a:ext cx="1138833" cy="841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000" b="1">
                <a:solidFill>
                  <a:schemeClr val="accent1">
                    <a:lumMod val="50000"/>
                  </a:schemeClr>
                </a:solidFill>
                <a:latin typeface="+mj-lt"/>
              </a:rPr>
              <a:t>02</a:t>
            </a:r>
            <a:endParaRPr sz="6000" b="1">
              <a:solidFill>
                <a:schemeClr val="accent1">
                  <a:lumMod val="50000"/>
                </a:schemeClr>
              </a:solidFill>
              <a:latin typeface="+mj-lt"/>
            </a:endParaRPr>
          </a:p>
        </p:txBody>
      </p:sp>
      <p:sp>
        <p:nvSpPr>
          <p:cNvPr id="18" name="Rectangle 17"/>
          <p:cNvSpPr/>
          <p:nvPr/>
        </p:nvSpPr>
        <p:spPr>
          <a:xfrm>
            <a:off x="1524012" y="1744238"/>
            <a:ext cx="3199915" cy="2431371"/>
          </a:xfrm>
          <a:prstGeom prst="rect">
            <a:avLst/>
          </a:prstGeom>
        </p:spPr>
        <p:txBody>
          <a:bodyPr wrap="none">
            <a:spAutoFit/>
          </a:bodyPr>
          <a:lstStyle/>
          <a:p>
            <a:pPr algn="ctr">
              <a:lnSpc>
                <a:spcPct val="150000"/>
              </a:lnSpc>
            </a:pPr>
            <a:r>
              <a:rPr lang="vi-VN" sz="5400" b="1">
                <a:solidFill>
                  <a:schemeClr val="bg2">
                    <a:lumMod val="50000"/>
                  </a:schemeClr>
                </a:solidFill>
                <a:latin typeface="+mn-lt"/>
                <a:cs typeface="Arial" panose="020B0604020202020204" pitchFamily="34" charset="0"/>
              </a:rPr>
              <a:t>TRẢ LỜI </a:t>
            </a:r>
            <a:endParaRPr lang="en-US" sz="5400" b="1">
              <a:solidFill>
                <a:schemeClr val="bg2">
                  <a:lumMod val="50000"/>
                </a:schemeClr>
              </a:solidFill>
              <a:latin typeface="+mn-lt"/>
              <a:cs typeface="Arial" panose="020B0604020202020204" pitchFamily="34" charset="0"/>
            </a:endParaRPr>
          </a:p>
          <a:p>
            <a:pPr algn="ctr">
              <a:lnSpc>
                <a:spcPct val="150000"/>
              </a:lnSpc>
            </a:pPr>
            <a:r>
              <a:rPr lang="vi-VN" sz="5400" b="1">
                <a:solidFill>
                  <a:schemeClr val="bg2">
                    <a:lumMod val="50000"/>
                  </a:schemeClr>
                </a:solidFill>
                <a:latin typeface="+mn-lt"/>
                <a:cs typeface="Arial" panose="020B0604020202020204" pitchFamily="34" charset="0"/>
              </a:rPr>
              <a:t>CÂU HỎI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9" name="Google Shape;509;p47"/>
          <p:cNvPicPr preferRelativeResize="0"/>
          <p:nvPr/>
        </p:nvPicPr>
        <p:blipFill>
          <a:blip r:embed="rId3">
            <a:alphaModFix/>
          </a:blip>
          <a:stretch>
            <a:fillRect/>
          </a:stretch>
        </p:blipFill>
        <p:spPr>
          <a:xfrm rot="-7301480" flipH="1">
            <a:off x="8595152" y="2506735"/>
            <a:ext cx="515533" cy="331775"/>
          </a:xfrm>
          <a:prstGeom prst="rect">
            <a:avLst/>
          </a:prstGeom>
          <a:noFill/>
          <a:ln>
            <a:noFill/>
          </a:ln>
        </p:spPr>
      </p:pic>
      <p:pic>
        <p:nvPicPr>
          <p:cNvPr id="510" name="Google Shape;510;p47"/>
          <p:cNvPicPr preferRelativeResize="0"/>
          <p:nvPr/>
        </p:nvPicPr>
        <p:blipFill>
          <a:blip r:embed="rId3">
            <a:alphaModFix/>
          </a:blip>
          <a:stretch>
            <a:fillRect/>
          </a:stretch>
        </p:blipFill>
        <p:spPr>
          <a:xfrm rot="7301480">
            <a:off x="1166742" y="658141"/>
            <a:ext cx="515533" cy="331775"/>
          </a:xfrm>
          <a:prstGeom prst="rect">
            <a:avLst/>
          </a:prstGeom>
          <a:noFill/>
          <a:ln>
            <a:noFill/>
          </a:ln>
        </p:spPr>
      </p:pic>
      <p:pic>
        <p:nvPicPr>
          <p:cNvPr id="511" name="Google Shape;511;p47"/>
          <p:cNvPicPr preferRelativeResize="0"/>
          <p:nvPr/>
        </p:nvPicPr>
        <p:blipFill>
          <a:blip r:embed="rId3">
            <a:alphaModFix/>
          </a:blip>
          <a:stretch>
            <a:fillRect/>
          </a:stretch>
        </p:blipFill>
        <p:spPr>
          <a:xfrm rot="7301480">
            <a:off x="8088463" y="516830"/>
            <a:ext cx="515533" cy="331775"/>
          </a:xfrm>
          <a:prstGeom prst="rect">
            <a:avLst/>
          </a:prstGeom>
          <a:noFill/>
          <a:ln>
            <a:noFill/>
          </a:ln>
        </p:spPr>
      </p:pic>
      <p:sp>
        <p:nvSpPr>
          <p:cNvPr id="11" name="Rounded Rectangle 10"/>
          <p:cNvSpPr/>
          <p:nvPr/>
        </p:nvSpPr>
        <p:spPr>
          <a:xfrm>
            <a:off x="1701077" y="180667"/>
            <a:ext cx="5921828" cy="844775"/>
          </a:xfrm>
          <a:prstGeom prst="roundRect">
            <a:avLst/>
          </a:prstGeom>
          <a:noFill/>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lvl="0" indent="0" algn="ctr">
              <a:spcBef>
                <a:spcPct val="0"/>
              </a:spcBef>
            </a:pPr>
            <a:r>
              <a:rPr lang="en-US" sz="3600" b="1">
                <a:solidFill>
                  <a:schemeClr val="bg2">
                    <a:lumMod val="25000"/>
                  </a:schemeClr>
                </a:solidFill>
                <a:latin typeface="Arial" panose="020B0604020202020204" pitchFamily="34" charset="0"/>
                <a:ea typeface="Arial"/>
                <a:cs typeface="Arial" panose="020B0604020202020204" pitchFamily="34" charset="0"/>
              </a:rPr>
              <a:t>TRẢ LỜI CÂU HỎI</a:t>
            </a:r>
            <a:endParaRPr lang="en-US" sz="3600" b="1" dirty="0">
              <a:solidFill>
                <a:schemeClr val="bg2">
                  <a:lumMod val="25000"/>
                </a:schemeClr>
              </a:solidFill>
              <a:latin typeface="Arial" panose="020B0604020202020204" pitchFamily="34" charset="0"/>
              <a:ea typeface="Arial"/>
              <a:cs typeface="Arial" panose="020B0604020202020204" pitchFamily="34" charset="0"/>
            </a:endParaRPr>
          </a:p>
        </p:txBody>
      </p:sp>
      <p:sp>
        <p:nvSpPr>
          <p:cNvPr id="12" name="TextBox 11">
            <a:extLst>
              <a:ext uri="{FF2B5EF4-FFF2-40B4-BE49-F238E27FC236}">
                <a16:creationId xmlns:a16="http://schemas.microsoft.com/office/drawing/2014/main" id="{4030B817-35A3-4F5B-9B16-CB7AFFDED6EA}"/>
              </a:ext>
            </a:extLst>
          </p:cNvPr>
          <p:cNvSpPr txBox="1"/>
          <p:nvPr/>
        </p:nvSpPr>
        <p:spPr>
          <a:xfrm>
            <a:off x="492379" y="1059149"/>
            <a:ext cx="8363090" cy="523220"/>
          </a:xfrm>
          <a:prstGeom prst="rect">
            <a:avLst/>
          </a:prstGeom>
          <a:noFill/>
        </p:spPr>
        <p:txBody>
          <a:bodyPr wrap="square">
            <a:spAutoFit/>
          </a:bodyPr>
          <a:lstStyle/>
          <a:p>
            <a:pPr marL="0" lvl="0" indent="0" algn="ctr">
              <a:spcBef>
                <a:spcPct val="0"/>
              </a:spcBef>
            </a:pPr>
            <a:r>
              <a:rPr lang="en-US" sz="2800" b="1">
                <a:solidFill>
                  <a:schemeClr val="tx1">
                    <a:lumMod val="50000"/>
                  </a:schemeClr>
                </a:solidFill>
                <a:latin typeface="Arial" panose="020B0604020202020204" pitchFamily="34" charset="0"/>
                <a:cs typeface="Arial" panose="020B0604020202020204" pitchFamily="34" charset="0"/>
              </a:rPr>
              <a:t>TÌM NGHĨA CỦA TỪ</a:t>
            </a:r>
            <a:endParaRPr lang="en-US" sz="2800" dirty="0">
              <a:solidFill>
                <a:schemeClr val="tx1">
                  <a:lumMod val="50000"/>
                </a:schemeClr>
              </a:solidFill>
              <a:latin typeface="Arial" panose="020B0604020202020204" pitchFamily="34" charset="0"/>
              <a:cs typeface="Arial" panose="020B0604020202020204" pitchFamily="34" charset="0"/>
            </a:endParaRPr>
          </a:p>
        </p:txBody>
      </p:sp>
      <p:sp>
        <p:nvSpPr>
          <p:cNvPr id="13" name="Rectangle 12"/>
          <p:cNvSpPr/>
          <p:nvPr/>
        </p:nvSpPr>
        <p:spPr>
          <a:xfrm>
            <a:off x="1349829" y="2052608"/>
            <a:ext cx="6487886" cy="2490363"/>
          </a:xfrm>
          <a:prstGeom prst="rect">
            <a:avLst/>
          </a:prstGeom>
          <a:solidFill>
            <a:srgbClr val="FFFFFF"/>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689589" y="1698424"/>
            <a:ext cx="2029040" cy="667719"/>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FF"/>
                </a:solidFill>
                <a:latin typeface="Arial" panose="020B0604020202020204" pitchFamily="34" charset="0"/>
                <a:cs typeface="Arial" panose="020B0604020202020204" pitchFamily="34" charset="0"/>
              </a:rPr>
              <a:t>Trầm ngâm</a:t>
            </a:r>
            <a:endParaRPr lang="en-US" sz="2400" b="1">
              <a:solidFill>
                <a:srgbClr val="FFFFFF"/>
              </a:solidFill>
            </a:endParaRPr>
          </a:p>
        </p:txBody>
      </p:sp>
      <p:sp>
        <p:nvSpPr>
          <p:cNvPr id="15" name="Rectangle 14"/>
          <p:cNvSpPr/>
          <p:nvPr/>
        </p:nvSpPr>
        <p:spPr>
          <a:xfrm>
            <a:off x="1567686" y="2487498"/>
            <a:ext cx="6055220" cy="1831271"/>
          </a:xfrm>
          <a:prstGeom prst="rect">
            <a:avLst/>
          </a:prstGeom>
        </p:spPr>
        <p:txBody>
          <a:bodyPr wrap="square">
            <a:spAutoFit/>
          </a:bodyPr>
          <a:lstStyle/>
          <a:p>
            <a:pPr marL="571500" lvl="0" indent="-571500" algn="just">
              <a:lnSpc>
                <a:spcPct val="150000"/>
              </a:lnSpc>
              <a:spcAft>
                <a:spcPts val="600"/>
              </a:spcAft>
              <a:buFont typeface="Arial" panose="020B0604020202020204" pitchFamily="34" charset="0"/>
              <a:buChar char="•"/>
            </a:pPr>
            <a:r>
              <a:rPr lang="en-US" sz="2400">
                <a:latin typeface="+mj-lt"/>
                <a:cs typeface="Arial" panose="020B0604020202020204" pitchFamily="34" charset="0"/>
              </a:rPr>
              <a:t>Có dáng vẻ đang suy nghĩ, nghiền ngẫm điều gì.</a:t>
            </a:r>
          </a:p>
          <a:p>
            <a:pPr marL="571500" lvl="0" indent="-571500" algn="just">
              <a:lnSpc>
                <a:spcPct val="150000"/>
              </a:lnSpc>
              <a:spcAft>
                <a:spcPts val="600"/>
              </a:spcAft>
              <a:buFont typeface="Arial" panose="020B0604020202020204" pitchFamily="34" charset="0"/>
              <a:buChar char="•"/>
            </a:pPr>
            <a:r>
              <a:rPr lang="en-US" sz="2400" b="1">
                <a:latin typeface="+mj-lt"/>
                <a:cs typeface="Arial" panose="020B0604020202020204" pitchFamily="34" charset="0"/>
              </a:rPr>
              <a:t>VD: </a:t>
            </a:r>
            <a:r>
              <a:rPr lang="en-US" sz="2400">
                <a:latin typeface="+mj-lt"/>
                <a:cs typeface="Arial" panose="020B0604020202020204" pitchFamily="34" charset="0"/>
              </a:rPr>
              <a:t>nét mặt trầm ngâm</a:t>
            </a:r>
          </a:p>
        </p:txBody>
      </p:sp>
      <p:pic>
        <p:nvPicPr>
          <p:cNvPr id="16" name="Google Shape;510;p47"/>
          <p:cNvPicPr preferRelativeResize="0"/>
          <p:nvPr/>
        </p:nvPicPr>
        <p:blipFill>
          <a:blip r:embed="rId3">
            <a:alphaModFix/>
          </a:blip>
          <a:stretch>
            <a:fillRect/>
          </a:stretch>
        </p:blipFill>
        <p:spPr>
          <a:xfrm rot="7301480">
            <a:off x="322534" y="2813214"/>
            <a:ext cx="515533" cy="3317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P spid="14" grpId="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9" name="Picture Placeholder 8"/>
          <p:cNvPicPr>
            <a:picLocks noGrp="1"/>
          </p:cNvPicPr>
          <p:nvPr>
            <p:ph type="pic" idx="2"/>
          </p:nvPr>
        </p:nvPicPr>
        <p:blipFill>
          <a:blip r:embed="rId3" cstate="print">
            <a:extLst>
              <a:ext uri="{28A0092B-C50C-407E-A947-70E740481C1C}">
                <a14:useLocalDpi xmlns:a14="http://schemas.microsoft.com/office/drawing/2010/main" val="0"/>
              </a:ext>
            </a:extLst>
          </a:blip>
          <a:srcRect l="3098" r="3098"/>
          <a:stretch>
            <a:fillRect/>
          </a:stretch>
        </p:blipFill>
        <p:spPr>
          <a:prstGeom prst="rect">
            <a:avLst/>
          </a:prstGeom>
        </p:spPr>
      </p:pic>
      <p:sp>
        <p:nvSpPr>
          <p:cNvPr id="497" name="Google Shape;497;p46"/>
          <p:cNvSpPr txBox="1">
            <a:spLocks noGrp="1"/>
          </p:cNvSpPr>
          <p:nvPr>
            <p:ph type="title"/>
          </p:nvPr>
        </p:nvSpPr>
        <p:spPr>
          <a:xfrm>
            <a:off x="720000" y="4014450"/>
            <a:ext cx="7704000" cy="572700"/>
          </a:xfrm>
          <a:prstGeom prst="rect">
            <a:avLst/>
          </a:prstGeom>
          <a:solidFill>
            <a:schemeClr val="lt1"/>
          </a:solidFill>
        </p:spPr>
        <p:txBody>
          <a:bodyPr spcFirstLastPara="1" wrap="square" lIns="91425" tIns="91425" rIns="91425" bIns="91425" anchor="ctr" anchorCtr="0">
            <a:noAutofit/>
          </a:bodyPr>
          <a:lstStyle/>
          <a:p>
            <a:pPr lvl="0"/>
            <a:r>
              <a:rPr lang="vi-VN" sz="3200" b="1">
                <a:solidFill>
                  <a:schemeClr val="dk1"/>
                </a:solidFill>
                <a:latin typeface="+mn-lt"/>
              </a:rPr>
              <a:t>Bầu trời mùa thu nước Nga </a:t>
            </a:r>
            <a:endParaRPr sz="3200" b="1">
              <a:solidFill>
                <a:schemeClr val="dk1"/>
              </a:solidFill>
              <a:latin typeface="+mn-lt"/>
            </a:endParaRPr>
          </a:p>
        </p:txBody>
      </p:sp>
      <p:pic>
        <p:nvPicPr>
          <p:cNvPr id="498" name="Google Shape;498;p46"/>
          <p:cNvPicPr preferRelativeResize="0"/>
          <p:nvPr/>
        </p:nvPicPr>
        <p:blipFill>
          <a:blip r:embed="rId4">
            <a:alphaModFix/>
          </a:blip>
          <a:stretch>
            <a:fillRect/>
          </a:stretch>
        </p:blipFill>
        <p:spPr>
          <a:xfrm>
            <a:off x="8034200" y="4206748"/>
            <a:ext cx="1471654" cy="1030150"/>
          </a:xfrm>
          <a:prstGeom prst="rect">
            <a:avLst/>
          </a:prstGeom>
          <a:noFill/>
          <a:ln>
            <a:noFill/>
          </a:ln>
        </p:spPr>
      </p:pic>
      <p:pic>
        <p:nvPicPr>
          <p:cNvPr id="499" name="Google Shape;499;p46"/>
          <p:cNvPicPr preferRelativeResize="0"/>
          <p:nvPr/>
        </p:nvPicPr>
        <p:blipFill>
          <a:blip r:embed="rId4">
            <a:alphaModFix/>
          </a:blip>
          <a:stretch>
            <a:fillRect/>
          </a:stretch>
        </p:blipFill>
        <p:spPr>
          <a:xfrm>
            <a:off x="-336025" y="4088923"/>
            <a:ext cx="1471654" cy="1030150"/>
          </a:xfrm>
          <a:prstGeom prst="rect">
            <a:avLst/>
          </a:prstGeom>
          <a:noFill/>
          <a:ln>
            <a:noFill/>
          </a:ln>
        </p:spPr>
      </p:pic>
      <p:pic>
        <p:nvPicPr>
          <p:cNvPr id="500" name="Google Shape;500;p46"/>
          <p:cNvPicPr preferRelativeResize="0"/>
          <p:nvPr/>
        </p:nvPicPr>
        <p:blipFill>
          <a:blip r:embed="rId5">
            <a:alphaModFix/>
          </a:blip>
          <a:stretch>
            <a:fillRect/>
          </a:stretch>
        </p:blipFill>
        <p:spPr>
          <a:xfrm flipH="1">
            <a:off x="9234" y="3969113"/>
            <a:ext cx="1407974" cy="1318625"/>
          </a:xfrm>
          <a:prstGeom prst="rect">
            <a:avLst/>
          </a:prstGeom>
          <a:noFill/>
          <a:ln>
            <a:noFill/>
          </a:ln>
        </p:spPr>
      </p:pic>
      <p:pic>
        <p:nvPicPr>
          <p:cNvPr id="501" name="Google Shape;501;p46"/>
          <p:cNvPicPr preferRelativeResize="0"/>
          <p:nvPr/>
        </p:nvPicPr>
        <p:blipFill>
          <a:blip r:embed="rId6">
            <a:alphaModFix/>
          </a:blip>
          <a:stretch>
            <a:fillRect/>
          </a:stretch>
        </p:blipFill>
        <p:spPr>
          <a:xfrm flipH="1">
            <a:off x="863299" y="4304815"/>
            <a:ext cx="991221" cy="9829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7"/>
                                        </p:tgtEl>
                                        <p:attrNameLst>
                                          <p:attrName>style.visibility</p:attrName>
                                        </p:attrNameLst>
                                      </p:cBhvr>
                                      <p:to>
                                        <p:strVal val="visible"/>
                                      </p:to>
                                    </p:set>
                                    <p:animEffect transition="in" filter="barn(inVertical)">
                                      <p:cBhvr>
                                        <p:cTn id="7" dur="500"/>
                                        <p:tgtEl>
                                          <p:spTgt spid="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pic>
        <p:nvPicPr>
          <p:cNvPr id="686" name="Google Shape;686;p54"/>
          <p:cNvPicPr preferRelativeResize="0"/>
          <p:nvPr/>
        </p:nvPicPr>
        <p:blipFill>
          <a:blip r:embed="rId3">
            <a:alphaModFix/>
          </a:blip>
          <a:stretch>
            <a:fillRect/>
          </a:stretch>
        </p:blipFill>
        <p:spPr>
          <a:xfrm flipH="1">
            <a:off x="7542926" y="3744686"/>
            <a:ext cx="1455930" cy="1252635"/>
          </a:xfrm>
          <a:prstGeom prst="rect">
            <a:avLst/>
          </a:prstGeom>
          <a:noFill/>
          <a:ln>
            <a:noFill/>
          </a:ln>
        </p:spPr>
      </p:pic>
      <p:pic>
        <p:nvPicPr>
          <p:cNvPr id="687" name="Google Shape;687;p54"/>
          <p:cNvPicPr preferRelativeResize="0"/>
          <p:nvPr/>
        </p:nvPicPr>
        <p:blipFill>
          <a:blip r:embed="rId4">
            <a:alphaModFix/>
          </a:blip>
          <a:stretch>
            <a:fillRect/>
          </a:stretch>
        </p:blipFill>
        <p:spPr>
          <a:xfrm flipH="1">
            <a:off x="7099594" y="4284220"/>
            <a:ext cx="886663" cy="879237"/>
          </a:xfrm>
          <a:prstGeom prst="rect">
            <a:avLst/>
          </a:prstGeom>
          <a:noFill/>
          <a:ln>
            <a:noFill/>
          </a:ln>
        </p:spPr>
      </p:pic>
      <p:sp>
        <p:nvSpPr>
          <p:cNvPr id="72" name="Rounded Rectangle 71"/>
          <p:cNvSpPr/>
          <p:nvPr/>
        </p:nvSpPr>
        <p:spPr>
          <a:xfrm>
            <a:off x="1621099" y="60887"/>
            <a:ext cx="5921828" cy="844775"/>
          </a:xfrm>
          <a:prstGeom prst="roundRect">
            <a:avLst/>
          </a:prstGeom>
          <a:noFill/>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lvl="0" indent="0" algn="ctr">
              <a:spcBef>
                <a:spcPct val="0"/>
              </a:spcBef>
            </a:pPr>
            <a:r>
              <a:rPr lang="en-US" sz="3600" b="1">
                <a:solidFill>
                  <a:schemeClr val="bg2">
                    <a:lumMod val="25000"/>
                  </a:schemeClr>
                </a:solidFill>
                <a:latin typeface="Arial" panose="020B0604020202020204" pitchFamily="34" charset="0"/>
                <a:ea typeface="Arial"/>
                <a:cs typeface="Arial" panose="020B0604020202020204" pitchFamily="34" charset="0"/>
              </a:rPr>
              <a:t>TRẢ LỜI CÂU HỎI</a:t>
            </a:r>
            <a:endParaRPr lang="en-US" sz="3600" b="1" dirty="0">
              <a:solidFill>
                <a:schemeClr val="bg2">
                  <a:lumMod val="25000"/>
                </a:schemeClr>
              </a:solidFill>
              <a:latin typeface="Arial" panose="020B0604020202020204" pitchFamily="34" charset="0"/>
              <a:ea typeface="Arial"/>
              <a:cs typeface="Arial" panose="020B0604020202020204" pitchFamily="34" charset="0"/>
            </a:endParaRPr>
          </a:p>
        </p:txBody>
      </p:sp>
      <p:sp>
        <p:nvSpPr>
          <p:cNvPr id="73" name="Rounded Rectangle 72"/>
          <p:cNvSpPr/>
          <p:nvPr/>
        </p:nvSpPr>
        <p:spPr>
          <a:xfrm>
            <a:off x="647688" y="1020351"/>
            <a:ext cx="7868653" cy="1231290"/>
          </a:xfrm>
          <a:prstGeom prst="roundRect">
            <a:avLst/>
          </a:prstGeom>
          <a:solidFill>
            <a:srgbClr val="FFFFFF"/>
          </a:solid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2200" b="1">
                <a:solidFill>
                  <a:sysClr val="windowText" lastClr="000000"/>
                </a:solidFill>
                <a:ea typeface="Calibri" panose="020F0502020204030204" pitchFamily="34" charset="0"/>
                <a:cs typeface="Arial" panose="020B0604020202020204" pitchFamily="34" charset="0"/>
              </a:rPr>
              <a:t>       Câu 1: </a:t>
            </a:r>
            <a:r>
              <a:rPr lang="vi-VN" sz="2200">
                <a:solidFill>
                  <a:sysClr val="windowText" lastClr="000000"/>
                </a:solidFill>
                <a:ea typeface="Calibri" panose="020F0502020204030204" pitchFamily="34" charset="0"/>
                <a:cs typeface="Arial" panose="020B0604020202020204" pitchFamily="34" charset="0"/>
              </a:rPr>
              <a:t>Các bạn học sinh được thầy giáo giao cho nhiệm vụ gì?</a:t>
            </a:r>
            <a:endParaRPr lang="en-US" sz="2200">
              <a:solidFill>
                <a:sysClr val="windowText" lastClr="000000"/>
              </a:solidFill>
              <a:ea typeface="Calibri" panose="020F0502020204030204" pitchFamily="34" charset="0"/>
              <a:cs typeface="Arial" panose="020B0604020202020204" pitchFamily="34" charset="0"/>
            </a:endParaRPr>
          </a:p>
        </p:txBody>
      </p:sp>
      <p:sp>
        <p:nvSpPr>
          <p:cNvPr id="74" name="TextBox 73">
            <a:extLst>
              <a:ext uri="{FF2B5EF4-FFF2-40B4-BE49-F238E27FC236}">
                <a16:creationId xmlns:a16="http://schemas.microsoft.com/office/drawing/2014/main" id="{8671BA59-C2B6-848C-E08B-A5ACB240C20C}"/>
              </a:ext>
            </a:extLst>
          </p:cNvPr>
          <p:cNvSpPr txBox="1"/>
          <p:nvPr/>
        </p:nvSpPr>
        <p:spPr>
          <a:xfrm>
            <a:off x="3994410" y="2251641"/>
            <a:ext cx="1175207" cy="496996"/>
          </a:xfrm>
          <a:prstGeom prst="rect">
            <a:avLst/>
          </a:prstGeom>
          <a:noFill/>
        </p:spPr>
        <p:txBody>
          <a:bodyPr wrap="square">
            <a:spAutoFit/>
          </a:bodyPr>
          <a:lstStyle/>
          <a:p>
            <a:pPr marR="0" lvl="0" algn="just">
              <a:lnSpc>
                <a:spcPct val="150000"/>
              </a:lnSpc>
              <a:spcBef>
                <a:spcPts val="0"/>
              </a:spcBef>
              <a:spcAft>
                <a:spcPts val="800"/>
              </a:spcAft>
              <a:buClr>
                <a:srgbClr val="000000"/>
              </a:buClr>
              <a:tabLst>
                <a:tab pos="201295" algn="l"/>
              </a:tabLst>
            </a:pPr>
            <a:r>
              <a:rPr lang="en-US" sz="2000" b="1" u="sng">
                <a:solidFill>
                  <a:schemeClr val="bg2">
                    <a:lumMod val="50000"/>
                  </a:schemeClr>
                </a:solidFill>
                <a:latin typeface="Arial" panose="020B0604020202020204" pitchFamily="34" charset="0"/>
                <a:ea typeface="Calibri" panose="020F0502020204030204" pitchFamily="34" charset="0"/>
                <a:cs typeface="Arial" panose="020B0604020202020204" pitchFamily="34" charset="0"/>
              </a:rPr>
              <a:t>Đáp án:</a:t>
            </a:r>
            <a:endParaRPr lang="en-US" sz="2000" u="sng"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551572" y="2741276"/>
            <a:ext cx="7964769" cy="1615827"/>
          </a:xfrm>
          <a:prstGeom prst="rect">
            <a:avLst/>
          </a:prstGeom>
        </p:spPr>
        <p:txBody>
          <a:bodyPr wrap="square">
            <a:spAutoFit/>
          </a:bodyPr>
          <a:lstStyle/>
          <a:p>
            <a:pPr algn="just">
              <a:lnSpc>
                <a:spcPct val="150000"/>
              </a:lnSpc>
            </a:pPr>
            <a:r>
              <a:rPr lang="fr-FR" sz="2200">
                <a:solidFill>
                  <a:sysClr val="windowText" lastClr="000000"/>
                </a:solidFill>
                <a:latin typeface="Arial" panose="020B0604020202020204" pitchFamily="34" charset="0"/>
                <a:ea typeface="Calibri" panose="020F0502020204030204" pitchFamily="34" charset="0"/>
                <a:cs typeface="Arial" panose="020B0604020202020204" pitchFamily="34" charset="0"/>
              </a:rPr>
              <a:t>Thầy giáo dẫn các bạn học sinh ra cánh đồng để quan sát bầu trời, vì khi viết bài văn miêu tả, HS cần có những cảm nhận riêng về sự vật được miêu tả.</a:t>
            </a:r>
            <a:endParaRPr lang="en-US" sz="2200">
              <a:solidFill>
                <a:sysClr val="windowText" lastClr="000000"/>
              </a:solidFill>
              <a:latin typeface="Arial" panose="020B0604020202020204" pitchFamily="34" charset="0"/>
              <a:ea typeface="Calibri" panose="020F0502020204030204" pitchFamily="34" charset="0"/>
              <a:cs typeface="Arial" panose="020B0604020202020204" pitchFamily="34" charset="0"/>
            </a:endParaRPr>
          </a:p>
        </p:txBody>
      </p:sp>
      <p:sp>
        <p:nvSpPr>
          <p:cNvPr id="76" name="Oval 75"/>
          <p:cNvSpPr/>
          <p:nvPr/>
        </p:nvSpPr>
        <p:spPr>
          <a:xfrm>
            <a:off x="411220" y="804568"/>
            <a:ext cx="778951" cy="717672"/>
          </a:xfrm>
          <a:prstGeom prst="ellipse">
            <a:avLst/>
          </a:prstGeom>
          <a:solidFill>
            <a:schemeClr val="bg2">
              <a:lumMod val="75000"/>
            </a:schemeClr>
          </a:solidFill>
          <a:ln>
            <a:solidFill>
              <a:schemeClr val="bg2">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4800" b="1">
                <a:solidFill>
                  <a:srgbClr val="FFFFFF"/>
                </a:solidFill>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barn(inVertical)">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barn(inVertical)">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fade">
                                      <p:cBhvr>
                                        <p:cTn id="17" dur="500"/>
                                        <p:tgtEl>
                                          <p:spTgt spid="74"/>
                                        </p:tgtEl>
                                      </p:cBhvr>
                                    </p:animEffect>
                                    <p:anim calcmode="lin" valueType="num">
                                      <p:cBhvr>
                                        <p:cTn id="18" dur="500" fill="hold"/>
                                        <p:tgtEl>
                                          <p:spTgt spid="74"/>
                                        </p:tgtEl>
                                        <p:attrNameLst>
                                          <p:attrName>ppt_x</p:attrName>
                                        </p:attrNameLst>
                                      </p:cBhvr>
                                      <p:tavLst>
                                        <p:tav tm="0">
                                          <p:val>
                                            <p:strVal val="#ppt_x"/>
                                          </p:val>
                                        </p:tav>
                                        <p:tav tm="100000">
                                          <p:val>
                                            <p:strVal val="#ppt_x"/>
                                          </p:val>
                                        </p:tav>
                                      </p:tavLst>
                                    </p:anim>
                                    <p:anim calcmode="lin" valueType="num">
                                      <p:cBhvr>
                                        <p:cTn id="19" dur="5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animBg="1"/>
      <p:bldP spid="74"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72" name="Rounded Rectangle 71"/>
          <p:cNvSpPr/>
          <p:nvPr/>
        </p:nvSpPr>
        <p:spPr>
          <a:xfrm>
            <a:off x="1621099" y="60887"/>
            <a:ext cx="5921828" cy="844775"/>
          </a:xfrm>
          <a:prstGeom prst="roundRect">
            <a:avLst/>
          </a:prstGeom>
          <a:noFill/>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lvl="0" indent="0" algn="ctr">
              <a:spcBef>
                <a:spcPct val="0"/>
              </a:spcBef>
            </a:pPr>
            <a:r>
              <a:rPr lang="en-US" sz="3600" b="1">
                <a:solidFill>
                  <a:schemeClr val="bg2">
                    <a:lumMod val="25000"/>
                  </a:schemeClr>
                </a:solidFill>
                <a:latin typeface="Arial" panose="020B0604020202020204" pitchFamily="34" charset="0"/>
                <a:ea typeface="Arial"/>
                <a:cs typeface="Arial" panose="020B0604020202020204" pitchFamily="34" charset="0"/>
              </a:rPr>
              <a:t>TRẢ LỜI CÂU HỎI</a:t>
            </a:r>
            <a:endParaRPr lang="en-US" sz="3600" b="1" dirty="0">
              <a:solidFill>
                <a:schemeClr val="bg2">
                  <a:lumMod val="25000"/>
                </a:schemeClr>
              </a:solidFill>
              <a:latin typeface="Arial" panose="020B0604020202020204" pitchFamily="34" charset="0"/>
              <a:ea typeface="Arial"/>
              <a:cs typeface="Arial" panose="020B0604020202020204" pitchFamily="34" charset="0"/>
            </a:endParaRPr>
          </a:p>
        </p:txBody>
      </p:sp>
      <p:sp>
        <p:nvSpPr>
          <p:cNvPr id="73" name="Rounded Rectangle 72"/>
          <p:cNvSpPr/>
          <p:nvPr/>
        </p:nvSpPr>
        <p:spPr>
          <a:xfrm>
            <a:off x="647686" y="914242"/>
            <a:ext cx="7868653" cy="1104347"/>
          </a:xfrm>
          <a:prstGeom prst="roundRect">
            <a:avLst/>
          </a:prstGeom>
          <a:solidFill>
            <a:srgbClr val="FFFFFF"/>
          </a:solid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2000" b="1">
                <a:solidFill>
                  <a:sysClr val="windowText" lastClr="000000"/>
                </a:solidFill>
                <a:ea typeface="Calibri" panose="020F0502020204030204" pitchFamily="34" charset="0"/>
                <a:cs typeface="Arial" panose="020B0604020202020204" pitchFamily="34" charset="0"/>
              </a:rPr>
              <a:t>       Câu 2: </a:t>
            </a:r>
            <a:r>
              <a:rPr lang="nl-NL" sz="2000">
                <a:solidFill>
                  <a:sysClr val="windowText" lastClr="000000"/>
                </a:solidFill>
                <a:ea typeface="Calibri" panose="020F0502020204030204" pitchFamily="34" charset="0"/>
                <a:cs typeface="Arial" panose="020B0604020202020204" pitchFamily="34" charset="0"/>
              </a:rPr>
              <a:t>Em có nhận xét gì về cách tả bầu trời của các bạn nhỏ qua các câu văn?</a:t>
            </a:r>
            <a:endParaRPr lang="en-US" sz="2000">
              <a:solidFill>
                <a:sysClr val="windowText" lastClr="000000"/>
              </a:solidFill>
              <a:ea typeface="Calibri" panose="020F0502020204030204" pitchFamily="34" charset="0"/>
              <a:cs typeface="Arial" panose="020B0604020202020204" pitchFamily="34" charset="0"/>
            </a:endParaRPr>
          </a:p>
        </p:txBody>
      </p:sp>
      <p:sp>
        <p:nvSpPr>
          <p:cNvPr id="74" name="TextBox 73">
            <a:extLst>
              <a:ext uri="{FF2B5EF4-FFF2-40B4-BE49-F238E27FC236}">
                <a16:creationId xmlns:a16="http://schemas.microsoft.com/office/drawing/2014/main" id="{8671BA59-C2B6-848C-E08B-A5ACB240C20C}"/>
              </a:ext>
            </a:extLst>
          </p:cNvPr>
          <p:cNvSpPr txBox="1"/>
          <p:nvPr/>
        </p:nvSpPr>
        <p:spPr>
          <a:xfrm>
            <a:off x="3994408" y="2018589"/>
            <a:ext cx="1175207" cy="496996"/>
          </a:xfrm>
          <a:prstGeom prst="rect">
            <a:avLst/>
          </a:prstGeom>
          <a:noFill/>
        </p:spPr>
        <p:txBody>
          <a:bodyPr wrap="square">
            <a:spAutoFit/>
          </a:bodyPr>
          <a:lstStyle/>
          <a:p>
            <a:pPr marR="0" lvl="0" algn="just">
              <a:lnSpc>
                <a:spcPct val="150000"/>
              </a:lnSpc>
              <a:spcBef>
                <a:spcPts val="0"/>
              </a:spcBef>
              <a:spcAft>
                <a:spcPts val="800"/>
              </a:spcAft>
              <a:buClr>
                <a:srgbClr val="000000"/>
              </a:buClr>
              <a:tabLst>
                <a:tab pos="201295" algn="l"/>
              </a:tabLst>
            </a:pPr>
            <a:r>
              <a:rPr lang="en-US" sz="2000" b="1" u="sng">
                <a:solidFill>
                  <a:schemeClr val="bg2">
                    <a:lumMod val="50000"/>
                  </a:schemeClr>
                </a:solidFill>
                <a:latin typeface="Arial" panose="020B0604020202020204" pitchFamily="34" charset="0"/>
                <a:ea typeface="Calibri" panose="020F0502020204030204" pitchFamily="34" charset="0"/>
                <a:cs typeface="Arial" panose="020B0604020202020204" pitchFamily="34" charset="0"/>
              </a:rPr>
              <a:t>Đáp án:</a:t>
            </a:r>
            <a:endParaRPr lang="en-US" sz="2000" u="sng"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647686" y="2515585"/>
            <a:ext cx="7964769" cy="1971437"/>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vi-VN" sz="2100">
                <a:solidFill>
                  <a:sysClr val="windowText" lastClr="000000"/>
                </a:solidFill>
                <a:latin typeface="Arial" panose="020B0604020202020204" pitchFamily="34" charset="0"/>
                <a:ea typeface="Calibri" panose="020F0502020204030204" pitchFamily="34" charset="0"/>
                <a:cs typeface="Arial" panose="020B0604020202020204" pitchFamily="34" charset="0"/>
              </a:rPr>
              <a:t>Bầu trời có hành động, cử chỉ, điệu bộ (rửa mặt, củi xuống,...).</a:t>
            </a:r>
          </a:p>
          <a:p>
            <a:pPr marL="342900" indent="-342900" algn="just">
              <a:lnSpc>
                <a:spcPct val="150000"/>
              </a:lnSpc>
              <a:buFont typeface="Arial" panose="020B0604020202020204" pitchFamily="34" charset="0"/>
              <a:buChar char="•"/>
            </a:pPr>
            <a:r>
              <a:rPr lang="vi-VN" sz="2100">
                <a:solidFill>
                  <a:sysClr val="windowText" lastClr="000000"/>
                </a:solidFill>
                <a:latin typeface="Arial" panose="020B0604020202020204" pitchFamily="34" charset="0"/>
                <a:ea typeface="Calibri" panose="020F0502020204030204" pitchFamily="34" charset="0"/>
                <a:cs typeface="Arial" panose="020B0604020202020204" pitchFamily="34" charset="0"/>
              </a:rPr>
              <a:t>Bầu trời có tâm trạng. cảm xúc (trầm ngâm, nhỏ, buồn bã,...).</a:t>
            </a:r>
          </a:p>
          <a:p>
            <a:pPr marL="342900" indent="-342900" algn="just">
              <a:lnSpc>
                <a:spcPct val="150000"/>
              </a:lnSpc>
              <a:buFont typeface="Arial" panose="020B0604020202020204" pitchFamily="34" charset="0"/>
              <a:buChar char="•"/>
            </a:pPr>
            <a:r>
              <a:rPr lang="vi-VN" sz="2100">
                <a:solidFill>
                  <a:sysClr val="windowText" lastClr="000000"/>
                </a:solidFill>
                <a:latin typeface="Arial" panose="020B0604020202020204" pitchFamily="34" charset="0"/>
                <a:ea typeface="Calibri" panose="020F0502020204030204" pitchFamily="34" charset="0"/>
                <a:cs typeface="Arial" panose="020B0604020202020204" pitchFamily="34" charset="0"/>
              </a:rPr>
              <a:t>Bầu trời có tính tình, tính cách (dịu dàng) của con người, giống như con người.</a:t>
            </a:r>
          </a:p>
        </p:txBody>
      </p:sp>
      <p:sp>
        <p:nvSpPr>
          <p:cNvPr id="76" name="Oval 75"/>
          <p:cNvSpPr/>
          <p:nvPr/>
        </p:nvSpPr>
        <p:spPr>
          <a:xfrm>
            <a:off x="440248" y="546826"/>
            <a:ext cx="778951" cy="717672"/>
          </a:xfrm>
          <a:prstGeom prst="ellipse">
            <a:avLst/>
          </a:prstGeom>
          <a:solidFill>
            <a:schemeClr val="bg2">
              <a:lumMod val="75000"/>
            </a:schemeClr>
          </a:solidFill>
          <a:ln>
            <a:solidFill>
              <a:schemeClr val="bg2">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4800" b="1">
                <a:solidFill>
                  <a:srgbClr val="FFFFFF"/>
                </a:solidFill>
              </a:rPr>
              <a:t>?</a:t>
            </a:r>
          </a:p>
        </p:txBody>
      </p:sp>
      <p:pic>
        <p:nvPicPr>
          <p:cNvPr id="12" name="Google Shape;686;p54"/>
          <p:cNvPicPr preferRelativeResize="0"/>
          <p:nvPr/>
        </p:nvPicPr>
        <p:blipFill>
          <a:blip r:embed="rId3">
            <a:alphaModFix/>
          </a:blip>
          <a:stretch>
            <a:fillRect/>
          </a:stretch>
        </p:blipFill>
        <p:spPr>
          <a:xfrm flipH="1">
            <a:off x="7542926" y="3962399"/>
            <a:ext cx="1194673" cy="1088423"/>
          </a:xfrm>
          <a:prstGeom prst="rect">
            <a:avLst/>
          </a:prstGeom>
          <a:noFill/>
          <a:ln>
            <a:noFill/>
          </a:ln>
        </p:spPr>
      </p:pic>
      <p:pic>
        <p:nvPicPr>
          <p:cNvPr id="13" name="Google Shape;687;p54"/>
          <p:cNvPicPr preferRelativeResize="0"/>
          <p:nvPr/>
        </p:nvPicPr>
        <p:blipFill>
          <a:blip r:embed="rId4">
            <a:alphaModFix/>
          </a:blip>
          <a:stretch>
            <a:fillRect/>
          </a:stretch>
        </p:blipFill>
        <p:spPr>
          <a:xfrm flipH="1">
            <a:off x="6961064" y="4264263"/>
            <a:ext cx="886663" cy="879237"/>
          </a:xfrm>
          <a:prstGeom prst="rect">
            <a:avLst/>
          </a:prstGeom>
          <a:noFill/>
          <a:ln>
            <a:noFill/>
          </a:ln>
        </p:spPr>
      </p:pic>
    </p:spTree>
    <p:extLst>
      <p:ext uri="{BB962C8B-B14F-4D97-AF65-F5344CB8AC3E}">
        <p14:creationId xmlns:p14="http://schemas.microsoft.com/office/powerpoint/2010/main" val="2450145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inVertical)">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anim calcmode="lin" valueType="num">
                                      <p:cBhvr>
                                        <p:cTn id="13" dur="500" fill="hold"/>
                                        <p:tgtEl>
                                          <p:spTgt spid="74"/>
                                        </p:tgtEl>
                                        <p:attrNameLst>
                                          <p:attrName>ppt_x</p:attrName>
                                        </p:attrNameLst>
                                      </p:cBhvr>
                                      <p:tavLst>
                                        <p:tav tm="0">
                                          <p:val>
                                            <p:strVal val="#ppt_x"/>
                                          </p:val>
                                        </p:tav>
                                        <p:tav tm="100000">
                                          <p:val>
                                            <p:strVal val="#ppt_x"/>
                                          </p:val>
                                        </p:tav>
                                      </p:tavLst>
                                    </p:anim>
                                    <p:anim calcmode="lin" valueType="num">
                                      <p:cBhvr>
                                        <p:cTn id="14" dur="5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2" name="Rounded Rectangle 1"/>
          <p:cNvSpPr/>
          <p:nvPr/>
        </p:nvSpPr>
        <p:spPr>
          <a:xfrm>
            <a:off x="599628" y="1110269"/>
            <a:ext cx="7964769" cy="3396341"/>
          </a:xfrm>
          <a:prstGeom prst="roundRect">
            <a:avLst/>
          </a:prstGeom>
          <a:solidFill>
            <a:srgbClr val="FFFFFF"/>
          </a:solidFill>
          <a:ln w="28575">
            <a:solidFill>
              <a:schemeClr val="tx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342900" lvl="0" indent="-342900">
              <a:lnSpc>
                <a:spcPct val="150000"/>
              </a:lnSpc>
              <a:buFont typeface="Arial" panose="020B0604020202020204" pitchFamily="34" charset="0"/>
              <a:buChar char="•"/>
            </a:pPr>
            <a:r>
              <a:rPr lang="fr-FR" sz="2700"/>
              <a:t>Biện pháp nhân hóa, so sánh làm cho bài văn thêm sinh động.</a:t>
            </a:r>
            <a:endParaRPr lang="en-US" sz="2700"/>
          </a:p>
          <a:p>
            <a:pPr marL="342900" lvl="0" indent="-342900">
              <a:lnSpc>
                <a:spcPct val="150000"/>
              </a:lnSpc>
              <a:buFont typeface="Arial" panose="020B0604020202020204" pitchFamily="34" charset="0"/>
              <a:buChar char="•"/>
            </a:pPr>
            <a:r>
              <a:rPr lang="fr-FR" sz="2700"/>
              <a:t>Tuy nhiên, vẫn có thể sử dụng từ ngữ có chọn lọc như câu văn </a:t>
            </a:r>
            <a:r>
              <a:rPr lang="fr-FR" sz="2700" i="1"/>
              <a:t>Bầu trời xanh biếc</a:t>
            </a:r>
            <a:r>
              <a:rPr lang="fr-FR" sz="2700"/>
              <a:t> của các bạn nhỏ.</a:t>
            </a:r>
            <a:endParaRPr lang="en-US" sz="2700"/>
          </a:p>
        </p:txBody>
      </p:sp>
      <p:sp>
        <p:nvSpPr>
          <p:cNvPr id="72" name="Rounded Rectangle 71"/>
          <p:cNvSpPr/>
          <p:nvPr/>
        </p:nvSpPr>
        <p:spPr>
          <a:xfrm>
            <a:off x="1621098" y="114562"/>
            <a:ext cx="5921828" cy="844775"/>
          </a:xfrm>
          <a:prstGeom prst="roundRect">
            <a:avLst/>
          </a:prstGeom>
          <a:noFill/>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lvl="0" indent="0" algn="ctr">
              <a:spcBef>
                <a:spcPct val="0"/>
              </a:spcBef>
            </a:pPr>
            <a:r>
              <a:rPr lang="en-US" sz="3600" b="1">
                <a:solidFill>
                  <a:schemeClr val="bg2">
                    <a:lumMod val="25000"/>
                  </a:schemeClr>
                </a:solidFill>
                <a:latin typeface="Arial" panose="020B0604020202020204" pitchFamily="34" charset="0"/>
                <a:ea typeface="Arial"/>
                <a:cs typeface="Arial" panose="020B0604020202020204" pitchFamily="34" charset="0"/>
              </a:rPr>
              <a:t>TRẢ LỜI CÂU HỎI</a:t>
            </a:r>
            <a:endParaRPr lang="en-US" sz="3600" b="1" dirty="0">
              <a:solidFill>
                <a:schemeClr val="bg2">
                  <a:lumMod val="25000"/>
                </a:schemeClr>
              </a:solidFill>
              <a:latin typeface="Arial" panose="020B0604020202020204" pitchFamily="34" charset="0"/>
              <a:ea typeface="Arial"/>
              <a:cs typeface="Arial" panose="020B0604020202020204" pitchFamily="34" charset="0"/>
            </a:endParaRPr>
          </a:p>
        </p:txBody>
      </p:sp>
      <p:pic>
        <p:nvPicPr>
          <p:cNvPr id="12" name="Google Shape;686;p54"/>
          <p:cNvPicPr preferRelativeResize="0"/>
          <p:nvPr/>
        </p:nvPicPr>
        <p:blipFill>
          <a:blip r:embed="rId3">
            <a:alphaModFix/>
          </a:blip>
          <a:stretch>
            <a:fillRect/>
          </a:stretch>
        </p:blipFill>
        <p:spPr>
          <a:xfrm flipH="1">
            <a:off x="7542926" y="3962399"/>
            <a:ext cx="1194673" cy="1088423"/>
          </a:xfrm>
          <a:prstGeom prst="rect">
            <a:avLst/>
          </a:prstGeom>
          <a:noFill/>
          <a:ln>
            <a:noFill/>
          </a:ln>
        </p:spPr>
      </p:pic>
      <p:pic>
        <p:nvPicPr>
          <p:cNvPr id="13" name="Google Shape;687;p54"/>
          <p:cNvPicPr preferRelativeResize="0"/>
          <p:nvPr/>
        </p:nvPicPr>
        <p:blipFill>
          <a:blip r:embed="rId4">
            <a:alphaModFix/>
          </a:blip>
          <a:stretch>
            <a:fillRect/>
          </a:stretch>
        </p:blipFill>
        <p:spPr>
          <a:xfrm flipH="1">
            <a:off x="6961064" y="4264263"/>
            <a:ext cx="886663" cy="879237"/>
          </a:xfrm>
          <a:prstGeom prst="rect">
            <a:avLst/>
          </a:prstGeom>
          <a:noFill/>
          <a:ln>
            <a:noFill/>
          </a:ln>
        </p:spPr>
      </p:pic>
    </p:spTree>
    <p:extLst>
      <p:ext uri="{BB962C8B-B14F-4D97-AF65-F5344CB8AC3E}">
        <p14:creationId xmlns:p14="http://schemas.microsoft.com/office/powerpoint/2010/main" val="2472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9" name="Picture 8"/>
          <p:cNvPicPr/>
          <p:nvPr/>
        </p:nvPicPr>
        <p:blipFill>
          <a:blip r:embed="rId3"/>
          <a:stretch>
            <a:fillRect/>
          </a:stretch>
        </p:blipFill>
        <p:spPr>
          <a:xfrm>
            <a:off x="1588168" y="1842557"/>
            <a:ext cx="5727032" cy="2957302"/>
          </a:xfrm>
          <a:prstGeom prst="rect">
            <a:avLst/>
          </a:prstGeom>
        </p:spPr>
      </p:pic>
      <p:sp>
        <p:nvSpPr>
          <p:cNvPr id="10" name="Rounded Rectangle 9"/>
          <p:cNvSpPr/>
          <p:nvPr/>
        </p:nvSpPr>
        <p:spPr>
          <a:xfrm>
            <a:off x="1588168" y="964873"/>
            <a:ext cx="5727032" cy="580521"/>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77879" y="929154"/>
            <a:ext cx="7232509" cy="600164"/>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2400" b="1">
                <a:solidFill>
                  <a:schemeClr val="bg1">
                    <a:lumMod val="10000"/>
                  </a:schemeClr>
                </a:solidFill>
                <a:latin typeface="Arial" panose="020B0604020202020204" pitchFamily="34" charset="0"/>
                <a:cs typeface="Arial" panose="020B0604020202020204" pitchFamily="34" charset="0"/>
              </a:rPr>
              <a:t>Đ</a:t>
            </a:r>
            <a:r>
              <a:rPr lang="vi-VN" sz="2400" b="1">
                <a:solidFill>
                  <a:schemeClr val="bg1">
                    <a:lumMod val="10000"/>
                  </a:schemeClr>
                </a:solidFill>
                <a:latin typeface="Arial" panose="020B0604020202020204" pitchFamily="34" charset="0"/>
                <a:cs typeface="Arial" panose="020B0604020202020204" pitchFamily="34" charset="0"/>
              </a:rPr>
              <a:t>ọc nối tiếp bài </a:t>
            </a:r>
            <a:r>
              <a:rPr lang="en-US" sz="2400" b="1">
                <a:solidFill>
                  <a:schemeClr val="bg1">
                    <a:lumMod val="10000"/>
                  </a:schemeClr>
                </a:solidFill>
                <a:latin typeface="Arial" panose="020B0604020202020204" pitchFamily="34" charset="0"/>
                <a:cs typeface="Arial" panose="020B0604020202020204" pitchFamily="34" charset="0"/>
              </a:rPr>
              <a:t>Thanh âm của nú</a:t>
            </a:r>
            <a:r>
              <a:rPr lang="vi-VN" sz="2400" b="1">
                <a:solidFill>
                  <a:schemeClr val="bg1">
                    <a:lumMod val="10000"/>
                  </a:schemeClr>
                </a:solidFill>
                <a:latin typeface="Arial" panose="020B0604020202020204" pitchFamily="34" charset="0"/>
                <a:cs typeface="Arial" panose="020B0604020202020204" pitchFamily="34" charset="0"/>
              </a:rPr>
              <a:t>i</a:t>
            </a:r>
            <a:r>
              <a:rPr lang="en-US" sz="2400" b="1">
                <a:solidFill>
                  <a:schemeClr val="bg1">
                    <a:lumMod val="10000"/>
                  </a:schemeClr>
                </a:solidFill>
                <a:latin typeface="Arial" panose="020B0604020202020204" pitchFamily="34" charset="0"/>
                <a:cs typeface="Arial" panose="020B0604020202020204" pitchFamily="34" charset="0"/>
              </a:rPr>
              <a:t>.</a:t>
            </a:r>
            <a:endParaRPr lang="en-US" sz="2400" b="1">
              <a:solidFill>
                <a:schemeClr val="bg1">
                  <a:lumMod val="10000"/>
                </a:schemeClr>
              </a:solidFill>
            </a:endParaRPr>
          </a:p>
        </p:txBody>
      </p:sp>
      <p:pic>
        <p:nvPicPr>
          <p:cNvPr id="16" name="Google Shape;351;p36"/>
          <p:cNvPicPr preferRelativeResize="0"/>
          <p:nvPr/>
        </p:nvPicPr>
        <p:blipFill>
          <a:blip r:embed="rId4">
            <a:alphaModFix/>
          </a:blip>
          <a:stretch>
            <a:fillRect/>
          </a:stretch>
        </p:blipFill>
        <p:spPr>
          <a:xfrm rot="-7301516" flipH="1">
            <a:off x="8453649" y="970683"/>
            <a:ext cx="627226" cy="403660"/>
          </a:xfrm>
          <a:prstGeom prst="rect">
            <a:avLst/>
          </a:prstGeom>
          <a:noFill/>
          <a:ln>
            <a:noFill/>
          </a:ln>
        </p:spPr>
      </p:pic>
      <p:pic>
        <p:nvPicPr>
          <p:cNvPr id="17" name="Google Shape;352;p36"/>
          <p:cNvPicPr preferRelativeResize="0"/>
          <p:nvPr/>
        </p:nvPicPr>
        <p:blipFill>
          <a:blip r:embed="rId4">
            <a:alphaModFix/>
          </a:blip>
          <a:stretch>
            <a:fillRect/>
          </a:stretch>
        </p:blipFill>
        <p:spPr>
          <a:xfrm rot="-7301516" flipH="1">
            <a:off x="227774" y="171058"/>
            <a:ext cx="627226" cy="403660"/>
          </a:xfrm>
          <a:prstGeom prst="rect">
            <a:avLst/>
          </a:prstGeom>
          <a:noFill/>
          <a:ln>
            <a:noFill/>
          </a:ln>
        </p:spPr>
      </p:pic>
      <p:pic>
        <p:nvPicPr>
          <p:cNvPr id="18" name="Google Shape;355;p36"/>
          <p:cNvPicPr preferRelativeResize="0"/>
          <p:nvPr/>
        </p:nvPicPr>
        <p:blipFill>
          <a:blip r:embed="rId4">
            <a:alphaModFix/>
          </a:blip>
          <a:stretch>
            <a:fillRect/>
          </a:stretch>
        </p:blipFill>
        <p:spPr>
          <a:xfrm rot="7301501">
            <a:off x="895444" y="2462801"/>
            <a:ext cx="481578" cy="309926"/>
          </a:xfrm>
          <a:prstGeom prst="rect">
            <a:avLst/>
          </a:prstGeom>
          <a:noFill/>
          <a:ln>
            <a:noFill/>
          </a:ln>
        </p:spPr>
      </p:pic>
      <p:sp>
        <p:nvSpPr>
          <p:cNvPr id="19" name="TextBox 23"/>
          <p:cNvSpPr txBox="1"/>
          <p:nvPr/>
        </p:nvSpPr>
        <p:spPr>
          <a:xfrm>
            <a:off x="2298161" y="71291"/>
            <a:ext cx="4389782" cy="728341"/>
          </a:xfrm>
          <a:prstGeom prst="rect">
            <a:avLst/>
          </a:prstGeom>
        </p:spPr>
        <p:txBody>
          <a:bodyPr wrap="square" lIns="0" tIns="0" rIns="0" bIns="0" rtlCol="0" anchor="t">
            <a:spAutoFit/>
          </a:bodyPr>
          <a:lstStyle/>
          <a:p>
            <a:pPr algn="ctr">
              <a:lnSpc>
                <a:spcPct val="150000"/>
              </a:lnSpc>
            </a:pPr>
            <a:r>
              <a:rPr lang="en-US" sz="3600" b="1">
                <a:solidFill>
                  <a:schemeClr val="bg2">
                    <a:lumMod val="25000"/>
                  </a:schemeClr>
                </a:solidFill>
                <a:latin typeface="Arial" panose="020B0604020202020204" pitchFamily="34" charset="0"/>
                <a:cs typeface="Arial" panose="020B0604020202020204" pitchFamily="34" charset="0"/>
              </a:rPr>
              <a:t>ÔN BÀI CŨ</a:t>
            </a:r>
            <a:endParaRPr lang="en-US" sz="3600" b="1" dirty="0">
              <a:solidFill>
                <a:schemeClr val="bg2">
                  <a:lumMod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765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pic>
        <p:nvPicPr>
          <p:cNvPr id="712" name="Google Shape;712;p55"/>
          <p:cNvPicPr preferRelativeResize="0"/>
          <p:nvPr/>
        </p:nvPicPr>
        <p:blipFill>
          <a:blip r:embed="rId3">
            <a:alphaModFix/>
          </a:blip>
          <a:stretch>
            <a:fillRect/>
          </a:stretch>
        </p:blipFill>
        <p:spPr>
          <a:xfrm flipH="1">
            <a:off x="7456640" y="4521935"/>
            <a:ext cx="472412" cy="829865"/>
          </a:xfrm>
          <a:prstGeom prst="rect">
            <a:avLst/>
          </a:prstGeom>
          <a:noFill/>
          <a:ln>
            <a:noFill/>
          </a:ln>
        </p:spPr>
      </p:pic>
      <p:pic>
        <p:nvPicPr>
          <p:cNvPr id="713" name="Google Shape;713;p55"/>
          <p:cNvPicPr preferRelativeResize="0"/>
          <p:nvPr/>
        </p:nvPicPr>
        <p:blipFill>
          <a:blip r:embed="rId4">
            <a:alphaModFix/>
          </a:blip>
          <a:stretch>
            <a:fillRect/>
          </a:stretch>
        </p:blipFill>
        <p:spPr>
          <a:xfrm rot="-7301480" flipH="1">
            <a:off x="666834" y="460834"/>
            <a:ext cx="515533" cy="331775"/>
          </a:xfrm>
          <a:prstGeom prst="rect">
            <a:avLst/>
          </a:prstGeom>
          <a:noFill/>
          <a:ln>
            <a:noFill/>
          </a:ln>
        </p:spPr>
      </p:pic>
      <p:pic>
        <p:nvPicPr>
          <p:cNvPr id="714" name="Google Shape;714;p55"/>
          <p:cNvPicPr preferRelativeResize="0"/>
          <p:nvPr/>
        </p:nvPicPr>
        <p:blipFill>
          <a:blip r:embed="rId4">
            <a:alphaModFix/>
          </a:blip>
          <a:stretch>
            <a:fillRect/>
          </a:stretch>
        </p:blipFill>
        <p:spPr>
          <a:xfrm rot="7301480">
            <a:off x="8449559" y="3288446"/>
            <a:ext cx="515533" cy="331775"/>
          </a:xfrm>
          <a:prstGeom prst="rect">
            <a:avLst/>
          </a:prstGeom>
          <a:noFill/>
          <a:ln>
            <a:noFill/>
          </a:ln>
        </p:spPr>
      </p:pic>
      <p:pic>
        <p:nvPicPr>
          <p:cNvPr id="715" name="Google Shape;715;p55"/>
          <p:cNvPicPr preferRelativeResize="0"/>
          <p:nvPr/>
        </p:nvPicPr>
        <p:blipFill>
          <a:blip r:embed="rId4">
            <a:alphaModFix/>
          </a:blip>
          <a:stretch>
            <a:fillRect/>
          </a:stretch>
        </p:blipFill>
        <p:spPr>
          <a:xfrm rot="5976000">
            <a:off x="8378884" y="415340"/>
            <a:ext cx="656886" cy="422740"/>
          </a:xfrm>
          <a:prstGeom prst="rect">
            <a:avLst/>
          </a:prstGeom>
          <a:noFill/>
          <a:ln>
            <a:noFill/>
          </a:ln>
        </p:spPr>
      </p:pic>
      <p:pic>
        <p:nvPicPr>
          <p:cNvPr id="716" name="Google Shape;716;p55"/>
          <p:cNvPicPr preferRelativeResize="0"/>
          <p:nvPr/>
        </p:nvPicPr>
        <p:blipFill>
          <a:blip r:embed="rId4">
            <a:alphaModFix/>
          </a:blip>
          <a:stretch>
            <a:fillRect/>
          </a:stretch>
        </p:blipFill>
        <p:spPr>
          <a:xfrm rot="6019601">
            <a:off x="435344" y="3640852"/>
            <a:ext cx="648294" cy="417218"/>
          </a:xfrm>
          <a:prstGeom prst="rect">
            <a:avLst/>
          </a:prstGeom>
          <a:noFill/>
          <a:ln>
            <a:noFill/>
          </a:ln>
        </p:spPr>
      </p:pic>
      <p:sp>
        <p:nvSpPr>
          <p:cNvPr id="26" name="Rounded Rectangle 25"/>
          <p:cNvSpPr/>
          <p:nvPr/>
        </p:nvSpPr>
        <p:spPr>
          <a:xfrm>
            <a:off x="1621098" y="114562"/>
            <a:ext cx="5921828" cy="844775"/>
          </a:xfrm>
          <a:prstGeom prst="roundRect">
            <a:avLst/>
          </a:prstGeom>
          <a:noFill/>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lvl="0" indent="0" algn="ctr">
              <a:spcBef>
                <a:spcPct val="0"/>
              </a:spcBef>
            </a:pPr>
            <a:r>
              <a:rPr lang="en-US" sz="3600" b="1">
                <a:solidFill>
                  <a:schemeClr val="bg2">
                    <a:lumMod val="25000"/>
                  </a:schemeClr>
                </a:solidFill>
                <a:latin typeface="Arial" panose="020B0604020202020204" pitchFamily="34" charset="0"/>
                <a:ea typeface="Arial"/>
                <a:cs typeface="Arial" panose="020B0604020202020204" pitchFamily="34" charset="0"/>
              </a:rPr>
              <a:t>TRẢ LỜI CÂU HỎI</a:t>
            </a:r>
            <a:endParaRPr lang="en-US" sz="3600" b="1" dirty="0">
              <a:solidFill>
                <a:schemeClr val="bg2">
                  <a:lumMod val="25000"/>
                </a:schemeClr>
              </a:solidFill>
              <a:latin typeface="Arial" panose="020B0604020202020204" pitchFamily="34" charset="0"/>
              <a:ea typeface="Arial"/>
              <a:cs typeface="Arial" panose="020B0604020202020204" pitchFamily="34" charset="0"/>
            </a:endParaRPr>
          </a:p>
        </p:txBody>
      </p:sp>
      <p:sp>
        <p:nvSpPr>
          <p:cNvPr id="27" name="Rectangle 26">
            <a:extLst>
              <a:ext uri="{FF2B5EF4-FFF2-40B4-BE49-F238E27FC236}">
                <a16:creationId xmlns:a16="http://schemas.microsoft.com/office/drawing/2014/main" id="{1C7F2A0F-12FF-B796-5B8B-C1854B0B4A08}"/>
              </a:ext>
            </a:extLst>
          </p:cNvPr>
          <p:cNvSpPr/>
          <p:nvPr/>
        </p:nvSpPr>
        <p:spPr>
          <a:xfrm>
            <a:off x="1322758" y="1393371"/>
            <a:ext cx="6713286" cy="2841505"/>
          </a:xfrm>
          <a:prstGeom prst="rect">
            <a:avLst/>
          </a:prstGeom>
          <a:solidFill>
            <a:srgbClr val="FFFFFF"/>
          </a:solidFill>
          <a:ln w="38100">
            <a:solidFill>
              <a:schemeClr val="tx1">
                <a:lumMod val="50000"/>
              </a:schemeClr>
            </a:solidFill>
          </a:ln>
        </p:spPr>
        <p:style>
          <a:lnRef idx="2">
            <a:schemeClr val="dk1"/>
          </a:lnRef>
          <a:fillRef idx="1">
            <a:schemeClr val="lt1"/>
          </a:fillRef>
          <a:effectRef idx="0">
            <a:schemeClr val="dk1"/>
          </a:effectRef>
          <a:fontRef idx="minor">
            <a:schemeClr val="dk1"/>
          </a:fontRef>
        </p:style>
        <p:txBody>
          <a:bodyPr lIns="365760" rIns="18288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nSpc>
                <a:spcPct val="150000"/>
              </a:lnSpc>
              <a:spcAft>
                <a:spcPts val="300"/>
              </a:spcAft>
            </a:pPr>
            <a:r>
              <a:rPr lang="fr-FR" sz="2200" b="1">
                <a:solidFill>
                  <a:schemeClr val="tx1">
                    <a:lumMod val="50000"/>
                  </a:schemeClr>
                </a:solidFill>
                <a:cs typeface="Arial" panose="020B0604020202020204" pitchFamily="34" charset="0"/>
              </a:rPr>
              <a:t>Câu 3: </a:t>
            </a:r>
            <a:r>
              <a:rPr lang="fr-FR" sz="2200">
                <a:solidFill>
                  <a:schemeClr val="tx1">
                    <a:lumMod val="50000"/>
                  </a:schemeClr>
                </a:solidFill>
                <a:cs typeface="Arial" panose="020B0604020202020204" pitchFamily="34" charset="0"/>
              </a:rPr>
              <a:t>Trong bài có rất nhiều câu văn tả bầu trời, em thích câu văn nào? Vì sao ?</a:t>
            </a:r>
            <a:endParaRPr lang="en-US" sz="2200">
              <a:solidFill>
                <a:schemeClr val="tx1">
                  <a:lumMod val="50000"/>
                </a:schemeClr>
              </a:solidFill>
              <a:cs typeface="Arial" panose="020B0604020202020204" pitchFamily="34" charset="0"/>
            </a:endParaRPr>
          </a:p>
          <a:p>
            <a:pPr>
              <a:lnSpc>
                <a:spcPct val="150000"/>
              </a:lnSpc>
              <a:spcAft>
                <a:spcPts val="300"/>
              </a:spcAft>
            </a:pPr>
            <a:r>
              <a:rPr lang="vi-VN" sz="2200" b="1">
                <a:solidFill>
                  <a:schemeClr val="tx1">
                    <a:lumMod val="50000"/>
                  </a:schemeClr>
                </a:solidFill>
                <a:cs typeface="Arial" panose="020B0604020202020204" pitchFamily="34" charset="0"/>
              </a:rPr>
              <a:t>Câu 4: </a:t>
            </a:r>
            <a:r>
              <a:rPr lang="vi-VN" sz="2200">
                <a:solidFill>
                  <a:schemeClr val="tx1">
                    <a:lumMod val="50000"/>
                  </a:schemeClr>
                </a:solidFill>
                <a:cs typeface="Arial" panose="020B0604020202020204" pitchFamily="34" charset="0"/>
              </a:rPr>
              <a:t>Theo em, vì sao hình ảnh bầu trời trong các câu văn của mỗi bạn nhỏ rất khác nhau?</a:t>
            </a:r>
          </a:p>
        </p:txBody>
      </p:sp>
      <p:sp>
        <p:nvSpPr>
          <p:cNvPr id="28" name="Arrow: Pentagon 18">
            <a:extLst>
              <a:ext uri="{FF2B5EF4-FFF2-40B4-BE49-F238E27FC236}">
                <a16:creationId xmlns:a16="http://schemas.microsoft.com/office/drawing/2014/main" id="{ED9E9F7A-14C3-7A04-524B-A681E3CB78F7}"/>
              </a:ext>
            </a:extLst>
          </p:cNvPr>
          <p:cNvSpPr/>
          <p:nvPr/>
        </p:nvSpPr>
        <p:spPr>
          <a:xfrm>
            <a:off x="1105309" y="1044068"/>
            <a:ext cx="4221433" cy="596045"/>
          </a:xfrm>
          <a:prstGeom prst="homePlate">
            <a:avLst>
              <a:gd name="adj" fmla="val 85161"/>
            </a:avLst>
          </a:prstGeom>
          <a:solidFill>
            <a:schemeClr val="bg2">
              <a:lumMod val="50000"/>
            </a:schemeClr>
          </a:solidFill>
          <a:ln w="38100">
            <a:solidFill>
              <a:schemeClr val="bg2">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r>
              <a:rPr lang="en-US" sz="2800" b="1">
                <a:solidFill>
                  <a:srgbClr val="FFFFFF"/>
                </a:solidFill>
                <a:latin typeface="+mj-lt"/>
                <a:cs typeface="Arial" panose="020B0604020202020204" pitchFamily="34" charset="0"/>
              </a:rPr>
              <a:t>  Thảo luận nhóm đôi</a:t>
            </a:r>
            <a:endParaRPr lang="en-US" sz="2800" b="1" i="1" dirty="0">
              <a:solidFill>
                <a:srgbClr val="FFFFFF"/>
              </a:solidFill>
              <a:latin typeface="+mj-lt"/>
              <a:cs typeface="Arial" panose="020B0604020202020204" pitchFamily="34" charset="0"/>
            </a:endParaRPr>
          </a:p>
        </p:txBody>
      </p:sp>
      <p:pic>
        <p:nvPicPr>
          <p:cNvPr id="711" name="Google Shape;711;p55"/>
          <p:cNvPicPr preferRelativeResize="0"/>
          <p:nvPr/>
        </p:nvPicPr>
        <p:blipFill>
          <a:blip r:embed="rId5">
            <a:alphaModFix/>
          </a:blip>
          <a:stretch>
            <a:fillRect/>
          </a:stretch>
        </p:blipFill>
        <p:spPr>
          <a:xfrm flipH="1">
            <a:off x="1322758" y="4026797"/>
            <a:ext cx="1056368" cy="109711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72" name="Rounded Rectangle 71"/>
          <p:cNvSpPr/>
          <p:nvPr/>
        </p:nvSpPr>
        <p:spPr>
          <a:xfrm>
            <a:off x="1621099" y="60887"/>
            <a:ext cx="5921828" cy="844775"/>
          </a:xfrm>
          <a:prstGeom prst="roundRect">
            <a:avLst/>
          </a:prstGeom>
          <a:noFill/>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lvl="0" indent="0" algn="ctr">
              <a:spcBef>
                <a:spcPct val="0"/>
              </a:spcBef>
            </a:pPr>
            <a:r>
              <a:rPr lang="en-US" sz="3600" b="1">
                <a:solidFill>
                  <a:schemeClr val="bg2">
                    <a:lumMod val="25000"/>
                  </a:schemeClr>
                </a:solidFill>
                <a:latin typeface="Arial" panose="020B0604020202020204" pitchFamily="34" charset="0"/>
                <a:ea typeface="Arial"/>
                <a:cs typeface="Arial" panose="020B0604020202020204" pitchFamily="34" charset="0"/>
              </a:rPr>
              <a:t>TRẢ LỜI CÂU HỎI</a:t>
            </a:r>
            <a:endParaRPr lang="en-US" sz="3600" b="1" dirty="0">
              <a:solidFill>
                <a:schemeClr val="bg2">
                  <a:lumMod val="25000"/>
                </a:schemeClr>
              </a:solidFill>
              <a:latin typeface="Arial" panose="020B0604020202020204" pitchFamily="34" charset="0"/>
              <a:ea typeface="Arial"/>
              <a:cs typeface="Arial" panose="020B0604020202020204" pitchFamily="34" charset="0"/>
            </a:endParaRPr>
          </a:p>
        </p:txBody>
      </p:sp>
      <p:sp>
        <p:nvSpPr>
          <p:cNvPr id="73" name="Rounded Rectangle 72"/>
          <p:cNvSpPr/>
          <p:nvPr/>
        </p:nvSpPr>
        <p:spPr>
          <a:xfrm>
            <a:off x="647686" y="914242"/>
            <a:ext cx="7868653" cy="1104347"/>
          </a:xfrm>
          <a:prstGeom prst="roundRect">
            <a:avLst/>
          </a:prstGeom>
          <a:solidFill>
            <a:srgbClr val="FFFFFF"/>
          </a:solid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2200" b="1">
                <a:solidFill>
                  <a:sysClr val="windowText" lastClr="000000"/>
                </a:solidFill>
                <a:ea typeface="Calibri" panose="020F0502020204030204" pitchFamily="34" charset="0"/>
                <a:cs typeface="Arial" panose="020B0604020202020204" pitchFamily="34" charset="0"/>
              </a:rPr>
              <a:t>       Câu 3: </a:t>
            </a:r>
            <a:r>
              <a:rPr lang="nl-NL" sz="2200">
                <a:solidFill>
                  <a:sysClr val="windowText" lastClr="000000"/>
                </a:solidFill>
                <a:ea typeface="Calibri" panose="020F0502020204030204" pitchFamily="34" charset="0"/>
                <a:cs typeface="Arial" panose="020B0604020202020204" pitchFamily="34" charset="0"/>
              </a:rPr>
              <a:t>Trong bài có rất nhiều câu văn tả bầu trời, em thích câu văn nào? Vì sao ?</a:t>
            </a:r>
            <a:endParaRPr lang="en-US" sz="2200">
              <a:solidFill>
                <a:sysClr val="windowText" lastClr="000000"/>
              </a:solidFill>
              <a:ea typeface="Calibri" panose="020F0502020204030204" pitchFamily="34" charset="0"/>
              <a:cs typeface="Arial" panose="020B0604020202020204" pitchFamily="34" charset="0"/>
            </a:endParaRPr>
          </a:p>
        </p:txBody>
      </p:sp>
      <p:sp>
        <p:nvSpPr>
          <p:cNvPr id="74" name="TextBox 73">
            <a:extLst>
              <a:ext uri="{FF2B5EF4-FFF2-40B4-BE49-F238E27FC236}">
                <a16:creationId xmlns:a16="http://schemas.microsoft.com/office/drawing/2014/main" id="{8671BA59-C2B6-848C-E08B-A5ACB240C20C}"/>
              </a:ext>
            </a:extLst>
          </p:cNvPr>
          <p:cNvSpPr txBox="1"/>
          <p:nvPr/>
        </p:nvSpPr>
        <p:spPr>
          <a:xfrm>
            <a:off x="3686629" y="2018589"/>
            <a:ext cx="1741713" cy="553998"/>
          </a:xfrm>
          <a:prstGeom prst="rect">
            <a:avLst/>
          </a:prstGeom>
          <a:noFill/>
        </p:spPr>
        <p:txBody>
          <a:bodyPr wrap="square">
            <a:spAutoFit/>
          </a:bodyPr>
          <a:lstStyle/>
          <a:p>
            <a:pPr marR="0" lvl="0" algn="just">
              <a:lnSpc>
                <a:spcPct val="150000"/>
              </a:lnSpc>
              <a:spcBef>
                <a:spcPts val="0"/>
              </a:spcBef>
              <a:spcAft>
                <a:spcPts val="800"/>
              </a:spcAft>
              <a:buClr>
                <a:srgbClr val="000000"/>
              </a:buClr>
              <a:tabLst>
                <a:tab pos="201295" algn="l"/>
              </a:tabLst>
            </a:pPr>
            <a:r>
              <a:rPr lang="en-US" sz="2000" b="1" u="sng">
                <a:solidFill>
                  <a:schemeClr val="bg2">
                    <a:lumMod val="50000"/>
                  </a:schemeClr>
                </a:solidFill>
                <a:latin typeface="Arial" panose="020B0604020202020204" pitchFamily="34" charset="0"/>
                <a:ea typeface="Calibri" panose="020F0502020204030204" pitchFamily="34" charset="0"/>
                <a:cs typeface="Arial" panose="020B0604020202020204" pitchFamily="34" charset="0"/>
              </a:rPr>
              <a:t>Tham khảo:</a:t>
            </a:r>
            <a:endParaRPr lang="en-US" sz="2000" u="sng"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647686" y="2515585"/>
            <a:ext cx="7964769" cy="2400657"/>
          </a:xfrm>
          <a:prstGeom prst="rect">
            <a:avLst/>
          </a:prstGeom>
        </p:spPr>
        <p:txBody>
          <a:bodyPr wrap="square">
            <a:spAutoFit/>
          </a:bodyPr>
          <a:lstStyle/>
          <a:p>
            <a:pPr algn="just">
              <a:lnSpc>
                <a:spcPct val="150000"/>
              </a:lnSpc>
            </a:pPr>
            <a:r>
              <a:rPr lang="vi-VN" sz="2000">
                <a:solidFill>
                  <a:sysClr val="windowText" lastClr="000000"/>
                </a:solidFill>
                <a:latin typeface="Arial" panose="020B0604020202020204" pitchFamily="34" charset="0"/>
                <a:ea typeface="Calibri" panose="020F0502020204030204" pitchFamily="34" charset="0"/>
                <a:cs typeface="Arial" panose="020B0604020202020204" pitchFamily="34" charset="0"/>
              </a:rPr>
              <a:t>Em thích nhất là câu: "Còn bây giờ, </a:t>
            </a:r>
            <a:r>
              <a:rPr lang="en-US" sz="2000">
                <a:solidFill>
                  <a:sysClr val="windowText" lastClr="000000"/>
                </a:solidFill>
                <a:latin typeface="Arial" panose="020B0604020202020204" pitchFamily="34" charset="0"/>
                <a:ea typeface="Calibri" panose="020F0502020204030204" pitchFamily="34" charset="0"/>
                <a:cs typeface="Arial" panose="020B0604020202020204" pitchFamily="34" charset="0"/>
              </a:rPr>
              <a:t>… </a:t>
            </a:r>
            <a:r>
              <a:rPr lang="vi-VN" sz="2000">
                <a:solidFill>
                  <a:sysClr val="windowText" lastClr="000000"/>
                </a:solidFill>
                <a:latin typeface="Arial" panose="020B0604020202020204" pitchFamily="34" charset="0"/>
                <a:ea typeface="Calibri" panose="020F0502020204030204" pitchFamily="34" charset="0"/>
                <a:cs typeface="Arial" panose="020B0604020202020204" pitchFamily="34" charset="0"/>
              </a:rPr>
              <a:t>nơi nào.". Vì vào thu, bầu trời thường lặng và dịu dàng mang sắc màu hồng mơ màng đan xen với chút ửng đỏ khác hẳn với trời xuân rạo rực sức sống, mọi vật ở mọi nơi đều kéo về trên bầu trời tự chung tiếng ca. Cho nên đây là một hình ảnh so sánh độc đáo, sinh động</a:t>
            </a:r>
          </a:p>
        </p:txBody>
      </p:sp>
      <p:sp>
        <p:nvSpPr>
          <p:cNvPr id="76" name="Oval 75"/>
          <p:cNvSpPr/>
          <p:nvPr/>
        </p:nvSpPr>
        <p:spPr>
          <a:xfrm>
            <a:off x="440248" y="546826"/>
            <a:ext cx="778951" cy="717672"/>
          </a:xfrm>
          <a:prstGeom prst="ellipse">
            <a:avLst/>
          </a:prstGeom>
          <a:solidFill>
            <a:schemeClr val="bg2">
              <a:lumMod val="75000"/>
            </a:schemeClr>
          </a:solidFill>
          <a:ln>
            <a:solidFill>
              <a:schemeClr val="bg2">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4800" b="1">
                <a:solidFill>
                  <a:srgbClr val="FFFFFF"/>
                </a:solidFill>
              </a:rPr>
              <a:t>?</a:t>
            </a:r>
          </a:p>
        </p:txBody>
      </p:sp>
    </p:spTree>
    <p:extLst>
      <p:ext uri="{BB962C8B-B14F-4D97-AF65-F5344CB8AC3E}">
        <p14:creationId xmlns:p14="http://schemas.microsoft.com/office/powerpoint/2010/main" val="2719466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inVertical)">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anim calcmode="lin" valueType="num">
                                      <p:cBhvr>
                                        <p:cTn id="13" dur="500" fill="hold"/>
                                        <p:tgtEl>
                                          <p:spTgt spid="74"/>
                                        </p:tgtEl>
                                        <p:attrNameLst>
                                          <p:attrName>ppt_x</p:attrName>
                                        </p:attrNameLst>
                                      </p:cBhvr>
                                      <p:tavLst>
                                        <p:tav tm="0">
                                          <p:val>
                                            <p:strVal val="#ppt_x"/>
                                          </p:val>
                                        </p:tav>
                                        <p:tav tm="100000">
                                          <p:val>
                                            <p:strVal val="#ppt_x"/>
                                          </p:val>
                                        </p:tav>
                                      </p:tavLst>
                                    </p:anim>
                                    <p:anim calcmode="lin" valueType="num">
                                      <p:cBhvr>
                                        <p:cTn id="14" dur="500" fill="hold"/>
                                        <p:tgtEl>
                                          <p:spTgt spid="7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72" name="Rounded Rectangle 71"/>
          <p:cNvSpPr/>
          <p:nvPr/>
        </p:nvSpPr>
        <p:spPr>
          <a:xfrm>
            <a:off x="1621099" y="60887"/>
            <a:ext cx="5921828" cy="844775"/>
          </a:xfrm>
          <a:prstGeom prst="roundRect">
            <a:avLst/>
          </a:prstGeom>
          <a:noFill/>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lvl="0" indent="0" algn="ctr">
              <a:spcBef>
                <a:spcPct val="0"/>
              </a:spcBef>
            </a:pPr>
            <a:r>
              <a:rPr lang="en-US" sz="3600" b="1">
                <a:solidFill>
                  <a:schemeClr val="bg2">
                    <a:lumMod val="25000"/>
                  </a:schemeClr>
                </a:solidFill>
                <a:latin typeface="Arial" panose="020B0604020202020204" pitchFamily="34" charset="0"/>
                <a:ea typeface="Arial"/>
                <a:cs typeface="Arial" panose="020B0604020202020204" pitchFamily="34" charset="0"/>
              </a:rPr>
              <a:t>TRẢ LỜI CÂU HỎI</a:t>
            </a:r>
            <a:endParaRPr lang="en-US" sz="3600" b="1" dirty="0">
              <a:solidFill>
                <a:schemeClr val="bg2">
                  <a:lumMod val="25000"/>
                </a:schemeClr>
              </a:solidFill>
              <a:latin typeface="Arial" panose="020B0604020202020204" pitchFamily="34" charset="0"/>
              <a:ea typeface="Arial"/>
              <a:cs typeface="Arial" panose="020B0604020202020204" pitchFamily="34" charset="0"/>
            </a:endParaRPr>
          </a:p>
        </p:txBody>
      </p:sp>
      <p:sp>
        <p:nvSpPr>
          <p:cNvPr id="73" name="Rounded Rectangle 72"/>
          <p:cNvSpPr/>
          <p:nvPr/>
        </p:nvSpPr>
        <p:spPr>
          <a:xfrm>
            <a:off x="647686" y="914242"/>
            <a:ext cx="7868653" cy="1104347"/>
          </a:xfrm>
          <a:prstGeom prst="roundRect">
            <a:avLst/>
          </a:prstGeom>
          <a:solidFill>
            <a:srgbClr val="FFFFFF"/>
          </a:solid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2200" b="1">
                <a:solidFill>
                  <a:sysClr val="windowText" lastClr="000000"/>
                </a:solidFill>
                <a:ea typeface="Calibri" panose="020F0502020204030204" pitchFamily="34" charset="0"/>
                <a:cs typeface="Arial" panose="020B0604020202020204" pitchFamily="34" charset="0"/>
              </a:rPr>
              <a:t>       Câu 4: </a:t>
            </a:r>
            <a:r>
              <a:rPr lang="nl-NL" sz="2200">
                <a:solidFill>
                  <a:sysClr val="windowText" lastClr="000000"/>
                </a:solidFill>
                <a:ea typeface="Calibri" panose="020F0502020204030204" pitchFamily="34" charset="0"/>
                <a:cs typeface="Arial" panose="020B0604020202020204" pitchFamily="34" charset="0"/>
              </a:rPr>
              <a:t>Theo em, vì sao hình ảnh bầu trời trong các câu văn của mỗi bạn nhỏ rất khác nhau?</a:t>
            </a:r>
            <a:endParaRPr lang="en-US" sz="2200">
              <a:solidFill>
                <a:sysClr val="windowText" lastClr="000000"/>
              </a:solidFill>
              <a:ea typeface="Calibri" panose="020F0502020204030204" pitchFamily="34" charset="0"/>
              <a:cs typeface="Arial" panose="020B0604020202020204" pitchFamily="34" charset="0"/>
            </a:endParaRPr>
          </a:p>
        </p:txBody>
      </p:sp>
      <p:sp>
        <p:nvSpPr>
          <p:cNvPr id="74" name="TextBox 73">
            <a:extLst>
              <a:ext uri="{FF2B5EF4-FFF2-40B4-BE49-F238E27FC236}">
                <a16:creationId xmlns:a16="http://schemas.microsoft.com/office/drawing/2014/main" id="{8671BA59-C2B6-848C-E08B-A5ACB240C20C}"/>
              </a:ext>
            </a:extLst>
          </p:cNvPr>
          <p:cNvSpPr txBox="1"/>
          <p:nvPr/>
        </p:nvSpPr>
        <p:spPr>
          <a:xfrm>
            <a:off x="3686629" y="2163732"/>
            <a:ext cx="1741713" cy="553998"/>
          </a:xfrm>
          <a:prstGeom prst="rect">
            <a:avLst/>
          </a:prstGeom>
          <a:noFill/>
        </p:spPr>
        <p:txBody>
          <a:bodyPr wrap="square">
            <a:spAutoFit/>
          </a:bodyPr>
          <a:lstStyle/>
          <a:p>
            <a:pPr marR="0" lvl="0" algn="just">
              <a:lnSpc>
                <a:spcPct val="150000"/>
              </a:lnSpc>
              <a:spcBef>
                <a:spcPts val="0"/>
              </a:spcBef>
              <a:spcAft>
                <a:spcPts val="800"/>
              </a:spcAft>
              <a:buClr>
                <a:srgbClr val="000000"/>
              </a:buClr>
              <a:tabLst>
                <a:tab pos="201295" algn="l"/>
              </a:tabLst>
            </a:pPr>
            <a:r>
              <a:rPr lang="en-US" sz="2000" b="1" u="sng">
                <a:solidFill>
                  <a:schemeClr val="bg2">
                    <a:lumMod val="50000"/>
                  </a:schemeClr>
                </a:solidFill>
                <a:latin typeface="Arial" panose="020B0604020202020204" pitchFamily="34" charset="0"/>
                <a:ea typeface="Calibri" panose="020F0502020204030204" pitchFamily="34" charset="0"/>
                <a:cs typeface="Arial" panose="020B0604020202020204" pitchFamily="34" charset="0"/>
              </a:rPr>
              <a:t>Tham khảo:</a:t>
            </a:r>
            <a:endParaRPr lang="en-US" sz="2000" u="sng"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647686" y="2717730"/>
            <a:ext cx="7868653" cy="1615827"/>
          </a:xfrm>
          <a:prstGeom prst="rect">
            <a:avLst/>
          </a:prstGeom>
        </p:spPr>
        <p:txBody>
          <a:bodyPr wrap="square">
            <a:spAutoFit/>
          </a:bodyPr>
          <a:lstStyle/>
          <a:p>
            <a:pPr algn="just">
              <a:lnSpc>
                <a:spcPct val="150000"/>
              </a:lnSpc>
            </a:pPr>
            <a:r>
              <a:rPr lang="vi-VN" sz="2200">
                <a:solidFill>
                  <a:sysClr val="windowText" lastClr="000000"/>
                </a:solidFill>
                <a:latin typeface="Arial" panose="020B0604020202020204" pitchFamily="34" charset="0"/>
                <a:ea typeface="Calibri" panose="020F0502020204030204" pitchFamily="34" charset="0"/>
                <a:cs typeface="Arial" panose="020B0604020202020204" pitchFamily="34" charset="0"/>
              </a:rPr>
              <a:t>Hình ảnh bầu trời trong cách miêu tả, cảm nhận của các bạn nhỏ khác nhau vì mỗi chúng ta đều có một cảm quan khác nhau để cảm nhận những sự vật xung quanh mình. </a:t>
            </a:r>
          </a:p>
        </p:txBody>
      </p:sp>
      <p:sp>
        <p:nvSpPr>
          <p:cNvPr id="76" name="Oval 75"/>
          <p:cNvSpPr/>
          <p:nvPr/>
        </p:nvSpPr>
        <p:spPr>
          <a:xfrm>
            <a:off x="440248" y="546826"/>
            <a:ext cx="778951" cy="717672"/>
          </a:xfrm>
          <a:prstGeom prst="ellipse">
            <a:avLst/>
          </a:prstGeom>
          <a:solidFill>
            <a:schemeClr val="bg2">
              <a:lumMod val="75000"/>
            </a:schemeClr>
          </a:solidFill>
          <a:ln>
            <a:solidFill>
              <a:schemeClr val="bg2">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4800" b="1">
                <a:solidFill>
                  <a:srgbClr val="FFFFFF"/>
                </a:solidFill>
              </a:rPr>
              <a:t>?</a:t>
            </a:r>
          </a:p>
        </p:txBody>
      </p:sp>
    </p:spTree>
    <p:extLst>
      <p:ext uri="{BB962C8B-B14F-4D97-AF65-F5344CB8AC3E}">
        <p14:creationId xmlns:p14="http://schemas.microsoft.com/office/powerpoint/2010/main" val="171425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inVertical)">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anim calcmode="lin" valueType="num">
                                      <p:cBhvr>
                                        <p:cTn id="13" dur="500" fill="hold"/>
                                        <p:tgtEl>
                                          <p:spTgt spid="74"/>
                                        </p:tgtEl>
                                        <p:attrNameLst>
                                          <p:attrName>ppt_x</p:attrName>
                                        </p:attrNameLst>
                                      </p:cBhvr>
                                      <p:tavLst>
                                        <p:tav tm="0">
                                          <p:val>
                                            <p:strVal val="#ppt_x"/>
                                          </p:val>
                                        </p:tav>
                                        <p:tav tm="100000">
                                          <p:val>
                                            <p:strVal val="#ppt_x"/>
                                          </p:val>
                                        </p:tav>
                                      </p:tavLst>
                                    </p:anim>
                                    <p:anim calcmode="lin" valueType="num">
                                      <p:cBhvr>
                                        <p:cTn id="14" dur="500" fill="hold"/>
                                        <p:tgtEl>
                                          <p:spTgt spid="7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72" name="Rounded Rectangle 71"/>
          <p:cNvSpPr/>
          <p:nvPr/>
        </p:nvSpPr>
        <p:spPr>
          <a:xfrm>
            <a:off x="1621099" y="60887"/>
            <a:ext cx="5921828" cy="844775"/>
          </a:xfrm>
          <a:prstGeom prst="roundRect">
            <a:avLst/>
          </a:prstGeom>
          <a:noFill/>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lvl="0" indent="0" algn="ctr">
              <a:spcBef>
                <a:spcPct val="0"/>
              </a:spcBef>
            </a:pPr>
            <a:r>
              <a:rPr lang="en-US" sz="3600" b="1">
                <a:solidFill>
                  <a:schemeClr val="bg2">
                    <a:lumMod val="25000"/>
                  </a:schemeClr>
                </a:solidFill>
                <a:latin typeface="Arial" panose="020B0604020202020204" pitchFamily="34" charset="0"/>
                <a:ea typeface="Arial"/>
                <a:cs typeface="Arial" panose="020B0604020202020204" pitchFamily="34" charset="0"/>
              </a:rPr>
              <a:t>TRẢ LỜI CÂU HỎI</a:t>
            </a:r>
            <a:endParaRPr lang="en-US" sz="3600" b="1" dirty="0">
              <a:solidFill>
                <a:schemeClr val="bg2">
                  <a:lumMod val="25000"/>
                </a:schemeClr>
              </a:solidFill>
              <a:latin typeface="Arial" panose="020B0604020202020204" pitchFamily="34" charset="0"/>
              <a:ea typeface="Arial"/>
              <a:cs typeface="Arial" panose="020B0604020202020204" pitchFamily="34" charset="0"/>
            </a:endParaRPr>
          </a:p>
        </p:txBody>
      </p:sp>
      <p:sp>
        <p:nvSpPr>
          <p:cNvPr id="73" name="Rounded Rectangle 72"/>
          <p:cNvSpPr/>
          <p:nvPr/>
        </p:nvSpPr>
        <p:spPr>
          <a:xfrm>
            <a:off x="647686" y="914242"/>
            <a:ext cx="7868653" cy="1104347"/>
          </a:xfrm>
          <a:prstGeom prst="roundRect">
            <a:avLst/>
          </a:prstGeom>
          <a:solidFill>
            <a:srgbClr val="FFFFFF"/>
          </a:solid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2200" b="1">
                <a:solidFill>
                  <a:sysClr val="windowText" lastClr="000000"/>
                </a:solidFill>
                <a:ea typeface="Calibri" panose="020F0502020204030204" pitchFamily="34" charset="0"/>
                <a:cs typeface="Arial" panose="020B0604020202020204" pitchFamily="34" charset="0"/>
              </a:rPr>
              <a:t>       Câu 5: </a:t>
            </a:r>
            <a:r>
              <a:rPr lang="nl-NL" sz="2200">
                <a:solidFill>
                  <a:sysClr val="windowText" lastClr="000000"/>
                </a:solidFill>
                <a:ea typeface="Calibri" panose="020F0502020204030204" pitchFamily="34" charset="0"/>
                <a:cs typeface="Arial" panose="020B0604020202020204" pitchFamily="34" charset="0"/>
              </a:rPr>
              <a:t>Viết 1 – 2 câu văn tả bầu trời theo quan sát và cảm nhận của em.</a:t>
            </a:r>
            <a:endParaRPr lang="en-US" sz="2200">
              <a:solidFill>
                <a:sysClr val="windowText" lastClr="000000"/>
              </a:solidFill>
              <a:ea typeface="Calibri" panose="020F0502020204030204" pitchFamily="34" charset="0"/>
              <a:cs typeface="Arial" panose="020B0604020202020204" pitchFamily="34" charset="0"/>
            </a:endParaRPr>
          </a:p>
        </p:txBody>
      </p:sp>
      <p:sp>
        <p:nvSpPr>
          <p:cNvPr id="74" name="TextBox 73">
            <a:extLst>
              <a:ext uri="{FF2B5EF4-FFF2-40B4-BE49-F238E27FC236}">
                <a16:creationId xmlns:a16="http://schemas.microsoft.com/office/drawing/2014/main" id="{8671BA59-C2B6-848C-E08B-A5ACB240C20C}"/>
              </a:ext>
            </a:extLst>
          </p:cNvPr>
          <p:cNvSpPr txBox="1"/>
          <p:nvPr/>
        </p:nvSpPr>
        <p:spPr>
          <a:xfrm>
            <a:off x="3686629" y="2163732"/>
            <a:ext cx="1741713" cy="553998"/>
          </a:xfrm>
          <a:prstGeom prst="rect">
            <a:avLst/>
          </a:prstGeom>
          <a:noFill/>
        </p:spPr>
        <p:txBody>
          <a:bodyPr wrap="square">
            <a:spAutoFit/>
          </a:bodyPr>
          <a:lstStyle/>
          <a:p>
            <a:pPr marR="0" lvl="0" algn="just">
              <a:lnSpc>
                <a:spcPct val="150000"/>
              </a:lnSpc>
              <a:spcBef>
                <a:spcPts val="0"/>
              </a:spcBef>
              <a:spcAft>
                <a:spcPts val="800"/>
              </a:spcAft>
              <a:buClr>
                <a:srgbClr val="000000"/>
              </a:buClr>
              <a:tabLst>
                <a:tab pos="201295" algn="l"/>
              </a:tabLst>
            </a:pPr>
            <a:r>
              <a:rPr lang="en-US" sz="2000" b="1" u="sng">
                <a:solidFill>
                  <a:schemeClr val="bg2">
                    <a:lumMod val="50000"/>
                  </a:schemeClr>
                </a:solidFill>
                <a:latin typeface="Arial" panose="020B0604020202020204" pitchFamily="34" charset="0"/>
                <a:ea typeface="Calibri" panose="020F0502020204030204" pitchFamily="34" charset="0"/>
                <a:cs typeface="Arial" panose="020B0604020202020204" pitchFamily="34" charset="0"/>
              </a:rPr>
              <a:t>Tham khảo:</a:t>
            </a:r>
            <a:endParaRPr lang="en-US" sz="2000" u="sng"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647686" y="2717730"/>
            <a:ext cx="7868653" cy="1615827"/>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vi-VN" sz="2200">
                <a:solidFill>
                  <a:sysClr val="windowText" lastClr="000000"/>
                </a:solidFill>
                <a:latin typeface="Arial" panose="020B0604020202020204" pitchFamily="34" charset="0"/>
                <a:ea typeface="Calibri" panose="020F0502020204030204" pitchFamily="34" charset="0"/>
                <a:cs typeface="Arial" panose="020B0604020202020204" pitchFamily="34" charset="0"/>
              </a:rPr>
              <a:t>Mặt trời từ từ đi lên với khuôn mặt tròn trĩnh, phúc hậu. Cái màu đỏ hồng như muốn nhuộm cả một vùng trời bao la. </a:t>
            </a:r>
          </a:p>
          <a:p>
            <a:pPr marL="342900" indent="-342900" algn="just">
              <a:lnSpc>
                <a:spcPct val="150000"/>
              </a:lnSpc>
              <a:buFont typeface="Arial" panose="020B0604020202020204" pitchFamily="34" charset="0"/>
              <a:buChar char="•"/>
            </a:pPr>
            <a:r>
              <a:rPr lang="vi-VN" sz="2200">
                <a:solidFill>
                  <a:sysClr val="windowText" lastClr="000000"/>
                </a:solidFill>
                <a:latin typeface="Arial" panose="020B0604020202020204" pitchFamily="34" charset="0"/>
                <a:ea typeface="Calibri" panose="020F0502020204030204" pitchFamily="34" charset="0"/>
                <a:cs typeface="Arial" panose="020B0604020202020204" pitchFamily="34" charset="0"/>
              </a:rPr>
              <a:t>Bầu trời cao, trong xanh như một tấm thảm khổng lồ. </a:t>
            </a:r>
          </a:p>
        </p:txBody>
      </p:sp>
      <p:sp>
        <p:nvSpPr>
          <p:cNvPr id="76" name="Oval 75"/>
          <p:cNvSpPr/>
          <p:nvPr/>
        </p:nvSpPr>
        <p:spPr>
          <a:xfrm>
            <a:off x="440248" y="546826"/>
            <a:ext cx="778951" cy="717672"/>
          </a:xfrm>
          <a:prstGeom prst="ellipse">
            <a:avLst/>
          </a:prstGeom>
          <a:solidFill>
            <a:schemeClr val="bg2">
              <a:lumMod val="75000"/>
            </a:schemeClr>
          </a:solidFill>
          <a:ln>
            <a:solidFill>
              <a:schemeClr val="bg2">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4800" b="1">
                <a:solidFill>
                  <a:srgbClr val="FFFFFF"/>
                </a:solidFill>
              </a:rPr>
              <a:t>?</a:t>
            </a:r>
          </a:p>
        </p:txBody>
      </p:sp>
    </p:spTree>
    <p:extLst>
      <p:ext uri="{BB962C8B-B14F-4D97-AF65-F5344CB8AC3E}">
        <p14:creationId xmlns:p14="http://schemas.microsoft.com/office/powerpoint/2010/main" val="4179055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inVertical)">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anim calcmode="lin" valueType="num">
                                      <p:cBhvr>
                                        <p:cTn id="13" dur="500" fill="hold"/>
                                        <p:tgtEl>
                                          <p:spTgt spid="74"/>
                                        </p:tgtEl>
                                        <p:attrNameLst>
                                          <p:attrName>ppt_x</p:attrName>
                                        </p:attrNameLst>
                                      </p:cBhvr>
                                      <p:tavLst>
                                        <p:tav tm="0">
                                          <p:val>
                                            <p:strVal val="#ppt_x"/>
                                          </p:val>
                                        </p:tav>
                                        <p:tav tm="100000">
                                          <p:val>
                                            <p:strVal val="#ppt_x"/>
                                          </p:val>
                                        </p:tav>
                                      </p:tavLst>
                                    </p:anim>
                                    <p:anim calcmode="lin" valueType="num">
                                      <p:cBhvr>
                                        <p:cTn id="14" dur="500" fill="hold"/>
                                        <p:tgtEl>
                                          <p:spTgt spid="7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37"/>
          <p:cNvPicPr preferRelativeResize="0"/>
          <p:nvPr/>
        </p:nvPicPr>
        <p:blipFill>
          <a:blip r:embed="rId3">
            <a:alphaModFix/>
          </a:blip>
          <a:stretch>
            <a:fillRect/>
          </a:stretch>
        </p:blipFill>
        <p:spPr>
          <a:xfrm>
            <a:off x="259860" y="356000"/>
            <a:ext cx="1810664" cy="2938373"/>
          </a:xfrm>
          <a:prstGeom prst="rect">
            <a:avLst/>
          </a:prstGeom>
          <a:noFill/>
          <a:ln>
            <a:noFill/>
          </a:ln>
        </p:spPr>
      </p:pic>
      <p:pic>
        <p:nvPicPr>
          <p:cNvPr id="364" name="Google Shape;364;p37"/>
          <p:cNvPicPr preferRelativeResize="0"/>
          <p:nvPr/>
        </p:nvPicPr>
        <p:blipFill>
          <a:blip r:embed="rId4">
            <a:alphaModFix/>
          </a:blip>
          <a:stretch>
            <a:fillRect/>
          </a:stretch>
        </p:blipFill>
        <p:spPr>
          <a:xfrm rot="519987">
            <a:off x="166928" y="3986316"/>
            <a:ext cx="1208219" cy="991730"/>
          </a:xfrm>
          <a:prstGeom prst="rect">
            <a:avLst/>
          </a:prstGeom>
          <a:noFill/>
          <a:ln>
            <a:noFill/>
          </a:ln>
        </p:spPr>
      </p:pic>
      <p:pic>
        <p:nvPicPr>
          <p:cNvPr id="365" name="Google Shape;365;p37"/>
          <p:cNvPicPr preferRelativeResize="0"/>
          <p:nvPr/>
        </p:nvPicPr>
        <p:blipFill>
          <a:blip r:embed="rId5">
            <a:alphaModFix/>
          </a:blip>
          <a:stretch>
            <a:fillRect/>
          </a:stretch>
        </p:blipFill>
        <p:spPr>
          <a:xfrm>
            <a:off x="1524528" y="3477863"/>
            <a:ext cx="735399" cy="703210"/>
          </a:xfrm>
          <a:prstGeom prst="rect">
            <a:avLst/>
          </a:prstGeom>
          <a:noFill/>
          <a:ln>
            <a:noFill/>
          </a:ln>
        </p:spPr>
      </p:pic>
      <p:pic>
        <p:nvPicPr>
          <p:cNvPr id="366" name="Google Shape;366;p37"/>
          <p:cNvPicPr preferRelativeResize="0"/>
          <p:nvPr/>
        </p:nvPicPr>
        <p:blipFill>
          <a:blip r:embed="rId6">
            <a:alphaModFix/>
          </a:blip>
          <a:stretch>
            <a:fillRect/>
          </a:stretch>
        </p:blipFill>
        <p:spPr>
          <a:xfrm rot="2402524">
            <a:off x="-397780" y="1751553"/>
            <a:ext cx="696959" cy="448544"/>
          </a:xfrm>
          <a:prstGeom prst="rect">
            <a:avLst/>
          </a:prstGeom>
          <a:noFill/>
          <a:ln>
            <a:noFill/>
          </a:ln>
        </p:spPr>
      </p:pic>
      <p:pic>
        <p:nvPicPr>
          <p:cNvPr id="367" name="Google Shape;367;p37"/>
          <p:cNvPicPr preferRelativeResize="0"/>
          <p:nvPr/>
        </p:nvPicPr>
        <p:blipFill>
          <a:blip r:embed="rId6">
            <a:alphaModFix/>
          </a:blip>
          <a:stretch>
            <a:fillRect/>
          </a:stretch>
        </p:blipFill>
        <p:spPr>
          <a:xfrm rot="-7301480" flipH="1">
            <a:off x="8268196" y="758721"/>
            <a:ext cx="515533" cy="331775"/>
          </a:xfrm>
          <a:prstGeom prst="rect">
            <a:avLst/>
          </a:prstGeom>
          <a:noFill/>
          <a:ln>
            <a:noFill/>
          </a:ln>
        </p:spPr>
      </p:pic>
      <p:pic>
        <p:nvPicPr>
          <p:cNvPr id="368" name="Google Shape;368;p37"/>
          <p:cNvPicPr preferRelativeResize="0"/>
          <p:nvPr/>
        </p:nvPicPr>
        <p:blipFill>
          <a:blip r:embed="rId6">
            <a:alphaModFix/>
          </a:blip>
          <a:stretch>
            <a:fillRect/>
          </a:stretch>
        </p:blipFill>
        <p:spPr>
          <a:xfrm rot="7301480">
            <a:off x="2612746" y="891609"/>
            <a:ext cx="515533" cy="331775"/>
          </a:xfrm>
          <a:prstGeom prst="rect">
            <a:avLst/>
          </a:prstGeom>
          <a:noFill/>
          <a:ln>
            <a:noFill/>
          </a:ln>
        </p:spPr>
      </p:pic>
      <p:pic>
        <p:nvPicPr>
          <p:cNvPr id="369" name="Google Shape;369;p37"/>
          <p:cNvPicPr preferRelativeResize="0"/>
          <p:nvPr/>
        </p:nvPicPr>
        <p:blipFill>
          <a:blip r:embed="rId7">
            <a:alphaModFix/>
          </a:blip>
          <a:stretch>
            <a:fillRect/>
          </a:stretch>
        </p:blipFill>
        <p:spPr>
          <a:xfrm rot="-1345245">
            <a:off x="2223761" y="4626858"/>
            <a:ext cx="230802" cy="290925"/>
          </a:xfrm>
          <a:prstGeom prst="rect">
            <a:avLst/>
          </a:prstGeom>
          <a:noFill/>
          <a:ln>
            <a:noFill/>
          </a:ln>
        </p:spPr>
      </p:pic>
      <p:pic>
        <p:nvPicPr>
          <p:cNvPr id="372" name="Google Shape;372;p37"/>
          <p:cNvPicPr preferRelativeResize="0"/>
          <p:nvPr/>
        </p:nvPicPr>
        <p:blipFill>
          <a:blip r:embed="rId8">
            <a:alphaModFix/>
          </a:blip>
          <a:stretch>
            <a:fillRect/>
          </a:stretch>
        </p:blipFill>
        <p:spPr>
          <a:xfrm>
            <a:off x="7540824" y="3901426"/>
            <a:ext cx="1053424" cy="1044574"/>
          </a:xfrm>
          <a:prstGeom prst="rect">
            <a:avLst/>
          </a:prstGeom>
          <a:noFill/>
          <a:ln>
            <a:noFill/>
          </a:ln>
        </p:spPr>
      </p:pic>
      <p:pic>
        <p:nvPicPr>
          <p:cNvPr id="373" name="Google Shape;373;p37"/>
          <p:cNvPicPr preferRelativeResize="0"/>
          <p:nvPr/>
        </p:nvPicPr>
        <p:blipFill>
          <a:blip r:embed="rId9">
            <a:alphaModFix/>
          </a:blip>
          <a:stretch>
            <a:fillRect/>
          </a:stretch>
        </p:blipFill>
        <p:spPr>
          <a:xfrm>
            <a:off x="3570798" y="3510100"/>
            <a:ext cx="1562700" cy="1093900"/>
          </a:xfrm>
          <a:prstGeom prst="rect">
            <a:avLst/>
          </a:prstGeom>
          <a:noFill/>
          <a:ln>
            <a:noFill/>
          </a:ln>
        </p:spPr>
      </p:pic>
      <p:sp>
        <p:nvSpPr>
          <p:cNvPr id="15" name="Google Shape;379;p38"/>
          <p:cNvSpPr txBox="1">
            <a:spLocks noGrp="1"/>
          </p:cNvSpPr>
          <p:nvPr>
            <p:ph type="title" idx="4294967295"/>
          </p:nvPr>
        </p:nvSpPr>
        <p:spPr>
          <a:xfrm>
            <a:off x="5133498" y="1529916"/>
            <a:ext cx="1138833" cy="841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000" b="1">
                <a:solidFill>
                  <a:schemeClr val="accent1">
                    <a:lumMod val="50000"/>
                  </a:schemeClr>
                </a:solidFill>
                <a:latin typeface="+mj-lt"/>
              </a:rPr>
              <a:t>03</a:t>
            </a:r>
            <a:endParaRPr sz="6000" b="1">
              <a:solidFill>
                <a:schemeClr val="accent1">
                  <a:lumMod val="50000"/>
                </a:schemeClr>
              </a:solidFill>
              <a:latin typeface="+mj-lt"/>
            </a:endParaRPr>
          </a:p>
        </p:txBody>
      </p:sp>
      <p:sp>
        <p:nvSpPr>
          <p:cNvPr id="16" name="Rectangle 15"/>
          <p:cNvSpPr/>
          <p:nvPr/>
        </p:nvSpPr>
        <p:spPr>
          <a:xfrm>
            <a:off x="3057191" y="2068809"/>
            <a:ext cx="5763116" cy="1184876"/>
          </a:xfrm>
          <a:prstGeom prst="rect">
            <a:avLst/>
          </a:prstGeom>
        </p:spPr>
        <p:txBody>
          <a:bodyPr wrap="none">
            <a:spAutoFit/>
          </a:bodyPr>
          <a:lstStyle/>
          <a:p>
            <a:pPr algn="ctr">
              <a:lnSpc>
                <a:spcPct val="150000"/>
              </a:lnSpc>
            </a:pPr>
            <a:r>
              <a:rPr lang="vi-VN" sz="5400" b="1">
                <a:solidFill>
                  <a:schemeClr val="bg2">
                    <a:lumMod val="50000"/>
                  </a:schemeClr>
                </a:solidFill>
                <a:latin typeface="+mn-lt"/>
                <a:cs typeface="Arial" panose="020B0604020202020204" pitchFamily="34" charset="0"/>
              </a:rPr>
              <a:t>LUYỆN ĐỌC LẠI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75956" y="0"/>
            <a:ext cx="5921828" cy="844775"/>
          </a:xfrm>
          <a:prstGeom prst="roundRect">
            <a:avLst/>
          </a:prstGeom>
          <a:noFill/>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lvl="0" indent="0" algn="ctr">
              <a:spcBef>
                <a:spcPct val="0"/>
              </a:spcBef>
            </a:pPr>
            <a:r>
              <a:rPr lang="en-US" sz="3600" b="1">
                <a:solidFill>
                  <a:schemeClr val="bg2">
                    <a:lumMod val="25000"/>
                  </a:schemeClr>
                </a:solidFill>
                <a:latin typeface="Arial" panose="020B0604020202020204" pitchFamily="34" charset="0"/>
                <a:ea typeface="Arial"/>
                <a:cs typeface="Arial" panose="020B0604020202020204" pitchFamily="34" charset="0"/>
              </a:rPr>
              <a:t>LUYỆN ĐỌC LẠI </a:t>
            </a:r>
          </a:p>
        </p:txBody>
      </p:sp>
      <p:sp>
        <p:nvSpPr>
          <p:cNvPr id="5" name="Rectangle 4"/>
          <p:cNvSpPr/>
          <p:nvPr/>
        </p:nvSpPr>
        <p:spPr>
          <a:xfrm>
            <a:off x="232229" y="972457"/>
            <a:ext cx="8679543" cy="3918857"/>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1">
                <a:solidFill>
                  <a:schemeClr val="tx1">
                    <a:lumMod val="50000"/>
                  </a:schemeClr>
                </a:solidFill>
              </a:rPr>
              <a:t>BẦU TRỜI MÙA THU</a:t>
            </a:r>
            <a:endParaRPr lang="en-US" sz="1800" b="1">
              <a:solidFill>
                <a:schemeClr val="tx1">
                  <a:lumMod val="50000"/>
                </a:schemeClr>
              </a:solidFill>
            </a:endParaRPr>
          </a:p>
          <a:p>
            <a:pPr>
              <a:lnSpc>
                <a:spcPct val="150000"/>
              </a:lnSpc>
            </a:pPr>
            <a:r>
              <a:rPr lang="en-US" sz="1800">
                <a:solidFill>
                  <a:schemeClr val="tx1">
                    <a:lumMod val="50000"/>
                  </a:schemeClr>
                </a:solidFill>
              </a:rPr>
              <a:t>        </a:t>
            </a:r>
            <a:r>
              <a:rPr lang="vi-VN" sz="1800">
                <a:solidFill>
                  <a:schemeClr val="tx1">
                    <a:lumMod val="50000"/>
                  </a:schemeClr>
                </a:solidFill>
              </a:rPr>
              <a:t>Giờ học hôm nay, thầy giáo cùng cả lớp đi ra</a:t>
            </a:r>
            <a:r>
              <a:rPr lang="en-US" sz="1800">
                <a:solidFill>
                  <a:schemeClr val="tx1">
                    <a:lumMod val="50000"/>
                  </a:schemeClr>
                </a:solidFill>
              </a:rPr>
              <a:t> </a:t>
            </a:r>
            <a:r>
              <a:rPr lang="vi-VN" sz="1800">
                <a:solidFill>
                  <a:schemeClr val="tx1">
                    <a:lumMod val="50000"/>
                  </a:schemeClr>
                </a:solidFill>
              </a:rPr>
              <a:t>cánh đồng. Buổi sáng mùa thu mát</a:t>
            </a:r>
            <a:r>
              <a:rPr lang="en-US" sz="1800">
                <a:solidFill>
                  <a:schemeClr val="tx1">
                    <a:lumMod val="50000"/>
                  </a:schemeClr>
                </a:solidFill>
              </a:rPr>
              <a:t> </a:t>
            </a:r>
            <a:r>
              <a:rPr lang="vi-VN" sz="1800">
                <a:solidFill>
                  <a:schemeClr val="tx1">
                    <a:lumMod val="50000"/>
                  </a:schemeClr>
                </a:solidFill>
              </a:rPr>
              <a:t>mẻ. Thầy nói:</a:t>
            </a:r>
            <a:br>
              <a:rPr lang="vi-VN" sz="1800">
                <a:solidFill>
                  <a:schemeClr val="tx1">
                    <a:lumMod val="50000"/>
                  </a:schemeClr>
                </a:solidFill>
              </a:rPr>
            </a:br>
            <a:r>
              <a:rPr lang="vi-VN" sz="1800">
                <a:solidFill>
                  <a:schemeClr val="tx1">
                    <a:lumMod val="50000"/>
                  </a:schemeClr>
                </a:solidFill>
              </a:rPr>
              <a:t>– Các em hãy nhìn lên bầu trời. Mùa hè, nó rất nóng</a:t>
            </a:r>
            <a:r>
              <a:rPr lang="en-US" sz="1800">
                <a:solidFill>
                  <a:schemeClr val="tx1">
                    <a:lumMod val="50000"/>
                  </a:schemeClr>
                </a:solidFill>
              </a:rPr>
              <a:t> </a:t>
            </a:r>
            <a:r>
              <a:rPr lang="vi-VN" sz="1800">
                <a:solidFill>
                  <a:schemeClr val="tx1">
                    <a:lumMod val="50000"/>
                  </a:schemeClr>
                </a:solidFill>
              </a:rPr>
              <a:t>với những tia nắng mặt trời chói chang. Còn bây giờ,</a:t>
            </a:r>
            <a:r>
              <a:rPr lang="en-US" sz="1800">
                <a:solidFill>
                  <a:schemeClr val="tx1">
                    <a:lumMod val="50000"/>
                  </a:schemeClr>
                </a:solidFill>
              </a:rPr>
              <a:t> </a:t>
            </a:r>
            <a:r>
              <a:rPr lang="vi-VN" sz="1800">
                <a:solidFill>
                  <a:schemeClr val="tx1">
                    <a:lumMod val="50000"/>
                  </a:schemeClr>
                </a:solidFill>
              </a:rPr>
              <a:t>bầu trời thế nào? Các em hãy suy nghĩ và chọn những</a:t>
            </a:r>
            <a:r>
              <a:rPr lang="en-US" sz="1800">
                <a:solidFill>
                  <a:schemeClr val="tx1">
                    <a:lumMod val="50000"/>
                  </a:schemeClr>
                </a:solidFill>
              </a:rPr>
              <a:t> </a:t>
            </a:r>
            <a:r>
              <a:rPr lang="vi-VN" sz="1800">
                <a:solidFill>
                  <a:schemeClr val="tx1">
                    <a:lumMod val="50000"/>
                  </a:schemeClr>
                </a:solidFill>
              </a:rPr>
              <a:t>từ ngữ thích hợp để nói về bầu trời.</a:t>
            </a:r>
            <a:br>
              <a:rPr lang="vi-VN" sz="1800">
                <a:solidFill>
                  <a:schemeClr val="tx1">
                    <a:lumMod val="50000"/>
                  </a:schemeClr>
                </a:solidFill>
              </a:rPr>
            </a:br>
            <a:r>
              <a:rPr lang="en-US" sz="1800">
                <a:solidFill>
                  <a:schemeClr val="tx1">
                    <a:lumMod val="50000"/>
                  </a:schemeClr>
                </a:solidFill>
              </a:rPr>
              <a:t>        </a:t>
            </a:r>
            <a:r>
              <a:rPr lang="vi-VN" sz="1800">
                <a:solidFill>
                  <a:schemeClr val="tx1">
                    <a:lumMod val="50000"/>
                  </a:schemeClr>
                </a:solidFill>
              </a:rPr>
              <a:t>Các cô cậu học trò nhìn lên trời và suy nghĩ. Sau vài</a:t>
            </a:r>
            <a:r>
              <a:rPr lang="en-US" sz="1800">
                <a:solidFill>
                  <a:schemeClr val="tx1">
                    <a:lumMod val="50000"/>
                  </a:schemeClr>
                </a:solidFill>
              </a:rPr>
              <a:t> </a:t>
            </a:r>
            <a:r>
              <a:rPr lang="vi-VN" sz="1800">
                <a:solidFill>
                  <a:schemeClr val="tx1">
                    <a:lumMod val="50000"/>
                  </a:schemeClr>
                </a:solidFill>
              </a:rPr>
              <a:t>phút, một em nói:</a:t>
            </a:r>
            <a:br>
              <a:rPr lang="vi-VN" sz="1800">
                <a:solidFill>
                  <a:schemeClr val="tx1">
                    <a:lumMod val="50000"/>
                  </a:schemeClr>
                </a:solidFill>
              </a:rPr>
            </a:br>
            <a:r>
              <a:rPr lang="vi-VN" sz="1800">
                <a:solidFill>
                  <a:schemeClr val="tx1">
                    <a:lumMod val="50000"/>
                  </a:schemeClr>
                </a:solidFill>
              </a:rPr>
              <a:t>– Bầu trời xanh như mặt nước mệt mỏi trong ao</a:t>
            </a:r>
            <a:r>
              <a:rPr lang="en-US" sz="1800">
                <a:solidFill>
                  <a:schemeClr val="tx1">
                    <a:lumMod val="50000"/>
                  </a:schemeClr>
                </a:solidFill>
              </a:rPr>
              <a:t>.</a:t>
            </a:r>
          </a:p>
          <a:p>
            <a:pPr>
              <a:lnSpc>
                <a:spcPct val="150000"/>
              </a:lnSpc>
            </a:pPr>
            <a:r>
              <a:rPr lang="vi-VN" sz="1800">
                <a:solidFill>
                  <a:schemeClr val="tx1">
                    <a:lumMod val="50000"/>
                  </a:schemeClr>
                </a:solidFill>
              </a:rPr>
              <a:t>– Vì sao mặt nước lại mệt mỏi? – Thầy hỏi.</a:t>
            </a:r>
          </a:p>
        </p:txBody>
      </p:sp>
    </p:spTree>
    <p:extLst>
      <p:ext uri="{BB962C8B-B14F-4D97-AF65-F5344CB8AC3E}">
        <p14:creationId xmlns:p14="http://schemas.microsoft.com/office/powerpoint/2010/main" val="157749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75956" y="0"/>
            <a:ext cx="5921828" cy="844775"/>
          </a:xfrm>
          <a:prstGeom prst="roundRect">
            <a:avLst/>
          </a:prstGeom>
          <a:noFill/>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lvl="0" indent="0" algn="ctr">
              <a:spcBef>
                <a:spcPct val="0"/>
              </a:spcBef>
            </a:pPr>
            <a:r>
              <a:rPr lang="en-US" sz="3600" b="1">
                <a:solidFill>
                  <a:schemeClr val="bg2">
                    <a:lumMod val="25000"/>
                  </a:schemeClr>
                </a:solidFill>
                <a:latin typeface="Arial" panose="020B0604020202020204" pitchFamily="34" charset="0"/>
                <a:ea typeface="Arial"/>
                <a:cs typeface="Arial" panose="020B0604020202020204" pitchFamily="34" charset="0"/>
              </a:rPr>
              <a:t>LUYỆN ĐỌC LẠI </a:t>
            </a:r>
          </a:p>
        </p:txBody>
      </p:sp>
      <p:sp>
        <p:nvSpPr>
          <p:cNvPr id="5" name="Rectangle 4"/>
          <p:cNvSpPr/>
          <p:nvPr/>
        </p:nvSpPr>
        <p:spPr>
          <a:xfrm>
            <a:off x="314813" y="844775"/>
            <a:ext cx="8244114" cy="4017511"/>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vi-VN" sz="1700">
                <a:solidFill>
                  <a:schemeClr val="tx1">
                    <a:lumMod val="50000"/>
                  </a:schemeClr>
                </a:solidFill>
              </a:rPr>
              <a:t>– Thưa thầy, mùa hè, nước dạo chơi cùng những làn sóng. Mùa thu, nó mệt nên đứng yên với màu xanh nhạt</a:t>
            </a:r>
            <a:endParaRPr lang="en-US" sz="1700">
              <a:solidFill>
                <a:schemeClr val="tx1">
                  <a:lumMod val="50000"/>
                </a:schemeClr>
              </a:solidFill>
            </a:endParaRPr>
          </a:p>
          <a:p>
            <a:pPr algn="just">
              <a:lnSpc>
                <a:spcPct val="150000"/>
              </a:lnSpc>
            </a:pPr>
            <a:r>
              <a:rPr lang="en-US" sz="1600">
                <a:solidFill>
                  <a:schemeClr val="tx1">
                    <a:lumMod val="50000"/>
                  </a:schemeClr>
                </a:solidFill>
              </a:rPr>
              <a:t>        </a:t>
            </a:r>
            <a:r>
              <a:rPr lang="vi-VN" sz="1700">
                <a:solidFill>
                  <a:schemeClr val="tx1">
                    <a:lumMod val="50000"/>
                  </a:schemeClr>
                </a:solidFill>
              </a:rPr>
              <a:t>Các bạn khác tiếp tục nói:</a:t>
            </a:r>
          </a:p>
          <a:p>
            <a:pPr algn="just">
              <a:lnSpc>
                <a:spcPct val="150000"/>
              </a:lnSpc>
            </a:pPr>
            <a:r>
              <a:rPr lang="vi-VN" sz="1700">
                <a:solidFill>
                  <a:schemeClr val="tx1">
                    <a:lumMod val="50000"/>
                  </a:schemeClr>
                </a:solidFill>
              </a:rPr>
              <a:t>– Bầu trời được rửa mặt sau cơn mưa.</a:t>
            </a:r>
          </a:p>
          <a:p>
            <a:pPr algn="just">
              <a:lnSpc>
                <a:spcPct val="150000"/>
              </a:lnSpc>
            </a:pPr>
            <a:r>
              <a:rPr lang="vi-VN" sz="1700">
                <a:solidFill>
                  <a:schemeClr val="tx1">
                    <a:lumMod val="50000"/>
                  </a:schemeClr>
                </a:solidFill>
              </a:rPr>
              <a:t>– Bầu trời xanh biếc.</a:t>
            </a:r>
          </a:p>
          <a:p>
            <a:pPr algn="just">
              <a:lnSpc>
                <a:spcPct val="150000"/>
              </a:lnSpc>
            </a:pPr>
            <a:r>
              <a:rPr lang="en-US" sz="1600">
                <a:solidFill>
                  <a:schemeClr val="tx1">
                    <a:lumMod val="50000"/>
                  </a:schemeClr>
                </a:solidFill>
              </a:rPr>
              <a:t>        </a:t>
            </a:r>
            <a:r>
              <a:rPr lang="vi-VN" sz="1700">
                <a:solidFill>
                  <a:schemeClr val="tx1">
                    <a:lumMod val="50000"/>
                  </a:schemeClr>
                </a:solidFill>
              </a:rPr>
              <a:t>Thấy cô bé Va-li-a vẻ mặt đăm chiêu, thầy giáo hỏi:</a:t>
            </a:r>
          </a:p>
          <a:p>
            <a:pPr algn="just">
              <a:lnSpc>
                <a:spcPct val="150000"/>
              </a:lnSpc>
            </a:pPr>
            <a:r>
              <a:rPr lang="vi-VN" sz="1700">
                <a:solidFill>
                  <a:schemeClr val="tx1">
                    <a:lumMod val="50000"/>
                  </a:schemeClr>
                </a:solidFill>
              </a:rPr>
              <a:t>– Còn Va-li-a, vì sao em im lặng thế?</a:t>
            </a:r>
          </a:p>
          <a:p>
            <a:pPr algn="just">
              <a:lnSpc>
                <a:spcPct val="150000"/>
              </a:lnSpc>
            </a:pPr>
            <a:r>
              <a:rPr lang="vi-VN" sz="1700">
                <a:solidFill>
                  <a:schemeClr val="tx1">
                    <a:lumMod val="50000"/>
                  </a:schemeClr>
                </a:solidFill>
              </a:rPr>
              <a:t>– Em muốn nói bằng những từ ngữ của mình.</a:t>
            </a:r>
          </a:p>
          <a:p>
            <a:pPr algn="just">
              <a:lnSpc>
                <a:spcPct val="150000"/>
              </a:lnSpc>
            </a:pPr>
            <a:r>
              <a:rPr lang="vi-VN" sz="1700">
                <a:solidFill>
                  <a:schemeClr val="tx1">
                    <a:lumMod val="50000"/>
                  </a:schemeClr>
                </a:solidFill>
              </a:rPr>
              <a:t>– Em đã tìm được chưa?</a:t>
            </a:r>
          </a:p>
          <a:p>
            <a:pPr algn="just">
              <a:lnSpc>
                <a:spcPct val="150000"/>
              </a:lnSpc>
            </a:pPr>
            <a:r>
              <a:rPr lang="vi-VN" sz="1700">
                <a:solidFill>
                  <a:schemeClr val="tx1">
                    <a:lumMod val="50000"/>
                  </a:schemeClr>
                </a:solidFill>
              </a:rPr>
              <a:t>– Bầu trời dịu dàng. – Va-li-a khẽ nói và mỉm cười.</a:t>
            </a:r>
            <a:endParaRPr lang="en-US" sz="1700">
              <a:solidFill>
                <a:schemeClr val="tx1">
                  <a:lumMod val="50000"/>
                </a:schemeClr>
              </a:solidFill>
            </a:endParaRPr>
          </a:p>
          <a:p>
            <a:pPr algn="just">
              <a:lnSpc>
                <a:spcPct val="150000"/>
              </a:lnSpc>
            </a:pPr>
            <a:endParaRPr lang="vi-VN" sz="1700">
              <a:solidFill>
                <a:schemeClr val="tx1">
                  <a:lumMod val="50000"/>
                </a:schemeClr>
              </a:solidFill>
            </a:endParaRPr>
          </a:p>
        </p:txBody>
      </p:sp>
    </p:spTree>
    <p:extLst>
      <p:ext uri="{BB962C8B-B14F-4D97-AF65-F5344CB8AC3E}">
        <p14:creationId xmlns:p14="http://schemas.microsoft.com/office/powerpoint/2010/main" val="27567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75956" y="0"/>
            <a:ext cx="5921828" cy="844775"/>
          </a:xfrm>
          <a:prstGeom prst="roundRect">
            <a:avLst/>
          </a:prstGeom>
          <a:noFill/>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lvl="0" indent="0" algn="ctr">
              <a:spcBef>
                <a:spcPct val="0"/>
              </a:spcBef>
            </a:pPr>
            <a:r>
              <a:rPr lang="en-US" sz="3600" b="1">
                <a:solidFill>
                  <a:schemeClr val="bg2">
                    <a:lumMod val="25000"/>
                  </a:schemeClr>
                </a:solidFill>
                <a:latin typeface="Arial" panose="020B0604020202020204" pitchFamily="34" charset="0"/>
                <a:ea typeface="Arial"/>
                <a:cs typeface="Arial" panose="020B0604020202020204" pitchFamily="34" charset="0"/>
              </a:rPr>
              <a:t>LUYỆN ĐỌC LẠI </a:t>
            </a:r>
          </a:p>
        </p:txBody>
      </p:sp>
      <p:sp>
        <p:nvSpPr>
          <p:cNvPr id="5" name="Rectangle 4"/>
          <p:cNvSpPr/>
          <p:nvPr/>
        </p:nvSpPr>
        <p:spPr>
          <a:xfrm>
            <a:off x="273521" y="946375"/>
            <a:ext cx="8596958" cy="3915911"/>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en-US" sz="1800">
                <a:solidFill>
                  <a:schemeClr val="tx1">
                    <a:lumMod val="50000"/>
                  </a:schemeClr>
                </a:solidFill>
              </a:rPr>
              <a:t>        </a:t>
            </a:r>
            <a:r>
              <a:rPr lang="vi-VN" sz="1800">
                <a:solidFill>
                  <a:schemeClr val="tx1">
                    <a:lumMod val="50000"/>
                  </a:schemeClr>
                </a:solidFill>
              </a:rPr>
              <a:t>Sau đó, mỗi em đều muốn nói về bầu trời bằng những từ ngữ của</a:t>
            </a:r>
            <a:r>
              <a:rPr lang="en-US" sz="1800">
                <a:solidFill>
                  <a:schemeClr val="tx1">
                    <a:lumMod val="50000"/>
                  </a:schemeClr>
                </a:solidFill>
              </a:rPr>
              <a:t> </a:t>
            </a:r>
            <a:r>
              <a:rPr lang="vi-VN" sz="1800">
                <a:solidFill>
                  <a:schemeClr val="tx1">
                    <a:lumMod val="50000"/>
                  </a:schemeClr>
                </a:solidFill>
              </a:rPr>
              <a:t>riêng mình:</a:t>
            </a:r>
          </a:p>
          <a:p>
            <a:pPr algn="just">
              <a:lnSpc>
                <a:spcPct val="150000"/>
              </a:lnSpc>
            </a:pPr>
            <a:r>
              <a:rPr lang="vi-VN" sz="1800">
                <a:solidFill>
                  <a:schemeClr val="tx1">
                    <a:lumMod val="50000"/>
                  </a:schemeClr>
                </a:solidFill>
              </a:rPr>
              <a:t>– Bầu trời buồn bã. Những đám mây xám đang từ phương bắc trôi tới.</a:t>
            </a:r>
          </a:p>
          <a:p>
            <a:pPr algn="just">
              <a:lnSpc>
                <a:spcPct val="150000"/>
              </a:lnSpc>
            </a:pPr>
            <a:r>
              <a:rPr lang="vi-VN" sz="1800">
                <a:solidFill>
                  <a:schemeClr val="tx1">
                    <a:lumMod val="50000"/>
                  </a:schemeClr>
                </a:solidFill>
              </a:rPr>
              <a:t>– Bầu trời trầm ngâm. Nó nhớ đến tiếng hót của bầy chim sơn ca.</a:t>
            </a:r>
          </a:p>
          <a:p>
            <a:pPr algn="just">
              <a:lnSpc>
                <a:spcPct val="150000"/>
              </a:lnSpc>
            </a:pPr>
            <a:r>
              <a:rPr lang="vi-VN" sz="1800">
                <a:solidFill>
                  <a:schemeClr val="tx1">
                    <a:lumMod val="50000"/>
                  </a:schemeClr>
                </a:solidFill>
              </a:rPr>
              <a:t>– Bầu trời ghé sát mặt đất. Mùa hè, nó cao hơn và có những con</a:t>
            </a:r>
            <a:r>
              <a:rPr lang="en-US" sz="1800">
                <a:solidFill>
                  <a:schemeClr val="tx1">
                    <a:lumMod val="50000"/>
                  </a:schemeClr>
                </a:solidFill>
              </a:rPr>
              <a:t> </a:t>
            </a:r>
            <a:r>
              <a:rPr lang="vi-VN" sz="1800">
                <a:solidFill>
                  <a:schemeClr val="tx1">
                    <a:lumMod val="50000"/>
                  </a:schemeClr>
                </a:solidFill>
              </a:rPr>
              <a:t>chim én bay liệng. Còn bây giờ, chẳng có chim én nữa, vì thế bầu trời</a:t>
            </a:r>
            <a:r>
              <a:rPr lang="en-US" sz="1800">
                <a:solidFill>
                  <a:schemeClr val="tx1">
                    <a:lumMod val="50000"/>
                  </a:schemeClr>
                </a:solidFill>
              </a:rPr>
              <a:t> </a:t>
            </a:r>
            <a:r>
              <a:rPr lang="vi-VN" sz="1800">
                <a:solidFill>
                  <a:schemeClr val="tx1">
                    <a:lumMod val="50000"/>
                  </a:schemeClr>
                </a:solidFill>
              </a:rPr>
              <a:t>cúi xuống lắng nghe để tìm xem chim én đang ở trong bụi cây hay ở nơi nào.</a:t>
            </a:r>
          </a:p>
          <a:p>
            <a:pPr algn="just">
              <a:lnSpc>
                <a:spcPct val="150000"/>
              </a:lnSpc>
            </a:pPr>
            <a:r>
              <a:rPr lang="en-US" sz="1800">
                <a:solidFill>
                  <a:schemeClr val="tx1">
                    <a:lumMod val="50000"/>
                  </a:schemeClr>
                </a:solidFill>
              </a:rPr>
              <a:t>        </a:t>
            </a:r>
            <a:r>
              <a:rPr lang="vi-VN" sz="1800">
                <a:solidFill>
                  <a:schemeClr val="tx1">
                    <a:lumMod val="50000"/>
                  </a:schemeClr>
                </a:solidFill>
              </a:rPr>
              <a:t>Cứ thế, các cô cậu hào hứng suy nghĩ và tưởng tượng để nói về bầu trời</a:t>
            </a:r>
          </a:p>
          <a:p>
            <a:pPr algn="just">
              <a:lnSpc>
                <a:spcPct val="150000"/>
              </a:lnSpc>
            </a:pPr>
            <a:r>
              <a:rPr lang="vi-VN" sz="1800">
                <a:solidFill>
                  <a:schemeClr val="tx1">
                    <a:lumMod val="50000"/>
                  </a:schemeClr>
                </a:solidFill>
              </a:rPr>
              <a:t>theo cách của riêng mình.</a:t>
            </a:r>
          </a:p>
          <a:p>
            <a:pPr algn="r">
              <a:lnSpc>
                <a:spcPct val="150000"/>
              </a:lnSpc>
            </a:pPr>
            <a:r>
              <a:rPr lang="vi-VN" sz="1800">
                <a:solidFill>
                  <a:schemeClr val="tx1">
                    <a:lumMod val="50000"/>
                  </a:schemeClr>
                </a:solidFill>
              </a:rPr>
              <a:t>(Theo Xu-khôm-lin-xki, Mạnh Hưởng dịch)</a:t>
            </a:r>
          </a:p>
        </p:txBody>
      </p:sp>
    </p:spTree>
    <p:extLst>
      <p:ext uri="{BB962C8B-B14F-4D97-AF65-F5344CB8AC3E}">
        <p14:creationId xmlns:p14="http://schemas.microsoft.com/office/powerpoint/2010/main" val="42066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56" name="Google Shape;456;p43"/>
          <p:cNvPicPr preferRelativeResize="0"/>
          <p:nvPr/>
        </p:nvPicPr>
        <p:blipFill>
          <a:blip r:embed="rId3">
            <a:alphaModFix/>
          </a:blip>
          <a:stretch>
            <a:fillRect/>
          </a:stretch>
        </p:blipFill>
        <p:spPr>
          <a:xfrm rot="-7301516" flipH="1">
            <a:off x="8331424" y="442996"/>
            <a:ext cx="627226" cy="403660"/>
          </a:xfrm>
          <a:prstGeom prst="rect">
            <a:avLst/>
          </a:prstGeom>
          <a:noFill/>
          <a:ln>
            <a:noFill/>
          </a:ln>
        </p:spPr>
      </p:pic>
      <p:pic>
        <p:nvPicPr>
          <p:cNvPr id="457" name="Google Shape;457;p43"/>
          <p:cNvPicPr preferRelativeResize="0"/>
          <p:nvPr/>
        </p:nvPicPr>
        <p:blipFill>
          <a:blip r:embed="rId3">
            <a:alphaModFix/>
          </a:blip>
          <a:stretch>
            <a:fillRect/>
          </a:stretch>
        </p:blipFill>
        <p:spPr>
          <a:xfrm rot="7301480">
            <a:off x="8257796" y="4246959"/>
            <a:ext cx="515533" cy="331775"/>
          </a:xfrm>
          <a:prstGeom prst="rect">
            <a:avLst/>
          </a:prstGeom>
          <a:noFill/>
          <a:ln>
            <a:noFill/>
          </a:ln>
        </p:spPr>
      </p:pic>
      <p:pic>
        <p:nvPicPr>
          <p:cNvPr id="458" name="Google Shape;458;p43"/>
          <p:cNvPicPr preferRelativeResize="0"/>
          <p:nvPr/>
        </p:nvPicPr>
        <p:blipFill>
          <a:blip r:embed="rId3">
            <a:alphaModFix/>
          </a:blip>
          <a:stretch>
            <a:fillRect/>
          </a:stretch>
        </p:blipFill>
        <p:spPr>
          <a:xfrm rot="-7301516" flipH="1">
            <a:off x="1214324" y="171058"/>
            <a:ext cx="627226" cy="403660"/>
          </a:xfrm>
          <a:prstGeom prst="rect">
            <a:avLst/>
          </a:prstGeom>
          <a:noFill/>
          <a:ln>
            <a:noFill/>
          </a:ln>
        </p:spPr>
      </p:pic>
      <p:pic>
        <p:nvPicPr>
          <p:cNvPr id="459" name="Google Shape;459;p43"/>
          <p:cNvPicPr preferRelativeResize="0"/>
          <p:nvPr/>
        </p:nvPicPr>
        <p:blipFill>
          <a:blip r:embed="rId3">
            <a:alphaModFix/>
          </a:blip>
          <a:stretch>
            <a:fillRect/>
          </a:stretch>
        </p:blipFill>
        <p:spPr>
          <a:xfrm rot="7301480">
            <a:off x="7774210" y="4671133"/>
            <a:ext cx="515533" cy="331775"/>
          </a:xfrm>
          <a:prstGeom prst="rect">
            <a:avLst/>
          </a:prstGeom>
          <a:noFill/>
          <a:ln>
            <a:noFill/>
          </a:ln>
        </p:spPr>
      </p:pic>
      <p:pic>
        <p:nvPicPr>
          <p:cNvPr id="460" name="Google Shape;460;p43"/>
          <p:cNvPicPr preferRelativeResize="0"/>
          <p:nvPr/>
        </p:nvPicPr>
        <p:blipFill>
          <a:blip r:embed="rId4">
            <a:alphaModFix/>
          </a:blip>
          <a:stretch>
            <a:fillRect/>
          </a:stretch>
        </p:blipFill>
        <p:spPr>
          <a:xfrm>
            <a:off x="1336612" y="4112540"/>
            <a:ext cx="991221" cy="982924"/>
          </a:xfrm>
          <a:prstGeom prst="rect">
            <a:avLst/>
          </a:prstGeom>
          <a:noFill/>
          <a:ln>
            <a:noFill/>
          </a:ln>
        </p:spPr>
      </p:pic>
      <p:sp>
        <p:nvSpPr>
          <p:cNvPr id="25" name="Google Shape;379;p38"/>
          <p:cNvSpPr txBox="1">
            <a:spLocks noGrp="1"/>
          </p:cNvSpPr>
          <p:nvPr>
            <p:ph type="title" idx="4294967295"/>
          </p:nvPr>
        </p:nvSpPr>
        <p:spPr>
          <a:xfrm>
            <a:off x="4843289" y="1017707"/>
            <a:ext cx="1138833" cy="841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000" b="1">
                <a:solidFill>
                  <a:schemeClr val="accent1">
                    <a:lumMod val="50000"/>
                  </a:schemeClr>
                </a:solidFill>
                <a:latin typeface="+mj-lt"/>
              </a:rPr>
              <a:t>04</a:t>
            </a:r>
            <a:endParaRPr sz="6000" b="1">
              <a:solidFill>
                <a:schemeClr val="accent1">
                  <a:lumMod val="50000"/>
                </a:schemeClr>
              </a:solidFill>
              <a:latin typeface="+mj-lt"/>
            </a:endParaRPr>
          </a:p>
        </p:txBody>
      </p:sp>
      <p:sp>
        <p:nvSpPr>
          <p:cNvPr id="26" name="Rectangle 25"/>
          <p:cNvSpPr/>
          <p:nvPr/>
        </p:nvSpPr>
        <p:spPr>
          <a:xfrm>
            <a:off x="1819415" y="1580204"/>
            <a:ext cx="7186583" cy="2431371"/>
          </a:xfrm>
          <a:prstGeom prst="rect">
            <a:avLst/>
          </a:prstGeom>
        </p:spPr>
        <p:txBody>
          <a:bodyPr wrap="none">
            <a:spAutoFit/>
          </a:bodyPr>
          <a:lstStyle/>
          <a:p>
            <a:pPr algn="ctr">
              <a:lnSpc>
                <a:spcPct val="150000"/>
              </a:lnSpc>
            </a:pPr>
            <a:r>
              <a:rPr lang="vi-VN" sz="5400" b="1">
                <a:solidFill>
                  <a:schemeClr val="bg2">
                    <a:lumMod val="50000"/>
                  </a:schemeClr>
                </a:solidFill>
                <a:latin typeface="+mn-lt"/>
                <a:cs typeface="Arial" panose="020B0604020202020204" pitchFamily="34" charset="0"/>
              </a:rPr>
              <a:t>LUYỆN TẬP </a:t>
            </a:r>
            <a:endParaRPr lang="en-US" sz="5400" b="1">
              <a:solidFill>
                <a:schemeClr val="bg2">
                  <a:lumMod val="50000"/>
                </a:schemeClr>
              </a:solidFill>
              <a:latin typeface="+mn-lt"/>
              <a:cs typeface="Arial" panose="020B0604020202020204" pitchFamily="34" charset="0"/>
            </a:endParaRPr>
          </a:p>
          <a:p>
            <a:pPr algn="ctr">
              <a:lnSpc>
                <a:spcPct val="150000"/>
              </a:lnSpc>
            </a:pPr>
            <a:r>
              <a:rPr lang="vi-VN" sz="5400" b="1">
                <a:solidFill>
                  <a:schemeClr val="bg2">
                    <a:lumMod val="50000"/>
                  </a:schemeClr>
                </a:solidFill>
                <a:latin typeface="+mn-lt"/>
                <a:cs typeface="Arial" panose="020B0604020202020204" pitchFamily="34" charset="0"/>
              </a:rPr>
              <a:t>THEO VĂN BẢN ĐỌC</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72" name="Rounded Rectangle 71"/>
          <p:cNvSpPr/>
          <p:nvPr/>
        </p:nvSpPr>
        <p:spPr>
          <a:xfrm>
            <a:off x="647686" y="60887"/>
            <a:ext cx="7868653" cy="844775"/>
          </a:xfrm>
          <a:prstGeom prst="roundRect">
            <a:avLst/>
          </a:prstGeom>
          <a:noFill/>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lvl="0" indent="0" algn="ctr">
              <a:spcBef>
                <a:spcPct val="0"/>
              </a:spcBef>
            </a:pPr>
            <a:r>
              <a:rPr lang="en-US" sz="3600" b="1">
                <a:solidFill>
                  <a:schemeClr val="bg2">
                    <a:lumMod val="25000"/>
                  </a:schemeClr>
                </a:solidFill>
                <a:latin typeface="Arial" panose="020B0604020202020204" pitchFamily="34" charset="0"/>
                <a:ea typeface="Arial"/>
                <a:cs typeface="Arial" panose="020B0604020202020204" pitchFamily="34" charset="0"/>
              </a:rPr>
              <a:t>LUYỆN TẬP THEO VĂN BẢN ĐỌC</a:t>
            </a:r>
          </a:p>
        </p:txBody>
      </p:sp>
      <p:sp>
        <p:nvSpPr>
          <p:cNvPr id="73" name="Rounded Rectangle 72"/>
          <p:cNvSpPr/>
          <p:nvPr/>
        </p:nvSpPr>
        <p:spPr>
          <a:xfrm>
            <a:off x="647686" y="978233"/>
            <a:ext cx="7868653" cy="1291929"/>
          </a:xfrm>
          <a:prstGeom prst="roundRect">
            <a:avLst/>
          </a:prstGeom>
          <a:solidFill>
            <a:srgbClr val="FFFFFF"/>
          </a:solid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2400" b="1">
                <a:solidFill>
                  <a:sysClr val="windowText" lastClr="000000"/>
                </a:solidFill>
                <a:ea typeface="Calibri" panose="020F0502020204030204" pitchFamily="34" charset="0"/>
                <a:cs typeface="Arial" panose="020B0604020202020204" pitchFamily="34" charset="0"/>
              </a:rPr>
              <a:t>Câu 1: </a:t>
            </a:r>
            <a:r>
              <a:rPr lang="nl-NL" sz="2400">
                <a:solidFill>
                  <a:sysClr val="windowText" lastClr="000000"/>
                </a:solidFill>
                <a:ea typeface="Calibri" panose="020F0502020204030204" pitchFamily="34" charset="0"/>
                <a:cs typeface="Arial" panose="020B0604020202020204" pitchFamily="34" charset="0"/>
              </a:rPr>
              <a:t>Tìm câu văn sử dụng cả hai biện pháp so sánh và nhân hóa.</a:t>
            </a:r>
            <a:endParaRPr lang="en-US" sz="2400">
              <a:solidFill>
                <a:sysClr val="windowText" lastClr="000000"/>
              </a:solidFill>
              <a:ea typeface="Calibri" panose="020F0502020204030204" pitchFamily="34" charset="0"/>
              <a:cs typeface="Arial" panose="020B0604020202020204" pitchFamily="34" charset="0"/>
            </a:endParaRPr>
          </a:p>
        </p:txBody>
      </p:sp>
      <p:sp>
        <p:nvSpPr>
          <p:cNvPr id="3" name="Rectangle 2"/>
          <p:cNvSpPr/>
          <p:nvPr/>
        </p:nvSpPr>
        <p:spPr>
          <a:xfrm>
            <a:off x="647686" y="2278742"/>
            <a:ext cx="7868653" cy="2241576"/>
          </a:xfrm>
          <a:prstGeom prst="rect">
            <a:avLst/>
          </a:prstGeom>
        </p:spPr>
        <p:txBody>
          <a:bodyPr wrap="square">
            <a:spAutoFit/>
          </a:bodyPr>
          <a:lstStyle/>
          <a:p>
            <a:pPr marL="342900" lvl="0" indent="-342900">
              <a:lnSpc>
                <a:spcPct val="150000"/>
              </a:lnSpc>
              <a:buFont typeface="+mj-lt"/>
              <a:buAutoNum type="alphaUcPeriod"/>
            </a:pPr>
            <a:r>
              <a:rPr lang="nl-NL" sz="2400">
                <a:latin typeface="+mj-lt"/>
              </a:rPr>
              <a:t>Bầu trời xanh như mặt nước mệt mỏi trong ao</a:t>
            </a:r>
            <a:endParaRPr lang="en-US" sz="2400">
              <a:latin typeface="+mj-lt"/>
            </a:endParaRPr>
          </a:p>
          <a:p>
            <a:pPr marL="342900" lvl="0" indent="-342900">
              <a:lnSpc>
                <a:spcPct val="150000"/>
              </a:lnSpc>
              <a:buFont typeface="+mj-lt"/>
              <a:buAutoNum type="alphaUcPeriod"/>
            </a:pPr>
            <a:r>
              <a:rPr lang="nl-NL" sz="2400">
                <a:latin typeface="+mj-lt"/>
              </a:rPr>
              <a:t>Mùa hè, nước dạo chơi cùng những làn sóng.</a:t>
            </a:r>
            <a:endParaRPr lang="en-US" sz="2400">
              <a:latin typeface="+mj-lt"/>
            </a:endParaRPr>
          </a:p>
          <a:p>
            <a:pPr marL="342900" lvl="0" indent="-342900">
              <a:lnSpc>
                <a:spcPct val="150000"/>
              </a:lnSpc>
              <a:buFont typeface="+mj-lt"/>
              <a:buAutoNum type="alphaUcPeriod"/>
            </a:pPr>
            <a:r>
              <a:rPr lang="nl-NL" sz="2400">
                <a:latin typeface="+mj-lt"/>
              </a:rPr>
              <a:t>Bầu trời được rửa mặt sau cơn mưa.</a:t>
            </a:r>
            <a:endParaRPr lang="en-US" sz="2400">
              <a:latin typeface="+mj-lt"/>
            </a:endParaRPr>
          </a:p>
          <a:p>
            <a:pPr marL="342900" indent="-342900">
              <a:lnSpc>
                <a:spcPct val="150000"/>
              </a:lnSpc>
              <a:buFont typeface="+mj-lt"/>
              <a:buAutoNum type="alphaUcPeriod"/>
            </a:pPr>
            <a:r>
              <a:rPr lang="nl-NL" sz="2400">
                <a:latin typeface="+mj-lt"/>
              </a:rPr>
              <a:t>Bầu trời dịu dàng.</a:t>
            </a:r>
            <a:endParaRPr lang="vi-VN" sz="2400">
              <a:solidFill>
                <a:sysClr val="windowText" lastClr="000000"/>
              </a:solidFill>
              <a:latin typeface="+mj-lt"/>
              <a:ea typeface="Calibri" panose="020F0502020204030204" pitchFamily="34" charset="0"/>
              <a:cs typeface="Arial" panose="020B0604020202020204" pitchFamily="34" charset="0"/>
            </a:endParaRPr>
          </a:p>
        </p:txBody>
      </p:sp>
      <p:pic>
        <p:nvPicPr>
          <p:cNvPr id="7" name="Google Shape;686;p54"/>
          <p:cNvPicPr preferRelativeResize="0"/>
          <p:nvPr/>
        </p:nvPicPr>
        <p:blipFill>
          <a:blip r:embed="rId3">
            <a:alphaModFix/>
          </a:blip>
          <a:stretch>
            <a:fillRect/>
          </a:stretch>
        </p:blipFill>
        <p:spPr>
          <a:xfrm flipH="1">
            <a:off x="7542926" y="3962399"/>
            <a:ext cx="1194673" cy="1088423"/>
          </a:xfrm>
          <a:prstGeom prst="rect">
            <a:avLst/>
          </a:prstGeom>
          <a:noFill/>
          <a:ln>
            <a:noFill/>
          </a:ln>
        </p:spPr>
      </p:pic>
      <p:pic>
        <p:nvPicPr>
          <p:cNvPr id="8" name="Google Shape;687;p54"/>
          <p:cNvPicPr preferRelativeResize="0"/>
          <p:nvPr/>
        </p:nvPicPr>
        <p:blipFill>
          <a:blip r:embed="rId4">
            <a:alphaModFix/>
          </a:blip>
          <a:stretch>
            <a:fillRect/>
          </a:stretch>
        </p:blipFill>
        <p:spPr>
          <a:xfrm flipH="1">
            <a:off x="6961064" y="4264263"/>
            <a:ext cx="886663" cy="879237"/>
          </a:xfrm>
          <a:prstGeom prst="rect">
            <a:avLst/>
          </a:prstGeom>
          <a:noFill/>
          <a:ln>
            <a:noFill/>
          </a:ln>
        </p:spPr>
      </p:pic>
    </p:spTree>
    <p:extLst>
      <p:ext uri="{BB962C8B-B14F-4D97-AF65-F5344CB8AC3E}">
        <p14:creationId xmlns:p14="http://schemas.microsoft.com/office/powerpoint/2010/main" val="2720990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inVertical)">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2"/>
                                        </p:tgtEl>
                                        <p:attrNameLst>
                                          <p:attrName>style.visibility</p:attrName>
                                        </p:attrNameLst>
                                      </p:cBhvr>
                                      <p:to>
                                        <p:strVal val="visible"/>
                                      </p:to>
                                    </p:set>
                                    <p:anim calcmode="lin" valueType="num">
                                      <p:cBhvr>
                                        <p:cTn id="12" dur="500" fill="hold"/>
                                        <p:tgtEl>
                                          <p:spTgt spid="72"/>
                                        </p:tgtEl>
                                        <p:attrNameLst>
                                          <p:attrName>ppt_w</p:attrName>
                                        </p:attrNameLst>
                                      </p:cBhvr>
                                      <p:tavLst>
                                        <p:tav tm="0">
                                          <p:val>
                                            <p:fltVal val="0"/>
                                          </p:val>
                                        </p:tav>
                                        <p:tav tm="100000">
                                          <p:val>
                                            <p:strVal val="#ppt_w"/>
                                          </p:val>
                                        </p:tav>
                                      </p:tavLst>
                                    </p:anim>
                                    <p:anim calcmode="lin" valueType="num">
                                      <p:cBhvr>
                                        <p:cTn id="13" dur="500" fill="hold"/>
                                        <p:tgtEl>
                                          <p:spTgt spid="72"/>
                                        </p:tgtEl>
                                        <p:attrNameLst>
                                          <p:attrName>ppt_h</p:attrName>
                                        </p:attrNameLst>
                                      </p:cBhvr>
                                      <p:tavLst>
                                        <p:tav tm="0">
                                          <p:val>
                                            <p:fltVal val="0"/>
                                          </p:val>
                                        </p:tav>
                                        <p:tav tm="100000">
                                          <p:val>
                                            <p:strVal val="#ppt_h"/>
                                          </p:val>
                                        </p:tav>
                                      </p:tavLst>
                                    </p:anim>
                                    <p:animEffect transition="in" filter="fade">
                                      <p:cBhvr>
                                        <p:cTn id="14" dur="500"/>
                                        <p:tgtEl>
                                          <p:spTgt spid="7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animBg="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36"/>
          <p:cNvPicPr preferRelativeResize="0"/>
          <p:nvPr/>
        </p:nvPicPr>
        <p:blipFill>
          <a:blip r:embed="rId3">
            <a:alphaModFix/>
          </a:blip>
          <a:stretch>
            <a:fillRect/>
          </a:stretch>
        </p:blipFill>
        <p:spPr>
          <a:xfrm rot="7301480">
            <a:off x="8207057" y="392025"/>
            <a:ext cx="515533" cy="331775"/>
          </a:xfrm>
          <a:prstGeom prst="rect">
            <a:avLst/>
          </a:prstGeom>
          <a:noFill/>
          <a:ln>
            <a:noFill/>
          </a:ln>
        </p:spPr>
      </p:pic>
      <p:pic>
        <p:nvPicPr>
          <p:cNvPr id="357" name="Google Shape;357;p36"/>
          <p:cNvPicPr preferRelativeResize="0"/>
          <p:nvPr/>
        </p:nvPicPr>
        <p:blipFill>
          <a:blip r:embed="rId3">
            <a:alphaModFix/>
          </a:blip>
          <a:stretch>
            <a:fillRect/>
          </a:stretch>
        </p:blipFill>
        <p:spPr>
          <a:xfrm rot="7301480">
            <a:off x="421413" y="3012621"/>
            <a:ext cx="515533" cy="331775"/>
          </a:xfrm>
          <a:prstGeom prst="rect">
            <a:avLst/>
          </a:prstGeom>
          <a:noFill/>
          <a:ln>
            <a:noFill/>
          </a:ln>
        </p:spPr>
      </p:pic>
      <p:pic>
        <p:nvPicPr>
          <p:cNvPr id="358" name="Google Shape;358;p36"/>
          <p:cNvPicPr preferRelativeResize="0"/>
          <p:nvPr/>
        </p:nvPicPr>
        <p:blipFill>
          <a:blip r:embed="rId3">
            <a:alphaModFix/>
          </a:blip>
          <a:stretch>
            <a:fillRect/>
          </a:stretch>
        </p:blipFill>
        <p:spPr>
          <a:xfrm rot="7301480">
            <a:off x="7949460" y="3625579"/>
            <a:ext cx="515533" cy="331775"/>
          </a:xfrm>
          <a:prstGeom prst="rect">
            <a:avLst/>
          </a:prstGeom>
          <a:noFill/>
          <a:ln>
            <a:noFill/>
          </a:ln>
        </p:spPr>
      </p:pic>
      <p:pic>
        <p:nvPicPr>
          <p:cNvPr id="12" name="Picture 11"/>
          <p:cNvPicPr/>
          <p:nvPr/>
        </p:nvPicPr>
        <p:blipFill>
          <a:blip r:embed="rId4"/>
          <a:stretch>
            <a:fillRect/>
          </a:stretch>
        </p:blipFill>
        <p:spPr>
          <a:xfrm>
            <a:off x="1796180" y="1842558"/>
            <a:ext cx="5393744" cy="2957302"/>
          </a:xfrm>
          <a:prstGeom prst="rect">
            <a:avLst/>
          </a:prstGeom>
        </p:spPr>
      </p:pic>
      <p:sp>
        <p:nvSpPr>
          <p:cNvPr id="13" name="Rounded Rectangle 12"/>
          <p:cNvSpPr/>
          <p:nvPr/>
        </p:nvSpPr>
        <p:spPr>
          <a:xfrm>
            <a:off x="1156542" y="951910"/>
            <a:ext cx="6830917" cy="684616"/>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55746" y="929154"/>
            <a:ext cx="7232509" cy="577850"/>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2400" b="1">
                <a:solidFill>
                  <a:schemeClr val="bg1">
                    <a:lumMod val="10000"/>
                  </a:schemeClr>
                </a:solidFill>
                <a:latin typeface="Arial" panose="020B0604020202020204" pitchFamily="34" charset="0"/>
                <a:cs typeface="Arial" panose="020B0604020202020204" pitchFamily="34" charset="0"/>
              </a:rPr>
              <a:t>Em nhớ nhất câu văn nào trong bài? Vì sao?</a:t>
            </a:r>
            <a:endParaRPr lang="en-US" sz="2400" b="1">
              <a:solidFill>
                <a:schemeClr val="bg1">
                  <a:lumMod val="10000"/>
                </a:schemeClr>
              </a:solidFill>
            </a:endParaRPr>
          </a:p>
        </p:txBody>
      </p:sp>
      <p:sp>
        <p:nvSpPr>
          <p:cNvPr id="15" name="TextBox 23"/>
          <p:cNvSpPr txBox="1"/>
          <p:nvPr/>
        </p:nvSpPr>
        <p:spPr>
          <a:xfrm>
            <a:off x="2298161" y="71291"/>
            <a:ext cx="4389782" cy="728341"/>
          </a:xfrm>
          <a:prstGeom prst="rect">
            <a:avLst/>
          </a:prstGeom>
        </p:spPr>
        <p:txBody>
          <a:bodyPr wrap="square" lIns="0" tIns="0" rIns="0" bIns="0" rtlCol="0" anchor="t">
            <a:spAutoFit/>
          </a:bodyPr>
          <a:lstStyle/>
          <a:p>
            <a:pPr algn="ctr">
              <a:lnSpc>
                <a:spcPct val="150000"/>
              </a:lnSpc>
            </a:pPr>
            <a:r>
              <a:rPr lang="en-US" sz="3600" b="1">
                <a:solidFill>
                  <a:schemeClr val="bg2">
                    <a:lumMod val="25000"/>
                  </a:schemeClr>
                </a:solidFill>
                <a:latin typeface="Arial" panose="020B0604020202020204" pitchFamily="34" charset="0"/>
                <a:cs typeface="Arial" panose="020B0604020202020204" pitchFamily="34" charset="0"/>
              </a:rPr>
              <a:t>ÔN BÀI CŨ</a:t>
            </a:r>
            <a:endParaRPr lang="en-US" sz="3600" b="1" dirty="0">
              <a:solidFill>
                <a:schemeClr val="bg2">
                  <a:lumMod val="25000"/>
                </a:schemeClr>
              </a:solidFill>
              <a:latin typeface="Arial" panose="020B0604020202020204" pitchFamily="34" charset="0"/>
              <a:cs typeface="Arial" panose="020B0604020202020204" pitchFamily="34" charset="0"/>
            </a:endParaRPr>
          </a:p>
        </p:txBody>
      </p:sp>
      <p:sp>
        <p:nvSpPr>
          <p:cNvPr id="16" name="Oval 15"/>
          <p:cNvSpPr/>
          <p:nvPr/>
        </p:nvSpPr>
        <p:spPr>
          <a:xfrm>
            <a:off x="298152" y="251433"/>
            <a:ext cx="585251" cy="597084"/>
          </a:xfrm>
          <a:prstGeom prst="ellipse">
            <a:avLst/>
          </a:prstGeom>
          <a:solidFill>
            <a:schemeClr val="bg2">
              <a:lumMod val="75000"/>
            </a:schemeClr>
          </a:solidFill>
          <a:ln>
            <a:solidFill>
              <a:schemeClr val="bg2">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4800" b="1">
                <a:solidFill>
                  <a:srgbClr val="FFFFFF"/>
                </a:solidFill>
              </a:rPr>
              <a:t>?</a:t>
            </a:r>
          </a:p>
        </p:txBody>
      </p:sp>
    </p:spTree>
    <p:extLst>
      <p:ext uri="{BB962C8B-B14F-4D97-AF65-F5344CB8AC3E}">
        <p14:creationId xmlns:p14="http://schemas.microsoft.com/office/powerpoint/2010/main" val="292355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72" name="Rounded Rectangle 71"/>
          <p:cNvSpPr/>
          <p:nvPr/>
        </p:nvSpPr>
        <p:spPr>
          <a:xfrm>
            <a:off x="647686" y="60887"/>
            <a:ext cx="7868653" cy="844775"/>
          </a:xfrm>
          <a:prstGeom prst="roundRect">
            <a:avLst/>
          </a:prstGeom>
          <a:noFill/>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lvl="0" indent="0" algn="ctr">
              <a:spcBef>
                <a:spcPct val="0"/>
              </a:spcBef>
            </a:pPr>
            <a:r>
              <a:rPr lang="en-US" sz="3600" b="1">
                <a:solidFill>
                  <a:schemeClr val="bg2">
                    <a:lumMod val="25000"/>
                  </a:schemeClr>
                </a:solidFill>
                <a:latin typeface="Arial" panose="020B0604020202020204" pitchFamily="34" charset="0"/>
                <a:ea typeface="Arial"/>
                <a:cs typeface="Arial" panose="020B0604020202020204" pitchFamily="34" charset="0"/>
              </a:rPr>
              <a:t>LUYỆN TẬP THEO VĂN BẢN ĐỌC</a:t>
            </a:r>
          </a:p>
        </p:txBody>
      </p:sp>
      <p:sp>
        <p:nvSpPr>
          <p:cNvPr id="73" name="Rounded Rectangle 72"/>
          <p:cNvSpPr/>
          <p:nvPr/>
        </p:nvSpPr>
        <p:spPr>
          <a:xfrm>
            <a:off x="647686" y="978233"/>
            <a:ext cx="7868653" cy="1291929"/>
          </a:xfrm>
          <a:prstGeom prst="roundRect">
            <a:avLst/>
          </a:prstGeom>
          <a:solidFill>
            <a:srgbClr val="FFFFFF"/>
          </a:solid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2400" b="1">
                <a:solidFill>
                  <a:sysClr val="windowText" lastClr="000000"/>
                </a:solidFill>
                <a:ea typeface="Calibri" panose="020F0502020204030204" pitchFamily="34" charset="0"/>
                <a:cs typeface="Arial" panose="020B0604020202020204" pitchFamily="34" charset="0"/>
              </a:rPr>
              <a:t>Câu 1: </a:t>
            </a:r>
            <a:r>
              <a:rPr lang="nl-NL" sz="2400">
                <a:solidFill>
                  <a:sysClr val="windowText" lastClr="000000"/>
                </a:solidFill>
                <a:ea typeface="Calibri" panose="020F0502020204030204" pitchFamily="34" charset="0"/>
                <a:cs typeface="Arial" panose="020B0604020202020204" pitchFamily="34" charset="0"/>
              </a:rPr>
              <a:t>Tìm câu văn sử dụng cả hai biện pháp so sánh và nhân hóa.</a:t>
            </a:r>
            <a:endParaRPr lang="en-US" sz="2400">
              <a:solidFill>
                <a:sysClr val="windowText" lastClr="000000"/>
              </a:solidFill>
              <a:ea typeface="Calibri" panose="020F0502020204030204" pitchFamily="34" charset="0"/>
              <a:cs typeface="Arial" panose="020B0604020202020204" pitchFamily="34" charset="0"/>
            </a:endParaRPr>
          </a:p>
        </p:txBody>
      </p:sp>
      <p:sp>
        <p:nvSpPr>
          <p:cNvPr id="3" name="Rectangle 2"/>
          <p:cNvSpPr/>
          <p:nvPr/>
        </p:nvSpPr>
        <p:spPr>
          <a:xfrm>
            <a:off x="647686" y="2278742"/>
            <a:ext cx="7868653" cy="2308324"/>
          </a:xfrm>
          <a:prstGeom prst="rect">
            <a:avLst/>
          </a:prstGeom>
        </p:spPr>
        <p:txBody>
          <a:bodyPr wrap="square">
            <a:spAutoFit/>
          </a:bodyPr>
          <a:lstStyle/>
          <a:p>
            <a:pPr marL="342900" lvl="0" indent="-342900">
              <a:lnSpc>
                <a:spcPct val="150000"/>
              </a:lnSpc>
              <a:buFont typeface="+mj-lt"/>
              <a:buAutoNum type="alphaUcPeriod"/>
            </a:pPr>
            <a:r>
              <a:rPr lang="nl-NL" sz="2400" b="1">
                <a:solidFill>
                  <a:srgbClr val="FF0000"/>
                </a:solidFill>
                <a:latin typeface="+mj-lt"/>
              </a:rPr>
              <a:t>Bầu trời xanh như mặt nước mệt mỏi trong ao</a:t>
            </a:r>
            <a:endParaRPr lang="en-US" sz="2400" b="1">
              <a:solidFill>
                <a:srgbClr val="FF0000"/>
              </a:solidFill>
              <a:latin typeface="+mj-lt"/>
            </a:endParaRPr>
          </a:p>
          <a:p>
            <a:pPr marL="342900" lvl="0" indent="-342900">
              <a:lnSpc>
                <a:spcPct val="150000"/>
              </a:lnSpc>
              <a:buFont typeface="+mj-lt"/>
              <a:buAutoNum type="alphaUcPeriod"/>
            </a:pPr>
            <a:r>
              <a:rPr lang="nl-NL" sz="2400">
                <a:latin typeface="+mj-lt"/>
              </a:rPr>
              <a:t>Mùa hè, nước dạo chơi cùng những làn sóng.</a:t>
            </a:r>
            <a:endParaRPr lang="en-US" sz="2400">
              <a:latin typeface="+mj-lt"/>
            </a:endParaRPr>
          </a:p>
          <a:p>
            <a:pPr marL="342900" lvl="0" indent="-342900">
              <a:lnSpc>
                <a:spcPct val="150000"/>
              </a:lnSpc>
              <a:buFont typeface="+mj-lt"/>
              <a:buAutoNum type="alphaUcPeriod"/>
            </a:pPr>
            <a:r>
              <a:rPr lang="nl-NL" sz="2400">
                <a:latin typeface="+mj-lt"/>
              </a:rPr>
              <a:t>Bầu trời được rửa mặt sau cơn mưa.</a:t>
            </a:r>
            <a:endParaRPr lang="en-US" sz="2400">
              <a:latin typeface="+mj-lt"/>
            </a:endParaRPr>
          </a:p>
          <a:p>
            <a:pPr marL="342900" indent="-342900">
              <a:lnSpc>
                <a:spcPct val="150000"/>
              </a:lnSpc>
              <a:buFont typeface="+mj-lt"/>
              <a:buAutoNum type="alphaUcPeriod"/>
            </a:pPr>
            <a:r>
              <a:rPr lang="nl-NL" sz="2400">
                <a:latin typeface="+mj-lt"/>
              </a:rPr>
              <a:t>Bầu trời dịu dàng.</a:t>
            </a:r>
            <a:endParaRPr lang="vi-VN" sz="2400">
              <a:solidFill>
                <a:sysClr val="windowText" lastClr="000000"/>
              </a:solidFill>
              <a:latin typeface="+mj-lt"/>
              <a:ea typeface="Calibri" panose="020F0502020204030204" pitchFamily="34" charset="0"/>
              <a:cs typeface="Arial" panose="020B0604020202020204" pitchFamily="34" charset="0"/>
            </a:endParaRPr>
          </a:p>
        </p:txBody>
      </p:sp>
      <p:pic>
        <p:nvPicPr>
          <p:cNvPr id="5" name="Google Shape;686;p54"/>
          <p:cNvPicPr preferRelativeResize="0"/>
          <p:nvPr/>
        </p:nvPicPr>
        <p:blipFill>
          <a:blip r:embed="rId3">
            <a:alphaModFix/>
          </a:blip>
          <a:stretch>
            <a:fillRect/>
          </a:stretch>
        </p:blipFill>
        <p:spPr>
          <a:xfrm flipH="1">
            <a:off x="7542926" y="3962399"/>
            <a:ext cx="1194673" cy="1088423"/>
          </a:xfrm>
          <a:prstGeom prst="rect">
            <a:avLst/>
          </a:prstGeom>
          <a:noFill/>
          <a:ln>
            <a:noFill/>
          </a:ln>
        </p:spPr>
      </p:pic>
      <p:pic>
        <p:nvPicPr>
          <p:cNvPr id="6" name="Google Shape;687;p54"/>
          <p:cNvPicPr preferRelativeResize="0"/>
          <p:nvPr/>
        </p:nvPicPr>
        <p:blipFill>
          <a:blip r:embed="rId4">
            <a:alphaModFix/>
          </a:blip>
          <a:stretch>
            <a:fillRect/>
          </a:stretch>
        </p:blipFill>
        <p:spPr>
          <a:xfrm flipH="1">
            <a:off x="6961064" y="4264263"/>
            <a:ext cx="886663" cy="879237"/>
          </a:xfrm>
          <a:prstGeom prst="rect">
            <a:avLst/>
          </a:prstGeom>
          <a:noFill/>
          <a:ln>
            <a:noFill/>
          </a:ln>
        </p:spPr>
      </p:pic>
    </p:spTree>
    <p:extLst>
      <p:ext uri="{BB962C8B-B14F-4D97-AF65-F5344CB8AC3E}">
        <p14:creationId xmlns:p14="http://schemas.microsoft.com/office/powerpoint/2010/main" val="3333892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72" name="Rounded Rectangle 71"/>
          <p:cNvSpPr/>
          <p:nvPr/>
        </p:nvSpPr>
        <p:spPr>
          <a:xfrm>
            <a:off x="647686" y="60887"/>
            <a:ext cx="7868653" cy="844775"/>
          </a:xfrm>
          <a:prstGeom prst="roundRect">
            <a:avLst/>
          </a:prstGeom>
          <a:noFill/>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lvl="0" indent="0" algn="ctr">
              <a:spcBef>
                <a:spcPct val="0"/>
              </a:spcBef>
            </a:pPr>
            <a:r>
              <a:rPr lang="en-US" sz="3600" b="1">
                <a:solidFill>
                  <a:schemeClr val="bg2">
                    <a:lumMod val="25000"/>
                  </a:schemeClr>
                </a:solidFill>
                <a:latin typeface="Arial" panose="020B0604020202020204" pitchFamily="34" charset="0"/>
                <a:ea typeface="Arial"/>
                <a:cs typeface="Arial" panose="020B0604020202020204" pitchFamily="34" charset="0"/>
              </a:rPr>
              <a:t>LUYỆN TẬP THEO VĂN BẢN ĐỌC</a:t>
            </a:r>
          </a:p>
        </p:txBody>
      </p:sp>
      <p:sp>
        <p:nvSpPr>
          <p:cNvPr id="73" name="Rounded Rectangle 72"/>
          <p:cNvSpPr/>
          <p:nvPr/>
        </p:nvSpPr>
        <p:spPr>
          <a:xfrm>
            <a:off x="647686" y="978233"/>
            <a:ext cx="7868653" cy="1134497"/>
          </a:xfrm>
          <a:prstGeom prst="roundRect">
            <a:avLst/>
          </a:prstGeom>
          <a:solidFill>
            <a:srgbClr val="FFFFFF"/>
          </a:solidFill>
          <a:ln>
            <a:solidFill>
              <a:schemeClr val="tx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2200" b="1">
                <a:solidFill>
                  <a:sysClr val="windowText" lastClr="000000"/>
                </a:solidFill>
                <a:ea typeface="Calibri" panose="020F0502020204030204" pitchFamily="34" charset="0"/>
                <a:cs typeface="Arial" panose="020B0604020202020204" pitchFamily="34" charset="0"/>
              </a:rPr>
              <a:t>Câu 2: </a:t>
            </a:r>
            <a:r>
              <a:rPr lang="vi-VN" sz="2200">
                <a:solidFill>
                  <a:sysClr val="windowText" lastClr="000000"/>
                </a:solidFill>
                <a:ea typeface="Calibri" panose="020F0502020204030204" pitchFamily="34" charset="0"/>
                <a:cs typeface="Arial" panose="020B0604020202020204" pitchFamily="34" charset="0"/>
              </a:rPr>
              <a:t>Đặt câu kể, tả về một hiện tượng tự nhiên, trong đó có sử dụng biện pháp</a:t>
            </a:r>
            <a:r>
              <a:rPr lang="en-US" sz="2200">
                <a:solidFill>
                  <a:sysClr val="windowText" lastClr="000000"/>
                </a:solidFill>
                <a:ea typeface="Calibri" panose="020F0502020204030204" pitchFamily="34" charset="0"/>
                <a:cs typeface="Arial" panose="020B0604020202020204" pitchFamily="34" charset="0"/>
              </a:rPr>
              <a:t> nhân hóa.</a:t>
            </a:r>
          </a:p>
        </p:txBody>
      </p:sp>
      <p:sp>
        <p:nvSpPr>
          <p:cNvPr id="7" name="TextBox 6">
            <a:extLst>
              <a:ext uri="{FF2B5EF4-FFF2-40B4-BE49-F238E27FC236}">
                <a16:creationId xmlns:a16="http://schemas.microsoft.com/office/drawing/2014/main" id="{8671BA59-C2B6-848C-E08B-A5ACB240C20C}"/>
              </a:ext>
            </a:extLst>
          </p:cNvPr>
          <p:cNvSpPr txBox="1"/>
          <p:nvPr/>
        </p:nvSpPr>
        <p:spPr>
          <a:xfrm>
            <a:off x="3711155" y="2164276"/>
            <a:ext cx="1741713" cy="496996"/>
          </a:xfrm>
          <a:prstGeom prst="rect">
            <a:avLst/>
          </a:prstGeom>
          <a:noFill/>
        </p:spPr>
        <p:txBody>
          <a:bodyPr wrap="square">
            <a:spAutoFit/>
          </a:bodyPr>
          <a:lstStyle/>
          <a:p>
            <a:pPr marR="0" lvl="0" algn="ctr">
              <a:lnSpc>
                <a:spcPct val="150000"/>
              </a:lnSpc>
              <a:spcBef>
                <a:spcPts val="0"/>
              </a:spcBef>
              <a:spcAft>
                <a:spcPts val="800"/>
              </a:spcAft>
              <a:buClr>
                <a:srgbClr val="000000"/>
              </a:buClr>
              <a:tabLst>
                <a:tab pos="201295" algn="l"/>
              </a:tabLst>
            </a:pPr>
            <a:r>
              <a:rPr lang="en-US" sz="2000" b="1" u="sng">
                <a:solidFill>
                  <a:schemeClr val="bg2">
                    <a:lumMod val="50000"/>
                  </a:schemeClr>
                </a:solidFill>
                <a:latin typeface="Arial" panose="020B0604020202020204" pitchFamily="34" charset="0"/>
                <a:ea typeface="Calibri" panose="020F0502020204030204" pitchFamily="34" charset="0"/>
                <a:cs typeface="Arial" panose="020B0604020202020204" pitchFamily="34" charset="0"/>
              </a:rPr>
              <a:t>Tham khảo</a:t>
            </a:r>
            <a:endParaRPr lang="en-US" sz="2000" u="sng" dirty="0">
              <a:solidFill>
                <a:schemeClr val="bg2">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 name="Rectangle 1"/>
          <p:cNvSpPr/>
          <p:nvPr/>
        </p:nvSpPr>
        <p:spPr>
          <a:xfrm>
            <a:off x="647686" y="2704095"/>
            <a:ext cx="7868653" cy="2125325"/>
          </a:xfrm>
          <a:prstGeom prst="rect">
            <a:avLst/>
          </a:prstGeom>
        </p:spPr>
        <p:txBody>
          <a:bodyPr wrap="square">
            <a:spAutoFit/>
          </a:bodyPr>
          <a:lstStyle/>
          <a:p>
            <a:pPr marL="285750" indent="-285750">
              <a:lnSpc>
                <a:spcPct val="150000"/>
              </a:lnSpc>
              <a:spcAft>
                <a:spcPts val="600"/>
              </a:spcAft>
              <a:buFont typeface="Arial" panose="020B0604020202020204" pitchFamily="34" charset="0"/>
              <a:buChar char="•"/>
            </a:pPr>
            <a:r>
              <a:rPr lang="vi-VN" sz="2100">
                <a:solidFill>
                  <a:srgbClr val="333333"/>
                </a:solidFill>
                <a:latin typeface="+mn-lt"/>
              </a:rPr>
              <a:t>Những đám mây trắng, bồng bềnh trôi dạo chơi trên bầu trời.</a:t>
            </a:r>
            <a:endParaRPr lang="en-US" sz="2100">
              <a:solidFill>
                <a:srgbClr val="333333"/>
              </a:solidFill>
              <a:latin typeface="+mn-lt"/>
            </a:endParaRPr>
          </a:p>
          <a:p>
            <a:pPr marL="285750" indent="-285750">
              <a:lnSpc>
                <a:spcPct val="150000"/>
              </a:lnSpc>
              <a:spcAft>
                <a:spcPts val="600"/>
              </a:spcAft>
              <a:buFont typeface="Arial" panose="020B0604020202020204" pitchFamily="34" charset="0"/>
              <a:buChar char="•"/>
            </a:pPr>
            <a:r>
              <a:rPr lang="vi-VN" sz="2100">
                <a:latin typeface="+mn-lt"/>
              </a:rPr>
              <a:t>Chị gió nhón nhẹ chân qua làm cây cối đung đưa.</a:t>
            </a:r>
            <a:endParaRPr lang="en-US" sz="2100">
              <a:latin typeface="+mn-lt"/>
            </a:endParaRPr>
          </a:p>
          <a:p>
            <a:pPr marL="285750" indent="-285750">
              <a:lnSpc>
                <a:spcPct val="150000"/>
              </a:lnSpc>
              <a:spcAft>
                <a:spcPts val="600"/>
              </a:spcAft>
              <a:buFont typeface="Arial" panose="020B0604020202020204" pitchFamily="34" charset="0"/>
              <a:buChar char="•"/>
            </a:pPr>
            <a:r>
              <a:rPr lang="en-US" sz="2100">
                <a:latin typeface="+mn-lt"/>
              </a:rPr>
              <a:t>Mây đen ùn ùn kéo từ đâu tới, bầu trời trong xanh phút chốc đã khoác lên mình chiếc áo màu đen. </a:t>
            </a:r>
          </a:p>
        </p:txBody>
      </p:sp>
    </p:spTree>
    <p:extLst>
      <p:ext uri="{BB962C8B-B14F-4D97-AF65-F5344CB8AC3E}">
        <p14:creationId xmlns:p14="http://schemas.microsoft.com/office/powerpoint/2010/main" val="192269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inVertical)">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pic>
        <p:nvPicPr>
          <p:cNvPr id="738" name="Google Shape;738;p56"/>
          <p:cNvPicPr preferRelativeResize="0"/>
          <p:nvPr/>
        </p:nvPicPr>
        <p:blipFill>
          <a:blip r:embed="rId3">
            <a:alphaModFix/>
          </a:blip>
          <a:stretch>
            <a:fillRect/>
          </a:stretch>
        </p:blipFill>
        <p:spPr>
          <a:xfrm rot="-7301480" flipH="1">
            <a:off x="278666" y="561592"/>
            <a:ext cx="515533" cy="331775"/>
          </a:xfrm>
          <a:prstGeom prst="rect">
            <a:avLst/>
          </a:prstGeom>
          <a:noFill/>
          <a:ln>
            <a:noFill/>
          </a:ln>
        </p:spPr>
      </p:pic>
      <p:pic>
        <p:nvPicPr>
          <p:cNvPr id="739" name="Google Shape;739;p56"/>
          <p:cNvPicPr preferRelativeResize="0"/>
          <p:nvPr/>
        </p:nvPicPr>
        <p:blipFill>
          <a:blip r:embed="rId3">
            <a:alphaModFix/>
          </a:blip>
          <a:stretch>
            <a:fillRect/>
          </a:stretch>
        </p:blipFill>
        <p:spPr>
          <a:xfrm rot="7301480">
            <a:off x="8490850" y="243311"/>
            <a:ext cx="515533" cy="331775"/>
          </a:xfrm>
          <a:prstGeom prst="rect">
            <a:avLst/>
          </a:prstGeom>
          <a:noFill/>
          <a:ln>
            <a:noFill/>
          </a:ln>
        </p:spPr>
      </p:pic>
      <p:pic>
        <p:nvPicPr>
          <p:cNvPr id="740" name="Google Shape;740;p56"/>
          <p:cNvPicPr preferRelativeResize="0"/>
          <p:nvPr/>
        </p:nvPicPr>
        <p:blipFill>
          <a:blip r:embed="rId3">
            <a:alphaModFix/>
          </a:blip>
          <a:stretch>
            <a:fillRect/>
          </a:stretch>
        </p:blipFill>
        <p:spPr>
          <a:xfrm rot="5976000">
            <a:off x="56433" y="4515675"/>
            <a:ext cx="656886" cy="422740"/>
          </a:xfrm>
          <a:prstGeom prst="rect">
            <a:avLst/>
          </a:prstGeom>
          <a:noFill/>
          <a:ln>
            <a:noFill/>
          </a:ln>
        </p:spPr>
      </p:pic>
      <p:pic>
        <p:nvPicPr>
          <p:cNvPr id="741" name="Google Shape;741;p56"/>
          <p:cNvPicPr preferRelativeResize="0"/>
          <p:nvPr/>
        </p:nvPicPr>
        <p:blipFill>
          <a:blip r:embed="rId3">
            <a:alphaModFix/>
          </a:blip>
          <a:stretch>
            <a:fillRect/>
          </a:stretch>
        </p:blipFill>
        <p:spPr>
          <a:xfrm rot="6019601">
            <a:off x="8445972" y="3383031"/>
            <a:ext cx="648294" cy="417218"/>
          </a:xfrm>
          <a:prstGeom prst="rect">
            <a:avLst/>
          </a:prstGeom>
          <a:noFill/>
          <a:ln>
            <a:noFill/>
          </a:ln>
        </p:spPr>
      </p:pic>
      <p:sp>
        <p:nvSpPr>
          <p:cNvPr id="25" name="Rounded Rectangle 24"/>
          <p:cNvSpPr/>
          <p:nvPr/>
        </p:nvSpPr>
        <p:spPr>
          <a:xfrm>
            <a:off x="121692" y="128346"/>
            <a:ext cx="8788400" cy="844774"/>
          </a:xfrm>
          <a:prstGeom prst="roundRect">
            <a:avLst/>
          </a:prstGeom>
          <a:noFill/>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spcBef>
                <a:spcPct val="0"/>
              </a:spcBef>
            </a:pPr>
            <a:r>
              <a:rPr lang="en" sz="3600" b="1">
                <a:solidFill>
                  <a:schemeClr val="bg2">
                    <a:lumMod val="25000"/>
                  </a:schemeClr>
                </a:solidFill>
                <a:latin typeface="Arial" panose="020B0604020202020204" pitchFamily="34" charset="0"/>
                <a:ea typeface="Arial"/>
                <a:cs typeface="Arial" panose="020B0604020202020204" pitchFamily="34" charset="0"/>
              </a:rPr>
              <a:t>CỦNG CỐ, DẶN DÒ</a:t>
            </a:r>
            <a:endParaRPr lang="en-US" sz="3600" b="1" dirty="0">
              <a:solidFill>
                <a:schemeClr val="bg2">
                  <a:lumMod val="25000"/>
                </a:schemeClr>
              </a:solidFill>
              <a:latin typeface="Arial" panose="020B0604020202020204" pitchFamily="34" charset="0"/>
              <a:ea typeface="Arial"/>
              <a:cs typeface="Arial" panose="020B0604020202020204" pitchFamily="34" charset="0"/>
            </a:endParaRPr>
          </a:p>
        </p:txBody>
      </p:sp>
      <p:sp>
        <p:nvSpPr>
          <p:cNvPr id="26" name="Freeform 9">
            <a:extLst>
              <a:ext uri="{FF2B5EF4-FFF2-40B4-BE49-F238E27FC236}">
                <a16:creationId xmlns:a16="http://schemas.microsoft.com/office/drawing/2014/main" id="{D8F86FB1-AEE8-CDCC-BADC-518CA0BC6FB9}"/>
              </a:ext>
            </a:extLst>
          </p:cNvPr>
          <p:cNvSpPr/>
          <p:nvPr/>
        </p:nvSpPr>
        <p:spPr>
          <a:xfrm rot="5400000">
            <a:off x="4095593" y="-2304703"/>
            <a:ext cx="907917" cy="7659707"/>
          </a:xfrm>
          <a:prstGeom prst="roundRect">
            <a:avLst/>
          </a:prstGeom>
          <a:solidFill>
            <a:srgbClr val="FFFFFF"/>
          </a:solidFill>
          <a:ln w="38100">
            <a:solidFill>
              <a:schemeClr val="bg2">
                <a:lumMod val="25000"/>
              </a:schemeClr>
            </a:solidFill>
          </a:ln>
        </p:spPr>
        <p:txBody>
          <a:bodyPr/>
          <a:lstStyle/>
          <a:p>
            <a:endParaRPr lang="en-US"/>
          </a:p>
        </p:txBody>
      </p:sp>
      <p:sp>
        <p:nvSpPr>
          <p:cNvPr id="27" name="TextBox 26">
            <a:extLst>
              <a:ext uri="{FF2B5EF4-FFF2-40B4-BE49-F238E27FC236}">
                <a16:creationId xmlns:a16="http://schemas.microsoft.com/office/drawing/2014/main" id="{4A7180F8-B199-EE94-62C2-A863755ED707}"/>
              </a:ext>
            </a:extLst>
          </p:cNvPr>
          <p:cNvSpPr txBox="1"/>
          <p:nvPr/>
        </p:nvSpPr>
        <p:spPr>
          <a:xfrm>
            <a:off x="878067" y="1159076"/>
            <a:ext cx="7342965" cy="715089"/>
          </a:xfrm>
          <a:prstGeom prst="roundRect">
            <a:avLst/>
          </a:prstGeom>
          <a:noFill/>
        </p:spPr>
        <p:txBody>
          <a:bodyPr wrap="square">
            <a:spAutoFit/>
          </a:bodyPr>
          <a:lstStyle/>
          <a:p>
            <a:pPr algn="ctr">
              <a:lnSpc>
                <a:spcPct val="150000"/>
              </a:lnSpc>
              <a:spcBef>
                <a:spcPts val="300"/>
              </a:spcBef>
              <a:spcAft>
                <a:spcPts val="300"/>
              </a:spcAft>
            </a:pPr>
            <a:r>
              <a:rPr lang="nl-NL" sz="2400">
                <a:latin typeface="Arial" panose="020B0604020202020204" pitchFamily="34" charset="0"/>
                <a:ea typeface="Calibri" panose="020F0502020204030204" pitchFamily="34" charset="0"/>
                <a:cs typeface="Arial" panose="020B0604020202020204" pitchFamily="34" charset="0"/>
              </a:rPr>
              <a:t>Đọc lại bài </a:t>
            </a:r>
            <a:r>
              <a:rPr lang="nl-NL" sz="2400" b="1">
                <a:latin typeface="Arial" panose="020B0604020202020204" pitchFamily="34" charset="0"/>
                <a:ea typeface="Calibri" panose="020F0502020204030204" pitchFamily="34" charset="0"/>
                <a:cs typeface="Arial" panose="020B0604020202020204" pitchFamily="34" charset="0"/>
              </a:rPr>
              <a:t>Bầu trời mùa thu</a:t>
            </a:r>
            <a:r>
              <a:rPr lang="nl-NL" sz="2400">
                <a:latin typeface="Arial" panose="020B0604020202020204" pitchFamily="34" charset="0"/>
                <a:ea typeface="Calibri" panose="020F0502020204030204" pitchFamily="34" charset="0"/>
                <a:cs typeface="Arial" panose="020B0604020202020204" pitchFamily="34" charset="0"/>
              </a:rPr>
              <a:t>, hiểu ý nghĩa bài đọc.</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28" name="Freeform 9">
            <a:extLst>
              <a:ext uri="{FF2B5EF4-FFF2-40B4-BE49-F238E27FC236}">
                <a16:creationId xmlns:a16="http://schemas.microsoft.com/office/drawing/2014/main" id="{324C7525-B644-0EBB-5A10-1A65B529C2A8}"/>
              </a:ext>
            </a:extLst>
          </p:cNvPr>
          <p:cNvSpPr/>
          <p:nvPr/>
        </p:nvSpPr>
        <p:spPr>
          <a:xfrm rot="5400000">
            <a:off x="4095597" y="-1210288"/>
            <a:ext cx="877724" cy="7659705"/>
          </a:xfrm>
          <a:prstGeom prst="roundRect">
            <a:avLst/>
          </a:prstGeom>
          <a:solidFill>
            <a:srgbClr val="FFFFFF"/>
          </a:solidFill>
          <a:ln w="38100">
            <a:solidFill>
              <a:schemeClr val="bg2">
                <a:lumMod val="25000"/>
              </a:schemeClr>
            </a:solidFill>
          </a:ln>
        </p:spPr>
        <p:txBody>
          <a:bodyPr/>
          <a:lstStyle/>
          <a:p>
            <a:endParaRPr lang="en-US"/>
          </a:p>
        </p:txBody>
      </p:sp>
      <p:sp>
        <p:nvSpPr>
          <p:cNvPr id="29" name="TextBox 28">
            <a:extLst>
              <a:ext uri="{FF2B5EF4-FFF2-40B4-BE49-F238E27FC236}">
                <a16:creationId xmlns:a16="http://schemas.microsoft.com/office/drawing/2014/main" id="{5D19B8CE-59FC-5193-BD37-1418679128FF}"/>
              </a:ext>
            </a:extLst>
          </p:cNvPr>
          <p:cNvSpPr txBox="1"/>
          <p:nvPr/>
        </p:nvSpPr>
        <p:spPr>
          <a:xfrm>
            <a:off x="917868" y="2222990"/>
            <a:ext cx="7249571" cy="715089"/>
          </a:xfrm>
          <a:prstGeom prst="roundRect">
            <a:avLst/>
          </a:prstGeom>
          <a:solidFill>
            <a:srgbClr val="FFFFFF"/>
          </a:solidFill>
        </p:spPr>
        <p:txBody>
          <a:bodyPr wrap="square">
            <a:spAutoFit/>
          </a:bodyPr>
          <a:lstStyle/>
          <a:p>
            <a:pPr marL="0" marR="0" algn="ctr">
              <a:lnSpc>
                <a:spcPct val="150000"/>
              </a:lnSpc>
              <a:spcBef>
                <a:spcPts val="300"/>
              </a:spcBef>
              <a:spcAft>
                <a:spcPts val="300"/>
              </a:spcAft>
            </a:pPr>
            <a:r>
              <a:rPr lang="vi-VN" sz="2400">
                <a:effectLst/>
                <a:latin typeface="Arial" panose="020B0604020202020204" pitchFamily="34" charset="0"/>
                <a:ea typeface="Calibri" panose="020F0502020204030204" pitchFamily="34" charset="0"/>
                <a:cs typeface="Arial" panose="020B0604020202020204" pitchFamily="34" charset="0"/>
              </a:rPr>
              <a:t>Chia sẻ với người thân về bài đọc</a:t>
            </a:r>
            <a:r>
              <a:rPr lang="en-US" sz="2400">
                <a:effectLst/>
                <a:latin typeface="Arial" panose="020B0604020202020204" pitchFamily="34" charset="0"/>
                <a:ea typeface="Calibri" panose="020F0502020204030204" pitchFamily="34" charset="0"/>
                <a:cs typeface="Arial" panose="020B0604020202020204" pitchFamily="34" charset="0"/>
              </a:rPr>
              <a:t>.</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0" name="Freeform 9">
            <a:extLst>
              <a:ext uri="{FF2B5EF4-FFF2-40B4-BE49-F238E27FC236}">
                <a16:creationId xmlns:a16="http://schemas.microsoft.com/office/drawing/2014/main" id="{BA4EF70B-803E-FDFF-401B-8D0D91F25E75}"/>
              </a:ext>
            </a:extLst>
          </p:cNvPr>
          <p:cNvSpPr/>
          <p:nvPr/>
        </p:nvSpPr>
        <p:spPr>
          <a:xfrm rot="5400000">
            <a:off x="3888554" y="130218"/>
            <a:ext cx="1287581" cy="7659705"/>
          </a:xfrm>
          <a:prstGeom prst="roundRect">
            <a:avLst/>
          </a:prstGeom>
          <a:solidFill>
            <a:srgbClr val="FFFFFF"/>
          </a:solidFill>
          <a:ln w="38100">
            <a:solidFill>
              <a:schemeClr val="bg2">
                <a:lumMod val="25000"/>
              </a:schemeClr>
            </a:solidFill>
          </a:ln>
        </p:spPr>
        <p:txBody>
          <a:bodyPr/>
          <a:lstStyle/>
          <a:p>
            <a:endParaRPr lang="en-US"/>
          </a:p>
        </p:txBody>
      </p:sp>
      <p:sp>
        <p:nvSpPr>
          <p:cNvPr id="31" name="TextBox 30">
            <a:extLst>
              <a:ext uri="{FF2B5EF4-FFF2-40B4-BE49-F238E27FC236}">
                <a16:creationId xmlns:a16="http://schemas.microsoft.com/office/drawing/2014/main" id="{2ED2231A-5838-2B0E-B207-3743C80D15FB}"/>
              </a:ext>
            </a:extLst>
          </p:cNvPr>
          <p:cNvSpPr txBox="1"/>
          <p:nvPr/>
        </p:nvSpPr>
        <p:spPr>
          <a:xfrm>
            <a:off x="607868" y="3266607"/>
            <a:ext cx="7652084" cy="1252258"/>
          </a:xfrm>
          <a:prstGeom prst="roundRect">
            <a:avLst/>
          </a:prstGeom>
          <a:noFill/>
        </p:spPr>
        <p:txBody>
          <a:bodyPr wrap="square">
            <a:spAutoFit/>
          </a:bodyPr>
          <a:lstStyle/>
          <a:p>
            <a:pPr algn="ctr">
              <a:lnSpc>
                <a:spcPct val="150000"/>
              </a:lnSpc>
            </a:pPr>
            <a:r>
              <a:rPr lang="vi-VN" sz="2400">
                <a:latin typeface="Arial" panose="020B0604020202020204" pitchFamily="34" charset="0"/>
                <a:ea typeface="Calibri" panose="020F0502020204030204" pitchFamily="34" charset="0"/>
                <a:cs typeface="Arial" panose="020B0604020202020204" pitchFamily="34" charset="0"/>
              </a:rPr>
              <a:t>Đọc trước </a:t>
            </a:r>
            <a:r>
              <a:rPr lang="vi-VN" sz="2400" b="1">
                <a:latin typeface="Arial" panose="020B0604020202020204" pitchFamily="34" charset="0"/>
                <a:ea typeface="Calibri" panose="020F0502020204030204" pitchFamily="34" charset="0"/>
                <a:cs typeface="Arial" panose="020B0604020202020204" pitchFamily="34" charset="0"/>
              </a:rPr>
              <a:t>Tiết học sau: </a:t>
            </a:r>
            <a:endParaRPr lang="en-US" sz="2400" b="1">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2400" b="1">
                <a:latin typeface="Arial" panose="020B0604020202020204" pitchFamily="34" charset="0"/>
                <a:ea typeface="Calibri" panose="020F0502020204030204" pitchFamily="34" charset="0"/>
                <a:cs typeface="Arial" panose="020B0604020202020204" pitchFamily="34" charset="0"/>
              </a:rPr>
              <a:t>Trả bài viết đoạn văn tưởng tượng SGK tr.91.</a:t>
            </a:r>
            <a:endParaRPr lang="en-US" sz="2400" b="1"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742" name="Google Shape;742;p56"/>
          <p:cNvPicPr preferRelativeResize="0"/>
          <p:nvPr/>
        </p:nvPicPr>
        <p:blipFill>
          <a:blip r:embed="rId4">
            <a:alphaModFix/>
          </a:blip>
          <a:stretch>
            <a:fillRect/>
          </a:stretch>
        </p:blipFill>
        <p:spPr>
          <a:xfrm>
            <a:off x="7733492" y="4167652"/>
            <a:ext cx="1291825" cy="9496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7" grpId="0"/>
      <p:bldP spid="28" grpId="0" animBg="1"/>
      <p:bldP spid="29" grpId="0" animBg="1"/>
      <p:bldP spid="30" grpId="0" animBg="1"/>
      <p:bldP spid="3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41" name="Google Shape;441;p42"/>
          <p:cNvPicPr preferRelativeResize="0"/>
          <p:nvPr/>
        </p:nvPicPr>
        <p:blipFill>
          <a:blip r:embed="rId3">
            <a:alphaModFix/>
          </a:blip>
          <a:stretch>
            <a:fillRect/>
          </a:stretch>
        </p:blipFill>
        <p:spPr>
          <a:xfrm>
            <a:off x="894775" y="4341550"/>
            <a:ext cx="519963" cy="527699"/>
          </a:xfrm>
          <a:prstGeom prst="rect">
            <a:avLst/>
          </a:prstGeom>
          <a:noFill/>
          <a:ln>
            <a:noFill/>
          </a:ln>
        </p:spPr>
      </p:pic>
      <p:pic>
        <p:nvPicPr>
          <p:cNvPr id="442" name="Google Shape;442;p42"/>
          <p:cNvPicPr preferRelativeResize="0"/>
          <p:nvPr/>
        </p:nvPicPr>
        <p:blipFill>
          <a:blip r:embed="rId4">
            <a:alphaModFix/>
          </a:blip>
          <a:stretch>
            <a:fillRect/>
          </a:stretch>
        </p:blipFill>
        <p:spPr>
          <a:xfrm rot="7301480">
            <a:off x="8317563" y="2097728"/>
            <a:ext cx="515533" cy="331775"/>
          </a:xfrm>
          <a:prstGeom prst="rect">
            <a:avLst/>
          </a:prstGeom>
          <a:noFill/>
          <a:ln>
            <a:noFill/>
          </a:ln>
        </p:spPr>
      </p:pic>
      <p:sp>
        <p:nvSpPr>
          <p:cNvPr id="9" name="Rectangle 8"/>
          <p:cNvSpPr/>
          <p:nvPr/>
        </p:nvSpPr>
        <p:spPr>
          <a:xfrm>
            <a:off x="0" y="612958"/>
            <a:ext cx="9144000" cy="3535904"/>
          </a:xfrm>
          <a:prstGeom prst="rect">
            <a:avLst/>
          </a:prstGeom>
        </p:spPr>
        <p:txBody>
          <a:bodyPr wrap="square">
            <a:spAutoFit/>
          </a:bodyPr>
          <a:lstStyle/>
          <a:p>
            <a:pPr lvl="0" algn="ctr">
              <a:lnSpc>
                <a:spcPct val="150000"/>
              </a:lnSpc>
              <a:spcAft>
                <a:spcPts val="1000"/>
              </a:spcAft>
            </a:pPr>
            <a:r>
              <a:rPr lang="en-US" sz="4800" b="1">
                <a:solidFill>
                  <a:schemeClr val="bg2">
                    <a:lumMod val="10000"/>
                  </a:schemeClr>
                </a:solidFill>
                <a:latin typeface="Arial" panose="020B0604020202020204" pitchFamily="34" charset="0"/>
                <a:cs typeface="Arial" panose="020B0604020202020204" pitchFamily="34" charset="0"/>
              </a:rPr>
              <a:t>CẢM ƠN CÁC BẠN </a:t>
            </a:r>
          </a:p>
          <a:p>
            <a:pPr lvl="0" algn="ctr">
              <a:lnSpc>
                <a:spcPct val="150000"/>
              </a:lnSpc>
              <a:spcAft>
                <a:spcPts val="1000"/>
              </a:spcAft>
            </a:pPr>
            <a:r>
              <a:rPr lang="en-US" sz="4800" b="1">
                <a:solidFill>
                  <a:schemeClr val="bg2">
                    <a:lumMod val="10000"/>
                  </a:schemeClr>
                </a:solidFill>
                <a:latin typeface="Arial" panose="020B0604020202020204" pitchFamily="34" charset="0"/>
                <a:cs typeface="Arial" panose="020B0604020202020204" pitchFamily="34" charset="0"/>
              </a:rPr>
              <a:t>ĐÃ CHÚ Ý LẮNG NGHE, </a:t>
            </a:r>
          </a:p>
          <a:p>
            <a:pPr lvl="0" algn="ctr">
              <a:lnSpc>
                <a:spcPct val="150000"/>
              </a:lnSpc>
              <a:spcAft>
                <a:spcPts val="1000"/>
              </a:spcAft>
            </a:pPr>
            <a:r>
              <a:rPr lang="en-US" sz="4800" b="1">
                <a:solidFill>
                  <a:schemeClr val="bg2">
                    <a:lumMod val="10000"/>
                  </a:schemeClr>
                </a:solidFill>
                <a:latin typeface="Arial" panose="020B0604020202020204" pitchFamily="34" charset="0"/>
                <a:cs typeface="Arial" panose="020B0604020202020204" pitchFamily="34" charset="0"/>
              </a:rPr>
              <a:t>HẸN GẶP LẠI!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32" name="TextBox 23"/>
          <p:cNvSpPr txBox="1"/>
          <p:nvPr/>
        </p:nvSpPr>
        <p:spPr>
          <a:xfrm>
            <a:off x="2487208" y="-91742"/>
            <a:ext cx="4389782" cy="830997"/>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3600" b="1">
                <a:solidFill>
                  <a:schemeClr val="bg2">
                    <a:lumMod val="25000"/>
                  </a:schemeClr>
                </a:solidFill>
                <a:latin typeface="Arial" panose="020B0604020202020204" pitchFamily="34" charset="0"/>
                <a:cs typeface="Arial" panose="020B0604020202020204" pitchFamily="34" charset="0"/>
              </a:rPr>
              <a:t>KHỞI ĐỘNG</a:t>
            </a:r>
          </a:p>
        </p:txBody>
      </p:sp>
      <p:grpSp>
        <p:nvGrpSpPr>
          <p:cNvPr id="18" name="Group 17"/>
          <p:cNvGrpSpPr/>
          <p:nvPr/>
        </p:nvGrpSpPr>
        <p:grpSpPr>
          <a:xfrm>
            <a:off x="793391" y="684746"/>
            <a:ext cx="7424487" cy="4210687"/>
            <a:chOff x="1222208" y="848517"/>
            <a:chExt cx="6669755" cy="3917628"/>
          </a:xfrm>
        </p:grpSpPr>
        <p:pic>
          <p:nvPicPr>
            <p:cNvPr id="36" name="Picture 35"/>
            <p:cNvPicPr/>
            <p:nvPr/>
          </p:nvPicPr>
          <p:blipFill>
            <a:blip r:embed="rId3" cstate="print">
              <a:extLst>
                <a:ext uri="{28A0092B-C50C-407E-A947-70E740481C1C}">
                  <a14:useLocalDpi xmlns:a14="http://schemas.microsoft.com/office/drawing/2010/main" val="0"/>
                </a:ext>
              </a:extLst>
            </a:blip>
            <a:stretch>
              <a:fillRect/>
            </a:stretch>
          </p:blipFill>
          <p:spPr>
            <a:xfrm>
              <a:off x="1222208" y="848517"/>
              <a:ext cx="3314759" cy="1949640"/>
            </a:xfrm>
            <a:prstGeom prst="rect">
              <a:avLst/>
            </a:prstGeom>
          </p:spPr>
        </p:pic>
        <p:pic>
          <p:nvPicPr>
            <p:cNvPr id="37" name="Picture 36"/>
            <p:cNvPicPr/>
            <p:nvPr/>
          </p:nvPicPr>
          <p:blipFill>
            <a:blip r:embed="rId4" cstate="print">
              <a:extLst>
                <a:ext uri="{28A0092B-C50C-407E-A947-70E740481C1C}">
                  <a14:useLocalDpi xmlns:a14="http://schemas.microsoft.com/office/drawing/2010/main" val="0"/>
                </a:ext>
              </a:extLst>
            </a:blip>
            <a:stretch>
              <a:fillRect/>
            </a:stretch>
          </p:blipFill>
          <p:spPr>
            <a:xfrm>
              <a:off x="4536967" y="865898"/>
              <a:ext cx="3354996" cy="1932259"/>
            </a:xfrm>
            <a:prstGeom prst="rect">
              <a:avLst/>
            </a:prstGeom>
          </p:spPr>
        </p:pic>
        <p:pic>
          <p:nvPicPr>
            <p:cNvPr id="38" name="Picture 37"/>
            <p:cNvPicPr/>
            <p:nvPr/>
          </p:nvPicPr>
          <p:blipFill>
            <a:blip r:embed="rId5" cstate="print">
              <a:extLst>
                <a:ext uri="{28A0092B-C50C-407E-A947-70E740481C1C}">
                  <a14:useLocalDpi xmlns:a14="http://schemas.microsoft.com/office/drawing/2010/main" val="0"/>
                </a:ext>
              </a:extLst>
            </a:blip>
            <a:stretch>
              <a:fillRect/>
            </a:stretch>
          </p:blipFill>
          <p:spPr>
            <a:xfrm>
              <a:off x="1222209" y="2803951"/>
              <a:ext cx="3314759" cy="1962194"/>
            </a:xfrm>
            <a:prstGeom prst="rect">
              <a:avLst/>
            </a:prstGeom>
          </p:spPr>
        </p:pic>
        <p:pic>
          <p:nvPicPr>
            <p:cNvPr id="39" name="Picture 38"/>
            <p:cNvPicPr/>
            <p:nvPr/>
          </p:nvPicPr>
          <p:blipFill>
            <a:blip r:embed="rId6">
              <a:extLst>
                <a:ext uri="{28A0092B-C50C-407E-A947-70E740481C1C}">
                  <a14:useLocalDpi xmlns:a14="http://schemas.microsoft.com/office/drawing/2010/main" val="0"/>
                </a:ext>
              </a:extLst>
            </a:blip>
            <a:stretch>
              <a:fillRect/>
            </a:stretch>
          </p:blipFill>
          <p:spPr>
            <a:xfrm>
              <a:off x="4536967" y="2798157"/>
              <a:ext cx="3354996" cy="1967987"/>
            </a:xfrm>
            <a:prstGeom prst="rect">
              <a:avLst/>
            </a:prstGeom>
          </p:spPr>
        </p:pic>
      </p:grpSp>
      <p:sp>
        <p:nvSpPr>
          <p:cNvPr id="42" name="Rounded Rectangle 41"/>
          <p:cNvSpPr/>
          <p:nvPr/>
        </p:nvSpPr>
        <p:spPr>
          <a:xfrm>
            <a:off x="1266795" y="2503036"/>
            <a:ext cx="6432885" cy="591747"/>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a:solidFill>
                  <a:schemeClr val="bg2">
                    <a:lumMod val="25000"/>
                  </a:schemeClr>
                </a:solidFill>
              </a:rPr>
              <a:t>Bầu trời đẹp nhất vào lúc nào? Vì sao? </a:t>
            </a:r>
            <a:endParaRPr lang="en-US" sz="2000" b="1">
              <a:solidFill>
                <a:schemeClr val="bg2">
                  <a:lumMod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barn(inVertical)">
                                      <p:cBhvr>
                                        <p:cTn id="1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22" name="Google Shape;322;p34"/>
          <p:cNvPicPr preferRelativeResize="0"/>
          <p:nvPr/>
        </p:nvPicPr>
        <p:blipFill>
          <a:blip r:embed="rId3">
            <a:alphaModFix/>
          </a:blip>
          <a:stretch>
            <a:fillRect/>
          </a:stretch>
        </p:blipFill>
        <p:spPr>
          <a:xfrm rot="2107696">
            <a:off x="118499" y="4651688"/>
            <a:ext cx="286799" cy="361500"/>
          </a:xfrm>
          <a:prstGeom prst="rect">
            <a:avLst/>
          </a:prstGeom>
          <a:noFill/>
          <a:ln>
            <a:noFill/>
          </a:ln>
        </p:spPr>
      </p:pic>
      <p:pic>
        <p:nvPicPr>
          <p:cNvPr id="324" name="Google Shape;324;p34"/>
          <p:cNvPicPr preferRelativeResize="0"/>
          <p:nvPr/>
        </p:nvPicPr>
        <p:blipFill>
          <a:blip r:embed="rId3">
            <a:alphaModFix/>
          </a:blip>
          <a:stretch>
            <a:fillRect/>
          </a:stretch>
        </p:blipFill>
        <p:spPr>
          <a:xfrm rot="2107696">
            <a:off x="8843424" y="4564838"/>
            <a:ext cx="286799" cy="361500"/>
          </a:xfrm>
          <a:prstGeom prst="rect">
            <a:avLst/>
          </a:prstGeom>
          <a:noFill/>
          <a:ln>
            <a:noFill/>
          </a:ln>
        </p:spPr>
      </p:pic>
      <p:pic>
        <p:nvPicPr>
          <p:cNvPr id="4" name="Picture 3"/>
          <p:cNvPicPr>
            <a:picLocks noChangeAspect="1"/>
          </p:cNvPicPr>
          <p:nvPr/>
        </p:nvPicPr>
        <p:blipFill rotWithShape="1">
          <a:blip r:embed="rId4"/>
          <a:srcRect t="3561"/>
          <a:stretch/>
        </p:blipFill>
        <p:spPr>
          <a:xfrm>
            <a:off x="1195642" y="1114977"/>
            <a:ext cx="6520610" cy="3717461"/>
          </a:xfrm>
          <a:prstGeom prst="rect">
            <a:avLst/>
          </a:prstGeom>
        </p:spPr>
      </p:pic>
      <p:sp>
        <p:nvSpPr>
          <p:cNvPr id="5" name="TextBox 23"/>
          <p:cNvSpPr txBox="1"/>
          <p:nvPr/>
        </p:nvSpPr>
        <p:spPr>
          <a:xfrm>
            <a:off x="2378351" y="104201"/>
            <a:ext cx="4389782" cy="830997"/>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3600" b="1">
                <a:solidFill>
                  <a:schemeClr val="bg2">
                    <a:lumMod val="25000"/>
                  </a:schemeClr>
                </a:solidFill>
                <a:latin typeface="Arial" panose="020B0604020202020204" pitchFamily="34" charset="0"/>
                <a:cs typeface="Arial" panose="020B0604020202020204" pitchFamily="34" charset="0"/>
              </a:rPr>
              <a:t>KHỞI ĐỘNG</a:t>
            </a:r>
          </a:p>
        </p:txBody>
      </p:sp>
    </p:spTree>
    <p:extLst>
      <p:ext uri="{BB962C8B-B14F-4D97-AF65-F5344CB8AC3E}">
        <p14:creationId xmlns:p14="http://schemas.microsoft.com/office/powerpoint/2010/main" val="94174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4" name="Google Shape;394;p39"/>
          <p:cNvPicPr preferRelativeResize="0"/>
          <p:nvPr/>
        </p:nvPicPr>
        <p:blipFill>
          <a:blip r:embed="rId3">
            <a:alphaModFix/>
          </a:blip>
          <a:stretch>
            <a:fillRect/>
          </a:stretch>
        </p:blipFill>
        <p:spPr>
          <a:xfrm rot="-7461474" flipH="1">
            <a:off x="7175614" y="3949345"/>
            <a:ext cx="561595" cy="361432"/>
          </a:xfrm>
          <a:prstGeom prst="rect">
            <a:avLst/>
          </a:prstGeom>
          <a:noFill/>
          <a:ln>
            <a:noFill/>
          </a:ln>
        </p:spPr>
      </p:pic>
      <p:pic>
        <p:nvPicPr>
          <p:cNvPr id="395" name="Google Shape;395;p39"/>
          <p:cNvPicPr preferRelativeResize="0"/>
          <p:nvPr/>
        </p:nvPicPr>
        <p:blipFill>
          <a:blip r:embed="rId3">
            <a:alphaModFix/>
          </a:blip>
          <a:stretch>
            <a:fillRect/>
          </a:stretch>
        </p:blipFill>
        <p:spPr>
          <a:xfrm rot="7461435">
            <a:off x="3878119" y="4405171"/>
            <a:ext cx="441334" cy="284032"/>
          </a:xfrm>
          <a:prstGeom prst="rect">
            <a:avLst/>
          </a:prstGeom>
          <a:noFill/>
          <a:ln>
            <a:noFill/>
          </a:ln>
        </p:spPr>
      </p:pic>
      <p:sp>
        <p:nvSpPr>
          <p:cNvPr id="10" name="TextBox 30"/>
          <p:cNvSpPr txBox="1"/>
          <p:nvPr/>
        </p:nvSpPr>
        <p:spPr>
          <a:xfrm>
            <a:off x="-1" y="808832"/>
            <a:ext cx="9144001" cy="1015663"/>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4400" b="1">
                <a:solidFill>
                  <a:schemeClr val="bg2">
                    <a:lumMod val="10000"/>
                  </a:schemeClr>
                </a:solidFill>
                <a:latin typeface="Arial" panose="020B0604020202020204" pitchFamily="34" charset="0"/>
                <a:cs typeface="Arial" panose="020B0604020202020204" pitchFamily="34" charset="0"/>
              </a:rPr>
              <a:t>Bài 20: BẦU TRỜI MÙA THU</a:t>
            </a:r>
            <a:endParaRPr lang="en-US" sz="4400" b="1" dirty="0">
              <a:solidFill>
                <a:schemeClr val="bg2">
                  <a:lumMod val="10000"/>
                </a:schemeClr>
              </a:solidFill>
              <a:latin typeface="Arial" panose="020B0604020202020204" pitchFamily="34" charset="0"/>
              <a:cs typeface="Arial" panose="020B0604020202020204" pitchFamily="34" charset="0"/>
            </a:endParaRPr>
          </a:p>
        </p:txBody>
      </p:sp>
      <p:sp>
        <p:nvSpPr>
          <p:cNvPr id="11" name="TextBox 69">
            <a:extLst>
              <a:ext uri="{FF2B5EF4-FFF2-40B4-BE49-F238E27FC236}">
                <a16:creationId xmlns:a16="http://schemas.microsoft.com/office/drawing/2014/main" id="{8B4AF764-FF6D-918A-FD70-12A1CF14DCBB}"/>
              </a:ext>
            </a:extLst>
          </p:cNvPr>
          <p:cNvSpPr txBox="1"/>
          <p:nvPr/>
        </p:nvSpPr>
        <p:spPr>
          <a:xfrm>
            <a:off x="972315" y="1828382"/>
            <a:ext cx="7190767" cy="2215991"/>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4800" b="1">
                <a:solidFill>
                  <a:schemeClr val="bg2">
                    <a:lumMod val="10000"/>
                  </a:schemeClr>
                </a:solidFill>
                <a:latin typeface="Arial" panose="020B0604020202020204" pitchFamily="34" charset="0"/>
                <a:cs typeface="Arial" panose="020B0604020202020204" pitchFamily="34" charset="0"/>
              </a:rPr>
              <a:t>TIẾT 1-2: ĐỌC</a:t>
            </a:r>
          </a:p>
          <a:p>
            <a:pPr algn="ctr">
              <a:lnSpc>
                <a:spcPct val="150000"/>
              </a:lnSpc>
            </a:pPr>
            <a:r>
              <a:rPr lang="en-US" sz="4800" b="1">
                <a:solidFill>
                  <a:schemeClr val="bg2">
                    <a:lumMod val="50000"/>
                  </a:schemeClr>
                </a:solidFill>
                <a:latin typeface="Arial" panose="020B0604020202020204" pitchFamily="34" charset="0"/>
                <a:cs typeface="Arial" panose="020B0604020202020204" pitchFamily="34" charset="0"/>
              </a:rPr>
              <a:t>BẦU TRỜI MÙA THU</a:t>
            </a:r>
            <a:endParaRPr lang="en-US" sz="4800" b="1" spc="119">
              <a:solidFill>
                <a:schemeClr val="bg2">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42" name="Google Shape;342;p35"/>
          <p:cNvPicPr preferRelativeResize="0"/>
          <p:nvPr/>
        </p:nvPicPr>
        <p:blipFill>
          <a:blip r:embed="rId3">
            <a:alphaModFix/>
          </a:blip>
          <a:stretch>
            <a:fillRect/>
          </a:stretch>
        </p:blipFill>
        <p:spPr>
          <a:xfrm rot="7243901">
            <a:off x="7045609" y="4426663"/>
            <a:ext cx="588026" cy="378430"/>
          </a:xfrm>
          <a:prstGeom prst="rect">
            <a:avLst/>
          </a:prstGeom>
          <a:noFill/>
          <a:ln>
            <a:noFill/>
          </a:ln>
        </p:spPr>
      </p:pic>
      <p:pic>
        <p:nvPicPr>
          <p:cNvPr id="343" name="Google Shape;343;p35"/>
          <p:cNvPicPr preferRelativeResize="0"/>
          <p:nvPr/>
        </p:nvPicPr>
        <p:blipFill>
          <a:blip r:embed="rId3">
            <a:alphaModFix/>
          </a:blip>
          <a:stretch>
            <a:fillRect/>
          </a:stretch>
        </p:blipFill>
        <p:spPr>
          <a:xfrm rot="-7301516" flipH="1">
            <a:off x="8254299" y="-85942"/>
            <a:ext cx="627226" cy="403660"/>
          </a:xfrm>
          <a:prstGeom prst="rect">
            <a:avLst/>
          </a:prstGeom>
          <a:noFill/>
          <a:ln>
            <a:noFill/>
          </a:ln>
        </p:spPr>
      </p:pic>
      <p:pic>
        <p:nvPicPr>
          <p:cNvPr id="345" name="Google Shape;345;p35"/>
          <p:cNvPicPr preferRelativeResize="0"/>
          <p:nvPr/>
        </p:nvPicPr>
        <p:blipFill>
          <a:blip r:embed="rId3">
            <a:alphaModFix/>
          </a:blip>
          <a:stretch>
            <a:fillRect/>
          </a:stretch>
        </p:blipFill>
        <p:spPr>
          <a:xfrm rot="-7301501" flipH="1">
            <a:off x="17565" y="333807"/>
            <a:ext cx="481578" cy="309926"/>
          </a:xfrm>
          <a:prstGeom prst="rect">
            <a:avLst/>
          </a:prstGeom>
          <a:noFill/>
          <a:ln>
            <a:noFill/>
          </a:ln>
        </p:spPr>
      </p:pic>
      <p:sp>
        <p:nvSpPr>
          <p:cNvPr id="32" name="TextBox 35">
            <a:extLst>
              <a:ext uri="{FF2B5EF4-FFF2-40B4-BE49-F238E27FC236}">
                <a16:creationId xmlns:a16="http://schemas.microsoft.com/office/drawing/2014/main" id="{B030F64E-D154-7332-C853-4354A2B66AA6}"/>
              </a:ext>
            </a:extLst>
          </p:cNvPr>
          <p:cNvSpPr txBox="1"/>
          <p:nvPr/>
        </p:nvSpPr>
        <p:spPr>
          <a:xfrm>
            <a:off x="2326386" y="238840"/>
            <a:ext cx="4570482" cy="646331"/>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b="1">
                <a:solidFill>
                  <a:schemeClr val="bg2">
                    <a:lumMod val="25000"/>
                  </a:schemeClr>
                </a:solidFill>
                <a:latin typeface="+mj-lt"/>
              </a:rPr>
              <a:t>NỘI DUNG BÀI HỌC</a:t>
            </a:r>
            <a:endParaRPr lang="en-US" sz="3600" b="1" dirty="0">
              <a:solidFill>
                <a:schemeClr val="bg2">
                  <a:lumMod val="25000"/>
                </a:schemeClr>
              </a:solidFill>
              <a:latin typeface="+mj-lt"/>
            </a:endParaRPr>
          </a:p>
        </p:txBody>
      </p:sp>
      <p:sp>
        <p:nvSpPr>
          <p:cNvPr id="33" name="Rounded Rectangle 32"/>
          <p:cNvSpPr/>
          <p:nvPr/>
        </p:nvSpPr>
        <p:spPr>
          <a:xfrm>
            <a:off x="1505568" y="3082864"/>
            <a:ext cx="6464593" cy="769367"/>
          </a:xfrm>
          <a:prstGeom prst="roundRect">
            <a:avLst/>
          </a:prstGeom>
          <a:solidFill>
            <a:srgbClr val="FFFFFF"/>
          </a:solidFill>
          <a:ln w="28575">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lvl="0" indent="0" algn="ctr">
              <a:spcBef>
                <a:spcPct val="0"/>
              </a:spcBef>
            </a:pPr>
            <a:r>
              <a:rPr lang="en-US" sz="2800" b="1">
                <a:solidFill>
                  <a:schemeClr val="bg2">
                    <a:lumMod val="50000"/>
                  </a:schemeClr>
                </a:solidFill>
                <a:cs typeface="Arial" panose="020B0604020202020204" pitchFamily="34" charset="0"/>
              </a:rPr>
              <a:t>LUYỆN ĐỌC LẠI </a:t>
            </a:r>
            <a:endParaRPr lang="en-US" sz="2800" dirty="0">
              <a:solidFill>
                <a:schemeClr val="bg2">
                  <a:lumMod val="50000"/>
                </a:schemeClr>
              </a:solidFill>
              <a:cs typeface="Arial" panose="020B0604020202020204" pitchFamily="34" charset="0"/>
            </a:endParaRPr>
          </a:p>
        </p:txBody>
      </p:sp>
      <p:sp>
        <p:nvSpPr>
          <p:cNvPr id="34" name="Rounded Rectangle 33"/>
          <p:cNvSpPr/>
          <p:nvPr/>
        </p:nvSpPr>
        <p:spPr>
          <a:xfrm>
            <a:off x="1505568" y="2099145"/>
            <a:ext cx="6464593" cy="769368"/>
          </a:xfrm>
          <a:prstGeom prst="roundRect">
            <a:avLst/>
          </a:prstGeom>
          <a:solidFill>
            <a:srgbClr val="FFFFFF"/>
          </a:solidFill>
          <a:ln w="28575">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lvl="0" indent="0" algn="ctr">
              <a:spcBef>
                <a:spcPct val="0"/>
              </a:spcBef>
            </a:pPr>
            <a:r>
              <a:rPr lang="en-US" sz="2800" b="1">
                <a:solidFill>
                  <a:schemeClr val="bg2">
                    <a:lumMod val="50000"/>
                  </a:schemeClr>
                </a:solidFill>
                <a:cs typeface="Arial" panose="020B0604020202020204" pitchFamily="34" charset="0"/>
              </a:rPr>
              <a:t>TRẢ LỜI CÂU HỎI</a:t>
            </a:r>
            <a:endParaRPr lang="en-US" sz="2800" dirty="0">
              <a:solidFill>
                <a:schemeClr val="bg2">
                  <a:lumMod val="50000"/>
                </a:schemeClr>
              </a:solidFill>
              <a:cs typeface="Arial" panose="020B0604020202020204" pitchFamily="34" charset="0"/>
            </a:endParaRPr>
          </a:p>
        </p:txBody>
      </p:sp>
      <p:sp>
        <p:nvSpPr>
          <p:cNvPr id="35" name="Rounded Rectangle 34"/>
          <p:cNvSpPr/>
          <p:nvPr/>
        </p:nvSpPr>
        <p:spPr>
          <a:xfrm>
            <a:off x="1505568" y="1099522"/>
            <a:ext cx="6464593" cy="742650"/>
          </a:xfrm>
          <a:prstGeom prst="roundRect">
            <a:avLst/>
          </a:prstGeom>
          <a:solidFill>
            <a:srgbClr val="FFFFFF"/>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b="1">
                <a:solidFill>
                  <a:schemeClr val="bg2">
                    <a:lumMod val="50000"/>
                  </a:schemeClr>
                </a:solidFill>
                <a:cs typeface="Arial" panose="020B0604020202020204" pitchFamily="34" charset="0"/>
              </a:rPr>
              <a:t>ĐỌC VĂN BẢN</a:t>
            </a:r>
            <a:endParaRPr lang="en-US" sz="2800" b="1">
              <a:solidFill>
                <a:schemeClr val="bg2">
                  <a:lumMod val="50000"/>
                </a:schemeClr>
              </a:solidFill>
              <a:cs typeface="Arial" panose="020B0604020202020204" pitchFamily="34" charset="0"/>
            </a:endParaRPr>
          </a:p>
        </p:txBody>
      </p:sp>
      <p:sp>
        <p:nvSpPr>
          <p:cNvPr id="36" name="Oval 35"/>
          <p:cNvSpPr/>
          <p:nvPr/>
        </p:nvSpPr>
        <p:spPr>
          <a:xfrm>
            <a:off x="1233425" y="775064"/>
            <a:ext cx="582538" cy="555171"/>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rPr>
              <a:t>1</a:t>
            </a:r>
          </a:p>
        </p:txBody>
      </p:sp>
      <p:sp>
        <p:nvSpPr>
          <p:cNvPr id="37" name="Oval 36"/>
          <p:cNvSpPr/>
          <p:nvPr/>
        </p:nvSpPr>
        <p:spPr>
          <a:xfrm>
            <a:off x="1233425" y="1791184"/>
            <a:ext cx="582538" cy="555171"/>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rPr>
              <a:t>2</a:t>
            </a:r>
          </a:p>
        </p:txBody>
      </p:sp>
      <p:sp>
        <p:nvSpPr>
          <p:cNvPr id="38" name="Oval 37"/>
          <p:cNvSpPr/>
          <p:nvPr/>
        </p:nvSpPr>
        <p:spPr>
          <a:xfrm>
            <a:off x="1233425" y="2774902"/>
            <a:ext cx="582538" cy="555171"/>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rPr>
              <a:t>3</a:t>
            </a:r>
          </a:p>
        </p:txBody>
      </p:sp>
      <p:sp>
        <p:nvSpPr>
          <p:cNvPr id="39" name="Rounded Rectangle 38"/>
          <p:cNvSpPr/>
          <p:nvPr/>
        </p:nvSpPr>
        <p:spPr>
          <a:xfrm>
            <a:off x="1505568" y="4041720"/>
            <a:ext cx="6464593" cy="769367"/>
          </a:xfrm>
          <a:prstGeom prst="roundRect">
            <a:avLst/>
          </a:prstGeom>
          <a:solidFill>
            <a:srgbClr val="FFFFFF"/>
          </a:solidFill>
          <a:ln w="28575">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lvl="0" indent="0" algn="ctr">
              <a:spcBef>
                <a:spcPct val="0"/>
              </a:spcBef>
            </a:pPr>
            <a:r>
              <a:rPr lang="en-US" sz="2800" b="1">
                <a:solidFill>
                  <a:schemeClr val="bg2">
                    <a:lumMod val="50000"/>
                  </a:schemeClr>
                </a:solidFill>
                <a:cs typeface="Arial" panose="020B0604020202020204" pitchFamily="34" charset="0"/>
              </a:rPr>
              <a:t>LUYỆN TẬP THEO VĂN BẢN ĐỌC</a:t>
            </a:r>
            <a:endParaRPr lang="en-US" sz="2800" dirty="0">
              <a:solidFill>
                <a:schemeClr val="bg2">
                  <a:lumMod val="50000"/>
                </a:schemeClr>
              </a:solidFill>
              <a:cs typeface="Arial" panose="020B0604020202020204" pitchFamily="34" charset="0"/>
            </a:endParaRPr>
          </a:p>
        </p:txBody>
      </p:sp>
      <p:sp>
        <p:nvSpPr>
          <p:cNvPr id="40" name="Oval 39"/>
          <p:cNvSpPr/>
          <p:nvPr/>
        </p:nvSpPr>
        <p:spPr>
          <a:xfrm>
            <a:off x="1233425" y="3733758"/>
            <a:ext cx="582538" cy="555171"/>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rPr>
              <a:t>4</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animBg="1"/>
      <p:bldP spid="34" grpId="0" animBg="1"/>
      <p:bldP spid="35" grpId="0" animBg="1"/>
      <p:bldP spid="36" grpId="0" animBg="1"/>
      <p:bldP spid="37" grpId="0" animBg="1"/>
      <p:bldP spid="38" grpId="0" animBg="1"/>
      <p:bldP spid="39" grpId="0" animBg="1"/>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9" name="Google Shape;379;p38"/>
          <p:cNvSpPr txBox="1">
            <a:spLocks noGrp="1"/>
          </p:cNvSpPr>
          <p:nvPr>
            <p:ph type="title" idx="2"/>
          </p:nvPr>
        </p:nvSpPr>
        <p:spPr>
          <a:xfrm>
            <a:off x="2766826" y="1524208"/>
            <a:ext cx="1138833" cy="841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a:latin typeface="+mj-lt"/>
              </a:rPr>
              <a:t>01</a:t>
            </a:r>
            <a:endParaRPr b="1">
              <a:latin typeface="+mj-lt"/>
            </a:endParaRPr>
          </a:p>
        </p:txBody>
      </p:sp>
      <p:pic>
        <p:nvPicPr>
          <p:cNvPr id="381" name="Google Shape;381;p38"/>
          <p:cNvPicPr preferRelativeResize="0"/>
          <p:nvPr/>
        </p:nvPicPr>
        <p:blipFill>
          <a:blip r:embed="rId3">
            <a:alphaModFix/>
          </a:blip>
          <a:stretch>
            <a:fillRect/>
          </a:stretch>
        </p:blipFill>
        <p:spPr>
          <a:xfrm rot="7301480">
            <a:off x="6438121" y="682421"/>
            <a:ext cx="515533" cy="331775"/>
          </a:xfrm>
          <a:prstGeom prst="rect">
            <a:avLst/>
          </a:prstGeom>
          <a:noFill/>
          <a:ln>
            <a:noFill/>
          </a:ln>
        </p:spPr>
      </p:pic>
      <p:pic>
        <p:nvPicPr>
          <p:cNvPr id="382" name="Google Shape;382;p38"/>
          <p:cNvPicPr preferRelativeResize="0"/>
          <p:nvPr/>
        </p:nvPicPr>
        <p:blipFill>
          <a:blip r:embed="rId3">
            <a:alphaModFix/>
          </a:blip>
          <a:stretch>
            <a:fillRect/>
          </a:stretch>
        </p:blipFill>
        <p:spPr>
          <a:xfrm rot="-7301516" flipH="1">
            <a:off x="7409849" y="-97267"/>
            <a:ext cx="627226" cy="403660"/>
          </a:xfrm>
          <a:prstGeom prst="rect">
            <a:avLst/>
          </a:prstGeom>
          <a:noFill/>
          <a:ln>
            <a:noFill/>
          </a:ln>
        </p:spPr>
      </p:pic>
      <p:pic>
        <p:nvPicPr>
          <p:cNvPr id="383" name="Google Shape;383;p38"/>
          <p:cNvPicPr preferRelativeResize="0"/>
          <p:nvPr/>
        </p:nvPicPr>
        <p:blipFill>
          <a:blip r:embed="rId3">
            <a:alphaModFix/>
          </a:blip>
          <a:stretch>
            <a:fillRect/>
          </a:stretch>
        </p:blipFill>
        <p:spPr>
          <a:xfrm rot="7301480">
            <a:off x="-115329" y="1942034"/>
            <a:ext cx="515533" cy="331775"/>
          </a:xfrm>
          <a:prstGeom prst="rect">
            <a:avLst/>
          </a:prstGeom>
          <a:noFill/>
          <a:ln>
            <a:noFill/>
          </a:ln>
        </p:spPr>
      </p:pic>
      <p:pic>
        <p:nvPicPr>
          <p:cNvPr id="384" name="Google Shape;384;p38"/>
          <p:cNvPicPr preferRelativeResize="0"/>
          <p:nvPr/>
        </p:nvPicPr>
        <p:blipFill>
          <a:blip r:embed="rId3">
            <a:alphaModFix/>
          </a:blip>
          <a:stretch>
            <a:fillRect/>
          </a:stretch>
        </p:blipFill>
        <p:spPr>
          <a:xfrm rot="-7301516" flipH="1">
            <a:off x="1124599" y="-32892"/>
            <a:ext cx="627226" cy="403660"/>
          </a:xfrm>
          <a:prstGeom prst="rect">
            <a:avLst/>
          </a:prstGeom>
          <a:noFill/>
          <a:ln>
            <a:noFill/>
          </a:ln>
        </p:spPr>
      </p:pic>
      <p:pic>
        <p:nvPicPr>
          <p:cNvPr id="385" name="Google Shape;385;p38"/>
          <p:cNvPicPr preferRelativeResize="0"/>
          <p:nvPr/>
        </p:nvPicPr>
        <p:blipFill>
          <a:blip r:embed="rId4">
            <a:alphaModFix/>
          </a:blip>
          <a:stretch>
            <a:fillRect/>
          </a:stretch>
        </p:blipFill>
        <p:spPr>
          <a:xfrm>
            <a:off x="5220911" y="4118750"/>
            <a:ext cx="771204" cy="800948"/>
          </a:xfrm>
          <a:prstGeom prst="rect">
            <a:avLst/>
          </a:prstGeom>
          <a:noFill/>
          <a:ln>
            <a:noFill/>
          </a:ln>
        </p:spPr>
      </p:pic>
      <p:pic>
        <p:nvPicPr>
          <p:cNvPr id="386" name="Google Shape;386;p38"/>
          <p:cNvPicPr preferRelativeResize="0"/>
          <p:nvPr/>
        </p:nvPicPr>
        <p:blipFill>
          <a:blip r:embed="rId5">
            <a:alphaModFix/>
          </a:blip>
          <a:stretch>
            <a:fillRect/>
          </a:stretch>
        </p:blipFill>
        <p:spPr>
          <a:xfrm>
            <a:off x="5808893" y="4469715"/>
            <a:ext cx="610432" cy="619537"/>
          </a:xfrm>
          <a:prstGeom prst="rect">
            <a:avLst/>
          </a:prstGeom>
          <a:noFill/>
          <a:ln>
            <a:noFill/>
          </a:ln>
        </p:spPr>
      </p:pic>
      <p:sp>
        <p:nvSpPr>
          <p:cNvPr id="4" name="Rectangle 3"/>
          <p:cNvSpPr/>
          <p:nvPr/>
        </p:nvSpPr>
        <p:spPr>
          <a:xfrm>
            <a:off x="921496" y="2229041"/>
            <a:ext cx="5070619" cy="1184876"/>
          </a:xfrm>
          <a:prstGeom prst="rect">
            <a:avLst/>
          </a:prstGeom>
        </p:spPr>
        <p:txBody>
          <a:bodyPr wrap="none">
            <a:spAutoFit/>
          </a:bodyPr>
          <a:lstStyle/>
          <a:p>
            <a:pPr algn="ctr">
              <a:lnSpc>
                <a:spcPct val="150000"/>
              </a:lnSpc>
            </a:pPr>
            <a:r>
              <a:rPr lang="vi-VN" sz="5400" b="1">
                <a:solidFill>
                  <a:schemeClr val="bg2">
                    <a:lumMod val="50000"/>
                  </a:schemeClr>
                </a:solidFill>
                <a:latin typeface="+mn-lt"/>
                <a:cs typeface="Arial" panose="020B0604020202020204" pitchFamily="34" charset="0"/>
              </a:rPr>
              <a:t>ĐỌC VĂN BẢN</a:t>
            </a:r>
            <a:endParaRPr lang="en-US" sz="5400" b="1">
              <a:solidFill>
                <a:schemeClr val="bg2">
                  <a:lumMod val="50000"/>
                </a:schemeClr>
              </a:solidFill>
              <a:latin typeface="+mn-lt"/>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79"/>
                                        </p:tgtEl>
                                        <p:attrNameLst>
                                          <p:attrName>style.visibility</p:attrName>
                                        </p:attrNameLst>
                                      </p:cBhvr>
                                      <p:to>
                                        <p:strVal val="visible"/>
                                      </p:to>
                                    </p:set>
                                    <p:animEffect transition="in" filter="fade">
                                      <p:cBhvr>
                                        <p:cTn id="7" dur="500"/>
                                        <p:tgtEl>
                                          <p:spTgt spid="3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22" name="Rounded Rectangle 21"/>
          <p:cNvSpPr/>
          <p:nvPr/>
        </p:nvSpPr>
        <p:spPr>
          <a:xfrm>
            <a:off x="338828" y="1942556"/>
            <a:ext cx="8490857" cy="2474014"/>
          </a:xfrm>
          <a:prstGeom prst="roundRect">
            <a:avLst/>
          </a:prstGeom>
          <a:solidFill>
            <a:srgbClr val="FFFFFF"/>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schemeClr>
              </a:solidFill>
            </a:endParaRPr>
          </a:p>
        </p:txBody>
      </p:sp>
      <p:sp>
        <p:nvSpPr>
          <p:cNvPr id="23" name="TextBox 22">
            <a:extLst>
              <a:ext uri="{FF2B5EF4-FFF2-40B4-BE49-F238E27FC236}">
                <a16:creationId xmlns:a16="http://schemas.microsoft.com/office/drawing/2014/main" id="{8671BA59-C2B6-848C-E08B-A5ACB240C20C}"/>
              </a:ext>
            </a:extLst>
          </p:cNvPr>
          <p:cNvSpPr txBox="1"/>
          <p:nvPr/>
        </p:nvSpPr>
        <p:spPr>
          <a:xfrm>
            <a:off x="648897" y="2005654"/>
            <a:ext cx="7907023" cy="2410916"/>
          </a:xfrm>
          <a:prstGeom prst="rect">
            <a:avLst/>
          </a:prstGeom>
          <a:noFill/>
        </p:spPr>
        <p:txBody>
          <a:bodyPr wrap="square">
            <a:spAutoFit/>
          </a:bodyPr>
          <a:lstStyle/>
          <a:p>
            <a:pPr marL="571500" lvl="0" indent="-571500" algn="just">
              <a:lnSpc>
                <a:spcPct val="150000"/>
              </a:lnSpc>
              <a:spcAft>
                <a:spcPts val="800"/>
              </a:spcAft>
              <a:buFont typeface="Arial" panose="020B0604020202020204" pitchFamily="34" charset="0"/>
              <a:buChar char="•"/>
              <a:tabLst>
                <a:tab pos="201295" algn="l"/>
              </a:tabLst>
            </a:pPr>
            <a:r>
              <a:rPr lang="vi-VN" sz="2400" b="1" dirty="0">
                <a:solidFill>
                  <a:schemeClr val="tx1">
                    <a:lumMod val="50000"/>
                  </a:schemeClr>
                </a:solidFill>
                <a:effectLst/>
                <a:latin typeface="Arial" panose="020B0604020202020204" pitchFamily="34" charset="0"/>
                <a:ea typeface="Calibri" panose="020F0502020204030204" pitchFamily="34" charset="0"/>
                <a:cs typeface="Arial" panose="020B0604020202020204" pitchFamily="34" charset="0"/>
              </a:rPr>
              <a:t>Giọng đọc</a:t>
            </a:r>
            <a:r>
              <a:rPr lang="en-US" sz="2400" b="1">
                <a:solidFill>
                  <a:schemeClr val="tx1">
                    <a:lumMod val="5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4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đọc diễn cảm, </a:t>
            </a:r>
          </a:p>
          <a:p>
            <a:pPr marL="571500" lvl="0" indent="-571500" algn="just">
              <a:lnSpc>
                <a:spcPct val="150000"/>
              </a:lnSpc>
              <a:spcAft>
                <a:spcPts val="800"/>
              </a:spcAft>
              <a:buFont typeface="Arial" panose="020B0604020202020204" pitchFamily="34" charset="0"/>
              <a:buChar char="•"/>
              <a:tabLst>
                <a:tab pos="201295" algn="l"/>
              </a:tabLst>
            </a:pPr>
            <a:r>
              <a:rPr lang="en-US" sz="2400" b="1">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Nhấn giọng:</a:t>
            </a:r>
            <a:r>
              <a:rPr lang="en-US" sz="2400">
                <a:solidFill>
                  <a:schemeClr val="tx1">
                    <a:lumMod val="50000"/>
                  </a:schemeClr>
                </a:solidFill>
                <a:latin typeface="Arial" panose="020B0604020202020204" pitchFamily="34" charset="0"/>
                <a:ea typeface="Calibri" panose="020F0502020204030204" pitchFamily="34" charset="0"/>
                <a:cs typeface="Arial" panose="020B0604020202020204" pitchFamily="34" charset="0"/>
              </a:rPr>
              <a:t> những từ ngữ thể hiện những tình tiết bất ngờ hoặc từ ngữ thể hiện tâm trạng, cảm xúc của nhân vật trong câu chuyện.</a:t>
            </a:r>
            <a:endParaRPr lang="en-US" sz="2400" dirty="0">
              <a:solidFill>
                <a:schemeClr val="tx1">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17" name="Google Shape;417;p41"/>
          <p:cNvPicPr preferRelativeResize="0"/>
          <p:nvPr/>
        </p:nvPicPr>
        <p:blipFill>
          <a:blip r:embed="rId3">
            <a:alphaModFix/>
          </a:blip>
          <a:stretch>
            <a:fillRect/>
          </a:stretch>
        </p:blipFill>
        <p:spPr>
          <a:xfrm rot="7301480">
            <a:off x="182216" y="4204461"/>
            <a:ext cx="515533" cy="331775"/>
          </a:xfrm>
          <a:prstGeom prst="rect">
            <a:avLst/>
          </a:prstGeom>
          <a:noFill/>
          <a:ln>
            <a:noFill/>
          </a:ln>
        </p:spPr>
      </p:pic>
      <p:pic>
        <p:nvPicPr>
          <p:cNvPr id="426" name="Google Shape;426;p41"/>
          <p:cNvPicPr preferRelativeResize="0"/>
          <p:nvPr/>
        </p:nvPicPr>
        <p:blipFill>
          <a:blip r:embed="rId3">
            <a:alphaModFix/>
          </a:blip>
          <a:stretch>
            <a:fillRect/>
          </a:stretch>
        </p:blipFill>
        <p:spPr>
          <a:xfrm rot="-7301516" flipH="1">
            <a:off x="8211898" y="1429717"/>
            <a:ext cx="627226" cy="403660"/>
          </a:xfrm>
          <a:prstGeom prst="rect">
            <a:avLst/>
          </a:prstGeom>
          <a:noFill/>
          <a:ln>
            <a:noFill/>
          </a:ln>
        </p:spPr>
      </p:pic>
      <p:pic>
        <p:nvPicPr>
          <p:cNvPr id="427" name="Google Shape;427;p41"/>
          <p:cNvPicPr preferRelativeResize="0"/>
          <p:nvPr/>
        </p:nvPicPr>
        <p:blipFill>
          <a:blip r:embed="rId3">
            <a:alphaModFix/>
          </a:blip>
          <a:stretch>
            <a:fillRect/>
          </a:stretch>
        </p:blipFill>
        <p:spPr>
          <a:xfrm rot="7301480">
            <a:off x="1359567" y="140590"/>
            <a:ext cx="515533" cy="331775"/>
          </a:xfrm>
          <a:prstGeom prst="rect">
            <a:avLst/>
          </a:prstGeom>
          <a:noFill/>
          <a:ln>
            <a:noFill/>
          </a:ln>
        </p:spPr>
      </p:pic>
      <p:pic>
        <p:nvPicPr>
          <p:cNvPr id="428" name="Google Shape;428;p41"/>
          <p:cNvPicPr preferRelativeResize="0"/>
          <p:nvPr/>
        </p:nvPicPr>
        <p:blipFill>
          <a:blip r:embed="rId3">
            <a:alphaModFix/>
          </a:blip>
          <a:stretch>
            <a:fillRect/>
          </a:stretch>
        </p:blipFill>
        <p:spPr>
          <a:xfrm rot="-7301516" flipH="1">
            <a:off x="8578799" y="-129692"/>
            <a:ext cx="627226" cy="403660"/>
          </a:xfrm>
          <a:prstGeom prst="rect">
            <a:avLst/>
          </a:prstGeom>
          <a:noFill/>
          <a:ln>
            <a:noFill/>
          </a:ln>
        </p:spPr>
      </p:pic>
      <p:pic>
        <p:nvPicPr>
          <p:cNvPr id="429" name="Google Shape;429;p41"/>
          <p:cNvPicPr preferRelativeResize="0"/>
          <p:nvPr/>
        </p:nvPicPr>
        <p:blipFill>
          <a:blip r:embed="rId3">
            <a:alphaModFix/>
          </a:blip>
          <a:stretch>
            <a:fillRect/>
          </a:stretch>
        </p:blipFill>
        <p:spPr>
          <a:xfrm rot="-7301552" flipH="1">
            <a:off x="-295572" y="1352843"/>
            <a:ext cx="612070" cy="393912"/>
          </a:xfrm>
          <a:prstGeom prst="rect">
            <a:avLst/>
          </a:prstGeom>
          <a:noFill/>
          <a:ln>
            <a:noFill/>
          </a:ln>
        </p:spPr>
      </p:pic>
      <p:sp>
        <p:nvSpPr>
          <p:cNvPr id="20" name="Rectangle 19"/>
          <p:cNvSpPr/>
          <p:nvPr/>
        </p:nvSpPr>
        <p:spPr>
          <a:xfrm>
            <a:off x="2967249" y="-89965"/>
            <a:ext cx="3441968" cy="820674"/>
          </a:xfrm>
          <a:prstGeom prst="rect">
            <a:avLst/>
          </a:prstGeom>
        </p:spPr>
        <p:txBody>
          <a:bodyPr wrap="none">
            <a:spAutoFit/>
          </a:bodyPr>
          <a:lstStyle/>
          <a:p>
            <a:pPr algn="ctr">
              <a:lnSpc>
                <a:spcPct val="150000"/>
              </a:lnSpc>
            </a:pPr>
            <a:r>
              <a:rPr lang="vi-VN" sz="3600" b="1">
                <a:solidFill>
                  <a:schemeClr val="bg2">
                    <a:lumMod val="25000"/>
                  </a:schemeClr>
                </a:solidFill>
                <a:latin typeface="Arial" panose="020B0604020202020204" pitchFamily="34" charset="0"/>
                <a:cs typeface="Arial" panose="020B0604020202020204" pitchFamily="34" charset="0"/>
              </a:rPr>
              <a:t>ĐỌC VĂN BẢN</a:t>
            </a:r>
            <a:endParaRPr lang="en-US" sz="3600" b="1">
              <a:solidFill>
                <a:schemeClr val="bg2">
                  <a:lumMod val="25000"/>
                </a:schemeClr>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0605E903-F187-8D9D-7F46-B96D3A68E1A3}"/>
              </a:ext>
            </a:extLst>
          </p:cNvPr>
          <p:cNvSpPr txBox="1"/>
          <p:nvPr/>
        </p:nvSpPr>
        <p:spPr>
          <a:xfrm>
            <a:off x="-410812" y="690586"/>
            <a:ext cx="10198092" cy="658835"/>
          </a:xfrm>
          <a:prstGeom prst="rect">
            <a:avLst/>
          </a:prstGeom>
          <a:noFill/>
        </p:spPr>
        <p:txBody>
          <a:bodyPr wrap="square">
            <a:spAutoFit/>
          </a:bodyPr>
          <a:lstStyle/>
          <a:p>
            <a:pPr marL="0" lvl="0" indent="0" algn="ctr">
              <a:lnSpc>
                <a:spcPct val="150000"/>
              </a:lnSpc>
              <a:spcBef>
                <a:spcPct val="0"/>
              </a:spcBef>
            </a:pPr>
            <a:r>
              <a:rPr lang="en" sz="2800" b="1">
                <a:solidFill>
                  <a:schemeClr val="tx1">
                    <a:lumMod val="50000"/>
                  </a:schemeClr>
                </a:solidFill>
                <a:latin typeface="Arial" panose="020B0604020202020204" pitchFamily="34" charset="0"/>
                <a:cs typeface="Arial" panose="020B0604020202020204" pitchFamily="34" charset="0"/>
              </a:rPr>
              <a:t>GIỌNG ĐỌC TRONG BÀI</a:t>
            </a:r>
            <a:endParaRPr lang="en-US" sz="2800" dirty="0">
              <a:solidFill>
                <a:schemeClr val="tx1">
                  <a:lumMod val="50000"/>
                </a:schemeClr>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8671BA59-C2B6-848C-E08B-A5ACB240C20C}"/>
              </a:ext>
            </a:extLst>
          </p:cNvPr>
          <p:cNvSpPr txBox="1"/>
          <p:nvPr/>
        </p:nvSpPr>
        <p:spPr>
          <a:xfrm>
            <a:off x="4100630" y="1269260"/>
            <a:ext cx="1175207" cy="577850"/>
          </a:xfrm>
          <a:prstGeom prst="rect">
            <a:avLst/>
          </a:prstGeom>
          <a:noFill/>
        </p:spPr>
        <p:txBody>
          <a:bodyPr wrap="square">
            <a:spAutoFit/>
          </a:bodyPr>
          <a:lstStyle/>
          <a:p>
            <a:pPr marR="0" lvl="0" algn="just">
              <a:lnSpc>
                <a:spcPct val="150000"/>
              </a:lnSpc>
              <a:spcBef>
                <a:spcPts val="0"/>
              </a:spcBef>
              <a:spcAft>
                <a:spcPts val="800"/>
              </a:spcAft>
              <a:buClr>
                <a:srgbClr val="000000"/>
              </a:buClr>
              <a:tabLst>
                <a:tab pos="201295" algn="l"/>
              </a:tabLst>
            </a:pPr>
            <a:r>
              <a:rPr lang="en-US" sz="2400" b="1" u="sng">
                <a:solidFill>
                  <a:schemeClr val="tx1">
                    <a:lumMod val="50000"/>
                  </a:schemeClr>
                </a:solidFill>
                <a:latin typeface="Arial" panose="020B0604020202020204" pitchFamily="34" charset="0"/>
                <a:cs typeface="Arial" panose="020B0604020202020204" pitchFamily="34" charset="0"/>
              </a:rPr>
              <a:t>Lưu ý:</a:t>
            </a:r>
            <a:endParaRPr lang="en-US" sz="2400" b="1" u="sng" dirty="0">
              <a:solidFill>
                <a:schemeClr val="tx1">
                  <a:lumMod val="50000"/>
                </a:schemeClr>
              </a:solidFill>
              <a:latin typeface="Arial" panose="020B0604020202020204" pitchFamily="34" charset="0"/>
              <a:cs typeface="Arial" panose="020B0604020202020204" pitchFamily="34" charset="0"/>
            </a:endParaRPr>
          </a:p>
        </p:txBody>
      </p:sp>
      <p:pic>
        <p:nvPicPr>
          <p:cNvPr id="423" name="Google Shape;423;p41"/>
          <p:cNvPicPr preferRelativeResize="0"/>
          <p:nvPr/>
        </p:nvPicPr>
        <p:blipFill>
          <a:blip r:embed="rId4">
            <a:alphaModFix/>
          </a:blip>
          <a:stretch>
            <a:fillRect/>
          </a:stretch>
        </p:blipFill>
        <p:spPr>
          <a:xfrm>
            <a:off x="7117538" y="3771241"/>
            <a:ext cx="1407974" cy="1318625"/>
          </a:xfrm>
          <a:prstGeom prst="rect">
            <a:avLst/>
          </a:prstGeom>
          <a:noFill/>
          <a:ln>
            <a:noFill/>
          </a:ln>
        </p:spPr>
      </p:pic>
      <p:pic>
        <p:nvPicPr>
          <p:cNvPr id="424" name="Google Shape;424;p41"/>
          <p:cNvPicPr preferRelativeResize="0"/>
          <p:nvPr/>
        </p:nvPicPr>
        <p:blipFill>
          <a:blip r:embed="rId5">
            <a:alphaModFix/>
          </a:blip>
          <a:stretch>
            <a:fillRect/>
          </a:stretch>
        </p:blipFill>
        <p:spPr>
          <a:xfrm>
            <a:off x="6342063" y="4027669"/>
            <a:ext cx="991221" cy="982924"/>
          </a:xfrm>
          <a:prstGeom prst="rect">
            <a:avLst/>
          </a:prstGeom>
          <a:noFill/>
          <a:ln>
            <a:noFill/>
          </a:ln>
        </p:spPr>
      </p:pic>
      <p:pic>
        <p:nvPicPr>
          <p:cNvPr id="425" name="Google Shape;425;p41"/>
          <p:cNvPicPr preferRelativeResize="0"/>
          <p:nvPr/>
        </p:nvPicPr>
        <p:blipFill>
          <a:blip r:embed="rId3">
            <a:alphaModFix/>
          </a:blip>
          <a:stretch>
            <a:fillRect/>
          </a:stretch>
        </p:blipFill>
        <p:spPr>
          <a:xfrm rot="7301480">
            <a:off x="4892068" y="4537339"/>
            <a:ext cx="515533" cy="3317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0" grpId="0"/>
      <p:bldP spid="21" grpId="0"/>
      <p:bldP spid="24" grpId="0"/>
    </p:bldLst>
  </p:timing>
</p:sld>
</file>

<file path=ppt/theme/theme1.xml><?xml version="1.0" encoding="utf-8"?>
<a:theme xmlns:a="http://schemas.openxmlformats.org/drawingml/2006/main" name="Happy Fall Theme by Slidesgo">
  <a:themeElements>
    <a:clrScheme name="Simple Light">
      <a:dk1>
        <a:srgbClr val="214526"/>
      </a:dk1>
      <a:lt1>
        <a:srgbClr val="FEFAEF"/>
      </a:lt1>
      <a:dk2>
        <a:srgbClr val="FAE3AE"/>
      </a:dk2>
      <a:lt2>
        <a:srgbClr val="D7DB63"/>
      </a:lt2>
      <a:accent1>
        <a:srgbClr val="7C8E4D"/>
      </a:accent1>
      <a:accent2>
        <a:srgbClr val="FE955E"/>
      </a:accent2>
      <a:accent3>
        <a:srgbClr val="FFFFFF"/>
      </a:accent3>
      <a:accent4>
        <a:srgbClr val="FFFFFF"/>
      </a:accent4>
      <a:accent5>
        <a:srgbClr val="FFFFFF"/>
      </a:accent5>
      <a:accent6>
        <a:srgbClr val="FFFFFF"/>
      </a:accent6>
      <a:hlink>
        <a:srgbClr val="2145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1117</TotalTime>
  <Words>1589</Words>
  <Application>Microsoft Office PowerPoint</Application>
  <PresentationFormat>On-screen Show (16:9)</PresentationFormat>
  <Paragraphs>153</Paragraphs>
  <Slides>33</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Nunito Light</vt:lpstr>
      <vt:lpstr>Bebas Neue</vt:lpstr>
      <vt:lpstr>Alegreya Sans</vt:lpstr>
      <vt:lpstr>Wingdings</vt:lpstr>
      <vt:lpstr>Calibri</vt:lpstr>
      <vt:lpstr>Arial</vt:lpstr>
      <vt:lpstr>Anaheim</vt:lpstr>
      <vt:lpstr>Style Script</vt:lpstr>
      <vt:lpstr>Happy Fall Theme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02</vt:lpstr>
      <vt:lpstr>PowerPoint Presentation</vt:lpstr>
      <vt:lpstr>Bầu trời mùa thu nước Nga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03</vt:lpstr>
      <vt:lpstr>PowerPoint Presentation</vt:lpstr>
      <vt:lpstr>PowerPoint Presentation</vt:lpstr>
      <vt:lpstr>PowerPoint Presentation</vt:lpstr>
      <vt:lpstr>04</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FPT SHOP</dc:creator>
  <cp:lastModifiedBy>FPT SHOP</cp:lastModifiedBy>
  <cp:revision>19</cp:revision>
  <dcterms:modified xsi:type="dcterms:W3CDTF">2025-11-16T03:26:49Z</dcterms:modified>
</cp:coreProperties>
</file>