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2"/>
  </p:notesMasterIdLst>
  <p:sldIdLst>
    <p:sldId id="257" r:id="rId2"/>
    <p:sldId id="310" r:id="rId3"/>
    <p:sldId id="260" r:id="rId4"/>
    <p:sldId id="311" r:id="rId5"/>
    <p:sldId id="312" r:id="rId6"/>
    <p:sldId id="313" r:id="rId7"/>
    <p:sldId id="314" r:id="rId8"/>
    <p:sldId id="315" r:id="rId9"/>
    <p:sldId id="316" r:id="rId10"/>
    <p:sldId id="317" r:id="rId11"/>
    <p:sldId id="256" r:id="rId12"/>
    <p:sldId id="258" r:id="rId13"/>
    <p:sldId id="308" r:id="rId14"/>
    <p:sldId id="264" r:id="rId15"/>
    <p:sldId id="318" r:id="rId16"/>
    <p:sldId id="319" r:id="rId17"/>
    <p:sldId id="259" r:id="rId18"/>
    <p:sldId id="265" r:id="rId19"/>
    <p:sldId id="320" r:id="rId20"/>
    <p:sldId id="321" r:id="rId21"/>
    <p:sldId id="322" r:id="rId22"/>
    <p:sldId id="323" r:id="rId23"/>
    <p:sldId id="324" r:id="rId24"/>
    <p:sldId id="325" r:id="rId25"/>
    <p:sldId id="326" r:id="rId26"/>
    <p:sldId id="309" r:id="rId27"/>
    <p:sldId id="263" r:id="rId28"/>
    <p:sldId id="327" r:id="rId29"/>
    <p:sldId id="267" r:id="rId30"/>
    <p:sldId id="307" r:id="rId31"/>
  </p:sldIdLst>
  <p:sldSz cx="9144000" cy="5143500" type="screen16x9"/>
  <p:notesSz cx="6858000" cy="9144000"/>
  <p:embeddedFontLst>
    <p:embeddedFont>
      <p:font typeface="GFS Didot" panose="020B0604020202020204" charset="0"/>
      <p:regular r:id="rId33"/>
    </p:embeddedFont>
    <p:embeddedFont>
      <p:font typeface="Jost" panose="020B0604020202020204" charset="0"/>
      <p:regular r:id="rId34"/>
      <p:bold r:id="rId35"/>
      <p:italic r:id="rId36"/>
      <p:boldItalic r:id="rId37"/>
    </p:embeddedFont>
    <p:embeddedFont>
      <p:font typeface="Petit Formal Script" panose="03020602040807080B06" pitchFamily="66"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D08091-0593-404C-B42D-05F61C2CD72B}">
  <a:tblStyle styleId="{EED08091-0593-404C-B42D-05F61C2CD7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5"/>
        <p:cNvGrpSpPr/>
        <p:nvPr/>
      </p:nvGrpSpPr>
      <p:grpSpPr>
        <a:xfrm>
          <a:off x="0" y="0"/>
          <a:ext cx="0" cy="0"/>
          <a:chOff x="0" y="0"/>
          <a:chExt cx="0" cy="0"/>
        </a:xfrm>
      </p:grpSpPr>
      <p:sp>
        <p:nvSpPr>
          <p:cNvPr id="3626" name="Google Shape;362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7" name="Google Shape;362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08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161c4e7b74d_0_24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161c4e7b74d_0_24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4"/>
        <p:cNvGrpSpPr/>
        <p:nvPr/>
      </p:nvGrpSpPr>
      <p:grpSpPr>
        <a:xfrm>
          <a:off x="0" y="0"/>
          <a:ext cx="0" cy="0"/>
          <a:chOff x="0" y="0"/>
          <a:chExt cx="0" cy="0"/>
        </a:xfrm>
      </p:grpSpPr>
      <p:sp>
        <p:nvSpPr>
          <p:cNvPr id="3635" name="Google Shape;363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6" name="Google Shape;363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3"/>
        <p:cNvGrpSpPr/>
        <p:nvPr/>
      </p:nvGrpSpPr>
      <p:grpSpPr>
        <a:xfrm>
          <a:off x="0" y="0"/>
          <a:ext cx="0" cy="0"/>
          <a:chOff x="0" y="0"/>
          <a:chExt cx="0" cy="0"/>
        </a:xfrm>
      </p:grpSpPr>
      <p:sp>
        <p:nvSpPr>
          <p:cNvPr id="3794" name="Google Shape;379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5" name="Google Shape;379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44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0"/>
        <p:cNvGrpSpPr/>
        <p:nvPr/>
      </p:nvGrpSpPr>
      <p:grpSpPr>
        <a:xfrm>
          <a:off x="0" y="0"/>
          <a:ext cx="0" cy="0"/>
          <a:chOff x="0" y="0"/>
          <a:chExt cx="0" cy="0"/>
        </a:xfrm>
      </p:grpSpPr>
      <p:sp>
        <p:nvSpPr>
          <p:cNvPr id="4581" name="Google Shape;4581;g1303be381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2" name="Google Shape;4582;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0"/>
        <p:cNvGrpSpPr/>
        <p:nvPr/>
      </p:nvGrpSpPr>
      <p:grpSpPr>
        <a:xfrm>
          <a:off x="0" y="0"/>
          <a:ext cx="0" cy="0"/>
          <a:chOff x="0" y="0"/>
          <a:chExt cx="0" cy="0"/>
        </a:xfrm>
      </p:grpSpPr>
      <p:sp>
        <p:nvSpPr>
          <p:cNvPr id="4581" name="Google Shape;4581;g1303be381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2" name="Google Shape;4582;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64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0"/>
        <p:cNvGrpSpPr/>
        <p:nvPr/>
      </p:nvGrpSpPr>
      <p:grpSpPr>
        <a:xfrm>
          <a:off x="0" y="0"/>
          <a:ext cx="0" cy="0"/>
          <a:chOff x="0" y="0"/>
          <a:chExt cx="0" cy="0"/>
        </a:xfrm>
      </p:grpSpPr>
      <p:sp>
        <p:nvSpPr>
          <p:cNvPr id="4581" name="Google Shape;4581;g1303be381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2" name="Google Shape;4582;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75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3"/>
        <p:cNvGrpSpPr/>
        <p:nvPr/>
      </p:nvGrpSpPr>
      <p:grpSpPr>
        <a:xfrm>
          <a:off x="0" y="0"/>
          <a:ext cx="0" cy="0"/>
          <a:chOff x="0" y="0"/>
          <a:chExt cx="0" cy="0"/>
        </a:xfrm>
      </p:grpSpPr>
      <p:sp>
        <p:nvSpPr>
          <p:cNvPr id="3794" name="Google Shape;379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5" name="Google Shape;379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06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2"/>
        <p:cNvGrpSpPr/>
        <p:nvPr/>
      </p:nvGrpSpPr>
      <p:grpSpPr>
        <a:xfrm>
          <a:off x="0" y="0"/>
          <a:ext cx="0" cy="0"/>
          <a:chOff x="0" y="0"/>
          <a:chExt cx="0" cy="0"/>
        </a:xfrm>
      </p:grpSpPr>
      <p:sp>
        <p:nvSpPr>
          <p:cNvPr id="4063" name="Google Shape;4063;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4" name="Google Shape;4064;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24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105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19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366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47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327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1" name="Google Shape;4721;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11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3"/>
        <p:cNvGrpSpPr/>
        <p:nvPr/>
      </p:nvGrpSpPr>
      <p:grpSpPr>
        <a:xfrm>
          <a:off x="0" y="0"/>
          <a:ext cx="0" cy="0"/>
          <a:chOff x="0" y="0"/>
          <a:chExt cx="0" cy="0"/>
        </a:xfrm>
      </p:grpSpPr>
      <p:sp>
        <p:nvSpPr>
          <p:cNvPr id="3794" name="Google Shape;379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5" name="Google Shape;379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80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3"/>
        <p:cNvGrpSpPr/>
        <p:nvPr/>
      </p:nvGrpSpPr>
      <p:grpSpPr>
        <a:xfrm>
          <a:off x="0" y="0"/>
          <a:ext cx="0" cy="0"/>
          <a:chOff x="0" y="0"/>
          <a:chExt cx="0" cy="0"/>
        </a:xfrm>
      </p:grpSpPr>
      <p:sp>
        <p:nvSpPr>
          <p:cNvPr id="4574" name="Google Shape;4574;g1185c551ac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5" name="Google Shape;4575;g1185c551ac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3"/>
        <p:cNvGrpSpPr/>
        <p:nvPr/>
      </p:nvGrpSpPr>
      <p:grpSpPr>
        <a:xfrm>
          <a:off x="0" y="0"/>
          <a:ext cx="0" cy="0"/>
          <a:chOff x="0" y="0"/>
          <a:chExt cx="0" cy="0"/>
        </a:xfrm>
      </p:grpSpPr>
      <p:sp>
        <p:nvSpPr>
          <p:cNvPr id="4574" name="Google Shape;4574;g1185c551ac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5" name="Google Shape;4575;g1185c551ac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178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6"/>
        <p:cNvGrpSpPr/>
        <p:nvPr/>
      </p:nvGrpSpPr>
      <p:grpSpPr>
        <a:xfrm>
          <a:off x="0" y="0"/>
          <a:ext cx="0" cy="0"/>
          <a:chOff x="0" y="0"/>
          <a:chExt cx="0" cy="0"/>
        </a:xfrm>
      </p:grpSpPr>
      <p:sp>
        <p:nvSpPr>
          <p:cNvPr id="4767" name="Google Shape;4767;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8" name="Google Shape;4768;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2"/>
        <p:cNvGrpSpPr/>
        <p:nvPr/>
      </p:nvGrpSpPr>
      <p:grpSpPr>
        <a:xfrm>
          <a:off x="0" y="0"/>
          <a:ext cx="0" cy="0"/>
          <a:chOff x="0" y="0"/>
          <a:chExt cx="0" cy="0"/>
        </a:xfrm>
      </p:grpSpPr>
      <p:sp>
        <p:nvSpPr>
          <p:cNvPr id="4063" name="Google Shape;4063;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4" name="Google Shape;4064;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5"/>
        <p:cNvGrpSpPr/>
        <p:nvPr/>
      </p:nvGrpSpPr>
      <p:grpSpPr>
        <a:xfrm>
          <a:off x="0" y="0"/>
          <a:ext cx="0" cy="0"/>
          <a:chOff x="0" y="0"/>
          <a:chExt cx="0" cy="0"/>
        </a:xfrm>
      </p:grpSpPr>
      <p:sp>
        <p:nvSpPr>
          <p:cNvPr id="3626" name="Google Shape;362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7" name="Google Shape;362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87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38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28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56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94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64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32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04">
            <a:off x="2524950" y="3596141"/>
            <a:ext cx="4094100" cy="46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941350" y="1084888"/>
            <a:ext cx="5261700" cy="252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etit Formal Script"/>
                <a:ea typeface="Petit Formal Script"/>
                <a:cs typeface="Petit Formal Script"/>
                <a:sym typeface="Petit Formal Scrip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1" name="Google Shape;11;p2"/>
          <p:cNvGrpSpPr/>
          <p:nvPr/>
        </p:nvGrpSpPr>
        <p:grpSpPr>
          <a:xfrm>
            <a:off x="184673" y="-366743"/>
            <a:ext cx="9168616" cy="5848313"/>
            <a:chOff x="184673" y="-366743"/>
            <a:chExt cx="9168616" cy="5848313"/>
          </a:xfrm>
        </p:grpSpPr>
        <p:grpSp>
          <p:nvGrpSpPr>
            <p:cNvPr id="12" name="Google Shape;12;p2"/>
            <p:cNvGrpSpPr/>
            <p:nvPr/>
          </p:nvGrpSpPr>
          <p:grpSpPr>
            <a:xfrm>
              <a:off x="3114279" y="4411558"/>
              <a:ext cx="791278" cy="914616"/>
              <a:chOff x="6538254" y="3028146"/>
              <a:chExt cx="791278" cy="914616"/>
            </a:xfrm>
          </p:grpSpPr>
          <p:sp>
            <p:nvSpPr>
              <p:cNvPr id="13" name="Google Shape;13;p2"/>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9538070">
              <a:off x="6957581" y="-120185"/>
              <a:ext cx="216859" cy="546293"/>
              <a:chOff x="1696320" y="1930080"/>
              <a:chExt cx="216854" cy="546281"/>
            </a:xfrm>
          </p:grpSpPr>
          <p:sp>
            <p:nvSpPr>
              <p:cNvPr id="24" name="Google Shape;24;p2"/>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774940" y="-366743"/>
              <a:ext cx="1147488" cy="1123620"/>
              <a:chOff x="4733815" y="1730132"/>
              <a:chExt cx="1147488" cy="1123620"/>
            </a:xfrm>
          </p:grpSpPr>
          <p:sp>
            <p:nvSpPr>
              <p:cNvPr id="28" name="Google Shape;28;p2"/>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84673" y="1186432"/>
              <a:ext cx="590285" cy="801408"/>
              <a:chOff x="8044861" y="4131245"/>
              <a:chExt cx="590285" cy="801408"/>
            </a:xfrm>
          </p:grpSpPr>
          <p:sp>
            <p:nvSpPr>
              <p:cNvPr id="38" name="Google Shape;38;p2"/>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7834653" y="-72425"/>
              <a:ext cx="461630" cy="927121"/>
              <a:chOff x="6791228" y="1599925"/>
              <a:chExt cx="461630" cy="927121"/>
            </a:xfrm>
          </p:grpSpPr>
          <p:sp>
            <p:nvSpPr>
              <p:cNvPr id="44" name="Google Shape;44;p2"/>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a:off x="6119965" y="4477837"/>
              <a:ext cx="1029913" cy="1003733"/>
              <a:chOff x="8062715" y="2982812"/>
              <a:chExt cx="1029913" cy="1003733"/>
            </a:xfrm>
          </p:grpSpPr>
          <p:sp>
            <p:nvSpPr>
              <p:cNvPr id="48" name="Google Shape;48;p2"/>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a:off x="8367872" y="198399"/>
              <a:ext cx="985417" cy="1106869"/>
              <a:chOff x="1237810" y="3563249"/>
              <a:chExt cx="985417" cy="1106869"/>
            </a:xfrm>
          </p:grpSpPr>
          <p:sp>
            <p:nvSpPr>
              <p:cNvPr id="61" name="Google Shape;61;p2"/>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
            <p:cNvGrpSpPr/>
            <p:nvPr/>
          </p:nvGrpSpPr>
          <p:grpSpPr>
            <a:xfrm>
              <a:off x="7852459" y="4411555"/>
              <a:ext cx="426015" cy="459033"/>
              <a:chOff x="2173334" y="3012855"/>
              <a:chExt cx="426015" cy="459033"/>
            </a:xfrm>
          </p:grpSpPr>
          <p:sp>
            <p:nvSpPr>
              <p:cNvPr id="97" name="Google Shape;97;p2"/>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8121217" y="1308948"/>
              <a:ext cx="1192379" cy="1332369"/>
              <a:chOff x="2507604" y="3527223"/>
              <a:chExt cx="1192379" cy="1332369"/>
            </a:xfrm>
          </p:grpSpPr>
          <p:sp>
            <p:nvSpPr>
              <p:cNvPr id="101" name="Google Shape;101;p2"/>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a:off x="2576447" y="4633776"/>
              <a:ext cx="385018" cy="553783"/>
              <a:chOff x="2283660" y="1820989"/>
              <a:chExt cx="385018" cy="553783"/>
            </a:xfrm>
          </p:grpSpPr>
          <p:sp>
            <p:nvSpPr>
              <p:cNvPr id="107" name="Google Shape;107;p2"/>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2"/>
            <p:cNvSpPr/>
            <p:nvPr/>
          </p:nvSpPr>
          <p:spPr>
            <a:xfrm>
              <a:off x="8346782" y="4248431"/>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4232604">
              <a:off x="1154483" y="45595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7331114">
              <a:off x="7463642" y="164682"/>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9213018">
              <a:off x="1054692" y="78913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rot="9425462">
              <a:off x="6326510" y="-19315"/>
              <a:ext cx="385049" cy="553829"/>
              <a:chOff x="2283660" y="1820989"/>
              <a:chExt cx="385018" cy="553783"/>
            </a:xfrm>
          </p:grpSpPr>
          <p:sp>
            <p:nvSpPr>
              <p:cNvPr id="121" name="Google Shape;121;p2"/>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5737778">
              <a:off x="868728" y="1310264"/>
              <a:ext cx="426025" cy="459044"/>
              <a:chOff x="2173334" y="3012855"/>
              <a:chExt cx="426015" cy="459033"/>
            </a:xfrm>
          </p:grpSpPr>
          <p:sp>
            <p:nvSpPr>
              <p:cNvPr id="131" name="Google Shape;131;p2"/>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
            <p:cNvSpPr/>
            <p:nvPr/>
          </p:nvSpPr>
          <p:spPr>
            <a:xfrm>
              <a:off x="467050" y="10203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12150" y="1983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64663" y="35060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217675" y="5181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720450" y="48475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718900" y="49240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121225" y="39829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346775" y="12371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19975" y="3698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151275" y="43832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203"/>
        <p:cNvGrpSpPr/>
        <p:nvPr/>
      </p:nvGrpSpPr>
      <p:grpSpPr>
        <a:xfrm>
          <a:off x="0" y="0"/>
          <a:ext cx="0" cy="0"/>
          <a:chOff x="0" y="0"/>
          <a:chExt cx="0" cy="0"/>
        </a:xfrm>
      </p:grpSpPr>
      <p:sp>
        <p:nvSpPr>
          <p:cNvPr id="2204" name="Google Shape;2204;p20"/>
          <p:cNvSpPr txBox="1">
            <a:spLocks noGrp="1"/>
          </p:cNvSpPr>
          <p:nvPr>
            <p:ph type="subTitle" idx="1"/>
          </p:nvPr>
        </p:nvSpPr>
        <p:spPr>
          <a:xfrm>
            <a:off x="720001" y="3074679"/>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5" name="Google Shape;2205;p20"/>
          <p:cNvSpPr txBox="1">
            <a:spLocks noGrp="1"/>
          </p:cNvSpPr>
          <p:nvPr>
            <p:ph type="subTitle" idx="2"/>
          </p:nvPr>
        </p:nvSpPr>
        <p:spPr>
          <a:xfrm>
            <a:off x="3428849" y="3074692"/>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6" name="Google Shape;2206;p20"/>
          <p:cNvSpPr txBox="1">
            <a:spLocks noGrp="1"/>
          </p:cNvSpPr>
          <p:nvPr>
            <p:ph type="subTitle" idx="3"/>
          </p:nvPr>
        </p:nvSpPr>
        <p:spPr>
          <a:xfrm>
            <a:off x="6137699" y="3074704"/>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7" name="Google Shape;2207;p20"/>
          <p:cNvSpPr txBox="1">
            <a:spLocks noGrp="1"/>
          </p:cNvSpPr>
          <p:nvPr>
            <p:ph type="subTitle" idx="4"/>
          </p:nvPr>
        </p:nvSpPr>
        <p:spPr>
          <a:xfrm>
            <a:off x="720001" y="26748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1400"/>
              <a:buFont typeface="GFS Didot"/>
              <a:buNone/>
              <a:defRPr>
                <a:latin typeface="GFS Didot"/>
                <a:ea typeface="GFS Didot"/>
                <a:cs typeface="GFS Didot"/>
                <a:sym typeface="GFS Didot"/>
              </a:defRPr>
            </a:lvl2pPr>
            <a:lvl3pPr lvl="2" algn="ctr" rtl="0">
              <a:spcBef>
                <a:spcPts val="0"/>
              </a:spcBef>
              <a:spcAft>
                <a:spcPts val="0"/>
              </a:spcAft>
              <a:buSzPts val="1400"/>
              <a:buFont typeface="GFS Didot"/>
              <a:buNone/>
              <a:defRPr>
                <a:latin typeface="GFS Didot"/>
                <a:ea typeface="GFS Didot"/>
                <a:cs typeface="GFS Didot"/>
                <a:sym typeface="GFS Didot"/>
              </a:defRPr>
            </a:lvl3pPr>
            <a:lvl4pPr lvl="3" algn="ctr" rtl="0">
              <a:spcBef>
                <a:spcPts val="0"/>
              </a:spcBef>
              <a:spcAft>
                <a:spcPts val="0"/>
              </a:spcAft>
              <a:buSzPts val="1400"/>
              <a:buFont typeface="GFS Didot"/>
              <a:buNone/>
              <a:defRPr>
                <a:latin typeface="GFS Didot"/>
                <a:ea typeface="GFS Didot"/>
                <a:cs typeface="GFS Didot"/>
                <a:sym typeface="GFS Didot"/>
              </a:defRPr>
            </a:lvl4pPr>
            <a:lvl5pPr lvl="4" algn="ctr" rtl="0">
              <a:spcBef>
                <a:spcPts val="0"/>
              </a:spcBef>
              <a:spcAft>
                <a:spcPts val="0"/>
              </a:spcAft>
              <a:buSzPts val="1400"/>
              <a:buFont typeface="GFS Didot"/>
              <a:buNone/>
              <a:defRPr>
                <a:latin typeface="GFS Didot"/>
                <a:ea typeface="GFS Didot"/>
                <a:cs typeface="GFS Didot"/>
                <a:sym typeface="GFS Didot"/>
              </a:defRPr>
            </a:lvl5pPr>
            <a:lvl6pPr lvl="5" algn="ctr" rtl="0">
              <a:spcBef>
                <a:spcPts val="0"/>
              </a:spcBef>
              <a:spcAft>
                <a:spcPts val="0"/>
              </a:spcAft>
              <a:buSzPts val="1400"/>
              <a:buFont typeface="GFS Didot"/>
              <a:buNone/>
              <a:defRPr>
                <a:latin typeface="GFS Didot"/>
                <a:ea typeface="GFS Didot"/>
                <a:cs typeface="GFS Didot"/>
                <a:sym typeface="GFS Didot"/>
              </a:defRPr>
            </a:lvl6pPr>
            <a:lvl7pPr lvl="6" algn="ctr" rtl="0">
              <a:spcBef>
                <a:spcPts val="0"/>
              </a:spcBef>
              <a:spcAft>
                <a:spcPts val="0"/>
              </a:spcAft>
              <a:buSzPts val="1400"/>
              <a:buFont typeface="GFS Didot"/>
              <a:buNone/>
              <a:defRPr>
                <a:latin typeface="GFS Didot"/>
                <a:ea typeface="GFS Didot"/>
                <a:cs typeface="GFS Didot"/>
                <a:sym typeface="GFS Didot"/>
              </a:defRPr>
            </a:lvl7pPr>
            <a:lvl8pPr lvl="7" algn="ctr" rtl="0">
              <a:spcBef>
                <a:spcPts val="0"/>
              </a:spcBef>
              <a:spcAft>
                <a:spcPts val="0"/>
              </a:spcAft>
              <a:buSzPts val="1400"/>
              <a:buFont typeface="GFS Didot"/>
              <a:buNone/>
              <a:defRPr>
                <a:latin typeface="GFS Didot"/>
                <a:ea typeface="GFS Didot"/>
                <a:cs typeface="GFS Didot"/>
                <a:sym typeface="GFS Didot"/>
              </a:defRPr>
            </a:lvl8pPr>
            <a:lvl9pPr lvl="8" algn="ctr"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208" name="Google Shape;2208;p20"/>
          <p:cNvSpPr txBox="1">
            <a:spLocks noGrp="1"/>
          </p:cNvSpPr>
          <p:nvPr>
            <p:ph type="subTitle" idx="5"/>
          </p:nvPr>
        </p:nvSpPr>
        <p:spPr>
          <a:xfrm>
            <a:off x="3428849" y="26748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1400"/>
              <a:buFont typeface="GFS Didot"/>
              <a:buNone/>
              <a:defRPr>
                <a:latin typeface="GFS Didot"/>
                <a:ea typeface="GFS Didot"/>
                <a:cs typeface="GFS Didot"/>
                <a:sym typeface="GFS Didot"/>
              </a:defRPr>
            </a:lvl2pPr>
            <a:lvl3pPr lvl="2" algn="ctr" rtl="0">
              <a:spcBef>
                <a:spcPts val="0"/>
              </a:spcBef>
              <a:spcAft>
                <a:spcPts val="0"/>
              </a:spcAft>
              <a:buSzPts val="1400"/>
              <a:buFont typeface="GFS Didot"/>
              <a:buNone/>
              <a:defRPr>
                <a:latin typeface="GFS Didot"/>
                <a:ea typeface="GFS Didot"/>
                <a:cs typeface="GFS Didot"/>
                <a:sym typeface="GFS Didot"/>
              </a:defRPr>
            </a:lvl3pPr>
            <a:lvl4pPr lvl="3" algn="ctr" rtl="0">
              <a:spcBef>
                <a:spcPts val="0"/>
              </a:spcBef>
              <a:spcAft>
                <a:spcPts val="0"/>
              </a:spcAft>
              <a:buSzPts val="1400"/>
              <a:buFont typeface="GFS Didot"/>
              <a:buNone/>
              <a:defRPr>
                <a:latin typeface="GFS Didot"/>
                <a:ea typeface="GFS Didot"/>
                <a:cs typeface="GFS Didot"/>
                <a:sym typeface="GFS Didot"/>
              </a:defRPr>
            </a:lvl4pPr>
            <a:lvl5pPr lvl="4" algn="ctr" rtl="0">
              <a:spcBef>
                <a:spcPts val="0"/>
              </a:spcBef>
              <a:spcAft>
                <a:spcPts val="0"/>
              </a:spcAft>
              <a:buSzPts val="1400"/>
              <a:buFont typeface="GFS Didot"/>
              <a:buNone/>
              <a:defRPr>
                <a:latin typeface="GFS Didot"/>
                <a:ea typeface="GFS Didot"/>
                <a:cs typeface="GFS Didot"/>
                <a:sym typeface="GFS Didot"/>
              </a:defRPr>
            </a:lvl5pPr>
            <a:lvl6pPr lvl="5" algn="ctr" rtl="0">
              <a:spcBef>
                <a:spcPts val="0"/>
              </a:spcBef>
              <a:spcAft>
                <a:spcPts val="0"/>
              </a:spcAft>
              <a:buSzPts val="1400"/>
              <a:buFont typeface="GFS Didot"/>
              <a:buNone/>
              <a:defRPr>
                <a:latin typeface="GFS Didot"/>
                <a:ea typeface="GFS Didot"/>
                <a:cs typeface="GFS Didot"/>
                <a:sym typeface="GFS Didot"/>
              </a:defRPr>
            </a:lvl6pPr>
            <a:lvl7pPr lvl="6" algn="ctr" rtl="0">
              <a:spcBef>
                <a:spcPts val="0"/>
              </a:spcBef>
              <a:spcAft>
                <a:spcPts val="0"/>
              </a:spcAft>
              <a:buSzPts val="1400"/>
              <a:buFont typeface="GFS Didot"/>
              <a:buNone/>
              <a:defRPr>
                <a:latin typeface="GFS Didot"/>
                <a:ea typeface="GFS Didot"/>
                <a:cs typeface="GFS Didot"/>
                <a:sym typeface="GFS Didot"/>
              </a:defRPr>
            </a:lvl7pPr>
            <a:lvl8pPr lvl="7" algn="ctr" rtl="0">
              <a:spcBef>
                <a:spcPts val="0"/>
              </a:spcBef>
              <a:spcAft>
                <a:spcPts val="0"/>
              </a:spcAft>
              <a:buSzPts val="1400"/>
              <a:buFont typeface="GFS Didot"/>
              <a:buNone/>
              <a:defRPr>
                <a:latin typeface="GFS Didot"/>
                <a:ea typeface="GFS Didot"/>
                <a:cs typeface="GFS Didot"/>
                <a:sym typeface="GFS Didot"/>
              </a:defRPr>
            </a:lvl8pPr>
            <a:lvl9pPr lvl="8" algn="ctr"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209" name="Google Shape;2209;p20"/>
          <p:cNvSpPr txBox="1">
            <a:spLocks noGrp="1"/>
          </p:cNvSpPr>
          <p:nvPr>
            <p:ph type="subTitle" idx="6"/>
          </p:nvPr>
        </p:nvSpPr>
        <p:spPr>
          <a:xfrm>
            <a:off x="6137699" y="26748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1400"/>
              <a:buFont typeface="GFS Didot"/>
              <a:buNone/>
              <a:defRPr>
                <a:latin typeface="GFS Didot"/>
                <a:ea typeface="GFS Didot"/>
                <a:cs typeface="GFS Didot"/>
                <a:sym typeface="GFS Didot"/>
              </a:defRPr>
            </a:lvl2pPr>
            <a:lvl3pPr lvl="2" algn="ctr" rtl="0">
              <a:spcBef>
                <a:spcPts val="0"/>
              </a:spcBef>
              <a:spcAft>
                <a:spcPts val="0"/>
              </a:spcAft>
              <a:buSzPts val="1400"/>
              <a:buFont typeface="GFS Didot"/>
              <a:buNone/>
              <a:defRPr>
                <a:latin typeface="GFS Didot"/>
                <a:ea typeface="GFS Didot"/>
                <a:cs typeface="GFS Didot"/>
                <a:sym typeface="GFS Didot"/>
              </a:defRPr>
            </a:lvl3pPr>
            <a:lvl4pPr lvl="3" algn="ctr" rtl="0">
              <a:spcBef>
                <a:spcPts val="0"/>
              </a:spcBef>
              <a:spcAft>
                <a:spcPts val="0"/>
              </a:spcAft>
              <a:buSzPts val="1400"/>
              <a:buFont typeface="GFS Didot"/>
              <a:buNone/>
              <a:defRPr>
                <a:latin typeface="GFS Didot"/>
                <a:ea typeface="GFS Didot"/>
                <a:cs typeface="GFS Didot"/>
                <a:sym typeface="GFS Didot"/>
              </a:defRPr>
            </a:lvl4pPr>
            <a:lvl5pPr lvl="4" algn="ctr" rtl="0">
              <a:spcBef>
                <a:spcPts val="0"/>
              </a:spcBef>
              <a:spcAft>
                <a:spcPts val="0"/>
              </a:spcAft>
              <a:buSzPts val="1400"/>
              <a:buFont typeface="GFS Didot"/>
              <a:buNone/>
              <a:defRPr>
                <a:latin typeface="GFS Didot"/>
                <a:ea typeface="GFS Didot"/>
                <a:cs typeface="GFS Didot"/>
                <a:sym typeface="GFS Didot"/>
              </a:defRPr>
            </a:lvl5pPr>
            <a:lvl6pPr lvl="5" algn="ctr" rtl="0">
              <a:spcBef>
                <a:spcPts val="0"/>
              </a:spcBef>
              <a:spcAft>
                <a:spcPts val="0"/>
              </a:spcAft>
              <a:buSzPts val="1400"/>
              <a:buFont typeface="GFS Didot"/>
              <a:buNone/>
              <a:defRPr>
                <a:latin typeface="GFS Didot"/>
                <a:ea typeface="GFS Didot"/>
                <a:cs typeface="GFS Didot"/>
                <a:sym typeface="GFS Didot"/>
              </a:defRPr>
            </a:lvl6pPr>
            <a:lvl7pPr lvl="6" algn="ctr" rtl="0">
              <a:spcBef>
                <a:spcPts val="0"/>
              </a:spcBef>
              <a:spcAft>
                <a:spcPts val="0"/>
              </a:spcAft>
              <a:buSzPts val="1400"/>
              <a:buFont typeface="GFS Didot"/>
              <a:buNone/>
              <a:defRPr>
                <a:latin typeface="GFS Didot"/>
                <a:ea typeface="GFS Didot"/>
                <a:cs typeface="GFS Didot"/>
                <a:sym typeface="GFS Didot"/>
              </a:defRPr>
            </a:lvl7pPr>
            <a:lvl8pPr lvl="7" algn="ctr" rtl="0">
              <a:spcBef>
                <a:spcPts val="0"/>
              </a:spcBef>
              <a:spcAft>
                <a:spcPts val="0"/>
              </a:spcAft>
              <a:buSzPts val="1400"/>
              <a:buFont typeface="GFS Didot"/>
              <a:buNone/>
              <a:defRPr>
                <a:latin typeface="GFS Didot"/>
                <a:ea typeface="GFS Didot"/>
                <a:cs typeface="GFS Didot"/>
                <a:sym typeface="GFS Didot"/>
              </a:defRPr>
            </a:lvl8pPr>
            <a:lvl9pPr lvl="8" algn="ctr"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210" name="Google Shape;2210;p20"/>
          <p:cNvSpPr txBox="1">
            <a:spLocks noGrp="1"/>
          </p:cNvSpPr>
          <p:nvPr>
            <p:ph type="title"/>
          </p:nvPr>
        </p:nvSpPr>
        <p:spPr>
          <a:xfrm>
            <a:off x="720000" y="540000"/>
            <a:ext cx="7704000" cy="56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11" name="Google Shape;2211;p20"/>
          <p:cNvGrpSpPr/>
          <p:nvPr/>
        </p:nvGrpSpPr>
        <p:grpSpPr>
          <a:xfrm>
            <a:off x="-4" y="-457303"/>
            <a:ext cx="9015353" cy="5831499"/>
            <a:chOff x="-4" y="-457303"/>
            <a:chExt cx="9015353" cy="5831499"/>
          </a:xfrm>
        </p:grpSpPr>
        <p:grpSp>
          <p:nvGrpSpPr>
            <p:cNvPr id="2212" name="Google Shape;2212;p20"/>
            <p:cNvGrpSpPr/>
            <p:nvPr/>
          </p:nvGrpSpPr>
          <p:grpSpPr>
            <a:xfrm rot="10800000" flipH="1">
              <a:off x="6517004" y="-457303"/>
              <a:ext cx="791278" cy="914616"/>
              <a:chOff x="6538254" y="3028146"/>
              <a:chExt cx="791278" cy="914616"/>
            </a:xfrm>
          </p:grpSpPr>
          <p:sp>
            <p:nvSpPr>
              <p:cNvPr id="2213" name="Google Shape;2213;p20"/>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0"/>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0"/>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0"/>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0"/>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0"/>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0"/>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0"/>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0"/>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0"/>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0"/>
            <p:cNvGrpSpPr/>
            <p:nvPr/>
          </p:nvGrpSpPr>
          <p:grpSpPr>
            <a:xfrm rot="10800000" flipH="1">
              <a:off x="8798495" y="4063985"/>
              <a:ext cx="216854" cy="546281"/>
              <a:chOff x="1696320" y="1930080"/>
              <a:chExt cx="216854" cy="546281"/>
            </a:xfrm>
          </p:grpSpPr>
          <p:sp>
            <p:nvSpPr>
              <p:cNvPr id="2224" name="Google Shape;2224;p20"/>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0"/>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0"/>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20"/>
            <p:cNvGrpSpPr/>
            <p:nvPr/>
          </p:nvGrpSpPr>
          <p:grpSpPr>
            <a:xfrm rot="10800000" flipH="1">
              <a:off x="8331486" y="539493"/>
              <a:ext cx="590285" cy="801408"/>
              <a:chOff x="8044861" y="4131245"/>
              <a:chExt cx="590285" cy="801408"/>
            </a:xfrm>
          </p:grpSpPr>
          <p:sp>
            <p:nvSpPr>
              <p:cNvPr id="2228" name="Google Shape;2228;p20"/>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0"/>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0"/>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0"/>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0"/>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20"/>
            <p:cNvGrpSpPr/>
            <p:nvPr/>
          </p:nvGrpSpPr>
          <p:grpSpPr>
            <a:xfrm rot="10800000" flipH="1">
              <a:off x="1502153" y="4447075"/>
              <a:ext cx="461630" cy="927121"/>
              <a:chOff x="6791228" y="1599925"/>
              <a:chExt cx="461630" cy="927121"/>
            </a:xfrm>
          </p:grpSpPr>
          <p:sp>
            <p:nvSpPr>
              <p:cNvPr id="2234" name="Google Shape;2234;p20"/>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0"/>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0"/>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20"/>
            <p:cNvGrpSpPr/>
            <p:nvPr/>
          </p:nvGrpSpPr>
          <p:grpSpPr>
            <a:xfrm rot="10800000" flipH="1">
              <a:off x="7457615" y="-380437"/>
              <a:ext cx="1029913" cy="1003733"/>
              <a:chOff x="8062715" y="2982812"/>
              <a:chExt cx="1029913" cy="1003733"/>
            </a:xfrm>
          </p:grpSpPr>
          <p:sp>
            <p:nvSpPr>
              <p:cNvPr id="2238" name="Google Shape;2238;p20"/>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0"/>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0"/>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0"/>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0"/>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0"/>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0"/>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0"/>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0"/>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0"/>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0"/>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0"/>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20"/>
            <p:cNvGrpSpPr/>
            <p:nvPr/>
          </p:nvGrpSpPr>
          <p:grpSpPr>
            <a:xfrm rot="10800000" flipH="1">
              <a:off x="8487534" y="3314807"/>
              <a:ext cx="426015" cy="459033"/>
              <a:chOff x="2173334" y="3012855"/>
              <a:chExt cx="426015" cy="459033"/>
            </a:xfrm>
          </p:grpSpPr>
          <p:sp>
            <p:nvSpPr>
              <p:cNvPr id="2251" name="Google Shape;2251;p20"/>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0"/>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0"/>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20"/>
            <p:cNvGrpSpPr/>
            <p:nvPr/>
          </p:nvGrpSpPr>
          <p:grpSpPr>
            <a:xfrm rot="10800000" flipH="1">
              <a:off x="1267035" y="-155451"/>
              <a:ext cx="385018" cy="553783"/>
              <a:chOff x="2283660" y="1820989"/>
              <a:chExt cx="385018" cy="553783"/>
            </a:xfrm>
          </p:grpSpPr>
          <p:sp>
            <p:nvSpPr>
              <p:cNvPr id="2255" name="Google Shape;2255;p20"/>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0"/>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0"/>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0"/>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0"/>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0"/>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0"/>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0"/>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0"/>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4" name="Google Shape;2264;p20"/>
            <p:cNvGrpSpPr/>
            <p:nvPr/>
          </p:nvGrpSpPr>
          <p:grpSpPr>
            <a:xfrm rot="10800000" flipH="1">
              <a:off x="-4" y="-205742"/>
              <a:ext cx="1013765" cy="1622220"/>
              <a:chOff x="3131096" y="1179168"/>
              <a:chExt cx="1013765" cy="1622220"/>
            </a:xfrm>
          </p:grpSpPr>
          <p:sp>
            <p:nvSpPr>
              <p:cNvPr id="2265" name="Google Shape;2265;p20"/>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0"/>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0"/>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0"/>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0"/>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0"/>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0"/>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0"/>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0"/>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0"/>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0"/>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0"/>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0"/>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0"/>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0"/>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0"/>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0"/>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0"/>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0"/>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0"/>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0"/>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0"/>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0"/>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0"/>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0"/>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0"/>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0"/>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0"/>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0"/>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0"/>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0"/>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0"/>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7" name="Google Shape;2297;p20"/>
            <p:cNvSpPr/>
            <p:nvPr/>
          </p:nvSpPr>
          <p:spPr>
            <a:xfrm>
              <a:off x="1151857" y="4754468"/>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0"/>
            <p:cNvSpPr/>
            <p:nvPr/>
          </p:nvSpPr>
          <p:spPr>
            <a:xfrm rot="4232604">
              <a:off x="321083" y="1294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0"/>
            <p:cNvSpPr/>
            <p:nvPr/>
          </p:nvSpPr>
          <p:spPr>
            <a:xfrm rot="-7331114">
              <a:off x="8591417" y="129420"/>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0"/>
            <p:cNvSpPr/>
            <p:nvPr/>
          </p:nvSpPr>
          <p:spPr>
            <a:xfrm rot="9213018">
              <a:off x="8682967" y="4715450"/>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0"/>
            <p:cNvSpPr/>
            <p:nvPr/>
          </p:nvSpPr>
          <p:spPr>
            <a:xfrm>
              <a:off x="3560625" y="47716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0"/>
            <p:cNvSpPr/>
            <p:nvPr/>
          </p:nvSpPr>
          <p:spPr>
            <a:xfrm>
              <a:off x="437950" y="15671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0"/>
            <p:cNvSpPr/>
            <p:nvPr/>
          </p:nvSpPr>
          <p:spPr>
            <a:xfrm>
              <a:off x="6381425" y="3068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0"/>
            <p:cNvSpPr/>
            <p:nvPr/>
          </p:nvSpPr>
          <p:spPr>
            <a:xfrm>
              <a:off x="8885625" y="9188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0"/>
            <p:cNvSpPr/>
            <p:nvPr/>
          </p:nvSpPr>
          <p:spPr>
            <a:xfrm>
              <a:off x="1905325" y="2642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0"/>
            <p:cNvSpPr/>
            <p:nvPr/>
          </p:nvSpPr>
          <p:spPr>
            <a:xfrm>
              <a:off x="6517000" y="49424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0"/>
            <p:cNvSpPr/>
            <p:nvPr/>
          </p:nvSpPr>
          <p:spPr>
            <a:xfrm>
              <a:off x="148975" y="38706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308"/>
        <p:cNvGrpSpPr/>
        <p:nvPr/>
      </p:nvGrpSpPr>
      <p:grpSpPr>
        <a:xfrm>
          <a:off x="0" y="0"/>
          <a:ext cx="0" cy="0"/>
          <a:chOff x="0" y="0"/>
          <a:chExt cx="0" cy="0"/>
        </a:xfrm>
      </p:grpSpPr>
      <p:sp>
        <p:nvSpPr>
          <p:cNvPr id="2309" name="Google Shape;2309;p21"/>
          <p:cNvSpPr txBox="1">
            <a:spLocks noGrp="1"/>
          </p:cNvSpPr>
          <p:nvPr>
            <p:ph type="subTitle" idx="1"/>
          </p:nvPr>
        </p:nvSpPr>
        <p:spPr>
          <a:xfrm>
            <a:off x="1519300" y="2113475"/>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10" name="Google Shape;2310;p21"/>
          <p:cNvSpPr txBox="1">
            <a:spLocks noGrp="1"/>
          </p:cNvSpPr>
          <p:nvPr>
            <p:ph type="subTitle" idx="2"/>
          </p:nvPr>
        </p:nvSpPr>
        <p:spPr>
          <a:xfrm>
            <a:off x="5563675" y="2113475"/>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11" name="Google Shape;2311;p21"/>
          <p:cNvSpPr txBox="1">
            <a:spLocks noGrp="1"/>
          </p:cNvSpPr>
          <p:nvPr>
            <p:ph type="subTitle" idx="3"/>
          </p:nvPr>
        </p:nvSpPr>
        <p:spPr>
          <a:xfrm>
            <a:off x="1519300" y="3523200"/>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12" name="Google Shape;2312;p21"/>
          <p:cNvSpPr txBox="1">
            <a:spLocks noGrp="1"/>
          </p:cNvSpPr>
          <p:nvPr>
            <p:ph type="subTitle" idx="4"/>
          </p:nvPr>
        </p:nvSpPr>
        <p:spPr>
          <a:xfrm>
            <a:off x="5563675" y="3523200"/>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13" name="Google Shape;2313;p21"/>
          <p:cNvSpPr txBox="1">
            <a:spLocks noGrp="1"/>
          </p:cNvSpPr>
          <p:nvPr>
            <p:ph type="subTitle" idx="5"/>
          </p:nvPr>
        </p:nvSpPr>
        <p:spPr>
          <a:xfrm>
            <a:off x="1519300" y="1783175"/>
            <a:ext cx="28671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FS Didot"/>
              <a:buNone/>
              <a:defRPr sz="2000" b="1"/>
            </a:lvl1pPr>
            <a:lvl2pPr lvl="1" rtl="0">
              <a:spcBef>
                <a:spcPts val="0"/>
              </a:spcBef>
              <a:spcAft>
                <a:spcPts val="0"/>
              </a:spcAft>
              <a:buSzPts val="1400"/>
              <a:buFont typeface="GFS Didot"/>
              <a:buNone/>
              <a:defRPr>
                <a:latin typeface="GFS Didot"/>
                <a:ea typeface="GFS Didot"/>
                <a:cs typeface="GFS Didot"/>
                <a:sym typeface="GFS Didot"/>
              </a:defRPr>
            </a:lvl2pPr>
            <a:lvl3pPr lvl="2" rtl="0">
              <a:spcBef>
                <a:spcPts val="0"/>
              </a:spcBef>
              <a:spcAft>
                <a:spcPts val="0"/>
              </a:spcAft>
              <a:buSzPts val="1400"/>
              <a:buFont typeface="GFS Didot"/>
              <a:buNone/>
              <a:defRPr>
                <a:latin typeface="GFS Didot"/>
                <a:ea typeface="GFS Didot"/>
                <a:cs typeface="GFS Didot"/>
                <a:sym typeface="GFS Didot"/>
              </a:defRPr>
            </a:lvl3pPr>
            <a:lvl4pPr lvl="3" rtl="0">
              <a:spcBef>
                <a:spcPts val="0"/>
              </a:spcBef>
              <a:spcAft>
                <a:spcPts val="0"/>
              </a:spcAft>
              <a:buSzPts val="1400"/>
              <a:buFont typeface="GFS Didot"/>
              <a:buNone/>
              <a:defRPr>
                <a:latin typeface="GFS Didot"/>
                <a:ea typeface="GFS Didot"/>
                <a:cs typeface="GFS Didot"/>
                <a:sym typeface="GFS Didot"/>
              </a:defRPr>
            </a:lvl4pPr>
            <a:lvl5pPr lvl="4" rtl="0">
              <a:spcBef>
                <a:spcPts val="0"/>
              </a:spcBef>
              <a:spcAft>
                <a:spcPts val="0"/>
              </a:spcAft>
              <a:buSzPts val="1400"/>
              <a:buFont typeface="GFS Didot"/>
              <a:buNone/>
              <a:defRPr>
                <a:latin typeface="GFS Didot"/>
                <a:ea typeface="GFS Didot"/>
                <a:cs typeface="GFS Didot"/>
                <a:sym typeface="GFS Didot"/>
              </a:defRPr>
            </a:lvl5pPr>
            <a:lvl6pPr lvl="5" rtl="0">
              <a:spcBef>
                <a:spcPts val="0"/>
              </a:spcBef>
              <a:spcAft>
                <a:spcPts val="0"/>
              </a:spcAft>
              <a:buSzPts val="1400"/>
              <a:buFont typeface="GFS Didot"/>
              <a:buNone/>
              <a:defRPr>
                <a:latin typeface="GFS Didot"/>
                <a:ea typeface="GFS Didot"/>
                <a:cs typeface="GFS Didot"/>
                <a:sym typeface="GFS Didot"/>
              </a:defRPr>
            </a:lvl6pPr>
            <a:lvl7pPr lvl="6" rtl="0">
              <a:spcBef>
                <a:spcPts val="0"/>
              </a:spcBef>
              <a:spcAft>
                <a:spcPts val="0"/>
              </a:spcAft>
              <a:buSzPts val="1400"/>
              <a:buFont typeface="GFS Didot"/>
              <a:buNone/>
              <a:defRPr>
                <a:latin typeface="GFS Didot"/>
                <a:ea typeface="GFS Didot"/>
                <a:cs typeface="GFS Didot"/>
                <a:sym typeface="GFS Didot"/>
              </a:defRPr>
            </a:lvl7pPr>
            <a:lvl8pPr lvl="7" rtl="0">
              <a:spcBef>
                <a:spcPts val="0"/>
              </a:spcBef>
              <a:spcAft>
                <a:spcPts val="0"/>
              </a:spcAft>
              <a:buSzPts val="1400"/>
              <a:buFont typeface="GFS Didot"/>
              <a:buNone/>
              <a:defRPr>
                <a:latin typeface="GFS Didot"/>
                <a:ea typeface="GFS Didot"/>
                <a:cs typeface="GFS Didot"/>
                <a:sym typeface="GFS Didot"/>
              </a:defRPr>
            </a:lvl8pPr>
            <a:lvl9pPr lvl="8"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314" name="Google Shape;2314;p21"/>
          <p:cNvSpPr txBox="1">
            <a:spLocks noGrp="1"/>
          </p:cNvSpPr>
          <p:nvPr>
            <p:ph type="subTitle" idx="6"/>
          </p:nvPr>
        </p:nvSpPr>
        <p:spPr>
          <a:xfrm>
            <a:off x="1519300" y="3192950"/>
            <a:ext cx="28671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FS Didot"/>
              <a:buNone/>
              <a:defRPr sz="2000" b="1"/>
            </a:lvl1pPr>
            <a:lvl2pPr lvl="1" rtl="0">
              <a:spcBef>
                <a:spcPts val="0"/>
              </a:spcBef>
              <a:spcAft>
                <a:spcPts val="0"/>
              </a:spcAft>
              <a:buSzPts val="1400"/>
              <a:buFont typeface="GFS Didot"/>
              <a:buNone/>
              <a:defRPr>
                <a:latin typeface="GFS Didot"/>
                <a:ea typeface="GFS Didot"/>
                <a:cs typeface="GFS Didot"/>
                <a:sym typeface="GFS Didot"/>
              </a:defRPr>
            </a:lvl2pPr>
            <a:lvl3pPr lvl="2" rtl="0">
              <a:spcBef>
                <a:spcPts val="0"/>
              </a:spcBef>
              <a:spcAft>
                <a:spcPts val="0"/>
              </a:spcAft>
              <a:buSzPts val="1400"/>
              <a:buFont typeface="GFS Didot"/>
              <a:buNone/>
              <a:defRPr>
                <a:latin typeface="GFS Didot"/>
                <a:ea typeface="GFS Didot"/>
                <a:cs typeface="GFS Didot"/>
                <a:sym typeface="GFS Didot"/>
              </a:defRPr>
            </a:lvl3pPr>
            <a:lvl4pPr lvl="3" rtl="0">
              <a:spcBef>
                <a:spcPts val="0"/>
              </a:spcBef>
              <a:spcAft>
                <a:spcPts val="0"/>
              </a:spcAft>
              <a:buSzPts val="1400"/>
              <a:buFont typeface="GFS Didot"/>
              <a:buNone/>
              <a:defRPr>
                <a:latin typeface="GFS Didot"/>
                <a:ea typeface="GFS Didot"/>
                <a:cs typeface="GFS Didot"/>
                <a:sym typeface="GFS Didot"/>
              </a:defRPr>
            </a:lvl4pPr>
            <a:lvl5pPr lvl="4" rtl="0">
              <a:spcBef>
                <a:spcPts val="0"/>
              </a:spcBef>
              <a:spcAft>
                <a:spcPts val="0"/>
              </a:spcAft>
              <a:buSzPts val="1400"/>
              <a:buFont typeface="GFS Didot"/>
              <a:buNone/>
              <a:defRPr>
                <a:latin typeface="GFS Didot"/>
                <a:ea typeface="GFS Didot"/>
                <a:cs typeface="GFS Didot"/>
                <a:sym typeface="GFS Didot"/>
              </a:defRPr>
            </a:lvl5pPr>
            <a:lvl6pPr lvl="5" rtl="0">
              <a:spcBef>
                <a:spcPts val="0"/>
              </a:spcBef>
              <a:spcAft>
                <a:spcPts val="0"/>
              </a:spcAft>
              <a:buSzPts val="1400"/>
              <a:buFont typeface="GFS Didot"/>
              <a:buNone/>
              <a:defRPr>
                <a:latin typeface="GFS Didot"/>
                <a:ea typeface="GFS Didot"/>
                <a:cs typeface="GFS Didot"/>
                <a:sym typeface="GFS Didot"/>
              </a:defRPr>
            </a:lvl6pPr>
            <a:lvl7pPr lvl="6" rtl="0">
              <a:spcBef>
                <a:spcPts val="0"/>
              </a:spcBef>
              <a:spcAft>
                <a:spcPts val="0"/>
              </a:spcAft>
              <a:buSzPts val="1400"/>
              <a:buFont typeface="GFS Didot"/>
              <a:buNone/>
              <a:defRPr>
                <a:latin typeface="GFS Didot"/>
                <a:ea typeface="GFS Didot"/>
                <a:cs typeface="GFS Didot"/>
                <a:sym typeface="GFS Didot"/>
              </a:defRPr>
            </a:lvl7pPr>
            <a:lvl8pPr lvl="7" rtl="0">
              <a:spcBef>
                <a:spcPts val="0"/>
              </a:spcBef>
              <a:spcAft>
                <a:spcPts val="0"/>
              </a:spcAft>
              <a:buSzPts val="1400"/>
              <a:buFont typeface="GFS Didot"/>
              <a:buNone/>
              <a:defRPr>
                <a:latin typeface="GFS Didot"/>
                <a:ea typeface="GFS Didot"/>
                <a:cs typeface="GFS Didot"/>
                <a:sym typeface="GFS Didot"/>
              </a:defRPr>
            </a:lvl8pPr>
            <a:lvl9pPr lvl="8"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315" name="Google Shape;2315;p21"/>
          <p:cNvSpPr txBox="1">
            <a:spLocks noGrp="1"/>
          </p:cNvSpPr>
          <p:nvPr>
            <p:ph type="subTitle" idx="7"/>
          </p:nvPr>
        </p:nvSpPr>
        <p:spPr>
          <a:xfrm>
            <a:off x="5563675" y="1783175"/>
            <a:ext cx="28671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FS Didot"/>
              <a:buNone/>
              <a:defRPr sz="2000" b="1"/>
            </a:lvl1pPr>
            <a:lvl2pPr lvl="1" rtl="0">
              <a:spcBef>
                <a:spcPts val="0"/>
              </a:spcBef>
              <a:spcAft>
                <a:spcPts val="0"/>
              </a:spcAft>
              <a:buSzPts val="1400"/>
              <a:buFont typeface="GFS Didot"/>
              <a:buNone/>
              <a:defRPr>
                <a:latin typeface="GFS Didot"/>
                <a:ea typeface="GFS Didot"/>
                <a:cs typeface="GFS Didot"/>
                <a:sym typeface="GFS Didot"/>
              </a:defRPr>
            </a:lvl2pPr>
            <a:lvl3pPr lvl="2" rtl="0">
              <a:spcBef>
                <a:spcPts val="0"/>
              </a:spcBef>
              <a:spcAft>
                <a:spcPts val="0"/>
              </a:spcAft>
              <a:buSzPts val="1400"/>
              <a:buFont typeface="GFS Didot"/>
              <a:buNone/>
              <a:defRPr>
                <a:latin typeface="GFS Didot"/>
                <a:ea typeface="GFS Didot"/>
                <a:cs typeface="GFS Didot"/>
                <a:sym typeface="GFS Didot"/>
              </a:defRPr>
            </a:lvl3pPr>
            <a:lvl4pPr lvl="3" rtl="0">
              <a:spcBef>
                <a:spcPts val="0"/>
              </a:spcBef>
              <a:spcAft>
                <a:spcPts val="0"/>
              </a:spcAft>
              <a:buSzPts val="1400"/>
              <a:buFont typeface="GFS Didot"/>
              <a:buNone/>
              <a:defRPr>
                <a:latin typeface="GFS Didot"/>
                <a:ea typeface="GFS Didot"/>
                <a:cs typeface="GFS Didot"/>
                <a:sym typeface="GFS Didot"/>
              </a:defRPr>
            </a:lvl4pPr>
            <a:lvl5pPr lvl="4" rtl="0">
              <a:spcBef>
                <a:spcPts val="0"/>
              </a:spcBef>
              <a:spcAft>
                <a:spcPts val="0"/>
              </a:spcAft>
              <a:buSzPts val="1400"/>
              <a:buFont typeface="GFS Didot"/>
              <a:buNone/>
              <a:defRPr>
                <a:latin typeface="GFS Didot"/>
                <a:ea typeface="GFS Didot"/>
                <a:cs typeface="GFS Didot"/>
                <a:sym typeface="GFS Didot"/>
              </a:defRPr>
            </a:lvl5pPr>
            <a:lvl6pPr lvl="5" rtl="0">
              <a:spcBef>
                <a:spcPts val="0"/>
              </a:spcBef>
              <a:spcAft>
                <a:spcPts val="0"/>
              </a:spcAft>
              <a:buSzPts val="1400"/>
              <a:buFont typeface="GFS Didot"/>
              <a:buNone/>
              <a:defRPr>
                <a:latin typeface="GFS Didot"/>
                <a:ea typeface="GFS Didot"/>
                <a:cs typeface="GFS Didot"/>
                <a:sym typeface="GFS Didot"/>
              </a:defRPr>
            </a:lvl6pPr>
            <a:lvl7pPr lvl="6" rtl="0">
              <a:spcBef>
                <a:spcPts val="0"/>
              </a:spcBef>
              <a:spcAft>
                <a:spcPts val="0"/>
              </a:spcAft>
              <a:buSzPts val="1400"/>
              <a:buFont typeface="GFS Didot"/>
              <a:buNone/>
              <a:defRPr>
                <a:latin typeface="GFS Didot"/>
                <a:ea typeface="GFS Didot"/>
                <a:cs typeface="GFS Didot"/>
                <a:sym typeface="GFS Didot"/>
              </a:defRPr>
            </a:lvl7pPr>
            <a:lvl8pPr lvl="7" rtl="0">
              <a:spcBef>
                <a:spcPts val="0"/>
              </a:spcBef>
              <a:spcAft>
                <a:spcPts val="0"/>
              </a:spcAft>
              <a:buSzPts val="1400"/>
              <a:buFont typeface="GFS Didot"/>
              <a:buNone/>
              <a:defRPr>
                <a:latin typeface="GFS Didot"/>
                <a:ea typeface="GFS Didot"/>
                <a:cs typeface="GFS Didot"/>
                <a:sym typeface="GFS Didot"/>
              </a:defRPr>
            </a:lvl8pPr>
            <a:lvl9pPr lvl="8"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316" name="Google Shape;2316;p21"/>
          <p:cNvSpPr txBox="1">
            <a:spLocks noGrp="1"/>
          </p:cNvSpPr>
          <p:nvPr>
            <p:ph type="subTitle" idx="8"/>
          </p:nvPr>
        </p:nvSpPr>
        <p:spPr>
          <a:xfrm>
            <a:off x="5563675" y="3192950"/>
            <a:ext cx="28671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FS Didot"/>
              <a:buNone/>
              <a:defRPr sz="2000" b="1"/>
            </a:lvl1pPr>
            <a:lvl2pPr lvl="1" rtl="0">
              <a:spcBef>
                <a:spcPts val="0"/>
              </a:spcBef>
              <a:spcAft>
                <a:spcPts val="0"/>
              </a:spcAft>
              <a:buSzPts val="1400"/>
              <a:buFont typeface="GFS Didot"/>
              <a:buNone/>
              <a:defRPr>
                <a:latin typeface="GFS Didot"/>
                <a:ea typeface="GFS Didot"/>
                <a:cs typeface="GFS Didot"/>
                <a:sym typeface="GFS Didot"/>
              </a:defRPr>
            </a:lvl2pPr>
            <a:lvl3pPr lvl="2" rtl="0">
              <a:spcBef>
                <a:spcPts val="0"/>
              </a:spcBef>
              <a:spcAft>
                <a:spcPts val="0"/>
              </a:spcAft>
              <a:buSzPts val="1400"/>
              <a:buFont typeface="GFS Didot"/>
              <a:buNone/>
              <a:defRPr>
                <a:latin typeface="GFS Didot"/>
                <a:ea typeface="GFS Didot"/>
                <a:cs typeface="GFS Didot"/>
                <a:sym typeface="GFS Didot"/>
              </a:defRPr>
            </a:lvl3pPr>
            <a:lvl4pPr lvl="3" rtl="0">
              <a:spcBef>
                <a:spcPts val="0"/>
              </a:spcBef>
              <a:spcAft>
                <a:spcPts val="0"/>
              </a:spcAft>
              <a:buSzPts val="1400"/>
              <a:buFont typeface="GFS Didot"/>
              <a:buNone/>
              <a:defRPr>
                <a:latin typeface="GFS Didot"/>
                <a:ea typeface="GFS Didot"/>
                <a:cs typeface="GFS Didot"/>
                <a:sym typeface="GFS Didot"/>
              </a:defRPr>
            </a:lvl4pPr>
            <a:lvl5pPr lvl="4" rtl="0">
              <a:spcBef>
                <a:spcPts val="0"/>
              </a:spcBef>
              <a:spcAft>
                <a:spcPts val="0"/>
              </a:spcAft>
              <a:buSzPts val="1400"/>
              <a:buFont typeface="GFS Didot"/>
              <a:buNone/>
              <a:defRPr>
                <a:latin typeface="GFS Didot"/>
                <a:ea typeface="GFS Didot"/>
                <a:cs typeface="GFS Didot"/>
                <a:sym typeface="GFS Didot"/>
              </a:defRPr>
            </a:lvl5pPr>
            <a:lvl6pPr lvl="5" rtl="0">
              <a:spcBef>
                <a:spcPts val="0"/>
              </a:spcBef>
              <a:spcAft>
                <a:spcPts val="0"/>
              </a:spcAft>
              <a:buSzPts val="1400"/>
              <a:buFont typeface="GFS Didot"/>
              <a:buNone/>
              <a:defRPr>
                <a:latin typeface="GFS Didot"/>
                <a:ea typeface="GFS Didot"/>
                <a:cs typeface="GFS Didot"/>
                <a:sym typeface="GFS Didot"/>
              </a:defRPr>
            </a:lvl6pPr>
            <a:lvl7pPr lvl="6" rtl="0">
              <a:spcBef>
                <a:spcPts val="0"/>
              </a:spcBef>
              <a:spcAft>
                <a:spcPts val="0"/>
              </a:spcAft>
              <a:buSzPts val="1400"/>
              <a:buFont typeface="GFS Didot"/>
              <a:buNone/>
              <a:defRPr>
                <a:latin typeface="GFS Didot"/>
                <a:ea typeface="GFS Didot"/>
                <a:cs typeface="GFS Didot"/>
                <a:sym typeface="GFS Didot"/>
              </a:defRPr>
            </a:lvl7pPr>
            <a:lvl8pPr lvl="7" rtl="0">
              <a:spcBef>
                <a:spcPts val="0"/>
              </a:spcBef>
              <a:spcAft>
                <a:spcPts val="0"/>
              </a:spcAft>
              <a:buSzPts val="1400"/>
              <a:buFont typeface="GFS Didot"/>
              <a:buNone/>
              <a:defRPr>
                <a:latin typeface="GFS Didot"/>
                <a:ea typeface="GFS Didot"/>
                <a:cs typeface="GFS Didot"/>
                <a:sym typeface="GFS Didot"/>
              </a:defRPr>
            </a:lvl8pPr>
            <a:lvl9pPr lvl="8" rtl="0">
              <a:spcBef>
                <a:spcPts val="0"/>
              </a:spcBef>
              <a:spcAft>
                <a:spcPts val="0"/>
              </a:spcAft>
              <a:buSzPts val="1400"/>
              <a:buFont typeface="GFS Didot"/>
              <a:buNone/>
              <a:defRPr>
                <a:latin typeface="GFS Didot"/>
                <a:ea typeface="GFS Didot"/>
                <a:cs typeface="GFS Didot"/>
                <a:sym typeface="GFS Didot"/>
              </a:defRPr>
            </a:lvl9pPr>
          </a:lstStyle>
          <a:p>
            <a:endParaRPr/>
          </a:p>
        </p:txBody>
      </p:sp>
      <p:sp>
        <p:nvSpPr>
          <p:cNvPr id="2317" name="Google Shape;2317;p21"/>
          <p:cNvSpPr txBox="1">
            <a:spLocks noGrp="1"/>
          </p:cNvSpPr>
          <p:nvPr>
            <p:ph type="title"/>
          </p:nvPr>
        </p:nvSpPr>
        <p:spPr>
          <a:xfrm>
            <a:off x="720000" y="540000"/>
            <a:ext cx="7704000" cy="56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18" name="Google Shape;2318;p21"/>
          <p:cNvGrpSpPr/>
          <p:nvPr/>
        </p:nvGrpSpPr>
        <p:grpSpPr>
          <a:xfrm>
            <a:off x="-320111" y="-308974"/>
            <a:ext cx="9562557" cy="5736530"/>
            <a:chOff x="-320111" y="-308974"/>
            <a:chExt cx="9562557" cy="5736530"/>
          </a:xfrm>
        </p:grpSpPr>
        <p:grpSp>
          <p:nvGrpSpPr>
            <p:cNvPr id="2319" name="Google Shape;2319;p21"/>
            <p:cNvGrpSpPr/>
            <p:nvPr/>
          </p:nvGrpSpPr>
          <p:grpSpPr>
            <a:xfrm>
              <a:off x="7699139" y="19979"/>
              <a:ext cx="959633" cy="642679"/>
              <a:chOff x="3514214" y="3195454"/>
              <a:chExt cx="959633" cy="642679"/>
            </a:xfrm>
          </p:grpSpPr>
          <p:sp>
            <p:nvSpPr>
              <p:cNvPr id="2320" name="Google Shape;2320;p21"/>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21"/>
            <p:cNvGrpSpPr/>
            <p:nvPr/>
          </p:nvGrpSpPr>
          <p:grpSpPr>
            <a:xfrm>
              <a:off x="8070533" y="4865792"/>
              <a:ext cx="216854" cy="546281"/>
              <a:chOff x="1696320" y="1930080"/>
              <a:chExt cx="216854" cy="546281"/>
            </a:xfrm>
          </p:grpSpPr>
          <p:sp>
            <p:nvSpPr>
              <p:cNvPr id="2325" name="Google Shape;2325;p21"/>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1"/>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 name="Google Shape;2328;p21"/>
            <p:cNvGrpSpPr/>
            <p:nvPr/>
          </p:nvGrpSpPr>
          <p:grpSpPr>
            <a:xfrm>
              <a:off x="-320092" y="-308974"/>
              <a:ext cx="963367" cy="1416287"/>
              <a:chOff x="4985808" y="3185926"/>
              <a:chExt cx="963367" cy="1416287"/>
            </a:xfrm>
          </p:grpSpPr>
          <p:sp>
            <p:nvSpPr>
              <p:cNvPr id="2329" name="Google Shape;2329;p21"/>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21"/>
              <p:cNvGrpSpPr/>
              <p:nvPr/>
            </p:nvGrpSpPr>
            <p:grpSpPr>
              <a:xfrm>
                <a:off x="5201774" y="3185926"/>
                <a:ext cx="535518" cy="1164104"/>
                <a:chOff x="5201774" y="3185926"/>
                <a:chExt cx="535518" cy="1164104"/>
              </a:xfrm>
            </p:grpSpPr>
            <p:sp>
              <p:nvSpPr>
                <p:cNvPr id="2331" name="Google Shape;2331;p21"/>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21"/>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1"/>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1"/>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1"/>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1"/>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1"/>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1"/>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1"/>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1"/>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1"/>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1"/>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1"/>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1"/>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1"/>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1"/>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1"/>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1"/>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1"/>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1"/>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1"/>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1"/>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1"/>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1"/>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1"/>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1"/>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1"/>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1"/>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1"/>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1"/>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1"/>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1"/>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1"/>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1"/>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1"/>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1"/>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1"/>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1"/>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1"/>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1"/>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1"/>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1"/>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1"/>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1"/>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1"/>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1"/>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1"/>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1"/>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1"/>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1"/>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1"/>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1"/>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1"/>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1"/>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1"/>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1"/>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1"/>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1"/>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1"/>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1"/>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1"/>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1"/>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1" name="Google Shape;2401;p21"/>
            <p:cNvGrpSpPr/>
            <p:nvPr/>
          </p:nvGrpSpPr>
          <p:grpSpPr>
            <a:xfrm>
              <a:off x="8652161" y="1107295"/>
              <a:ext cx="590285" cy="801408"/>
              <a:chOff x="8044861" y="4131245"/>
              <a:chExt cx="590285" cy="801408"/>
            </a:xfrm>
          </p:grpSpPr>
          <p:sp>
            <p:nvSpPr>
              <p:cNvPr id="2402" name="Google Shape;2402;p21"/>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1"/>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1"/>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1"/>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1"/>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21"/>
            <p:cNvGrpSpPr/>
            <p:nvPr/>
          </p:nvGrpSpPr>
          <p:grpSpPr>
            <a:xfrm>
              <a:off x="-320111" y="4298710"/>
              <a:ext cx="1289945" cy="856775"/>
              <a:chOff x="7726039" y="1895510"/>
              <a:chExt cx="1289945" cy="856775"/>
            </a:xfrm>
          </p:grpSpPr>
          <p:sp>
            <p:nvSpPr>
              <p:cNvPr id="2408" name="Google Shape;2408;p21"/>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1"/>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1"/>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1"/>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1"/>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1"/>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1"/>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1"/>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1"/>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1"/>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1"/>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1"/>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1"/>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1"/>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1"/>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1"/>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1"/>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1"/>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1"/>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1"/>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1"/>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1"/>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1"/>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1"/>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1"/>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1"/>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1"/>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1"/>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1"/>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1"/>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1"/>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1"/>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21"/>
            <p:cNvGrpSpPr/>
            <p:nvPr/>
          </p:nvGrpSpPr>
          <p:grpSpPr>
            <a:xfrm>
              <a:off x="94053" y="3115338"/>
              <a:ext cx="461630" cy="927121"/>
              <a:chOff x="6791228" y="1599925"/>
              <a:chExt cx="461630" cy="927121"/>
            </a:xfrm>
          </p:grpSpPr>
          <p:sp>
            <p:nvSpPr>
              <p:cNvPr id="2441" name="Google Shape;2441;p21"/>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1"/>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1"/>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21"/>
            <p:cNvGrpSpPr/>
            <p:nvPr/>
          </p:nvGrpSpPr>
          <p:grpSpPr>
            <a:xfrm>
              <a:off x="8432359" y="4497568"/>
              <a:ext cx="426015" cy="459033"/>
              <a:chOff x="2173334" y="3012855"/>
              <a:chExt cx="426015" cy="459033"/>
            </a:xfrm>
          </p:grpSpPr>
          <p:sp>
            <p:nvSpPr>
              <p:cNvPr id="2445" name="Google Shape;2445;p21"/>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1"/>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1"/>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21"/>
            <p:cNvGrpSpPr/>
            <p:nvPr/>
          </p:nvGrpSpPr>
          <p:grpSpPr>
            <a:xfrm>
              <a:off x="8482660" y="3710251"/>
              <a:ext cx="385018" cy="553783"/>
              <a:chOff x="2283660" y="1820989"/>
              <a:chExt cx="385018" cy="553783"/>
            </a:xfrm>
          </p:grpSpPr>
          <p:sp>
            <p:nvSpPr>
              <p:cNvPr id="2449" name="Google Shape;2449;p21"/>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1"/>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1"/>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1"/>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1"/>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1"/>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1"/>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1"/>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1"/>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21"/>
            <p:cNvGrpSpPr/>
            <p:nvPr/>
          </p:nvGrpSpPr>
          <p:grpSpPr>
            <a:xfrm>
              <a:off x="1187100" y="4599431"/>
              <a:ext cx="1577905" cy="828125"/>
              <a:chOff x="350375" y="2608781"/>
              <a:chExt cx="1577905" cy="828125"/>
            </a:xfrm>
          </p:grpSpPr>
          <p:sp>
            <p:nvSpPr>
              <p:cNvPr id="2459" name="Google Shape;2459;p21"/>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1"/>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1"/>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1"/>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1"/>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1"/>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1"/>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1"/>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1"/>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1"/>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1"/>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1"/>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21"/>
            <p:cNvSpPr/>
            <p:nvPr/>
          </p:nvSpPr>
          <p:spPr>
            <a:xfrm>
              <a:off x="8536245" y="831331"/>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1"/>
            <p:cNvSpPr/>
            <p:nvPr/>
          </p:nvSpPr>
          <p:spPr>
            <a:xfrm rot="4232604">
              <a:off x="403483" y="28877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1"/>
            <p:cNvSpPr/>
            <p:nvPr/>
          </p:nvSpPr>
          <p:spPr>
            <a:xfrm rot="-7331114">
              <a:off x="516967" y="142570"/>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1"/>
            <p:cNvSpPr/>
            <p:nvPr/>
          </p:nvSpPr>
          <p:spPr>
            <a:xfrm rot="9213018">
              <a:off x="8754617" y="3467863"/>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1"/>
            <p:cNvSpPr/>
            <p:nvPr/>
          </p:nvSpPr>
          <p:spPr>
            <a:xfrm>
              <a:off x="286400" y="42561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1"/>
            <p:cNvSpPr/>
            <p:nvPr/>
          </p:nvSpPr>
          <p:spPr>
            <a:xfrm>
              <a:off x="8653863" y="20330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1"/>
            <p:cNvSpPr/>
            <p:nvPr/>
          </p:nvSpPr>
          <p:spPr>
            <a:xfrm>
              <a:off x="927225" y="2774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1"/>
            <p:cNvSpPr/>
            <p:nvPr/>
          </p:nvSpPr>
          <p:spPr>
            <a:xfrm>
              <a:off x="243800" y="13068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1"/>
            <p:cNvSpPr/>
            <p:nvPr/>
          </p:nvSpPr>
          <p:spPr>
            <a:xfrm>
              <a:off x="8788225" y="42561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1"/>
            <p:cNvSpPr/>
            <p:nvPr/>
          </p:nvSpPr>
          <p:spPr>
            <a:xfrm>
              <a:off x="8867675" y="3200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1"/>
            <p:cNvSpPr/>
            <p:nvPr/>
          </p:nvSpPr>
          <p:spPr>
            <a:xfrm>
              <a:off x="2272375" y="48232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991"/>
        <p:cNvGrpSpPr/>
        <p:nvPr/>
      </p:nvGrpSpPr>
      <p:grpSpPr>
        <a:xfrm>
          <a:off x="0" y="0"/>
          <a:ext cx="0" cy="0"/>
          <a:chOff x="0" y="0"/>
          <a:chExt cx="0" cy="0"/>
        </a:xfrm>
      </p:grpSpPr>
      <p:grpSp>
        <p:nvGrpSpPr>
          <p:cNvPr id="2992" name="Google Shape;2992;p27"/>
          <p:cNvGrpSpPr/>
          <p:nvPr/>
        </p:nvGrpSpPr>
        <p:grpSpPr>
          <a:xfrm>
            <a:off x="-129886" y="-339993"/>
            <a:ext cx="9641063" cy="6172079"/>
            <a:chOff x="-129886" y="-339993"/>
            <a:chExt cx="9641063" cy="6172079"/>
          </a:xfrm>
        </p:grpSpPr>
        <p:grpSp>
          <p:nvGrpSpPr>
            <p:cNvPr id="2993" name="Google Shape;2993;p27"/>
            <p:cNvGrpSpPr/>
            <p:nvPr/>
          </p:nvGrpSpPr>
          <p:grpSpPr>
            <a:xfrm rot="-2003859">
              <a:off x="3321561" y="4064941"/>
              <a:ext cx="1013680" cy="1622083"/>
              <a:chOff x="3131096" y="1179168"/>
              <a:chExt cx="1013765" cy="1622220"/>
            </a:xfrm>
          </p:grpSpPr>
          <p:sp>
            <p:nvSpPr>
              <p:cNvPr id="2994" name="Google Shape;2994;p27"/>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7"/>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7"/>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7"/>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7"/>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7"/>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7"/>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7"/>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7"/>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7"/>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7"/>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7"/>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7"/>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7"/>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7"/>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7"/>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7"/>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7"/>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7"/>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7"/>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7"/>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7"/>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7"/>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7"/>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7"/>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7"/>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7"/>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7"/>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7"/>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7"/>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7"/>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7"/>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6" name="Google Shape;3026;p27"/>
            <p:cNvGrpSpPr/>
            <p:nvPr/>
          </p:nvGrpSpPr>
          <p:grpSpPr>
            <a:xfrm>
              <a:off x="430511" y="4284605"/>
              <a:ext cx="791276" cy="1049415"/>
              <a:chOff x="3014914" y="2813161"/>
              <a:chExt cx="403980" cy="535771"/>
            </a:xfrm>
          </p:grpSpPr>
          <p:sp>
            <p:nvSpPr>
              <p:cNvPr id="3027" name="Google Shape;3027;p27"/>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7"/>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7"/>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7"/>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7"/>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7"/>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7"/>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7"/>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7"/>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7"/>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7"/>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7"/>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7"/>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7"/>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7"/>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7"/>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7"/>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7"/>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7"/>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7"/>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7"/>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7"/>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7"/>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27"/>
            <p:cNvGrpSpPr/>
            <p:nvPr/>
          </p:nvGrpSpPr>
          <p:grpSpPr>
            <a:xfrm>
              <a:off x="-129886" y="2652442"/>
              <a:ext cx="959633" cy="642679"/>
              <a:chOff x="3514214" y="3195454"/>
              <a:chExt cx="959633" cy="642679"/>
            </a:xfrm>
          </p:grpSpPr>
          <p:sp>
            <p:nvSpPr>
              <p:cNvPr id="3051" name="Google Shape;3051;p27"/>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7"/>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7"/>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7"/>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27"/>
            <p:cNvGrpSpPr/>
            <p:nvPr/>
          </p:nvGrpSpPr>
          <p:grpSpPr>
            <a:xfrm>
              <a:off x="1127020" y="4679655"/>
              <a:ext cx="216854" cy="546281"/>
              <a:chOff x="1696320" y="1930080"/>
              <a:chExt cx="216854" cy="546281"/>
            </a:xfrm>
          </p:grpSpPr>
          <p:sp>
            <p:nvSpPr>
              <p:cNvPr id="3056" name="Google Shape;3056;p27"/>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7"/>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7"/>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27"/>
            <p:cNvGrpSpPr/>
            <p:nvPr/>
          </p:nvGrpSpPr>
          <p:grpSpPr>
            <a:xfrm>
              <a:off x="780790" y="-339993"/>
              <a:ext cx="1147488" cy="1123620"/>
              <a:chOff x="4733815" y="1730132"/>
              <a:chExt cx="1147488" cy="1123620"/>
            </a:xfrm>
          </p:grpSpPr>
          <p:sp>
            <p:nvSpPr>
              <p:cNvPr id="3060" name="Google Shape;3060;p27"/>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7"/>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7"/>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7"/>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7"/>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7"/>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7"/>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7"/>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7"/>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27"/>
            <p:cNvGrpSpPr/>
            <p:nvPr/>
          </p:nvGrpSpPr>
          <p:grpSpPr>
            <a:xfrm>
              <a:off x="107361" y="3416845"/>
              <a:ext cx="590285" cy="801408"/>
              <a:chOff x="8044861" y="4131245"/>
              <a:chExt cx="590285" cy="801408"/>
            </a:xfrm>
          </p:grpSpPr>
          <p:sp>
            <p:nvSpPr>
              <p:cNvPr id="3070" name="Google Shape;3070;p27"/>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7"/>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7"/>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7"/>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7"/>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5" name="Google Shape;3075;p27"/>
            <p:cNvGrpSpPr/>
            <p:nvPr/>
          </p:nvGrpSpPr>
          <p:grpSpPr>
            <a:xfrm>
              <a:off x="-129886" y="632185"/>
              <a:ext cx="1289945" cy="856775"/>
              <a:chOff x="7726039" y="1895510"/>
              <a:chExt cx="1289945" cy="856775"/>
            </a:xfrm>
          </p:grpSpPr>
          <p:sp>
            <p:nvSpPr>
              <p:cNvPr id="3076" name="Google Shape;3076;p27"/>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7"/>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7"/>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7"/>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7"/>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7"/>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7"/>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7"/>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7"/>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7"/>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7"/>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7"/>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7"/>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7"/>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7"/>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7"/>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7"/>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7"/>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7"/>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7"/>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7"/>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7"/>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7"/>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7"/>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7"/>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7"/>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7"/>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7"/>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7"/>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7"/>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7"/>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7"/>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27"/>
            <p:cNvGrpSpPr/>
            <p:nvPr/>
          </p:nvGrpSpPr>
          <p:grpSpPr>
            <a:xfrm>
              <a:off x="2343078" y="-143500"/>
              <a:ext cx="461630" cy="927121"/>
              <a:chOff x="6791228" y="1599925"/>
              <a:chExt cx="461630" cy="927121"/>
            </a:xfrm>
          </p:grpSpPr>
          <p:sp>
            <p:nvSpPr>
              <p:cNvPr id="3109" name="Google Shape;3109;p27"/>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7"/>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7"/>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27"/>
            <p:cNvGrpSpPr/>
            <p:nvPr/>
          </p:nvGrpSpPr>
          <p:grpSpPr>
            <a:xfrm>
              <a:off x="2588828" y="4532762"/>
              <a:ext cx="1029913" cy="1003733"/>
              <a:chOff x="8062715" y="2982812"/>
              <a:chExt cx="1029913" cy="1003733"/>
            </a:xfrm>
          </p:grpSpPr>
          <p:sp>
            <p:nvSpPr>
              <p:cNvPr id="3113" name="Google Shape;3113;p27"/>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7"/>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7"/>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7"/>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7"/>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7"/>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7"/>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7"/>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7"/>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7"/>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7"/>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7"/>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 name="Google Shape;3125;p27"/>
            <p:cNvGrpSpPr/>
            <p:nvPr/>
          </p:nvGrpSpPr>
          <p:grpSpPr>
            <a:xfrm>
              <a:off x="8525760" y="2420349"/>
              <a:ext cx="985417" cy="1106869"/>
              <a:chOff x="1237810" y="3563249"/>
              <a:chExt cx="985417" cy="1106869"/>
            </a:xfrm>
          </p:grpSpPr>
          <p:sp>
            <p:nvSpPr>
              <p:cNvPr id="3126" name="Google Shape;3126;p27"/>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7"/>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7"/>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7"/>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7"/>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7"/>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7"/>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7"/>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7"/>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7"/>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7"/>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7"/>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7"/>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7"/>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7"/>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7"/>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7"/>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7"/>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7"/>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7"/>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7"/>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7"/>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7"/>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7"/>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7"/>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7"/>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7"/>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7"/>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7"/>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7"/>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7"/>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7"/>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7"/>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7"/>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7"/>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1" name="Google Shape;3161;p27"/>
            <p:cNvGrpSpPr/>
            <p:nvPr/>
          </p:nvGrpSpPr>
          <p:grpSpPr>
            <a:xfrm>
              <a:off x="8261684" y="454180"/>
              <a:ext cx="426015" cy="459033"/>
              <a:chOff x="2173334" y="3012855"/>
              <a:chExt cx="426015" cy="459033"/>
            </a:xfrm>
          </p:grpSpPr>
          <p:sp>
            <p:nvSpPr>
              <p:cNvPr id="3162" name="Google Shape;3162;p27"/>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7"/>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7"/>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5" name="Google Shape;3165;p27"/>
            <p:cNvGrpSpPr/>
            <p:nvPr/>
          </p:nvGrpSpPr>
          <p:grpSpPr>
            <a:xfrm>
              <a:off x="8107579" y="1000598"/>
              <a:ext cx="1192379" cy="1332369"/>
              <a:chOff x="2507604" y="3527223"/>
              <a:chExt cx="1192379" cy="1332369"/>
            </a:xfrm>
          </p:grpSpPr>
          <p:sp>
            <p:nvSpPr>
              <p:cNvPr id="3166" name="Google Shape;3166;p27"/>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7"/>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7"/>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7"/>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7"/>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1" name="Google Shape;3171;p27"/>
            <p:cNvGrpSpPr/>
            <p:nvPr/>
          </p:nvGrpSpPr>
          <p:grpSpPr>
            <a:xfrm>
              <a:off x="107360" y="196714"/>
              <a:ext cx="385018" cy="553783"/>
              <a:chOff x="2283660" y="1820989"/>
              <a:chExt cx="385018" cy="553783"/>
            </a:xfrm>
          </p:grpSpPr>
          <p:sp>
            <p:nvSpPr>
              <p:cNvPr id="3172" name="Google Shape;3172;p27"/>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7"/>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7"/>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7"/>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7"/>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7"/>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7"/>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7"/>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7"/>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27"/>
            <p:cNvGrpSpPr/>
            <p:nvPr/>
          </p:nvGrpSpPr>
          <p:grpSpPr>
            <a:xfrm>
              <a:off x="7722050" y="3919881"/>
              <a:ext cx="1577905" cy="828125"/>
              <a:chOff x="350375" y="2608781"/>
              <a:chExt cx="1577905" cy="828125"/>
            </a:xfrm>
          </p:grpSpPr>
          <p:sp>
            <p:nvSpPr>
              <p:cNvPr id="3182" name="Google Shape;3182;p27"/>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7"/>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7"/>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7"/>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7"/>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7"/>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7"/>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7"/>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7"/>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7"/>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7"/>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7"/>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4" name="Google Shape;3194;p27"/>
            <p:cNvSpPr/>
            <p:nvPr/>
          </p:nvSpPr>
          <p:spPr>
            <a:xfrm>
              <a:off x="4693657" y="471980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7"/>
            <p:cNvSpPr/>
            <p:nvPr/>
          </p:nvSpPr>
          <p:spPr>
            <a:xfrm rot="4232604">
              <a:off x="8794058" y="2319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7"/>
            <p:cNvSpPr/>
            <p:nvPr/>
          </p:nvSpPr>
          <p:spPr>
            <a:xfrm rot="-7331114">
              <a:off x="8570867" y="3567395"/>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7"/>
            <p:cNvSpPr/>
            <p:nvPr/>
          </p:nvSpPr>
          <p:spPr>
            <a:xfrm rot="9213018">
              <a:off x="240829" y="4719813"/>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7"/>
            <p:cNvSpPr/>
            <p:nvPr/>
          </p:nvSpPr>
          <p:spPr>
            <a:xfrm>
              <a:off x="8489700" y="24203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7"/>
            <p:cNvSpPr/>
            <p:nvPr/>
          </p:nvSpPr>
          <p:spPr>
            <a:xfrm>
              <a:off x="328638" y="14889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7"/>
            <p:cNvSpPr/>
            <p:nvPr/>
          </p:nvSpPr>
          <p:spPr>
            <a:xfrm>
              <a:off x="8261675" y="48771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7"/>
            <p:cNvSpPr/>
            <p:nvPr/>
          </p:nvSpPr>
          <p:spPr>
            <a:xfrm>
              <a:off x="2418675" y="45994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7"/>
            <p:cNvSpPr/>
            <p:nvPr/>
          </p:nvSpPr>
          <p:spPr>
            <a:xfrm>
              <a:off x="3016975" y="2005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7"/>
            <p:cNvSpPr/>
            <p:nvPr/>
          </p:nvSpPr>
          <p:spPr>
            <a:xfrm>
              <a:off x="8847600" y="7505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7"/>
            <p:cNvSpPr/>
            <p:nvPr/>
          </p:nvSpPr>
          <p:spPr>
            <a:xfrm>
              <a:off x="8805000" y="41119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7"/>
            <p:cNvSpPr/>
            <p:nvPr/>
          </p:nvSpPr>
          <p:spPr>
            <a:xfrm>
              <a:off x="4443788" y="47880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7"/>
            <p:cNvSpPr/>
            <p:nvPr/>
          </p:nvSpPr>
          <p:spPr>
            <a:xfrm>
              <a:off x="149800" y="33742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3207"/>
        <p:cNvGrpSpPr/>
        <p:nvPr/>
      </p:nvGrpSpPr>
      <p:grpSpPr>
        <a:xfrm>
          <a:off x="0" y="0"/>
          <a:ext cx="0" cy="0"/>
          <a:chOff x="0" y="0"/>
          <a:chExt cx="0" cy="0"/>
        </a:xfrm>
      </p:grpSpPr>
      <p:grpSp>
        <p:nvGrpSpPr>
          <p:cNvPr id="3208" name="Google Shape;3208;p28"/>
          <p:cNvGrpSpPr/>
          <p:nvPr/>
        </p:nvGrpSpPr>
        <p:grpSpPr>
          <a:xfrm>
            <a:off x="-573748" y="-414057"/>
            <a:ext cx="10194325" cy="6257474"/>
            <a:chOff x="-573748" y="-414057"/>
            <a:chExt cx="10194325" cy="6257474"/>
          </a:xfrm>
        </p:grpSpPr>
        <p:grpSp>
          <p:nvGrpSpPr>
            <p:cNvPr id="3209" name="Google Shape;3209;p28"/>
            <p:cNvGrpSpPr/>
            <p:nvPr/>
          </p:nvGrpSpPr>
          <p:grpSpPr>
            <a:xfrm>
              <a:off x="3990404" y="4581846"/>
              <a:ext cx="791278" cy="914616"/>
              <a:chOff x="6538254" y="3028146"/>
              <a:chExt cx="791278" cy="914616"/>
            </a:xfrm>
          </p:grpSpPr>
          <p:sp>
            <p:nvSpPr>
              <p:cNvPr id="3210" name="Google Shape;3210;p28"/>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8"/>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8"/>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8"/>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8"/>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8"/>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8"/>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8"/>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8"/>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8"/>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28"/>
            <p:cNvGrpSpPr/>
            <p:nvPr/>
          </p:nvGrpSpPr>
          <p:grpSpPr>
            <a:xfrm>
              <a:off x="-385886" y="2099029"/>
              <a:ext cx="959633" cy="642679"/>
              <a:chOff x="3514214" y="3195454"/>
              <a:chExt cx="959633" cy="642679"/>
            </a:xfrm>
          </p:grpSpPr>
          <p:sp>
            <p:nvSpPr>
              <p:cNvPr id="3221" name="Google Shape;3221;p2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5" name="Google Shape;3225;p28"/>
            <p:cNvGrpSpPr/>
            <p:nvPr/>
          </p:nvGrpSpPr>
          <p:grpSpPr>
            <a:xfrm rot="5879055">
              <a:off x="732232" y="705"/>
              <a:ext cx="216852" cy="546278"/>
              <a:chOff x="1696320" y="1930080"/>
              <a:chExt cx="216854" cy="546281"/>
            </a:xfrm>
          </p:grpSpPr>
          <p:sp>
            <p:nvSpPr>
              <p:cNvPr id="3226" name="Google Shape;3226;p28"/>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8"/>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8"/>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9" name="Google Shape;3229;p28"/>
            <p:cNvGrpSpPr/>
            <p:nvPr/>
          </p:nvGrpSpPr>
          <p:grpSpPr>
            <a:xfrm>
              <a:off x="-573748" y="2908407"/>
              <a:ext cx="1147488" cy="1123620"/>
              <a:chOff x="4733815" y="1730132"/>
              <a:chExt cx="1147488" cy="1123620"/>
            </a:xfrm>
          </p:grpSpPr>
          <p:sp>
            <p:nvSpPr>
              <p:cNvPr id="3230" name="Google Shape;3230;p28"/>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9" name="Google Shape;3239;p28"/>
            <p:cNvGrpSpPr/>
            <p:nvPr/>
          </p:nvGrpSpPr>
          <p:grpSpPr>
            <a:xfrm>
              <a:off x="-231155" y="676"/>
              <a:ext cx="963367" cy="1416287"/>
              <a:chOff x="4985808" y="3185926"/>
              <a:chExt cx="963367" cy="1416287"/>
            </a:xfrm>
          </p:grpSpPr>
          <p:sp>
            <p:nvSpPr>
              <p:cNvPr id="3240" name="Google Shape;3240;p2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28"/>
              <p:cNvGrpSpPr/>
              <p:nvPr/>
            </p:nvGrpSpPr>
            <p:grpSpPr>
              <a:xfrm>
                <a:off x="5201774" y="3185926"/>
                <a:ext cx="535518" cy="1164104"/>
                <a:chOff x="5201774" y="3185926"/>
                <a:chExt cx="535518" cy="1164104"/>
              </a:xfrm>
            </p:grpSpPr>
            <p:sp>
              <p:nvSpPr>
                <p:cNvPr id="3242" name="Google Shape;3242;p2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6" name="Google Shape;3246;p2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28"/>
            <p:cNvGrpSpPr/>
            <p:nvPr/>
          </p:nvGrpSpPr>
          <p:grpSpPr>
            <a:xfrm>
              <a:off x="-44614" y="4198720"/>
              <a:ext cx="590285" cy="801408"/>
              <a:chOff x="8044861" y="4131245"/>
              <a:chExt cx="590285" cy="801408"/>
            </a:xfrm>
          </p:grpSpPr>
          <p:sp>
            <p:nvSpPr>
              <p:cNvPr id="3313" name="Google Shape;3313;p28"/>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35160" y="155374"/>
              <a:ext cx="985417" cy="1106869"/>
              <a:chOff x="1237810" y="3563249"/>
              <a:chExt cx="985417" cy="1106869"/>
            </a:xfrm>
          </p:grpSpPr>
          <p:sp>
            <p:nvSpPr>
              <p:cNvPr id="3319" name="Google Shape;3319;p28"/>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8"/>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8"/>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8"/>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8"/>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8"/>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8"/>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8"/>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8"/>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8"/>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8"/>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8"/>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8"/>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8"/>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8"/>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8"/>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8"/>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8"/>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8"/>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8"/>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28"/>
            <p:cNvGrpSpPr/>
            <p:nvPr/>
          </p:nvGrpSpPr>
          <p:grpSpPr>
            <a:xfrm>
              <a:off x="573759" y="4652805"/>
              <a:ext cx="426015" cy="459033"/>
              <a:chOff x="2173334" y="3012855"/>
              <a:chExt cx="426015" cy="459033"/>
            </a:xfrm>
          </p:grpSpPr>
          <p:sp>
            <p:nvSpPr>
              <p:cNvPr id="3355" name="Google Shape;3355;p28"/>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8"/>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8"/>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28"/>
            <p:cNvGrpSpPr/>
            <p:nvPr/>
          </p:nvGrpSpPr>
          <p:grpSpPr>
            <a:xfrm>
              <a:off x="8062729" y="4511048"/>
              <a:ext cx="1192379" cy="1332369"/>
              <a:chOff x="2507604" y="3527223"/>
              <a:chExt cx="1192379" cy="1332369"/>
            </a:xfrm>
          </p:grpSpPr>
          <p:sp>
            <p:nvSpPr>
              <p:cNvPr id="3359" name="Google Shape;3359;p28"/>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8"/>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8"/>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8"/>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8"/>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4" name="Google Shape;3364;p28"/>
            <p:cNvGrpSpPr/>
            <p:nvPr/>
          </p:nvGrpSpPr>
          <p:grpSpPr>
            <a:xfrm>
              <a:off x="8635160" y="2294851"/>
              <a:ext cx="385018" cy="553783"/>
              <a:chOff x="2283660" y="1820989"/>
              <a:chExt cx="385018" cy="553783"/>
            </a:xfrm>
          </p:grpSpPr>
          <p:sp>
            <p:nvSpPr>
              <p:cNvPr id="3365" name="Google Shape;3365;p28"/>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8"/>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8"/>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8"/>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8"/>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8"/>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8"/>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8"/>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8"/>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4" name="Google Shape;3374;p28"/>
            <p:cNvGrpSpPr/>
            <p:nvPr/>
          </p:nvGrpSpPr>
          <p:grpSpPr>
            <a:xfrm>
              <a:off x="8524796" y="3047093"/>
              <a:ext cx="1013765" cy="1622220"/>
              <a:chOff x="3131096" y="1179168"/>
              <a:chExt cx="1013765" cy="1622220"/>
            </a:xfrm>
          </p:grpSpPr>
          <p:sp>
            <p:nvSpPr>
              <p:cNvPr id="3375" name="Google Shape;3375;p28"/>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8"/>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8"/>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8"/>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8"/>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8"/>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8"/>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8"/>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8"/>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8"/>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8"/>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8"/>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8"/>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8"/>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8"/>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8"/>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8"/>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8"/>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8"/>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8"/>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8"/>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8"/>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8"/>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8"/>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8"/>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8"/>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8"/>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8"/>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8"/>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8"/>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8"/>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28"/>
            <p:cNvGrpSpPr/>
            <p:nvPr/>
          </p:nvGrpSpPr>
          <p:grpSpPr>
            <a:xfrm>
              <a:off x="6791225" y="-414057"/>
              <a:ext cx="1577905" cy="828125"/>
              <a:chOff x="350375" y="2608781"/>
              <a:chExt cx="1577905" cy="828125"/>
            </a:xfrm>
          </p:grpSpPr>
          <p:sp>
            <p:nvSpPr>
              <p:cNvPr id="3408" name="Google Shape;3408;p28"/>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8"/>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8"/>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8"/>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8"/>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8"/>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8"/>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8"/>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8"/>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8"/>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8"/>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8"/>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0" name="Google Shape;3420;p28"/>
            <p:cNvSpPr/>
            <p:nvPr/>
          </p:nvSpPr>
          <p:spPr>
            <a:xfrm>
              <a:off x="8635157" y="411180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8"/>
            <p:cNvSpPr/>
            <p:nvPr/>
          </p:nvSpPr>
          <p:spPr>
            <a:xfrm rot="4232604">
              <a:off x="1102333" y="480077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8"/>
            <p:cNvSpPr/>
            <p:nvPr/>
          </p:nvSpPr>
          <p:spPr>
            <a:xfrm rot="-7331114">
              <a:off x="8450292" y="174757"/>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8"/>
            <p:cNvSpPr/>
            <p:nvPr/>
          </p:nvSpPr>
          <p:spPr>
            <a:xfrm rot="9213018">
              <a:off x="1309592" y="16078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8"/>
            <p:cNvSpPr/>
            <p:nvPr/>
          </p:nvSpPr>
          <p:spPr>
            <a:xfrm>
              <a:off x="3703450" y="49624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8"/>
            <p:cNvSpPr/>
            <p:nvPr/>
          </p:nvSpPr>
          <p:spPr>
            <a:xfrm>
              <a:off x="5023625" y="48610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8"/>
            <p:cNvSpPr/>
            <p:nvPr/>
          </p:nvSpPr>
          <p:spPr>
            <a:xfrm>
              <a:off x="6651650" y="1285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8"/>
            <p:cNvSpPr/>
            <p:nvPr/>
          </p:nvSpPr>
          <p:spPr>
            <a:xfrm>
              <a:off x="573750" y="3368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8"/>
            <p:cNvSpPr/>
            <p:nvPr/>
          </p:nvSpPr>
          <p:spPr>
            <a:xfrm>
              <a:off x="1585950" y="48843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8"/>
            <p:cNvSpPr/>
            <p:nvPr/>
          </p:nvSpPr>
          <p:spPr>
            <a:xfrm>
              <a:off x="9010375" y="29265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8"/>
            <p:cNvSpPr/>
            <p:nvPr/>
          </p:nvSpPr>
          <p:spPr>
            <a:xfrm>
              <a:off x="8678500" y="12861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8"/>
            <p:cNvSpPr/>
            <p:nvPr/>
          </p:nvSpPr>
          <p:spPr>
            <a:xfrm>
              <a:off x="306150" y="19383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3"/>
          <p:cNvSpPr txBox="1">
            <a:spLocks noGrp="1"/>
          </p:cNvSpPr>
          <p:nvPr>
            <p:ph type="title" hasCustomPrompt="1"/>
          </p:nvPr>
        </p:nvSpPr>
        <p:spPr>
          <a:xfrm>
            <a:off x="2098688" y="1063100"/>
            <a:ext cx="2140800" cy="17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116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6" name="Google Shape;146;p3"/>
          <p:cNvSpPr txBox="1">
            <a:spLocks noGrp="1"/>
          </p:cNvSpPr>
          <p:nvPr>
            <p:ph type="subTitle" idx="1"/>
          </p:nvPr>
        </p:nvSpPr>
        <p:spPr>
          <a:xfrm rot="402">
            <a:off x="1884762" y="3413949"/>
            <a:ext cx="2568600" cy="666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3"/>
          <p:cNvSpPr txBox="1">
            <a:spLocks noGrp="1"/>
          </p:cNvSpPr>
          <p:nvPr>
            <p:ph type="title" idx="2"/>
          </p:nvPr>
        </p:nvSpPr>
        <p:spPr>
          <a:xfrm>
            <a:off x="1884625" y="1787250"/>
            <a:ext cx="2568600" cy="1702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48" name="Google Shape;148;p3"/>
          <p:cNvGrpSpPr/>
          <p:nvPr/>
        </p:nvGrpSpPr>
        <p:grpSpPr>
          <a:xfrm>
            <a:off x="-46897" y="-449668"/>
            <a:ext cx="8892979" cy="5749589"/>
            <a:chOff x="-46897" y="-449668"/>
            <a:chExt cx="8892979" cy="5749589"/>
          </a:xfrm>
        </p:grpSpPr>
        <p:grpSp>
          <p:nvGrpSpPr>
            <p:cNvPr id="149" name="Google Shape;149;p3"/>
            <p:cNvGrpSpPr/>
            <p:nvPr/>
          </p:nvGrpSpPr>
          <p:grpSpPr>
            <a:xfrm>
              <a:off x="798614" y="4657242"/>
              <a:ext cx="959633" cy="642679"/>
              <a:chOff x="3514214" y="3195454"/>
              <a:chExt cx="959633" cy="642679"/>
            </a:xfrm>
          </p:grpSpPr>
          <p:sp>
            <p:nvSpPr>
              <p:cNvPr id="150" name="Google Shape;150;p3"/>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3661590" y="-449668"/>
              <a:ext cx="1147488" cy="1123620"/>
              <a:chOff x="4733815" y="1730132"/>
              <a:chExt cx="1147488" cy="1123620"/>
            </a:xfrm>
          </p:grpSpPr>
          <p:sp>
            <p:nvSpPr>
              <p:cNvPr id="155" name="Google Shape;155;p3"/>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
            <p:cNvGrpSpPr/>
            <p:nvPr/>
          </p:nvGrpSpPr>
          <p:grpSpPr>
            <a:xfrm rot="2700000">
              <a:off x="130650" y="1780241"/>
              <a:ext cx="490429" cy="705321"/>
              <a:chOff x="2283660" y="1820989"/>
              <a:chExt cx="385018" cy="553783"/>
            </a:xfrm>
          </p:grpSpPr>
          <p:sp>
            <p:nvSpPr>
              <p:cNvPr id="165" name="Google Shape;165;p3"/>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3"/>
            <p:cNvSpPr/>
            <p:nvPr/>
          </p:nvSpPr>
          <p:spPr>
            <a:xfrm>
              <a:off x="8509132" y="432105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rot="4232604">
              <a:off x="188433" y="1583446"/>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rot="-7331114">
              <a:off x="8546667" y="1300882"/>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9213018">
              <a:off x="4960854" y="24893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6208900" y="2166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874325" y="47415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354563" y="37361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30775" y="40702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050350" y="46989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53125" y="3314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9"/>
        <p:cNvGrpSpPr/>
        <p:nvPr/>
      </p:nvGrpSpPr>
      <p:grpSpPr>
        <a:xfrm>
          <a:off x="0" y="0"/>
          <a:ext cx="0" cy="0"/>
          <a:chOff x="0" y="0"/>
          <a:chExt cx="0" cy="0"/>
        </a:xfrm>
      </p:grpSpPr>
      <p:sp>
        <p:nvSpPr>
          <p:cNvPr id="260" name="Google Shape;260;p5"/>
          <p:cNvSpPr txBox="1">
            <a:spLocks noGrp="1"/>
          </p:cNvSpPr>
          <p:nvPr>
            <p:ph type="subTitle" idx="1"/>
          </p:nvPr>
        </p:nvSpPr>
        <p:spPr>
          <a:xfrm>
            <a:off x="3261325" y="2026113"/>
            <a:ext cx="2486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2000"/>
              <a:buFont typeface="GFS Didot"/>
              <a:buNone/>
              <a:defRPr sz="2000">
                <a:latin typeface="GFS Didot"/>
                <a:ea typeface="GFS Didot"/>
                <a:cs typeface="GFS Didot"/>
                <a:sym typeface="GFS Didot"/>
              </a:defRPr>
            </a:lvl2pPr>
            <a:lvl3pPr lvl="2" algn="ctr" rtl="0">
              <a:spcBef>
                <a:spcPts val="0"/>
              </a:spcBef>
              <a:spcAft>
                <a:spcPts val="0"/>
              </a:spcAft>
              <a:buSzPts val="2000"/>
              <a:buFont typeface="GFS Didot"/>
              <a:buNone/>
              <a:defRPr sz="2000">
                <a:latin typeface="GFS Didot"/>
                <a:ea typeface="GFS Didot"/>
                <a:cs typeface="GFS Didot"/>
                <a:sym typeface="GFS Didot"/>
              </a:defRPr>
            </a:lvl3pPr>
            <a:lvl4pPr lvl="3" algn="ctr" rtl="0">
              <a:spcBef>
                <a:spcPts val="0"/>
              </a:spcBef>
              <a:spcAft>
                <a:spcPts val="0"/>
              </a:spcAft>
              <a:buSzPts val="2000"/>
              <a:buFont typeface="GFS Didot"/>
              <a:buNone/>
              <a:defRPr sz="2000">
                <a:latin typeface="GFS Didot"/>
                <a:ea typeface="GFS Didot"/>
                <a:cs typeface="GFS Didot"/>
                <a:sym typeface="GFS Didot"/>
              </a:defRPr>
            </a:lvl4pPr>
            <a:lvl5pPr lvl="4" algn="ctr" rtl="0">
              <a:spcBef>
                <a:spcPts val="0"/>
              </a:spcBef>
              <a:spcAft>
                <a:spcPts val="0"/>
              </a:spcAft>
              <a:buSzPts val="2000"/>
              <a:buFont typeface="GFS Didot"/>
              <a:buNone/>
              <a:defRPr sz="2000">
                <a:latin typeface="GFS Didot"/>
                <a:ea typeface="GFS Didot"/>
                <a:cs typeface="GFS Didot"/>
                <a:sym typeface="GFS Didot"/>
              </a:defRPr>
            </a:lvl5pPr>
            <a:lvl6pPr lvl="5" algn="ctr" rtl="0">
              <a:spcBef>
                <a:spcPts val="0"/>
              </a:spcBef>
              <a:spcAft>
                <a:spcPts val="0"/>
              </a:spcAft>
              <a:buSzPts val="2000"/>
              <a:buFont typeface="GFS Didot"/>
              <a:buNone/>
              <a:defRPr sz="2000">
                <a:latin typeface="GFS Didot"/>
                <a:ea typeface="GFS Didot"/>
                <a:cs typeface="GFS Didot"/>
                <a:sym typeface="GFS Didot"/>
              </a:defRPr>
            </a:lvl6pPr>
            <a:lvl7pPr lvl="6" algn="ctr" rtl="0">
              <a:spcBef>
                <a:spcPts val="0"/>
              </a:spcBef>
              <a:spcAft>
                <a:spcPts val="0"/>
              </a:spcAft>
              <a:buSzPts val="2000"/>
              <a:buFont typeface="GFS Didot"/>
              <a:buNone/>
              <a:defRPr sz="2000">
                <a:latin typeface="GFS Didot"/>
                <a:ea typeface="GFS Didot"/>
                <a:cs typeface="GFS Didot"/>
                <a:sym typeface="GFS Didot"/>
              </a:defRPr>
            </a:lvl7pPr>
            <a:lvl8pPr lvl="7" algn="ctr" rtl="0">
              <a:spcBef>
                <a:spcPts val="0"/>
              </a:spcBef>
              <a:spcAft>
                <a:spcPts val="0"/>
              </a:spcAft>
              <a:buSzPts val="2000"/>
              <a:buFont typeface="GFS Didot"/>
              <a:buNone/>
              <a:defRPr sz="2000">
                <a:latin typeface="GFS Didot"/>
                <a:ea typeface="GFS Didot"/>
                <a:cs typeface="GFS Didot"/>
                <a:sym typeface="GFS Didot"/>
              </a:defRPr>
            </a:lvl8pPr>
            <a:lvl9pPr lvl="8" algn="ctr" rtl="0">
              <a:spcBef>
                <a:spcPts val="0"/>
              </a:spcBef>
              <a:spcAft>
                <a:spcPts val="0"/>
              </a:spcAft>
              <a:buSzPts val="2000"/>
              <a:buFont typeface="GFS Didot"/>
              <a:buNone/>
              <a:defRPr sz="2000">
                <a:latin typeface="GFS Didot"/>
                <a:ea typeface="GFS Didot"/>
                <a:cs typeface="GFS Didot"/>
                <a:sym typeface="GFS Didot"/>
              </a:defRPr>
            </a:lvl9pPr>
          </a:lstStyle>
          <a:p>
            <a:endParaRPr/>
          </a:p>
        </p:txBody>
      </p:sp>
      <p:sp>
        <p:nvSpPr>
          <p:cNvPr id="261" name="Google Shape;261;p5"/>
          <p:cNvSpPr txBox="1">
            <a:spLocks noGrp="1"/>
          </p:cNvSpPr>
          <p:nvPr>
            <p:ph type="subTitle" idx="2"/>
          </p:nvPr>
        </p:nvSpPr>
        <p:spPr>
          <a:xfrm>
            <a:off x="5822663" y="2026113"/>
            <a:ext cx="2486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2000"/>
              <a:buFont typeface="GFS Didot"/>
              <a:buNone/>
              <a:defRPr sz="2000">
                <a:latin typeface="GFS Didot"/>
                <a:ea typeface="GFS Didot"/>
                <a:cs typeface="GFS Didot"/>
                <a:sym typeface="GFS Didot"/>
              </a:defRPr>
            </a:lvl2pPr>
            <a:lvl3pPr lvl="2" algn="ctr" rtl="0">
              <a:spcBef>
                <a:spcPts val="0"/>
              </a:spcBef>
              <a:spcAft>
                <a:spcPts val="0"/>
              </a:spcAft>
              <a:buSzPts val="2000"/>
              <a:buFont typeface="GFS Didot"/>
              <a:buNone/>
              <a:defRPr sz="2000">
                <a:latin typeface="GFS Didot"/>
                <a:ea typeface="GFS Didot"/>
                <a:cs typeface="GFS Didot"/>
                <a:sym typeface="GFS Didot"/>
              </a:defRPr>
            </a:lvl3pPr>
            <a:lvl4pPr lvl="3" algn="ctr" rtl="0">
              <a:spcBef>
                <a:spcPts val="0"/>
              </a:spcBef>
              <a:spcAft>
                <a:spcPts val="0"/>
              </a:spcAft>
              <a:buSzPts val="2000"/>
              <a:buFont typeface="GFS Didot"/>
              <a:buNone/>
              <a:defRPr sz="2000">
                <a:latin typeface="GFS Didot"/>
                <a:ea typeface="GFS Didot"/>
                <a:cs typeface="GFS Didot"/>
                <a:sym typeface="GFS Didot"/>
              </a:defRPr>
            </a:lvl4pPr>
            <a:lvl5pPr lvl="4" algn="ctr" rtl="0">
              <a:spcBef>
                <a:spcPts val="0"/>
              </a:spcBef>
              <a:spcAft>
                <a:spcPts val="0"/>
              </a:spcAft>
              <a:buSzPts val="2000"/>
              <a:buFont typeface="GFS Didot"/>
              <a:buNone/>
              <a:defRPr sz="2000">
                <a:latin typeface="GFS Didot"/>
                <a:ea typeface="GFS Didot"/>
                <a:cs typeface="GFS Didot"/>
                <a:sym typeface="GFS Didot"/>
              </a:defRPr>
            </a:lvl5pPr>
            <a:lvl6pPr lvl="5" algn="ctr" rtl="0">
              <a:spcBef>
                <a:spcPts val="0"/>
              </a:spcBef>
              <a:spcAft>
                <a:spcPts val="0"/>
              </a:spcAft>
              <a:buSzPts val="2000"/>
              <a:buFont typeface="GFS Didot"/>
              <a:buNone/>
              <a:defRPr sz="2000">
                <a:latin typeface="GFS Didot"/>
                <a:ea typeface="GFS Didot"/>
                <a:cs typeface="GFS Didot"/>
                <a:sym typeface="GFS Didot"/>
              </a:defRPr>
            </a:lvl6pPr>
            <a:lvl7pPr lvl="6" algn="ctr" rtl="0">
              <a:spcBef>
                <a:spcPts val="0"/>
              </a:spcBef>
              <a:spcAft>
                <a:spcPts val="0"/>
              </a:spcAft>
              <a:buSzPts val="2000"/>
              <a:buFont typeface="GFS Didot"/>
              <a:buNone/>
              <a:defRPr sz="2000">
                <a:latin typeface="GFS Didot"/>
                <a:ea typeface="GFS Didot"/>
                <a:cs typeface="GFS Didot"/>
                <a:sym typeface="GFS Didot"/>
              </a:defRPr>
            </a:lvl7pPr>
            <a:lvl8pPr lvl="7" algn="ctr" rtl="0">
              <a:spcBef>
                <a:spcPts val="0"/>
              </a:spcBef>
              <a:spcAft>
                <a:spcPts val="0"/>
              </a:spcAft>
              <a:buSzPts val="2000"/>
              <a:buFont typeface="GFS Didot"/>
              <a:buNone/>
              <a:defRPr sz="2000">
                <a:latin typeface="GFS Didot"/>
                <a:ea typeface="GFS Didot"/>
                <a:cs typeface="GFS Didot"/>
                <a:sym typeface="GFS Didot"/>
              </a:defRPr>
            </a:lvl8pPr>
            <a:lvl9pPr lvl="8" algn="ctr" rtl="0">
              <a:spcBef>
                <a:spcPts val="0"/>
              </a:spcBef>
              <a:spcAft>
                <a:spcPts val="0"/>
              </a:spcAft>
              <a:buSzPts val="2000"/>
              <a:buFont typeface="GFS Didot"/>
              <a:buNone/>
              <a:defRPr sz="2000">
                <a:latin typeface="GFS Didot"/>
                <a:ea typeface="GFS Didot"/>
                <a:cs typeface="GFS Didot"/>
                <a:sym typeface="GFS Didot"/>
              </a:defRPr>
            </a:lvl9pPr>
          </a:lstStyle>
          <a:p>
            <a:endParaRPr/>
          </a:p>
        </p:txBody>
      </p:sp>
      <p:sp>
        <p:nvSpPr>
          <p:cNvPr id="262" name="Google Shape;262;p5"/>
          <p:cNvSpPr txBox="1">
            <a:spLocks noGrp="1"/>
          </p:cNvSpPr>
          <p:nvPr>
            <p:ph type="body" idx="3"/>
          </p:nvPr>
        </p:nvSpPr>
        <p:spPr>
          <a:xfrm>
            <a:off x="3261325" y="2417013"/>
            <a:ext cx="2486100" cy="1418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63" name="Google Shape;263;p5"/>
          <p:cNvSpPr txBox="1">
            <a:spLocks noGrp="1"/>
          </p:cNvSpPr>
          <p:nvPr>
            <p:ph type="body" idx="4"/>
          </p:nvPr>
        </p:nvSpPr>
        <p:spPr>
          <a:xfrm>
            <a:off x="5822663" y="2417013"/>
            <a:ext cx="2486100" cy="1418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64" name="Google Shape;264;p5"/>
          <p:cNvSpPr txBox="1">
            <a:spLocks noGrp="1"/>
          </p:cNvSpPr>
          <p:nvPr>
            <p:ph type="title"/>
          </p:nvPr>
        </p:nvSpPr>
        <p:spPr>
          <a:xfrm>
            <a:off x="3261338" y="1308088"/>
            <a:ext cx="5047500" cy="56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5" name="Google Shape;265;p5"/>
          <p:cNvGrpSpPr/>
          <p:nvPr/>
        </p:nvGrpSpPr>
        <p:grpSpPr>
          <a:xfrm>
            <a:off x="-573748" y="-528501"/>
            <a:ext cx="10238544" cy="5820148"/>
            <a:chOff x="-573748" y="-528501"/>
            <a:chExt cx="10238544" cy="5820148"/>
          </a:xfrm>
        </p:grpSpPr>
        <p:grpSp>
          <p:nvGrpSpPr>
            <p:cNvPr id="266" name="Google Shape;266;p5"/>
            <p:cNvGrpSpPr/>
            <p:nvPr/>
          </p:nvGrpSpPr>
          <p:grpSpPr>
            <a:xfrm>
              <a:off x="665420" y="635905"/>
              <a:ext cx="216854" cy="546281"/>
              <a:chOff x="1696320" y="1930080"/>
              <a:chExt cx="216854" cy="546281"/>
            </a:xfrm>
          </p:grpSpPr>
          <p:sp>
            <p:nvSpPr>
              <p:cNvPr id="267" name="Google Shape;267;p5"/>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a:off x="-573748" y="635895"/>
              <a:ext cx="1147488" cy="1123620"/>
              <a:chOff x="4733815" y="1730132"/>
              <a:chExt cx="1147488" cy="1123620"/>
            </a:xfrm>
          </p:grpSpPr>
          <p:sp>
            <p:nvSpPr>
              <p:cNvPr id="271" name="Google Shape;271;p5"/>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5"/>
            <p:cNvGrpSpPr/>
            <p:nvPr/>
          </p:nvGrpSpPr>
          <p:grpSpPr>
            <a:xfrm>
              <a:off x="5124503" y="-108175"/>
              <a:ext cx="461630" cy="927121"/>
              <a:chOff x="6791228" y="1599925"/>
              <a:chExt cx="461630" cy="927121"/>
            </a:xfrm>
          </p:grpSpPr>
          <p:sp>
            <p:nvSpPr>
              <p:cNvPr id="281" name="Google Shape;281;p5"/>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5"/>
            <p:cNvGrpSpPr/>
            <p:nvPr/>
          </p:nvGrpSpPr>
          <p:grpSpPr>
            <a:xfrm>
              <a:off x="2649760" y="-528501"/>
              <a:ext cx="985417" cy="1106869"/>
              <a:chOff x="1237810" y="3563249"/>
              <a:chExt cx="985417" cy="1106869"/>
            </a:xfrm>
          </p:grpSpPr>
          <p:sp>
            <p:nvSpPr>
              <p:cNvPr id="285" name="Google Shape;285;p5"/>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5"/>
            <p:cNvGrpSpPr/>
            <p:nvPr/>
          </p:nvGrpSpPr>
          <p:grpSpPr>
            <a:xfrm>
              <a:off x="5918434" y="204605"/>
              <a:ext cx="426015" cy="459033"/>
              <a:chOff x="2173334" y="3012855"/>
              <a:chExt cx="426015" cy="459033"/>
            </a:xfrm>
          </p:grpSpPr>
          <p:sp>
            <p:nvSpPr>
              <p:cNvPr id="321" name="Google Shape;321;p5"/>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5"/>
            <p:cNvGrpSpPr/>
            <p:nvPr/>
          </p:nvGrpSpPr>
          <p:grpSpPr>
            <a:xfrm>
              <a:off x="8472417" y="346023"/>
              <a:ext cx="1192379" cy="1332369"/>
              <a:chOff x="2507604" y="3527223"/>
              <a:chExt cx="1192379" cy="1332369"/>
            </a:xfrm>
          </p:grpSpPr>
          <p:sp>
            <p:nvSpPr>
              <p:cNvPr id="325" name="Google Shape;325;p5"/>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5"/>
            <p:cNvGrpSpPr/>
            <p:nvPr/>
          </p:nvGrpSpPr>
          <p:grpSpPr>
            <a:xfrm>
              <a:off x="616935" y="4737864"/>
              <a:ext cx="385018" cy="553783"/>
              <a:chOff x="2283660" y="1820989"/>
              <a:chExt cx="385018" cy="553783"/>
            </a:xfrm>
          </p:grpSpPr>
          <p:sp>
            <p:nvSpPr>
              <p:cNvPr id="331" name="Google Shape;331;p5"/>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5"/>
            <p:cNvSpPr/>
            <p:nvPr/>
          </p:nvSpPr>
          <p:spPr>
            <a:xfrm>
              <a:off x="8692657" y="398995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rot="4232604">
              <a:off x="3757433" y="1992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rot="-7331114">
              <a:off x="8611479" y="1494345"/>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rot="9213018">
              <a:off x="245192" y="179178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351825" y="4128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7807550" y="46952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5242225" y="48823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394425" y="46952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1873850" y="4128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699300" y="4677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5730975" y="2360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5"/>
          <p:cNvSpPr>
            <a:spLocks noGrp="1"/>
          </p:cNvSpPr>
          <p:nvPr>
            <p:ph type="pic" idx="5"/>
          </p:nvPr>
        </p:nvSpPr>
        <p:spPr>
          <a:xfrm>
            <a:off x="835025" y="1089300"/>
            <a:ext cx="1922400" cy="2964900"/>
          </a:xfrm>
          <a:prstGeom prst="roundRect">
            <a:avLst>
              <a:gd name="adj" fmla="val 50000"/>
            </a:avLst>
          </a:prstGeom>
          <a:noFill/>
          <a:ln w="114300" cap="flat" cmpd="sng">
            <a:solidFill>
              <a:schemeClr val="dk2"/>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2"/>
        <p:cNvGrpSpPr/>
        <p:nvPr/>
      </p:nvGrpSpPr>
      <p:grpSpPr>
        <a:xfrm>
          <a:off x="0" y="0"/>
          <a:ext cx="0" cy="0"/>
          <a:chOff x="0" y="0"/>
          <a:chExt cx="0" cy="0"/>
        </a:xfrm>
      </p:grpSpPr>
      <p:sp>
        <p:nvSpPr>
          <p:cNvPr id="353" name="Google Shape;353;p6"/>
          <p:cNvSpPr txBox="1">
            <a:spLocks noGrp="1"/>
          </p:cNvSpPr>
          <p:nvPr>
            <p:ph type="title"/>
          </p:nvPr>
        </p:nvSpPr>
        <p:spPr>
          <a:xfrm>
            <a:off x="720000" y="540000"/>
            <a:ext cx="7704000" cy="56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54" name="Google Shape;354;p6"/>
          <p:cNvGrpSpPr/>
          <p:nvPr/>
        </p:nvGrpSpPr>
        <p:grpSpPr>
          <a:xfrm>
            <a:off x="-406847" y="-476974"/>
            <a:ext cx="9823049" cy="5815871"/>
            <a:chOff x="-406847" y="-476974"/>
            <a:chExt cx="9823049" cy="5815871"/>
          </a:xfrm>
        </p:grpSpPr>
        <p:grpSp>
          <p:nvGrpSpPr>
            <p:cNvPr id="355" name="Google Shape;355;p6"/>
            <p:cNvGrpSpPr/>
            <p:nvPr/>
          </p:nvGrpSpPr>
          <p:grpSpPr>
            <a:xfrm rot="4411380">
              <a:off x="34923" y="3201108"/>
              <a:ext cx="540671" cy="717055"/>
              <a:chOff x="3014914" y="2813161"/>
              <a:chExt cx="403980" cy="535771"/>
            </a:xfrm>
          </p:grpSpPr>
          <p:sp>
            <p:nvSpPr>
              <p:cNvPr id="356" name="Google Shape;356;p6"/>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6"/>
            <p:cNvGrpSpPr/>
            <p:nvPr/>
          </p:nvGrpSpPr>
          <p:grpSpPr>
            <a:xfrm>
              <a:off x="-287521" y="4238271"/>
              <a:ext cx="791278" cy="914616"/>
              <a:chOff x="6538254" y="3028146"/>
              <a:chExt cx="791278" cy="914616"/>
            </a:xfrm>
          </p:grpSpPr>
          <p:sp>
            <p:nvSpPr>
              <p:cNvPr id="380" name="Google Shape;380;p6"/>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6"/>
            <p:cNvGrpSpPr/>
            <p:nvPr/>
          </p:nvGrpSpPr>
          <p:grpSpPr>
            <a:xfrm rot="-3981903">
              <a:off x="8927072" y="1252578"/>
              <a:ext cx="216849" cy="546270"/>
              <a:chOff x="1696320" y="1930080"/>
              <a:chExt cx="216854" cy="546281"/>
            </a:xfrm>
          </p:grpSpPr>
          <p:sp>
            <p:nvSpPr>
              <p:cNvPr id="391" name="Google Shape;391;p6"/>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6"/>
            <p:cNvGrpSpPr/>
            <p:nvPr/>
          </p:nvGrpSpPr>
          <p:grpSpPr>
            <a:xfrm>
              <a:off x="8553711" y="3119145"/>
              <a:ext cx="590285" cy="801408"/>
              <a:chOff x="8044861" y="4131245"/>
              <a:chExt cx="590285" cy="801408"/>
            </a:xfrm>
          </p:grpSpPr>
          <p:sp>
            <p:nvSpPr>
              <p:cNvPr id="395" name="Google Shape;395;p6"/>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6"/>
            <p:cNvGrpSpPr/>
            <p:nvPr/>
          </p:nvGrpSpPr>
          <p:grpSpPr>
            <a:xfrm>
              <a:off x="74453" y="2161400"/>
              <a:ext cx="461630" cy="927121"/>
              <a:chOff x="6791228" y="1599925"/>
              <a:chExt cx="461630" cy="927121"/>
            </a:xfrm>
          </p:grpSpPr>
          <p:sp>
            <p:nvSpPr>
              <p:cNvPr id="401" name="Google Shape;401;p6"/>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6"/>
            <p:cNvGrpSpPr/>
            <p:nvPr/>
          </p:nvGrpSpPr>
          <p:grpSpPr>
            <a:xfrm>
              <a:off x="-406847" y="170762"/>
              <a:ext cx="1029913" cy="1003733"/>
              <a:chOff x="8062715" y="2982812"/>
              <a:chExt cx="1029913" cy="1003733"/>
            </a:xfrm>
          </p:grpSpPr>
          <p:sp>
            <p:nvSpPr>
              <p:cNvPr id="405" name="Google Shape;405;p6"/>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6"/>
            <p:cNvGrpSpPr/>
            <p:nvPr/>
          </p:nvGrpSpPr>
          <p:grpSpPr>
            <a:xfrm>
              <a:off x="8430785" y="4045999"/>
              <a:ext cx="985417" cy="1106869"/>
              <a:chOff x="1237810" y="3563249"/>
              <a:chExt cx="985417" cy="1106869"/>
            </a:xfrm>
          </p:grpSpPr>
          <p:sp>
            <p:nvSpPr>
              <p:cNvPr id="418" name="Google Shape;418;p6"/>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6"/>
            <p:cNvGrpSpPr/>
            <p:nvPr/>
          </p:nvGrpSpPr>
          <p:grpSpPr>
            <a:xfrm rot="-1859535">
              <a:off x="8665422" y="1701334"/>
              <a:ext cx="425997" cy="459014"/>
              <a:chOff x="2173334" y="3012855"/>
              <a:chExt cx="426015" cy="459033"/>
            </a:xfrm>
          </p:grpSpPr>
          <p:sp>
            <p:nvSpPr>
              <p:cNvPr id="454" name="Google Shape;454;p6"/>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6"/>
            <p:cNvGrpSpPr/>
            <p:nvPr/>
          </p:nvGrpSpPr>
          <p:grpSpPr>
            <a:xfrm>
              <a:off x="829210" y="4785114"/>
              <a:ext cx="385018" cy="553783"/>
              <a:chOff x="2283660" y="1820989"/>
              <a:chExt cx="385018" cy="553783"/>
            </a:xfrm>
          </p:grpSpPr>
          <p:sp>
            <p:nvSpPr>
              <p:cNvPr id="458" name="Google Shape;458;p6"/>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6"/>
            <p:cNvGrpSpPr/>
            <p:nvPr/>
          </p:nvGrpSpPr>
          <p:grpSpPr>
            <a:xfrm>
              <a:off x="7772508" y="-476974"/>
              <a:ext cx="963367" cy="1416287"/>
              <a:chOff x="4985808" y="3185926"/>
              <a:chExt cx="963367" cy="1416287"/>
            </a:xfrm>
          </p:grpSpPr>
          <p:sp>
            <p:nvSpPr>
              <p:cNvPr id="468" name="Google Shape;468;p6"/>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6"/>
              <p:cNvGrpSpPr/>
              <p:nvPr/>
            </p:nvGrpSpPr>
            <p:grpSpPr>
              <a:xfrm>
                <a:off x="5201774" y="3185926"/>
                <a:ext cx="535518" cy="1164104"/>
                <a:chOff x="5201774" y="3185926"/>
                <a:chExt cx="535518" cy="1164104"/>
              </a:xfrm>
            </p:grpSpPr>
            <p:sp>
              <p:nvSpPr>
                <p:cNvPr id="470" name="Google Shape;470;p6"/>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6"/>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6"/>
            <p:cNvSpPr/>
            <p:nvPr/>
          </p:nvSpPr>
          <p:spPr>
            <a:xfrm>
              <a:off x="7484632" y="16045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rot="4232604">
              <a:off x="1457008" y="4841796"/>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rot="-7331114">
              <a:off x="8739729" y="2591132"/>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rot="9213018">
              <a:off x="604117" y="203013"/>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61150" y="12145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174525" y="39004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8965550" y="36531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2058250" y="49033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1026950" y="1604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8607950" y="30076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7165300" y="2551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8232888" y="49459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8857125" y="6999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829200" y="47199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4"/>
        <p:cNvGrpSpPr/>
        <p:nvPr/>
      </p:nvGrpSpPr>
      <p:grpSpPr>
        <a:xfrm>
          <a:off x="0" y="0"/>
          <a:ext cx="0" cy="0"/>
          <a:chOff x="0" y="0"/>
          <a:chExt cx="0" cy="0"/>
        </a:xfrm>
      </p:grpSpPr>
      <p:sp>
        <p:nvSpPr>
          <p:cNvPr id="555" name="Google Shape;555;p7"/>
          <p:cNvSpPr txBox="1">
            <a:spLocks noGrp="1"/>
          </p:cNvSpPr>
          <p:nvPr>
            <p:ph type="body" idx="1"/>
          </p:nvPr>
        </p:nvSpPr>
        <p:spPr>
          <a:xfrm>
            <a:off x="720000" y="1918725"/>
            <a:ext cx="4158000" cy="207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556" name="Google Shape;556;p7"/>
          <p:cNvSpPr>
            <a:spLocks noGrp="1"/>
          </p:cNvSpPr>
          <p:nvPr>
            <p:ph type="pic" idx="2"/>
          </p:nvPr>
        </p:nvSpPr>
        <p:spPr>
          <a:xfrm>
            <a:off x="5143350" y="1511050"/>
            <a:ext cx="3116100" cy="3070800"/>
          </a:xfrm>
          <a:prstGeom prst="roundRect">
            <a:avLst>
              <a:gd name="adj" fmla="val 50000"/>
            </a:avLst>
          </a:prstGeom>
          <a:noFill/>
          <a:ln w="114300" cap="flat" cmpd="sng">
            <a:solidFill>
              <a:schemeClr val="dk2"/>
            </a:solidFill>
            <a:prstDash val="solid"/>
            <a:round/>
            <a:headEnd type="none" w="sm" len="sm"/>
            <a:tailEnd type="none" w="sm" len="sm"/>
          </a:ln>
        </p:spPr>
      </p:sp>
      <p:sp>
        <p:nvSpPr>
          <p:cNvPr id="557" name="Google Shape;557;p7"/>
          <p:cNvSpPr txBox="1">
            <a:spLocks noGrp="1"/>
          </p:cNvSpPr>
          <p:nvPr>
            <p:ph type="title"/>
          </p:nvPr>
        </p:nvSpPr>
        <p:spPr>
          <a:xfrm>
            <a:off x="720000" y="540000"/>
            <a:ext cx="7704000" cy="56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8" name="Google Shape;558;p7"/>
          <p:cNvGrpSpPr/>
          <p:nvPr/>
        </p:nvGrpSpPr>
        <p:grpSpPr>
          <a:xfrm>
            <a:off x="-573748" y="-414057"/>
            <a:ext cx="10194325" cy="6257474"/>
            <a:chOff x="-573748" y="-414057"/>
            <a:chExt cx="10194325" cy="6257474"/>
          </a:xfrm>
        </p:grpSpPr>
        <p:grpSp>
          <p:nvGrpSpPr>
            <p:cNvPr id="559" name="Google Shape;559;p7"/>
            <p:cNvGrpSpPr/>
            <p:nvPr/>
          </p:nvGrpSpPr>
          <p:grpSpPr>
            <a:xfrm>
              <a:off x="3990404" y="4581846"/>
              <a:ext cx="791278" cy="914616"/>
              <a:chOff x="6538254" y="3028146"/>
              <a:chExt cx="791278" cy="914616"/>
            </a:xfrm>
          </p:grpSpPr>
          <p:sp>
            <p:nvSpPr>
              <p:cNvPr id="560" name="Google Shape;560;p7"/>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7"/>
            <p:cNvGrpSpPr/>
            <p:nvPr/>
          </p:nvGrpSpPr>
          <p:grpSpPr>
            <a:xfrm>
              <a:off x="-385886" y="2099029"/>
              <a:ext cx="959633" cy="642679"/>
              <a:chOff x="3514214" y="3195454"/>
              <a:chExt cx="959633" cy="642679"/>
            </a:xfrm>
          </p:grpSpPr>
          <p:sp>
            <p:nvSpPr>
              <p:cNvPr id="571" name="Google Shape;571;p7"/>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7"/>
            <p:cNvGrpSpPr/>
            <p:nvPr/>
          </p:nvGrpSpPr>
          <p:grpSpPr>
            <a:xfrm rot="5879055">
              <a:off x="732232" y="705"/>
              <a:ext cx="216852" cy="546278"/>
              <a:chOff x="1696320" y="1930080"/>
              <a:chExt cx="216854" cy="546281"/>
            </a:xfrm>
          </p:grpSpPr>
          <p:sp>
            <p:nvSpPr>
              <p:cNvPr id="576" name="Google Shape;576;p7"/>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7"/>
            <p:cNvGrpSpPr/>
            <p:nvPr/>
          </p:nvGrpSpPr>
          <p:grpSpPr>
            <a:xfrm>
              <a:off x="-573748" y="2908407"/>
              <a:ext cx="1147488" cy="1123620"/>
              <a:chOff x="4733815" y="1730132"/>
              <a:chExt cx="1147488" cy="1123620"/>
            </a:xfrm>
          </p:grpSpPr>
          <p:sp>
            <p:nvSpPr>
              <p:cNvPr id="580" name="Google Shape;580;p7"/>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7"/>
            <p:cNvGrpSpPr/>
            <p:nvPr/>
          </p:nvGrpSpPr>
          <p:grpSpPr>
            <a:xfrm>
              <a:off x="-231155" y="676"/>
              <a:ext cx="963367" cy="1416287"/>
              <a:chOff x="4985808" y="3185926"/>
              <a:chExt cx="963367" cy="1416287"/>
            </a:xfrm>
          </p:grpSpPr>
          <p:sp>
            <p:nvSpPr>
              <p:cNvPr id="590" name="Google Shape;590;p7"/>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7"/>
              <p:cNvGrpSpPr/>
              <p:nvPr/>
            </p:nvGrpSpPr>
            <p:grpSpPr>
              <a:xfrm>
                <a:off x="5201774" y="3185926"/>
                <a:ext cx="535518" cy="1164104"/>
                <a:chOff x="5201774" y="3185926"/>
                <a:chExt cx="535518" cy="1164104"/>
              </a:xfrm>
            </p:grpSpPr>
            <p:sp>
              <p:nvSpPr>
                <p:cNvPr id="592" name="Google Shape;592;p7"/>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7"/>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7"/>
            <p:cNvGrpSpPr/>
            <p:nvPr/>
          </p:nvGrpSpPr>
          <p:grpSpPr>
            <a:xfrm>
              <a:off x="-44614" y="4198720"/>
              <a:ext cx="590285" cy="801408"/>
              <a:chOff x="8044861" y="4131245"/>
              <a:chExt cx="590285" cy="801408"/>
            </a:xfrm>
          </p:grpSpPr>
          <p:sp>
            <p:nvSpPr>
              <p:cNvPr id="663" name="Google Shape;663;p7"/>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7"/>
            <p:cNvGrpSpPr/>
            <p:nvPr/>
          </p:nvGrpSpPr>
          <p:grpSpPr>
            <a:xfrm>
              <a:off x="8635160" y="155374"/>
              <a:ext cx="985417" cy="1106869"/>
              <a:chOff x="1237810" y="3563249"/>
              <a:chExt cx="985417" cy="1106869"/>
            </a:xfrm>
          </p:grpSpPr>
          <p:sp>
            <p:nvSpPr>
              <p:cNvPr id="669" name="Google Shape;669;p7"/>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7"/>
            <p:cNvGrpSpPr/>
            <p:nvPr/>
          </p:nvGrpSpPr>
          <p:grpSpPr>
            <a:xfrm>
              <a:off x="573759" y="4652805"/>
              <a:ext cx="426015" cy="459033"/>
              <a:chOff x="2173334" y="3012855"/>
              <a:chExt cx="426015" cy="459033"/>
            </a:xfrm>
          </p:grpSpPr>
          <p:sp>
            <p:nvSpPr>
              <p:cNvPr id="705" name="Google Shape;705;p7"/>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62729" y="4511048"/>
              <a:ext cx="1192379" cy="1332369"/>
              <a:chOff x="2507604" y="3527223"/>
              <a:chExt cx="1192379" cy="1332369"/>
            </a:xfrm>
          </p:grpSpPr>
          <p:sp>
            <p:nvSpPr>
              <p:cNvPr id="709" name="Google Shape;709;p7"/>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8635160" y="2294851"/>
              <a:ext cx="385018" cy="553783"/>
              <a:chOff x="2283660" y="1820989"/>
              <a:chExt cx="385018" cy="553783"/>
            </a:xfrm>
          </p:grpSpPr>
          <p:sp>
            <p:nvSpPr>
              <p:cNvPr id="715" name="Google Shape;715;p7"/>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7"/>
            <p:cNvGrpSpPr/>
            <p:nvPr/>
          </p:nvGrpSpPr>
          <p:grpSpPr>
            <a:xfrm>
              <a:off x="8524796" y="3047093"/>
              <a:ext cx="1013765" cy="1622220"/>
              <a:chOff x="3131096" y="1179168"/>
              <a:chExt cx="1013765" cy="1622220"/>
            </a:xfrm>
          </p:grpSpPr>
          <p:sp>
            <p:nvSpPr>
              <p:cNvPr id="725" name="Google Shape;725;p7"/>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7"/>
            <p:cNvGrpSpPr/>
            <p:nvPr/>
          </p:nvGrpSpPr>
          <p:grpSpPr>
            <a:xfrm>
              <a:off x="6791225" y="-414057"/>
              <a:ext cx="1577905" cy="828125"/>
              <a:chOff x="350375" y="2608781"/>
              <a:chExt cx="1577905" cy="828125"/>
            </a:xfrm>
          </p:grpSpPr>
          <p:sp>
            <p:nvSpPr>
              <p:cNvPr id="758" name="Google Shape;758;p7"/>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8635157" y="411180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rot="4232604">
              <a:off x="1102333" y="480077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rot="-7331114">
              <a:off x="8450292" y="174757"/>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rot="9213018">
              <a:off x="1309592" y="16078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3703450" y="49624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5023625" y="48610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6651650" y="1285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573750" y="3368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1585950" y="48843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9010375" y="29265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8678500" y="12861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306150" y="193837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8"/>
        <p:cNvGrpSpPr/>
        <p:nvPr/>
      </p:nvGrpSpPr>
      <p:grpSpPr>
        <a:xfrm>
          <a:off x="0" y="0"/>
          <a:ext cx="0" cy="0"/>
          <a:chOff x="0" y="0"/>
          <a:chExt cx="0" cy="0"/>
        </a:xfrm>
      </p:grpSpPr>
      <p:sp>
        <p:nvSpPr>
          <p:cNvPr id="889" name="Google Shape;889;p9"/>
          <p:cNvSpPr txBox="1">
            <a:spLocks noGrp="1"/>
          </p:cNvSpPr>
          <p:nvPr>
            <p:ph type="title"/>
          </p:nvPr>
        </p:nvSpPr>
        <p:spPr>
          <a:xfrm>
            <a:off x="1629600" y="1645813"/>
            <a:ext cx="5884800" cy="939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0" name="Google Shape;890;p9"/>
          <p:cNvSpPr txBox="1">
            <a:spLocks noGrp="1"/>
          </p:cNvSpPr>
          <p:nvPr>
            <p:ph type="subTitle" idx="1"/>
          </p:nvPr>
        </p:nvSpPr>
        <p:spPr>
          <a:xfrm>
            <a:off x="1629600" y="2544988"/>
            <a:ext cx="5884800" cy="9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91" name="Google Shape;891;p9"/>
          <p:cNvGrpSpPr/>
          <p:nvPr/>
        </p:nvGrpSpPr>
        <p:grpSpPr>
          <a:xfrm>
            <a:off x="-160546" y="-476118"/>
            <a:ext cx="9615582" cy="5810913"/>
            <a:chOff x="-160546" y="-476118"/>
            <a:chExt cx="9615582" cy="5810913"/>
          </a:xfrm>
        </p:grpSpPr>
        <p:grpSp>
          <p:nvGrpSpPr>
            <p:cNvPr id="892" name="Google Shape;892;p9"/>
            <p:cNvGrpSpPr/>
            <p:nvPr/>
          </p:nvGrpSpPr>
          <p:grpSpPr>
            <a:xfrm>
              <a:off x="-160546" y="2953846"/>
              <a:ext cx="791278" cy="914616"/>
              <a:chOff x="6538254" y="3028146"/>
              <a:chExt cx="791278" cy="914616"/>
            </a:xfrm>
          </p:grpSpPr>
          <p:sp>
            <p:nvSpPr>
              <p:cNvPr id="893" name="Google Shape;893;p9"/>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9"/>
            <p:cNvGrpSpPr/>
            <p:nvPr/>
          </p:nvGrpSpPr>
          <p:grpSpPr>
            <a:xfrm rot="-3146842">
              <a:off x="8881371" y="3447903"/>
              <a:ext cx="318117" cy="801375"/>
              <a:chOff x="1696320" y="1930080"/>
              <a:chExt cx="216854" cy="546281"/>
            </a:xfrm>
          </p:grpSpPr>
          <p:sp>
            <p:nvSpPr>
              <p:cNvPr id="904" name="Google Shape;904;p9"/>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9"/>
            <p:cNvGrpSpPr/>
            <p:nvPr/>
          </p:nvGrpSpPr>
          <p:grpSpPr>
            <a:xfrm>
              <a:off x="6187865" y="-476118"/>
              <a:ext cx="1147488" cy="1123620"/>
              <a:chOff x="4733815" y="1730132"/>
              <a:chExt cx="1147488" cy="1123620"/>
            </a:xfrm>
          </p:grpSpPr>
          <p:sp>
            <p:nvSpPr>
              <p:cNvPr id="908" name="Google Shape;908;p9"/>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9"/>
            <p:cNvGrpSpPr/>
            <p:nvPr/>
          </p:nvGrpSpPr>
          <p:grpSpPr>
            <a:xfrm>
              <a:off x="1005428" y="-130100"/>
              <a:ext cx="461630" cy="927121"/>
              <a:chOff x="6791228" y="1599925"/>
              <a:chExt cx="461630" cy="927121"/>
            </a:xfrm>
          </p:grpSpPr>
          <p:sp>
            <p:nvSpPr>
              <p:cNvPr id="918" name="Google Shape;918;p9"/>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9"/>
            <p:cNvGrpSpPr/>
            <p:nvPr/>
          </p:nvGrpSpPr>
          <p:grpSpPr>
            <a:xfrm>
              <a:off x="2085815" y="4331062"/>
              <a:ext cx="1029913" cy="1003733"/>
              <a:chOff x="8062715" y="2982812"/>
              <a:chExt cx="1029913" cy="1003733"/>
            </a:xfrm>
          </p:grpSpPr>
          <p:sp>
            <p:nvSpPr>
              <p:cNvPr id="922" name="Google Shape;922;p9"/>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9"/>
            <p:cNvGrpSpPr/>
            <p:nvPr/>
          </p:nvGrpSpPr>
          <p:grpSpPr>
            <a:xfrm>
              <a:off x="8284785" y="76949"/>
              <a:ext cx="985417" cy="1106869"/>
              <a:chOff x="1237810" y="3563249"/>
              <a:chExt cx="985417" cy="1106869"/>
            </a:xfrm>
          </p:grpSpPr>
          <p:sp>
            <p:nvSpPr>
              <p:cNvPr id="935" name="Google Shape;935;p9"/>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9"/>
            <p:cNvGrpSpPr/>
            <p:nvPr/>
          </p:nvGrpSpPr>
          <p:grpSpPr>
            <a:xfrm>
              <a:off x="8625835" y="2803401"/>
              <a:ext cx="385018" cy="553783"/>
              <a:chOff x="2283660" y="1820989"/>
              <a:chExt cx="385018" cy="553783"/>
            </a:xfrm>
          </p:grpSpPr>
          <p:sp>
            <p:nvSpPr>
              <p:cNvPr id="971" name="Google Shape;971;p9"/>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9"/>
            <p:cNvSpPr/>
            <p:nvPr/>
          </p:nvSpPr>
          <p:spPr>
            <a:xfrm>
              <a:off x="8430782" y="3692418"/>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rot="4232604">
              <a:off x="682058" y="3667158"/>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rot="-7331114">
              <a:off x="7958292" y="416245"/>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rot="9213018">
              <a:off x="436867" y="38333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336125" y="40578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3532550" y="47211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5752725" y="2619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8644775" y="26107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2621950" y="1543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378725" y="11437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7426325" y="2619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6362325" y="47637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1467050" y="48116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9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00"/>
        <p:cNvGrpSpPr/>
        <p:nvPr/>
      </p:nvGrpSpPr>
      <p:grpSpPr>
        <a:xfrm>
          <a:off x="0" y="0"/>
          <a:ext cx="0" cy="0"/>
          <a:chOff x="0" y="0"/>
          <a:chExt cx="0" cy="0"/>
        </a:xfrm>
      </p:grpSpPr>
      <p:sp>
        <p:nvSpPr>
          <p:cNvPr id="1101" name="Google Shape;1101;p13"/>
          <p:cNvSpPr txBox="1">
            <a:spLocks noGrp="1"/>
          </p:cNvSpPr>
          <p:nvPr>
            <p:ph type="title" hasCustomPrompt="1"/>
          </p:nvPr>
        </p:nvSpPr>
        <p:spPr>
          <a:xfrm rot="1921">
            <a:off x="814687" y="1279376"/>
            <a:ext cx="2147100" cy="1020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2" name="Google Shape;1102;p13"/>
          <p:cNvSpPr txBox="1">
            <a:spLocks noGrp="1"/>
          </p:cNvSpPr>
          <p:nvPr>
            <p:ph type="subTitle" idx="1"/>
          </p:nvPr>
        </p:nvSpPr>
        <p:spPr>
          <a:xfrm>
            <a:off x="814663" y="2351835"/>
            <a:ext cx="21471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3" name="Google Shape;1103;p13"/>
          <p:cNvSpPr txBox="1">
            <a:spLocks noGrp="1"/>
          </p:cNvSpPr>
          <p:nvPr>
            <p:ph type="title" idx="2" hasCustomPrompt="1"/>
          </p:nvPr>
        </p:nvSpPr>
        <p:spPr>
          <a:xfrm rot="1921">
            <a:off x="814687" y="2928127"/>
            <a:ext cx="2147100" cy="1020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4" name="Google Shape;1104;p13"/>
          <p:cNvSpPr txBox="1">
            <a:spLocks noGrp="1"/>
          </p:cNvSpPr>
          <p:nvPr>
            <p:ph type="subTitle" idx="3"/>
          </p:nvPr>
        </p:nvSpPr>
        <p:spPr>
          <a:xfrm>
            <a:off x="814663" y="4000800"/>
            <a:ext cx="21471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5" name="Google Shape;1105;p13"/>
          <p:cNvSpPr txBox="1">
            <a:spLocks noGrp="1"/>
          </p:cNvSpPr>
          <p:nvPr>
            <p:ph type="title" idx="4" hasCustomPrompt="1"/>
          </p:nvPr>
        </p:nvSpPr>
        <p:spPr>
          <a:xfrm rot="1441">
            <a:off x="6182237" y="1279400"/>
            <a:ext cx="2147100" cy="1020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6" name="Google Shape;1106;p13"/>
          <p:cNvSpPr txBox="1">
            <a:spLocks noGrp="1"/>
          </p:cNvSpPr>
          <p:nvPr>
            <p:ph type="subTitle" idx="5"/>
          </p:nvPr>
        </p:nvSpPr>
        <p:spPr>
          <a:xfrm>
            <a:off x="6182238" y="2351835"/>
            <a:ext cx="21471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7" name="Google Shape;1107;p13"/>
          <p:cNvSpPr txBox="1">
            <a:spLocks noGrp="1"/>
          </p:cNvSpPr>
          <p:nvPr>
            <p:ph type="title" idx="6" hasCustomPrompt="1"/>
          </p:nvPr>
        </p:nvSpPr>
        <p:spPr>
          <a:xfrm rot="1441">
            <a:off x="6182237" y="2928172"/>
            <a:ext cx="2147100" cy="1020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8" name="Google Shape;1108;p13"/>
          <p:cNvSpPr txBox="1">
            <a:spLocks noGrp="1"/>
          </p:cNvSpPr>
          <p:nvPr>
            <p:ph type="subTitle" idx="7"/>
          </p:nvPr>
        </p:nvSpPr>
        <p:spPr>
          <a:xfrm>
            <a:off x="6182238" y="4000800"/>
            <a:ext cx="21471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3"/>
          <p:cNvSpPr txBox="1">
            <a:spLocks noGrp="1"/>
          </p:cNvSpPr>
          <p:nvPr>
            <p:ph type="subTitle" idx="8"/>
          </p:nvPr>
        </p:nvSpPr>
        <p:spPr>
          <a:xfrm>
            <a:off x="814663" y="1722025"/>
            <a:ext cx="2147100" cy="7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2000"/>
              <a:buFont typeface="GFS Didot"/>
              <a:buNone/>
              <a:defRPr sz="2000">
                <a:latin typeface="GFS Didot"/>
                <a:ea typeface="GFS Didot"/>
                <a:cs typeface="GFS Didot"/>
                <a:sym typeface="GFS Didot"/>
              </a:defRPr>
            </a:lvl2pPr>
            <a:lvl3pPr lvl="2" algn="ctr" rtl="0">
              <a:spcBef>
                <a:spcPts val="0"/>
              </a:spcBef>
              <a:spcAft>
                <a:spcPts val="0"/>
              </a:spcAft>
              <a:buSzPts val="2000"/>
              <a:buFont typeface="GFS Didot"/>
              <a:buNone/>
              <a:defRPr sz="2000">
                <a:latin typeface="GFS Didot"/>
                <a:ea typeface="GFS Didot"/>
                <a:cs typeface="GFS Didot"/>
                <a:sym typeface="GFS Didot"/>
              </a:defRPr>
            </a:lvl3pPr>
            <a:lvl4pPr lvl="3" algn="ctr" rtl="0">
              <a:spcBef>
                <a:spcPts val="0"/>
              </a:spcBef>
              <a:spcAft>
                <a:spcPts val="0"/>
              </a:spcAft>
              <a:buSzPts val="2000"/>
              <a:buFont typeface="GFS Didot"/>
              <a:buNone/>
              <a:defRPr sz="2000">
                <a:latin typeface="GFS Didot"/>
                <a:ea typeface="GFS Didot"/>
                <a:cs typeface="GFS Didot"/>
                <a:sym typeface="GFS Didot"/>
              </a:defRPr>
            </a:lvl4pPr>
            <a:lvl5pPr lvl="4" algn="ctr" rtl="0">
              <a:spcBef>
                <a:spcPts val="0"/>
              </a:spcBef>
              <a:spcAft>
                <a:spcPts val="0"/>
              </a:spcAft>
              <a:buSzPts val="2000"/>
              <a:buFont typeface="GFS Didot"/>
              <a:buNone/>
              <a:defRPr sz="2000">
                <a:latin typeface="GFS Didot"/>
                <a:ea typeface="GFS Didot"/>
                <a:cs typeface="GFS Didot"/>
                <a:sym typeface="GFS Didot"/>
              </a:defRPr>
            </a:lvl5pPr>
            <a:lvl6pPr lvl="5" algn="ctr" rtl="0">
              <a:spcBef>
                <a:spcPts val="0"/>
              </a:spcBef>
              <a:spcAft>
                <a:spcPts val="0"/>
              </a:spcAft>
              <a:buSzPts val="2000"/>
              <a:buFont typeface="GFS Didot"/>
              <a:buNone/>
              <a:defRPr sz="2000">
                <a:latin typeface="GFS Didot"/>
                <a:ea typeface="GFS Didot"/>
                <a:cs typeface="GFS Didot"/>
                <a:sym typeface="GFS Didot"/>
              </a:defRPr>
            </a:lvl6pPr>
            <a:lvl7pPr lvl="6" algn="ctr" rtl="0">
              <a:spcBef>
                <a:spcPts val="0"/>
              </a:spcBef>
              <a:spcAft>
                <a:spcPts val="0"/>
              </a:spcAft>
              <a:buSzPts val="2000"/>
              <a:buFont typeface="GFS Didot"/>
              <a:buNone/>
              <a:defRPr sz="2000">
                <a:latin typeface="GFS Didot"/>
                <a:ea typeface="GFS Didot"/>
                <a:cs typeface="GFS Didot"/>
                <a:sym typeface="GFS Didot"/>
              </a:defRPr>
            </a:lvl7pPr>
            <a:lvl8pPr lvl="7" algn="ctr" rtl="0">
              <a:spcBef>
                <a:spcPts val="0"/>
              </a:spcBef>
              <a:spcAft>
                <a:spcPts val="0"/>
              </a:spcAft>
              <a:buSzPts val="2000"/>
              <a:buFont typeface="GFS Didot"/>
              <a:buNone/>
              <a:defRPr sz="2000">
                <a:latin typeface="GFS Didot"/>
                <a:ea typeface="GFS Didot"/>
                <a:cs typeface="GFS Didot"/>
                <a:sym typeface="GFS Didot"/>
              </a:defRPr>
            </a:lvl8pPr>
            <a:lvl9pPr lvl="8" algn="ctr" rtl="0">
              <a:spcBef>
                <a:spcPts val="0"/>
              </a:spcBef>
              <a:spcAft>
                <a:spcPts val="0"/>
              </a:spcAft>
              <a:buSzPts val="2000"/>
              <a:buFont typeface="GFS Didot"/>
              <a:buNone/>
              <a:defRPr sz="2000">
                <a:latin typeface="GFS Didot"/>
                <a:ea typeface="GFS Didot"/>
                <a:cs typeface="GFS Didot"/>
                <a:sym typeface="GFS Didot"/>
              </a:defRPr>
            </a:lvl9pPr>
          </a:lstStyle>
          <a:p>
            <a:endParaRPr/>
          </a:p>
        </p:txBody>
      </p:sp>
      <p:sp>
        <p:nvSpPr>
          <p:cNvPr id="1110" name="Google Shape;1110;p13"/>
          <p:cNvSpPr txBox="1">
            <a:spLocks noGrp="1"/>
          </p:cNvSpPr>
          <p:nvPr>
            <p:ph type="subTitle" idx="9"/>
          </p:nvPr>
        </p:nvSpPr>
        <p:spPr>
          <a:xfrm>
            <a:off x="6182238" y="1722025"/>
            <a:ext cx="2147100" cy="7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2000"/>
              <a:buFont typeface="GFS Didot"/>
              <a:buNone/>
              <a:defRPr sz="2000">
                <a:latin typeface="GFS Didot"/>
                <a:ea typeface="GFS Didot"/>
                <a:cs typeface="GFS Didot"/>
                <a:sym typeface="GFS Didot"/>
              </a:defRPr>
            </a:lvl2pPr>
            <a:lvl3pPr lvl="2" algn="ctr" rtl="0">
              <a:spcBef>
                <a:spcPts val="0"/>
              </a:spcBef>
              <a:spcAft>
                <a:spcPts val="0"/>
              </a:spcAft>
              <a:buSzPts val="2000"/>
              <a:buFont typeface="GFS Didot"/>
              <a:buNone/>
              <a:defRPr sz="2000">
                <a:latin typeface="GFS Didot"/>
                <a:ea typeface="GFS Didot"/>
                <a:cs typeface="GFS Didot"/>
                <a:sym typeface="GFS Didot"/>
              </a:defRPr>
            </a:lvl3pPr>
            <a:lvl4pPr lvl="3" algn="ctr" rtl="0">
              <a:spcBef>
                <a:spcPts val="0"/>
              </a:spcBef>
              <a:spcAft>
                <a:spcPts val="0"/>
              </a:spcAft>
              <a:buSzPts val="2000"/>
              <a:buFont typeface="GFS Didot"/>
              <a:buNone/>
              <a:defRPr sz="2000">
                <a:latin typeface="GFS Didot"/>
                <a:ea typeface="GFS Didot"/>
                <a:cs typeface="GFS Didot"/>
                <a:sym typeface="GFS Didot"/>
              </a:defRPr>
            </a:lvl4pPr>
            <a:lvl5pPr lvl="4" algn="ctr" rtl="0">
              <a:spcBef>
                <a:spcPts val="0"/>
              </a:spcBef>
              <a:spcAft>
                <a:spcPts val="0"/>
              </a:spcAft>
              <a:buSzPts val="2000"/>
              <a:buFont typeface="GFS Didot"/>
              <a:buNone/>
              <a:defRPr sz="2000">
                <a:latin typeface="GFS Didot"/>
                <a:ea typeface="GFS Didot"/>
                <a:cs typeface="GFS Didot"/>
                <a:sym typeface="GFS Didot"/>
              </a:defRPr>
            </a:lvl5pPr>
            <a:lvl6pPr lvl="5" algn="ctr" rtl="0">
              <a:spcBef>
                <a:spcPts val="0"/>
              </a:spcBef>
              <a:spcAft>
                <a:spcPts val="0"/>
              </a:spcAft>
              <a:buSzPts val="2000"/>
              <a:buFont typeface="GFS Didot"/>
              <a:buNone/>
              <a:defRPr sz="2000">
                <a:latin typeface="GFS Didot"/>
                <a:ea typeface="GFS Didot"/>
                <a:cs typeface="GFS Didot"/>
                <a:sym typeface="GFS Didot"/>
              </a:defRPr>
            </a:lvl6pPr>
            <a:lvl7pPr lvl="6" algn="ctr" rtl="0">
              <a:spcBef>
                <a:spcPts val="0"/>
              </a:spcBef>
              <a:spcAft>
                <a:spcPts val="0"/>
              </a:spcAft>
              <a:buSzPts val="2000"/>
              <a:buFont typeface="GFS Didot"/>
              <a:buNone/>
              <a:defRPr sz="2000">
                <a:latin typeface="GFS Didot"/>
                <a:ea typeface="GFS Didot"/>
                <a:cs typeface="GFS Didot"/>
                <a:sym typeface="GFS Didot"/>
              </a:defRPr>
            </a:lvl7pPr>
            <a:lvl8pPr lvl="7" algn="ctr" rtl="0">
              <a:spcBef>
                <a:spcPts val="0"/>
              </a:spcBef>
              <a:spcAft>
                <a:spcPts val="0"/>
              </a:spcAft>
              <a:buSzPts val="2000"/>
              <a:buFont typeface="GFS Didot"/>
              <a:buNone/>
              <a:defRPr sz="2000">
                <a:latin typeface="GFS Didot"/>
                <a:ea typeface="GFS Didot"/>
                <a:cs typeface="GFS Didot"/>
                <a:sym typeface="GFS Didot"/>
              </a:defRPr>
            </a:lvl8pPr>
            <a:lvl9pPr lvl="8" algn="ctr" rtl="0">
              <a:spcBef>
                <a:spcPts val="0"/>
              </a:spcBef>
              <a:spcAft>
                <a:spcPts val="0"/>
              </a:spcAft>
              <a:buSzPts val="2000"/>
              <a:buFont typeface="GFS Didot"/>
              <a:buNone/>
              <a:defRPr sz="2000">
                <a:latin typeface="GFS Didot"/>
                <a:ea typeface="GFS Didot"/>
                <a:cs typeface="GFS Didot"/>
                <a:sym typeface="GFS Didot"/>
              </a:defRPr>
            </a:lvl9pPr>
          </a:lstStyle>
          <a:p>
            <a:endParaRPr/>
          </a:p>
        </p:txBody>
      </p:sp>
      <p:sp>
        <p:nvSpPr>
          <p:cNvPr id="1111" name="Google Shape;1111;p13"/>
          <p:cNvSpPr txBox="1">
            <a:spLocks noGrp="1"/>
          </p:cNvSpPr>
          <p:nvPr>
            <p:ph type="subTitle" idx="13"/>
          </p:nvPr>
        </p:nvSpPr>
        <p:spPr>
          <a:xfrm>
            <a:off x="6182238" y="3371775"/>
            <a:ext cx="2147100" cy="7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2000"/>
              <a:buFont typeface="GFS Didot"/>
              <a:buNone/>
              <a:defRPr sz="2000">
                <a:latin typeface="GFS Didot"/>
                <a:ea typeface="GFS Didot"/>
                <a:cs typeface="GFS Didot"/>
                <a:sym typeface="GFS Didot"/>
              </a:defRPr>
            </a:lvl2pPr>
            <a:lvl3pPr lvl="2" algn="ctr" rtl="0">
              <a:spcBef>
                <a:spcPts val="0"/>
              </a:spcBef>
              <a:spcAft>
                <a:spcPts val="0"/>
              </a:spcAft>
              <a:buSzPts val="2000"/>
              <a:buFont typeface="GFS Didot"/>
              <a:buNone/>
              <a:defRPr sz="2000">
                <a:latin typeface="GFS Didot"/>
                <a:ea typeface="GFS Didot"/>
                <a:cs typeface="GFS Didot"/>
                <a:sym typeface="GFS Didot"/>
              </a:defRPr>
            </a:lvl3pPr>
            <a:lvl4pPr lvl="3" algn="ctr" rtl="0">
              <a:spcBef>
                <a:spcPts val="0"/>
              </a:spcBef>
              <a:spcAft>
                <a:spcPts val="0"/>
              </a:spcAft>
              <a:buSzPts val="2000"/>
              <a:buFont typeface="GFS Didot"/>
              <a:buNone/>
              <a:defRPr sz="2000">
                <a:latin typeface="GFS Didot"/>
                <a:ea typeface="GFS Didot"/>
                <a:cs typeface="GFS Didot"/>
                <a:sym typeface="GFS Didot"/>
              </a:defRPr>
            </a:lvl4pPr>
            <a:lvl5pPr lvl="4" algn="ctr" rtl="0">
              <a:spcBef>
                <a:spcPts val="0"/>
              </a:spcBef>
              <a:spcAft>
                <a:spcPts val="0"/>
              </a:spcAft>
              <a:buSzPts val="2000"/>
              <a:buFont typeface="GFS Didot"/>
              <a:buNone/>
              <a:defRPr sz="2000">
                <a:latin typeface="GFS Didot"/>
                <a:ea typeface="GFS Didot"/>
                <a:cs typeface="GFS Didot"/>
                <a:sym typeface="GFS Didot"/>
              </a:defRPr>
            </a:lvl5pPr>
            <a:lvl6pPr lvl="5" algn="ctr" rtl="0">
              <a:spcBef>
                <a:spcPts val="0"/>
              </a:spcBef>
              <a:spcAft>
                <a:spcPts val="0"/>
              </a:spcAft>
              <a:buSzPts val="2000"/>
              <a:buFont typeface="GFS Didot"/>
              <a:buNone/>
              <a:defRPr sz="2000">
                <a:latin typeface="GFS Didot"/>
                <a:ea typeface="GFS Didot"/>
                <a:cs typeface="GFS Didot"/>
                <a:sym typeface="GFS Didot"/>
              </a:defRPr>
            </a:lvl6pPr>
            <a:lvl7pPr lvl="6" algn="ctr" rtl="0">
              <a:spcBef>
                <a:spcPts val="0"/>
              </a:spcBef>
              <a:spcAft>
                <a:spcPts val="0"/>
              </a:spcAft>
              <a:buSzPts val="2000"/>
              <a:buFont typeface="GFS Didot"/>
              <a:buNone/>
              <a:defRPr sz="2000">
                <a:latin typeface="GFS Didot"/>
                <a:ea typeface="GFS Didot"/>
                <a:cs typeface="GFS Didot"/>
                <a:sym typeface="GFS Didot"/>
              </a:defRPr>
            </a:lvl7pPr>
            <a:lvl8pPr lvl="7" algn="ctr" rtl="0">
              <a:spcBef>
                <a:spcPts val="0"/>
              </a:spcBef>
              <a:spcAft>
                <a:spcPts val="0"/>
              </a:spcAft>
              <a:buSzPts val="2000"/>
              <a:buFont typeface="GFS Didot"/>
              <a:buNone/>
              <a:defRPr sz="2000">
                <a:latin typeface="GFS Didot"/>
                <a:ea typeface="GFS Didot"/>
                <a:cs typeface="GFS Didot"/>
                <a:sym typeface="GFS Didot"/>
              </a:defRPr>
            </a:lvl8pPr>
            <a:lvl9pPr lvl="8" algn="ctr" rtl="0">
              <a:spcBef>
                <a:spcPts val="0"/>
              </a:spcBef>
              <a:spcAft>
                <a:spcPts val="0"/>
              </a:spcAft>
              <a:buSzPts val="2000"/>
              <a:buFont typeface="GFS Didot"/>
              <a:buNone/>
              <a:defRPr sz="2000">
                <a:latin typeface="GFS Didot"/>
                <a:ea typeface="GFS Didot"/>
                <a:cs typeface="GFS Didot"/>
                <a:sym typeface="GFS Didot"/>
              </a:defRPr>
            </a:lvl9pPr>
          </a:lstStyle>
          <a:p>
            <a:endParaRPr/>
          </a:p>
        </p:txBody>
      </p:sp>
      <p:sp>
        <p:nvSpPr>
          <p:cNvPr id="1112" name="Google Shape;1112;p13"/>
          <p:cNvSpPr txBox="1">
            <a:spLocks noGrp="1"/>
          </p:cNvSpPr>
          <p:nvPr>
            <p:ph type="subTitle" idx="14"/>
          </p:nvPr>
        </p:nvSpPr>
        <p:spPr>
          <a:xfrm>
            <a:off x="814688" y="3371775"/>
            <a:ext cx="2147100" cy="7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FS Didot"/>
              <a:buNone/>
              <a:defRPr sz="2000" b="1"/>
            </a:lvl1pPr>
            <a:lvl2pPr lvl="1" algn="ctr" rtl="0">
              <a:spcBef>
                <a:spcPts val="0"/>
              </a:spcBef>
              <a:spcAft>
                <a:spcPts val="0"/>
              </a:spcAft>
              <a:buSzPts val="2000"/>
              <a:buFont typeface="GFS Didot"/>
              <a:buNone/>
              <a:defRPr sz="2000">
                <a:latin typeface="GFS Didot"/>
                <a:ea typeface="GFS Didot"/>
                <a:cs typeface="GFS Didot"/>
                <a:sym typeface="GFS Didot"/>
              </a:defRPr>
            </a:lvl2pPr>
            <a:lvl3pPr lvl="2" algn="ctr" rtl="0">
              <a:spcBef>
                <a:spcPts val="0"/>
              </a:spcBef>
              <a:spcAft>
                <a:spcPts val="0"/>
              </a:spcAft>
              <a:buSzPts val="2000"/>
              <a:buFont typeface="GFS Didot"/>
              <a:buNone/>
              <a:defRPr sz="2000">
                <a:latin typeface="GFS Didot"/>
                <a:ea typeface="GFS Didot"/>
                <a:cs typeface="GFS Didot"/>
                <a:sym typeface="GFS Didot"/>
              </a:defRPr>
            </a:lvl3pPr>
            <a:lvl4pPr lvl="3" algn="ctr" rtl="0">
              <a:spcBef>
                <a:spcPts val="0"/>
              </a:spcBef>
              <a:spcAft>
                <a:spcPts val="0"/>
              </a:spcAft>
              <a:buSzPts val="2000"/>
              <a:buFont typeface="GFS Didot"/>
              <a:buNone/>
              <a:defRPr sz="2000">
                <a:latin typeface="GFS Didot"/>
                <a:ea typeface="GFS Didot"/>
                <a:cs typeface="GFS Didot"/>
                <a:sym typeface="GFS Didot"/>
              </a:defRPr>
            </a:lvl4pPr>
            <a:lvl5pPr lvl="4" algn="ctr" rtl="0">
              <a:spcBef>
                <a:spcPts val="0"/>
              </a:spcBef>
              <a:spcAft>
                <a:spcPts val="0"/>
              </a:spcAft>
              <a:buSzPts val="2000"/>
              <a:buFont typeface="GFS Didot"/>
              <a:buNone/>
              <a:defRPr sz="2000">
                <a:latin typeface="GFS Didot"/>
                <a:ea typeface="GFS Didot"/>
                <a:cs typeface="GFS Didot"/>
                <a:sym typeface="GFS Didot"/>
              </a:defRPr>
            </a:lvl5pPr>
            <a:lvl6pPr lvl="5" algn="ctr" rtl="0">
              <a:spcBef>
                <a:spcPts val="0"/>
              </a:spcBef>
              <a:spcAft>
                <a:spcPts val="0"/>
              </a:spcAft>
              <a:buSzPts val="2000"/>
              <a:buFont typeface="GFS Didot"/>
              <a:buNone/>
              <a:defRPr sz="2000">
                <a:latin typeface="GFS Didot"/>
                <a:ea typeface="GFS Didot"/>
                <a:cs typeface="GFS Didot"/>
                <a:sym typeface="GFS Didot"/>
              </a:defRPr>
            </a:lvl6pPr>
            <a:lvl7pPr lvl="6" algn="ctr" rtl="0">
              <a:spcBef>
                <a:spcPts val="0"/>
              </a:spcBef>
              <a:spcAft>
                <a:spcPts val="0"/>
              </a:spcAft>
              <a:buSzPts val="2000"/>
              <a:buFont typeface="GFS Didot"/>
              <a:buNone/>
              <a:defRPr sz="2000">
                <a:latin typeface="GFS Didot"/>
                <a:ea typeface="GFS Didot"/>
                <a:cs typeface="GFS Didot"/>
                <a:sym typeface="GFS Didot"/>
              </a:defRPr>
            </a:lvl7pPr>
            <a:lvl8pPr lvl="7" algn="ctr" rtl="0">
              <a:spcBef>
                <a:spcPts val="0"/>
              </a:spcBef>
              <a:spcAft>
                <a:spcPts val="0"/>
              </a:spcAft>
              <a:buSzPts val="2000"/>
              <a:buFont typeface="GFS Didot"/>
              <a:buNone/>
              <a:defRPr sz="2000">
                <a:latin typeface="GFS Didot"/>
                <a:ea typeface="GFS Didot"/>
                <a:cs typeface="GFS Didot"/>
                <a:sym typeface="GFS Didot"/>
              </a:defRPr>
            </a:lvl8pPr>
            <a:lvl9pPr lvl="8" algn="ctr" rtl="0">
              <a:spcBef>
                <a:spcPts val="0"/>
              </a:spcBef>
              <a:spcAft>
                <a:spcPts val="0"/>
              </a:spcAft>
              <a:buSzPts val="2000"/>
              <a:buFont typeface="GFS Didot"/>
              <a:buNone/>
              <a:defRPr sz="2000">
                <a:latin typeface="GFS Didot"/>
                <a:ea typeface="GFS Didot"/>
                <a:cs typeface="GFS Didot"/>
                <a:sym typeface="GFS Didot"/>
              </a:defRPr>
            </a:lvl9pPr>
          </a:lstStyle>
          <a:p>
            <a:endParaRPr/>
          </a:p>
        </p:txBody>
      </p:sp>
      <p:sp>
        <p:nvSpPr>
          <p:cNvPr id="1113" name="Google Shape;1113;p13"/>
          <p:cNvSpPr txBox="1">
            <a:spLocks noGrp="1"/>
          </p:cNvSpPr>
          <p:nvPr>
            <p:ph type="title" idx="15"/>
          </p:nvPr>
        </p:nvSpPr>
        <p:spPr>
          <a:xfrm>
            <a:off x="720000" y="540000"/>
            <a:ext cx="7704000" cy="56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14" name="Google Shape;1114;p13"/>
          <p:cNvGrpSpPr/>
          <p:nvPr/>
        </p:nvGrpSpPr>
        <p:grpSpPr>
          <a:xfrm>
            <a:off x="-323306" y="152031"/>
            <a:ext cx="10121767" cy="5000252"/>
            <a:chOff x="-323306" y="152031"/>
            <a:chExt cx="10121767" cy="5000252"/>
          </a:xfrm>
        </p:grpSpPr>
        <p:grpSp>
          <p:nvGrpSpPr>
            <p:cNvPr id="1115" name="Google Shape;1115;p13"/>
            <p:cNvGrpSpPr/>
            <p:nvPr/>
          </p:nvGrpSpPr>
          <p:grpSpPr>
            <a:xfrm>
              <a:off x="-144961" y="4509604"/>
              <a:ext cx="959633" cy="642679"/>
              <a:chOff x="3514214" y="3195454"/>
              <a:chExt cx="959633" cy="642679"/>
            </a:xfrm>
          </p:grpSpPr>
          <p:sp>
            <p:nvSpPr>
              <p:cNvPr id="1116" name="Google Shape;1116;p13"/>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13"/>
            <p:cNvGrpSpPr/>
            <p:nvPr/>
          </p:nvGrpSpPr>
          <p:grpSpPr>
            <a:xfrm>
              <a:off x="94723" y="1389145"/>
              <a:ext cx="590285" cy="801408"/>
              <a:chOff x="8044861" y="4131245"/>
              <a:chExt cx="590285" cy="801408"/>
            </a:xfrm>
          </p:grpSpPr>
          <p:sp>
            <p:nvSpPr>
              <p:cNvPr id="1121" name="Google Shape;1121;p13"/>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3"/>
            <p:cNvGrpSpPr/>
            <p:nvPr/>
          </p:nvGrpSpPr>
          <p:grpSpPr>
            <a:xfrm rot="-3922352">
              <a:off x="-310089" y="631055"/>
              <a:ext cx="1289893" cy="856741"/>
              <a:chOff x="7726039" y="1895510"/>
              <a:chExt cx="1289945" cy="856775"/>
            </a:xfrm>
          </p:grpSpPr>
          <p:sp>
            <p:nvSpPr>
              <p:cNvPr id="1127" name="Google Shape;1127;p13"/>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13"/>
            <p:cNvGrpSpPr/>
            <p:nvPr/>
          </p:nvGrpSpPr>
          <p:grpSpPr>
            <a:xfrm>
              <a:off x="8551403" y="3964475"/>
              <a:ext cx="461630" cy="927121"/>
              <a:chOff x="6791228" y="1599925"/>
              <a:chExt cx="461630" cy="927121"/>
            </a:xfrm>
          </p:grpSpPr>
          <p:sp>
            <p:nvSpPr>
              <p:cNvPr id="1160" name="Google Shape;1160;p13"/>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13"/>
            <p:cNvGrpSpPr/>
            <p:nvPr/>
          </p:nvGrpSpPr>
          <p:grpSpPr>
            <a:xfrm>
              <a:off x="121859" y="3949530"/>
              <a:ext cx="426015" cy="459033"/>
              <a:chOff x="2173334" y="3012855"/>
              <a:chExt cx="426015" cy="459033"/>
            </a:xfrm>
          </p:grpSpPr>
          <p:sp>
            <p:nvSpPr>
              <p:cNvPr id="1164" name="Google Shape;1164;p13"/>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13"/>
            <p:cNvGrpSpPr/>
            <p:nvPr/>
          </p:nvGrpSpPr>
          <p:grpSpPr>
            <a:xfrm>
              <a:off x="8589710" y="3285989"/>
              <a:ext cx="385018" cy="553783"/>
              <a:chOff x="2283660" y="1820989"/>
              <a:chExt cx="385018" cy="553783"/>
            </a:xfrm>
          </p:grpSpPr>
          <p:sp>
            <p:nvSpPr>
              <p:cNvPr id="1168" name="Google Shape;1168;p13"/>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13"/>
            <p:cNvGrpSpPr/>
            <p:nvPr/>
          </p:nvGrpSpPr>
          <p:grpSpPr>
            <a:xfrm rot="3089539">
              <a:off x="8194328" y="645385"/>
              <a:ext cx="1577855" cy="828099"/>
              <a:chOff x="350375" y="2608781"/>
              <a:chExt cx="1577905" cy="828125"/>
            </a:xfrm>
          </p:grpSpPr>
          <p:sp>
            <p:nvSpPr>
              <p:cNvPr id="1178" name="Google Shape;1178;p13"/>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13"/>
            <p:cNvSpPr/>
            <p:nvPr/>
          </p:nvSpPr>
          <p:spPr>
            <a:xfrm>
              <a:off x="8276645" y="184281"/>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rot="4232604">
              <a:off x="120495" y="35374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rot="-7331114">
              <a:off x="8673092" y="1720882"/>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rot="9213018">
              <a:off x="674229" y="184288"/>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505275" y="361906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270975" y="23518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8697100" y="161178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993025" y="48096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8494900" y="48522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BLANK_1_2_1">
    <p:spTree>
      <p:nvGrpSpPr>
        <p:cNvPr id="1" name="Shape 1803"/>
        <p:cNvGrpSpPr/>
        <p:nvPr/>
      </p:nvGrpSpPr>
      <p:grpSpPr>
        <a:xfrm>
          <a:off x="0" y="0"/>
          <a:ext cx="0" cy="0"/>
          <a:chOff x="0" y="0"/>
          <a:chExt cx="0" cy="0"/>
        </a:xfrm>
      </p:grpSpPr>
      <p:sp>
        <p:nvSpPr>
          <p:cNvPr id="1804" name="Google Shape;1804;p18"/>
          <p:cNvSpPr txBox="1">
            <a:spLocks noGrp="1"/>
          </p:cNvSpPr>
          <p:nvPr>
            <p:ph type="subTitle" idx="1"/>
          </p:nvPr>
        </p:nvSpPr>
        <p:spPr>
          <a:xfrm>
            <a:off x="1550725" y="2741700"/>
            <a:ext cx="2605800" cy="104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05" name="Google Shape;1805;p18"/>
          <p:cNvSpPr txBox="1">
            <a:spLocks noGrp="1"/>
          </p:cNvSpPr>
          <p:nvPr>
            <p:ph type="title"/>
          </p:nvPr>
        </p:nvSpPr>
        <p:spPr>
          <a:xfrm>
            <a:off x="1550726" y="1352100"/>
            <a:ext cx="2605800" cy="152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806" name="Google Shape;1806;p18"/>
          <p:cNvSpPr>
            <a:spLocks noGrp="1"/>
          </p:cNvSpPr>
          <p:nvPr>
            <p:ph type="pic" idx="2"/>
          </p:nvPr>
        </p:nvSpPr>
        <p:spPr>
          <a:xfrm>
            <a:off x="4850670" y="561600"/>
            <a:ext cx="2742600" cy="4020300"/>
          </a:xfrm>
          <a:prstGeom prst="roundRect">
            <a:avLst>
              <a:gd name="adj" fmla="val 50000"/>
            </a:avLst>
          </a:prstGeom>
          <a:noFill/>
          <a:ln w="114300" cap="flat" cmpd="sng">
            <a:solidFill>
              <a:schemeClr val="dk2"/>
            </a:solidFill>
            <a:prstDash val="solid"/>
            <a:round/>
            <a:headEnd type="none" w="sm" len="sm"/>
            <a:tailEnd type="none" w="sm" len="sm"/>
          </a:ln>
        </p:spPr>
      </p:sp>
      <p:grpSp>
        <p:nvGrpSpPr>
          <p:cNvPr id="1807" name="Google Shape;1807;p18"/>
          <p:cNvGrpSpPr/>
          <p:nvPr/>
        </p:nvGrpSpPr>
        <p:grpSpPr>
          <a:xfrm>
            <a:off x="-129886" y="-339993"/>
            <a:ext cx="9641063" cy="6172079"/>
            <a:chOff x="-129886" y="-339993"/>
            <a:chExt cx="9641063" cy="6172079"/>
          </a:xfrm>
        </p:grpSpPr>
        <p:grpSp>
          <p:nvGrpSpPr>
            <p:cNvPr id="1808" name="Google Shape;1808;p18"/>
            <p:cNvGrpSpPr/>
            <p:nvPr/>
          </p:nvGrpSpPr>
          <p:grpSpPr>
            <a:xfrm rot="-2003859">
              <a:off x="3321561" y="4064941"/>
              <a:ext cx="1013680" cy="1622083"/>
              <a:chOff x="3131096" y="1179168"/>
              <a:chExt cx="1013765" cy="1622220"/>
            </a:xfrm>
          </p:grpSpPr>
          <p:sp>
            <p:nvSpPr>
              <p:cNvPr id="1809" name="Google Shape;1809;p18"/>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8"/>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8"/>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8"/>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18"/>
            <p:cNvGrpSpPr/>
            <p:nvPr/>
          </p:nvGrpSpPr>
          <p:grpSpPr>
            <a:xfrm>
              <a:off x="430511" y="4284605"/>
              <a:ext cx="791276" cy="1049415"/>
              <a:chOff x="3014914" y="2813161"/>
              <a:chExt cx="403980" cy="535771"/>
            </a:xfrm>
          </p:grpSpPr>
          <p:sp>
            <p:nvSpPr>
              <p:cNvPr id="1842" name="Google Shape;1842;p18"/>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8"/>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8"/>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18"/>
            <p:cNvGrpSpPr/>
            <p:nvPr/>
          </p:nvGrpSpPr>
          <p:grpSpPr>
            <a:xfrm>
              <a:off x="-129886" y="2652442"/>
              <a:ext cx="959633" cy="642679"/>
              <a:chOff x="3514214" y="3195454"/>
              <a:chExt cx="959633" cy="642679"/>
            </a:xfrm>
          </p:grpSpPr>
          <p:sp>
            <p:nvSpPr>
              <p:cNvPr id="1866" name="Google Shape;1866;p1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8"/>
            <p:cNvGrpSpPr/>
            <p:nvPr/>
          </p:nvGrpSpPr>
          <p:grpSpPr>
            <a:xfrm>
              <a:off x="1127020" y="4679655"/>
              <a:ext cx="216854" cy="546281"/>
              <a:chOff x="1696320" y="1930080"/>
              <a:chExt cx="216854" cy="546281"/>
            </a:xfrm>
          </p:grpSpPr>
          <p:sp>
            <p:nvSpPr>
              <p:cNvPr id="1871" name="Google Shape;1871;p18"/>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18"/>
            <p:cNvGrpSpPr/>
            <p:nvPr/>
          </p:nvGrpSpPr>
          <p:grpSpPr>
            <a:xfrm>
              <a:off x="780790" y="-339993"/>
              <a:ext cx="1147488" cy="1123620"/>
              <a:chOff x="4733815" y="1730132"/>
              <a:chExt cx="1147488" cy="1123620"/>
            </a:xfrm>
          </p:grpSpPr>
          <p:sp>
            <p:nvSpPr>
              <p:cNvPr id="1875" name="Google Shape;1875;p18"/>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8"/>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8"/>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8"/>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8"/>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8"/>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8"/>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18"/>
            <p:cNvGrpSpPr/>
            <p:nvPr/>
          </p:nvGrpSpPr>
          <p:grpSpPr>
            <a:xfrm>
              <a:off x="107361" y="3416845"/>
              <a:ext cx="590285" cy="801408"/>
              <a:chOff x="8044861" y="4131245"/>
              <a:chExt cx="590285" cy="801408"/>
            </a:xfrm>
          </p:grpSpPr>
          <p:sp>
            <p:nvSpPr>
              <p:cNvPr id="1885" name="Google Shape;1885;p18"/>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8"/>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8"/>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8"/>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8"/>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18"/>
            <p:cNvGrpSpPr/>
            <p:nvPr/>
          </p:nvGrpSpPr>
          <p:grpSpPr>
            <a:xfrm>
              <a:off x="-129886" y="632185"/>
              <a:ext cx="1289945" cy="856775"/>
              <a:chOff x="7726039" y="1895510"/>
              <a:chExt cx="1289945" cy="856775"/>
            </a:xfrm>
          </p:grpSpPr>
          <p:sp>
            <p:nvSpPr>
              <p:cNvPr id="1891" name="Google Shape;1891;p18"/>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8"/>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8"/>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8"/>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8"/>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8"/>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8"/>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8"/>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8"/>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8"/>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8"/>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8"/>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8"/>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8"/>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8"/>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8"/>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8"/>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8"/>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8"/>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8"/>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8"/>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8"/>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8"/>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8"/>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8"/>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8"/>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8"/>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8"/>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8"/>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8"/>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8"/>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8"/>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18"/>
            <p:cNvGrpSpPr/>
            <p:nvPr/>
          </p:nvGrpSpPr>
          <p:grpSpPr>
            <a:xfrm>
              <a:off x="2343078" y="-143500"/>
              <a:ext cx="461630" cy="927121"/>
              <a:chOff x="6791228" y="1599925"/>
              <a:chExt cx="461630" cy="927121"/>
            </a:xfrm>
          </p:grpSpPr>
          <p:sp>
            <p:nvSpPr>
              <p:cNvPr id="1924" name="Google Shape;1924;p18"/>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8"/>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8"/>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18"/>
            <p:cNvGrpSpPr/>
            <p:nvPr/>
          </p:nvGrpSpPr>
          <p:grpSpPr>
            <a:xfrm>
              <a:off x="2588828" y="4532762"/>
              <a:ext cx="1029913" cy="1003733"/>
              <a:chOff x="8062715" y="2982812"/>
              <a:chExt cx="1029913" cy="1003733"/>
            </a:xfrm>
          </p:grpSpPr>
          <p:sp>
            <p:nvSpPr>
              <p:cNvPr id="1928" name="Google Shape;1928;p18"/>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8"/>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8"/>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8"/>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8"/>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8"/>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8"/>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8"/>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8"/>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8"/>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8"/>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8"/>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18"/>
            <p:cNvGrpSpPr/>
            <p:nvPr/>
          </p:nvGrpSpPr>
          <p:grpSpPr>
            <a:xfrm>
              <a:off x="8525760" y="2420349"/>
              <a:ext cx="985417" cy="1106869"/>
              <a:chOff x="1237810" y="3563249"/>
              <a:chExt cx="985417" cy="1106869"/>
            </a:xfrm>
          </p:grpSpPr>
          <p:sp>
            <p:nvSpPr>
              <p:cNvPr id="1941" name="Google Shape;1941;p18"/>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8"/>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8"/>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8"/>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8"/>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8"/>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8"/>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8"/>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8"/>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8"/>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8"/>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8"/>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8"/>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8"/>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8"/>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8"/>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8"/>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8"/>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8"/>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8"/>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8"/>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8"/>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8"/>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8"/>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8"/>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8"/>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8"/>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8"/>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8"/>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18"/>
            <p:cNvGrpSpPr/>
            <p:nvPr/>
          </p:nvGrpSpPr>
          <p:grpSpPr>
            <a:xfrm>
              <a:off x="8261684" y="454180"/>
              <a:ext cx="426015" cy="459033"/>
              <a:chOff x="2173334" y="3012855"/>
              <a:chExt cx="426015" cy="459033"/>
            </a:xfrm>
          </p:grpSpPr>
          <p:sp>
            <p:nvSpPr>
              <p:cNvPr id="1977" name="Google Shape;1977;p18"/>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8"/>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18"/>
            <p:cNvGrpSpPr/>
            <p:nvPr/>
          </p:nvGrpSpPr>
          <p:grpSpPr>
            <a:xfrm>
              <a:off x="8107579" y="1000598"/>
              <a:ext cx="1192379" cy="1332369"/>
              <a:chOff x="2507604" y="3527223"/>
              <a:chExt cx="1192379" cy="1332369"/>
            </a:xfrm>
          </p:grpSpPr>
          <p:sp>
            <p:nvSpPr>
              <p:cNvPr id="1981" name="Google Shape;1981;p18"/>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8"/>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8"/>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8"/>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 name="Google Shape;1986;p18"/>
            <p:cNvGrpSpPr/>
            <p:nvPr/>
          </p:nvGrpSpPr>
          <p:grpSpPr>
            <a:xfrm>
              <a:off x="107360" y="196714"/>
              <a:ext cx="385018" cy="553783"/>
              <a:chOff x="2283660" y="1820989"/>
              <a:chExt cx="385018" cy="553783"/>
            </a:xfrm>
          </p:grpSpPr>
          <p:sp>
            <p:nvSpPr>
              <p:cNvPr id="1987" name="Google Shape;1987;p18"/>
              <p:cNvSpPr/>
              <p:nvPr/>
            </p:nvSpPr>
            <p:spPr>
              <a:xfrm>
                <a:off x="2283660" y="2069720"/>
                <a:ext cx="190863" cy="305052"/>
              </a:xfrm>
              <a:custGeom>
                <a:avLst/>
                <a:gdLst/>
                <a:ahLst/>
                <a:cxnLst/>
                <a:rect l="l" t="t" r="r" b="b"/>
                <a:pathLst>
                  <a:path w="6029" h="9636" extrusionOk="0">
                    <a:moveTo>
                      <a:pt x="5854" y="1"/>
                    </a:moveTo>
                    <a:cubicBezTo>
                      <a:pt x="5811" y="1"/>
                      <a:pt x="5770" y="19"/>
                      <a:pt x="5747" y="63"/>
                    </a:cubicBezTo>
                    <a:cubicBezTo>
                      <a:pt x="5233" y="1030"/>
                      <a:pt x="5292" y="2201"/>
                      <a:pt x="4579" y="3079"/>
                    </a:cubicBezTo>
                    <a:cubicBezTo>
                      <a:pt x="4149" y="3610"/>
                      <a:pt x="3490" y="4032"/>
                      <a:pt x="2987" y="4490"/>
                    </a:cubicBezTo>
                    <a:cubicBezTo>
                      <a:pt x="1422" y="5915"/>
                      <a:pt x="956" y="7618"/>
                      <a:pt x="42" y="9478"/>
                    </a:cubicBezTo>
                    <a:cubicBezTo>
                      <a:pt x="1" y="9560"/>
                      <a:pt x="71" y="9635"/>
                      <a:pt x="140" y="9635"/>
                    </a:cubicBezTo>
                    <a:cubicBezTo>
                      <a:pt x="171" y="9635"/>
                      <a:pt x="201" y="9620"/>
                      <a:pt x="221" y="9583"/>
                    </a:cubicBezTo>
                    <a:cubicBezTo>
                      <a:pt x="1307" y="7500"/>
                      <a:pt x="2006" y="5780"/>
                      <a:pt x="3814" y="4180"/>
                    </a:cubicBezTo>
                    <a:cubicBezTo>
                      <a:pt x="4253" y="3792"/>
                      <a:pt x="4838" y="3392"/>
                      <a:pt x="5158" y="2896"/>
                    </a:cubicBezTo>
                    <a:cubicBezTo>
                      <a:pt x="5677" y="2086"/>
                      <a:pt x="5623" y="1042"/>
                      <a:pt x="5990" y="166"/>
                    </a:cubicBezTo>
                    <a:cubicBezTo>
                      <a:pt x="6028" y="74"/>
                      <a:pt x="5939" y="1"/>
                      <a:pt x="5854"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8"/>
              <p:cNvSpPr/>
              <p:nvPr/>
            </p:nvSpPr>
            <p:spPr>
              <a:xfrm>
                <a:off x="2305725" y="1863093"/>
                <a:ext cx="126535" cy="161865"/>
              </a:xfrm>
              <a:custGeom>
                <a:avLst/>
                <a:gdLst/>
                <a:ahLst/>
                <a:cxnLst/>
                <a:rect l="l" t="t" r="r" b="b"/>
                <a:pathLst>
                  <a:path w="3997" h="5113" extrusionOk="0">
                    <a:moveTo>
                      <a:pt x="3997" y="5113"/>
                    </a:moveTo>
                    <a:cubicBezTo>
                      <a:pt x="2982" y="3650"/>
                      <a:pt x="2239" y="2728"/>
                      <a:pt x="1126" y="2189"/>
                    </a:cubicBezTo>
                    <a:cubicBezTo>
                      <a:pt x="636" y="1951"/>
                      <a:pt x="332" y="1660"/>
                      <a:pt x="146" y="1410"/>
                    </a:cubicBezTo>
                    <a:cubicBezTo>
                      <a:pt x="1" y="1212"/>
                      <a:pt x="197" y="946"/>
                      <a:pt x="431" y="1013"/>
                    </a:cubicBezTo>
                    <a:cubicBezTo>
                      <a:pt x="751" y="1106"/>
                      <a:pt x="1133" y="1205"/>
                      <a:pt x="1368" y="1231"/>
                    </a:cubicBezTo>
                    <a:cubicBezTo>
                      <a:pt x="1830" y="1281"/>
                      <a:pt x="2106" y="1"/>
                      <a:pt x="2902" y="878"/>
                    </a:cubicBezTo>
                    <a:cubicBezTo>
                      <a:pt x="3694" y="1760"/>
                      <a:pt x="3997" y="5113"/>
                      <a:pt x="3997" y="511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8"/>
              <p:cNvSpPr/>
              <p:nvPr/>
            </p:nvSpPr>
            <p:spPr>
              <a:xfrm>
                <a:off x="2497157" y="1847676"/>
                <a:ext cx="171520" cy="192573"/>
              </a:xfrm>
              <a:custGeom>
                <a:avLst/>
                <a:gdLst/>
                <a:ahLst/>
                <a:cxnLst/>
                <a:rect l="l" t="t" r="r" b="b"/>
                <a:pathLst>
                  <a:path w="5418" h="6083" extrusionOk="0">
                    <a:moveTo>
                      <a:pt x="2468" y="5469"/>
                    </a:moveTo>
                    <a:cubicBezTo>
                      <a:pt x="3207" y="4999"/>
                      <a:pt x="5265" y="4822"/>
                      <a:pt x="5418" y="3847"/>
                    </a:cubicBezTo>
                    <a:cubicBezTo>
                      <a:pt x="5418" y="3847"/>
                      <a:pt x="5303" y="3180"/>
                      <a:pt x="4970" y="2903"/>
                    </a:cubicBezTo>
                    <a:cubicBezTo>
                      <a:pt x="4637" y="2627"/>
                      <a:pt x="4139" y="2755"/>
                      <a:pt x="4125" y="2330"/>
                    </a:cubicBezTo>
                    <a:cubicBezTo>
                      <a:pt x="4109" y="1906"/>
                      <a:pt x="3956" y="1647"/>
                      <a:pt x="3622" y="1371"/>
                    </a:cubicBezTo>
                    <a:cubicBezTo>
                      <a:pt x="3289" y="1094"/>
                      <a:pt x="2721" y="1880"/>
                      <a:pt x="2644" y="1449"/>
                    </a:cubicBezTo>
                    <a:cubicBezTo>
                      <a:pt x="2570" y="1019"/>
                      <a:pt x="2422" y="700"/>
                      <a:pt x="2029" y="417"/>
                    </a:cubicBezTo>
                    <a:cubicBezTo>
                      <a:pt x="1637" y="133"/>
                      <a:pt x="825" y="211"/>
                      <a:pt x="412" y="105"/>
                    </a:cubicBezTo>
                    <a:cubicBezTo>
                      <a:pt x="0" y="1"/>
                      <a:pt x="613" y="409"/>
                      <a:pt x="630" y="1282"/>
                    </a:cubicBezTo>
                    <a:cubicBezTo>
                      <a:pt x="640" y="1795"/>
                      <a:pt x="477" y="3671"/>
                      <a:pt x="270" y="4781"/>
                    </a:cubicBezTo>
                    <a:cubicBezTo>
                      <a:pt x="60" y="5892"/>
                      <a:pt x="1506" y="6082"/>
                      <a:pt x="2468" y="54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8"/>
              <p:cNvSpPr/>
              <p:nvPr/>
            </p:nvSpPr>
            <p:spPr>
              <a:xfrm>
                <a:off x="2480062" y="1921374"/>
                <a:ext cx="174433" cy="117734"/>
              </a:xfrm>
              <a:custGeom>
                <a:avLst/>
                <a:gdLst/>
                <a:ahLst/>
                <a:cxnLst/>
                <a:rect l="l" t="t" r="r" b="b"/>
                <a:pathLst>
                  <a:path w="5510" h="3719" extrusionOk="0">
                    <a:moveTo>
                      <a:pt x="4665" y="1"/>
                    </a:moveTo>
                    <a:cubicBezTo>
                      <a:pt x="4681" y="427"/>
                      <a:pt x="5178" y="298"/>
                      <a:pt x="5510" y="574"/>
                    </a:cubicBezTo>
                    <a:cubicBezTo>
                      <a:pt x="5510" y="574"/>
                      <a:pt x="2665" y="3168"/>
                      <a:pt x="1333" y="3445"/>
                    </a:cubicBezTo>
                    <a:cubicBezTo>
                      <a:pt x="1" y="3718"/>
                      <a:pt x="4665" y="1"/>
                      <a:pt x="4665" y="1"/>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a:off x="2363658" y="1820989"/>
                <a:ext cx="189913" cy="232239"/>
              </a:xfrm>
              <a:custGeom>
                <a:avLst/>
                <a:gdLst/>
                <a:ahLst/>
                <a:cxnLst/>
                <a:rect l="l" t="t" r="r" b="b"/>
                <a:pathLst>
                  <a:path w="5999" h="7336" extrusionOk="0">
                    <a:moveTo>
                      <a:pt x="4089" y="6227"/>
                    </a:moveTo>
                    <a:cubicBezTo>
                      <a:pt x="4718" y="5448"/>
                      <a:pt x="5736" y="4104"/>
                      <a:pt x="5819" y="3544"/>
                    </a:cubicBezTo>
                    <a:cubicBezTo>
                      <a:pt x="5903" y="2987"/>
                      <a:pt x="5999" y="2072"/>
                      <a:pt x="5518" y="1476"/>
                    </a:cubicBezTo>
                    <a:cubicBezTo>
                      <a:pt x="5035" y="881"/>
                      <a:pt x="4686" y="407"/>
                      <a:pt x="4015" y="458"/>
                    </a:cubicBezTo>
                    <a:cubicBezTo>
                      <a:pt x="3345" y="509"/>
                      <a:pt x="3336" y="1373"/>
                      <a:pt x="2882" y="1084"/>
                    </a:cubicBezTo>
                    <a:cubicBezTo>
                      <a:pt x="2430" y="794"/>
                      <a:pt x="1789" y="0"/>
                      <a:pt x="1354" y="679"/>
                    </a:cubicBezTo>
                    <a:cubicBezTo>
                      <a:pt x="919" y="1360"/>
                      <a:pt x="1273" y="1457"/>
                      <a:pt x="636" y="1753"/>
                    </a:cubicBezTo>
                    <a:cubicBezTo>
                      <a:pt x="0" y="2049"/>
                      <a:pt x="641" y="2842"/>
                      <a:pt x="1283" y="3634"/>
                    </a:cubicBezTo>
                    <a:cubicBezTo>
                      <a:pt x="1926" y="4427"/>
                      <a:pt x="2090" y="6863"/>
                      <a:pt x="2609" y="7098"/>
                    </a:cubicBezTo>
                    <a:cubicBezTo>
                      <a:pt x="3127" y="7336"/>
                      <a:pt x="4089" y="6227"/>
                      <a:pt x="4089" y="62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a:off x="2406459" y="1820989"/>
                <a:ext cx="93580" cy="218183"/>
              </a:xfrm>
              <a:custGeom>
                <a:avLst/>
                <a:gdLst/>
                <a:ahLst/>
                <a:cxnLst/>
                <a:rect l="l" t="t" r="r" b="b"/>
                <a:pathLst>
                  <a:path w="2956" h="6892" extrusionOk="0">
                    <a:moveTo>
                      <a:pt x="2662" y="458"/>
                    </a:moveTo>
                    <a:cubicBezTo>
                      <a:pt x="1991" y="508"/>
                      <a:pt x="1981" y="1373"/>
                      <a:pt x="1529" y="1084"/>
                    </a:cubicBezTo>
                    <a:cubicBezTo>
                      <a:pt x="1077" y="794"/>
                      <a:pt x="435" y="0"/>
                      <a:pt x="1" y="679"/>
                    </a:cubicBezTo>
                    <a:cubicBezTo>
                      <a:pt x="1" y="679"/>
                      <a:pt x="613" y="1223"/>
                      <a:pt x="1020" y="2791"/>
                    </a:cubicBezTo>
                    <a:cubicBezTo>
                      <a:pt x="1427" y="4357"/>
                      <a:pt x="1229" y="6892"/>
                      <a:pt x="1229" y="6892"/>
                    </a:cubicBezTo>
                    <a:cubicBezTo>
                      <a:pt x="1229" y="6892"/>
                      <a:pt x="2233" y="5108"/>
                      <a:pt x="2594" y="3275"/>
                    </a:cubicBezTo>
                    <a:cubicBezTo>
                      <a:pt x="2956" y="1443"/>
                      <a:pt x="2662" y="458"/>
                      <a:pt x="2662" y="458"/>
                    </a:cubicBezTo>
                    <a:close/>
                  </a:path>
                </a:pathLst>
              </a:custGeom>
              <a:gradFill>
                <a:gsLst>
                  <a:gs pos="0">
                    <a:schemeClr val="lt1"/>
                  </a:gs>
                  <a:gs pos="100000">
                    <a:srgbClr val="FAF5F0">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a:off x="2455496" y="1984055"/>
                <a:ext cx="160947" cy="118431"/>
              </a:xfrm>
              <a:custGeom>
                <a:avLst/>
                <a:gdLst/>
                <a:ahLst/>
                <a:cxnLst/>
                <a:rect l="l" t="t" r="r" b="b"/>
                <a:pathLst>
                  <a:path w="5084" h="3741" extrusionOk="0">
                    <a:moveTo>
                      <a:pt x="5042" y="2826"/>
                    </a:moveTo>
                    <a:cubicBezTo>
                      <a:pt x="4058" y="2019"/>
                      <a:pt x="4184" y="1370"/>
                      <a:pt x="3328" y="1648"/>
                    </a:cubicBezTo>
                    <a:cubicBezTo>
                      <a:pt x="2473" y="1924"/>
                      <a:pt x="1514" y="3741"/>
                      <a:pt x="0" y="3269"/>
                    </a:cubicBezTo>
                    <a:cubicBezTo>
                      <a:pt x="0" y="3269"/>
                      <a:pt x="2060" y="2068"/>
                      <a:pt x="1993" y="957"/>
                    </a:cubicBezTo>
                    <a:cubicBezTo>
                      <a:pt x="1993" y="957"/>
                      <a:pt x="3382" y="0"/>
                      <a:pt x="4232" y="643"/>
                    </a:cubicBezTo>
                    <a:cubicBezTo>
                      <a:pt x="5083" y="1284"/>
                      <a:pt x="5042" y="2826"/>
                      <a:pt x="5042" y="28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a:off x="2432703" y="1933499"/>
                <a:ext cx="111308" cy="154077"/>
              </a:xfrm>
              <a:custGeom>
                <a:avLst/>
                <a:gdLst/>
                <a:ahLst/>
                <a:cxnLst/>
                <a:rect l="l" t="t" r="r" b="b"/>
                <a:pathLst>
                  <a:path w="3516" h="4867" extrusionOk="0">
                    <a:moveTo>
                      <a:pt x="1872" y="0"/>
                    </a:moveTo>
                    <a:cubicBezTo>
                      <a:pt x="2576" y="1085"/>
                      <a:pt x="3515" y="2193"/>
                      <a:pt x="2910" y="3382"/>
                    </a:cubicBezTo>
                    <a:cubicBezTo>
                      <a:pt x="2304" y="4568"/>
                      <a:pt x="722" y="4866"/>
                      <a:pt x="722" y="4866"/>
                    </a:cubicBezTo>
                    <a:cubicBezTo>
                      <a:pt x="722" y="4866"/>
                      <a:pt x="0" y="4401"/>
                      <a:pt x="400" y="3338"/>
                    </a:cubicBezTo>
                    <a:cubicBezTo>
                      <a:pt x="800" y="2273"/>
                      <a:pt x="2471" y="2586"/>
                      <a:pt x="2071" y="1508"/>
                    </a:cubicBezTo>
                    <a:cubicBezTo>
                      <a:pt x="1535" y="67"/>
                      <a:pt x="1872" y="0"/>
                      <a:pt x="1872" y="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8"/>
              <p:cNvSpPr/>
              <p:nvPr/>
            </p:nvSpPr>
            <p:spPr>
              <a:xfrm>
                <a:off x="2386420" y="1951005"/>
                <a:ext cx="108459" cy="136570"/>
              </a:xfrm>
              <a:custGeom>
                <a:avLst/>
                <a:gdLst/>
                <a:ahLst/>
                <a:cxnLst/>
                <a:rect l="l" t="t" r="r" b="b"/>
                <a:pathLst>
                  <a:path w="3426" h="4314" extrusionOk="0">
                    <a:moveTo>
                      <a:pt x="2182" y="4313"/>
                    </a:moveTo>
                    <a:cubicBezTo>
                      <a:pt x="2182" y="4313"/>
                      <a:pt x="1637" y="4139"/>
                      <a:pt x="1099" y="2821"/>
                    </a:cubicBezTo>
                    <a:cubicBezTo>
                      <a:pt x="559" y="1502"/>
                      <a:pt x="1" y="378"/>
                      <a:pt x="1" y="378"/>
                    </a:cubicBezTo>
                    <a:cubicBezTo>
                      <a:pt x="1" y="378"/>
                      <a:pt x="1010" y="0"/>
                      <a:pt x="1711" y="1624"/>
                    </a:cubicBezTo>
                    <a:cubicBezTo>
                      <a:pt x="2409" y="3250"/>
                      <a:pt x="3426" y="3684"/>
                      <a:pt x="2182" y="431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18"/>
            <p:cNvGrpSpPr/>
            <p:nvPr/>
          </p:nvGrpSpPr>
          <p:grpSpPr>
            <a:xfrm>
              <a:off x="7722050" y="3919881"/>
              <a:ext cx="1577905" cy="828125"/>
              <a:chOff x="350375" y="2608781"/>
              <a:chExt cx="1577905" cy="828125"/>
            </a:xfrm>
          </p:grpSpPr>
          <p:sp>
            <p:nvSpPr>
              <p:cNvPr id="1997" name="Google Shape;1997;p18"/>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8"/>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9" name="Google Shape;2009;p18"/>
            <p:cNvSpPr/>
            <p:nvPr/>
          </p:nvSpPr>
          <p:spPr>
            <a:xfrm>
              <a:off x="4693657" y="4719806"/>
              <a:ext cx="218247" cy="312333"/>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rot="4232604">
              <a:off x="8794058" y="231921"/>
              <a:ext cx="218249" cy="312336"/>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rot="-7331114">
              <a:off x="8570867" y="3567395"/>
              <a:ext cx="218245" cy="312331"/>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rot="9213018">
              <a:off x="240829" y="4719813"/>
              <a:ext cx="218237" cy="312319"/>
            </a:xfrm>
            <a:custGeom>
              <a:avLst/>
              <a:gdLst/>
              <a:ahLst/>
              <a:cxnLst/>
              <a:rect l="l" t="t" r="r" b="b"/>
              <a:pathLst>
                <a:path w="6894" h="9866" extrusionOk="0">
                  <a:moveTo>
                    <a:pt x="266" y="0"/>
                  </a:moveTo>
                  <a:cubicBezTo>
                    <a:pt x="236" y="0"/>
                    <a:pt x="208" y="30"/>
                    <a:pt x="228" y="65"/>
                  </a:cubicBezTo>
                  <a:cubicBezTo>
                    <a:pt x="1153" y="1633"/>
                    <a:pt x="2126" y="3177"/>
                    <a:pt x="3106" y="4717"/>
                  </a:cubicBezTo>
                  <a:lnTo>
                    <a:pt x="3187" y="4935"/>
                  </a:lnTo>
                  <a:cubicBezTo>
                    <a:pt x="3200" y="4971"/>
                    <a:pt x="3230" y="4984"/>
                    <a:pt x="3261" y="4984"/>
                  </a:cubicBezTo>
                  <a:cubicBezTo>
                    <a:pt x="3265" y="4984"/>
                    <a:pt x="3270" y="4984"/>
                    <a:pt x="3275" y="4983"/>
                  </a:cubicBezTo>
                  <a:cubicBezTo>
                    <a:pt x="3778" y="5776"/>
                    <a:pt x="4284" y="6566"/>
                    <a:pt x="4786" y="7358"/>
                  </a:cubicBezTo>
                  <a:cubicBezTo>
                    <a:pt x="4640" y="7249"/>
                    <a:pt x="4490" y="7152"/>
                    <a:pt x="4332" y="7075"/>
                  </a:cubicBezTo>
                  <a:cubicBezTo>
                    <a:pt x="3997" y="6913"/>
                    <a:pt x="3605" y="6864"/>
                    <a:pt x="3224" y="6809"/>
                  </a:cubicBezTo>
                  <a:cubicBezTo>
                    <a:pt x="2648" y="6355"/>
                    <a:pt x="2033" y="5866"/>
                    <a:pt x="1465" y="5337"/>
                  </a:cubicBezTo>
                  <a:cubicBezTo>
                    <a:pt x="1086" y="4498"/>
                    <a:pt x="667" y="3638"/>
                    <a:pt x="117" y="2897"/>
                  </a:cubicBezTo>
                  <a:cubicBezTo>
                    <a:pt x="105" y="2879"/>
                    <a:pt x="88" y="2872"/>
                    <a:pt x="71" y="2872"/>
                  </a:cubicBezTo>
                  <a:cubicBezTo>
                    <a:pt x="34" y="2872"/>
                    <a:pt x="0" y="2908"/>
                    <a:pt x="24" y="2950"/>
                  </a:cubicBezTo>
                  <a:cubicBezTo>
                    <a:pt x="423" y="3669"/>
                    <a:pt x="844" y="4363"/>
                    <a:pt x="1211" y="5095"/>
                  </a:cubicBezTo>
                  <a:cubicBezTo>
                    <a:pt x="862" y="4752"/>
                    <a:pt x="536" y="4394"/>
                    <a:pt x="260" y="4016"/>
                  </a:cubicBezTo>
                  <a:cubicBezTo>
                    <a:pt x="239" y="3988"/>
                    <a:pt x="213" y="3976"/>
                    <a:pt x="187" y="3976"/>
                  </a:cubicBezTo>
                  <a:cubicBezTo>
                    <a:pt x="118" y="3976"/>
                    <a:pt x="55" y="4061"/>
                    <a:pt x="122" y="4123"/>
                  </a:cubicBezTo>
                  <a:cubicBezTo>
                    <a:pt x="556" y="4525"/>
                    <a:pt x="943" y="4981"/>
                    <a:pt x="1364" y="5402"/>
                  </a:cubicBezTo>
                  <a:cubicBezTo>
                    <a:pt x="1369" y="5415"/>
                    <a:pt x="1377" y="5428"/>
                    <a:pt x="1384" y="5443"/>
                  </a:cubicBezTo>
                  <a:cubicBezTo>
                    <a:pt x="1393" y="5464"/>
                    <a:pt x="1410" y="5471"/>
                    <a:pt x="1426" y="5471"/>
                  </a:cubicBezTo>
                  <a:cubicBezTo>
                    <a:pt x="1427" y="5471"/>
                    <a:pt x="1429" y="5471"/>
                    <a:pt x="1431" y="5471"/>
                  </a:cubicBezTo>
                  <a:cubicBezTo>
                    <a:pt x="1474" y="5514"/>
                    <a:pt x="1516" y="5558"/>
                    <a:pt x="1561" y="5599"/>
                  </a:cubicBezTo>
                  <a:cubicBezTo>
                    <a:pt x="1995" y="6006"/>
                    <a:pt x="2447" y="6384"/>
                    <a:pt x="2911" y="6753"/>
                  </a:cubicBezTo>
                  <a:cubicBezTo>
                    <a:pt x="2869" y="6746"/>
                    <a:pt x="2824" y="6740"/>
                    <a:pt x="2782" y="6730"/>
                  </a:cubicBezTo>
                  <a:cubicBezTo>
                    <a:pt x="1913" y="6540"/>
                    <a:pt x="1096" y="6230"/>
                    <a:pt x="255" y="5951"/>
                  </a:cubicBezTo>
                  <a:cubicBezTo>
                    <a:pt x="248" y="5948"/>
                    <a:pt x="242" y="5947"/>
                    <a:pt x="235" y="5947"/>
                  </a:cubicBezTo>
                  <a:cubicBezTo>
                    <a:pt x="177" y="5947"/>
                    <a:pt x="146" y="6038"/>
                    <a:pt x="205" y="6068"/>
                  </a:cubicBezTo>
                  <a:cubicBezTo>
                    <a:pt x="1313" y="6631"/>
                    <a:pt x="2469" y="6761"/>
                    <a:pt x="3645" y="7094"/>
                  </a:cubicBezTo>
                  <a:cubicBezTo>
                    <a:pt x="5033" y="7486"/>
                    <a:pt x="5820" y="8786"/>
                    <a:pt x="6714" y="9838"/>
                  </a:cubicBezTo>
                  <a:cubicBezTo>
                    <a:pt x="6732" y="9857"/>
                    <a:pt x="6752" y="9866"/>
                    <a:pt x="6772" y="9866"/>
                  </a:cubicBezTo>
                  <a:cubicBezTo>
                    <a:pt x="6836" y="9866"/>
                    <a:pt x="6893" y="9780"/>
                    <a:pt x="6839" y="9717"/>
                  </a:cubicBezTo>
                  <a:cubicBezTo>
                    <a:pt x="6301" y="9079"/>
                    <a:pt x="5750" y="8200"/>
                    <a:pt x="5073" y="7588"/>
                  </a:cubicBezTo>
                  <a:cubicBezTo>
                    <a:pt x="4448" y="6528"/>
                    <a:pt x="3813" y="5466"/>
                    <a:pt x="3163" y="4412"/>
                  </a:cubicBezTo>
                  <a:cubicBezTo>
                    <a:pt x="2751" y="3262"/>
                    <a:pt x="2390" y="2092"/>
                    <a:pt x="1983" y="941"/>
                  </a:cubicBezTo>
                  <a:cubicBezTo>
                    <a:pt x="1973" y="910"/>
                    <a:pt x="1949" y="897"/>
                    <a:pt x="1924" y="897"/>
                  </a:cubicBezTo>
                  <a:cubicBezTo>
                    <a:pt x="1889" y="897"/>
                    <a:pt x="1853" y="926"/>
                    <a:pt x="1865" y="973"/>
                  </a:cubicBezTo>
                  <a:cubicBezTo>
                    <a:pt x="2097" y="1897"/>
                    <a:pt x="2405" y="2812"/>
                    <a:pt x="2735" y="3714"/>
                  </a:cubicBezTo>
                  <a:cubicBezTo>
                    <a:pt x="1953" y="2460"/>
                    <a:pt x="1147" y="1221"/>
                    <a:pt x="303" y="20"/>
                  </a:cubicBezTo>
                  <a:cubicBezTo>
                    <a:pt x="294" y="6"/>
                    <a:pt x="28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8489700" y="24203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328638" y="14889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8261675" y="48771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2418675" y="45994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3016975" y="2005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8847600" y="7505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8"/>
            <p:cNvSpPr/>
            <p:nvPr/>
          </p:nvSpPr>
          <p:spPr>
            <a:xfrm>
              <a:off x="8805000" y="411190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8"/>
            <p:cNvSpPr/>
            <p:nvPr/>
          </p:nvSpPr>
          <p:spPr>
            <a:xfrm>
              <a:off x="4443788" y="47880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149800" y="3374250"/>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1pPr>
            <a:lvl2pPr lvl="1"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2pPr>
            <a:lvl3pPr lvl="2"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3pPr>
            <a:lvl4pPr lvl="3"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4pPr>
            <a:lvl5pPr lvl="4"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5pPr>
            <a:lvl6pPr lvl="5"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6pPr>
            <a:lvl7pPr lvl="6"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7pPr>
            <a:lvl8pPr lvl="7"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8pPr>
            <a:lvl9pPr lvl="8" algn="ctr" rtl="0">
              <a:spcBef>
                <a:spcPts val="0"/>
              </a:spcBef>
              <a:spcAft>
                <a:spcPts val="0"/>
              </a:spcAft>
              <a:buClr>
                <a:schemeClr val="dk1"/>
              </a:buClr>
              <a:buSzPts val="2800"/>
              <a:buFont typeface="Petit Formal Script"/>
              <a:buNone/>
              <a:defRPr sz="2800" b="1">
                <a:solidFill>
                  <a:schemeClr val="dk1"/>
                </a:solidFill>
                <a:latin typeface="Petit Formal Script"/>
                <a:ea typeface="Petit Formal Script"/>
                <a:cs typeface="Petit Formal Script"/>
                <a:sym typeface="Petit Formal Script"/>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1pPr>
            <a:lvl2pPr marL="914400" lvl="1"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2pPr>
            <a:lvl3pPr marL="1371600" lvl="2"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3pPr>
            <a:lvl4pPr marL="1828800" lvl="3"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4pPr>
            <a:lvl5pPr marL="2286000" lvl="4"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5pPr>
            <a:lvl6pPr marL="2743200" lvl="5"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6pPr>
            <a:lvl7pPr marL="3200400" lvl="6"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7pPr>
            <a:lvl8pPr marL="3657600" lvl="7"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8pPr>
            <a:lvl9pPr marL="4114800" lvl="8" indent="-317500">
              <a:lnSpc>
                <a:spcPct val="100000"/>
              </a:lnSpc>
              <a:spcBef>
                <a:spcPts val="0"/>
              </a:spcBef>
              <a:spcAft>
                <a:spcPts val="0"/>
              </a:spcAft>
              <a:buClr>
                <a:schemeClr val="dk1"/>
              </a:buClr>
              <a:buSzPts val="1400"/>
              <a:buFont typeface="Jost"/>
              <a:buChar char="■"/>
              <a:defRPr>
                <a:solidFill>
                  <a:schemeClr val="dk1"/>
                </a:solidFill>
                <a:latin typeface="Jost"/>
                <a:ea typeface="Jost"/>
                <a:cs typeface="Jost"/>
                <a:sym typeface="Jos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4" r:id="rId9"/>
    <p:sldLayoutId id="2147483666" r:id="rId10"/>
    <p:sldLayoutId id="2147483667"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8"/>
        <p:cNvGrpSpPr/>
        <p:nvPr/>
      </p:nvGrpSpPr>
      <p:grpSpPr>
        <a:xfrm>
          <a:off x="0" y="0"/>
          <a:ext cx="0" cy="0"/>
          <a:chOff x="0" y="0"/>
          <a:chExt cx="0" cy="0"/>
        </a:xfrm>
      </p:grpSpPr>
      <p:sp>
        <p:nvSpPr>
          <p:cNvPr id="3" name="Rectangle 2"/>
          <p:cNvSpPr/>
          <p:nvPr/>
        </p:nvSpPr>
        <p:spPr>
          <a:xfrm>
            <a:off x="488950" y="1013631"/>
            <a:ext cx="8166100" cy="3116238"/>
          </a:xfrm>
          <a:prstGeom prst="rect">
            <a:avLst/>
          </a:prstGeom>
        </p:spPr>
        <p:txBody>
          <a:bodyPr wrap="square">
            <a:spAutoFit/>
          </a:bodyPr>
          <a:lstStyle/>
          <a:p>
            <a:pPr lvl="0" algn="ctr">
              <a:lnSpc>
                <a:spcPct val="150000"/>
              </a:lnSpc>
            </a:pPr>
            <a:r>
              <a:rPr lang="en-US" sz="4300" b="1">
                <a:latin typeface="+mj-lt"/>
                <a:ea typeface="Calibri" panose="020F0502020204030204" pitchFamily="34" charset="0"/>
                <a:cs typeface="Times New Roman" panose="02020603050405020304" pitchFamily="18" charset="0"/>
              </a:rPr>
              <a:t>XIN CHÀO CÁC EM HỌC SINH! </a:t>
            </a:r>
          </a:p>
          <a:p>
            <a:pPr lvl="0" algn="ctr">
              <a:lnSpc>
                <a:spcPct val="150000"/>
              </a:lnSpc>
            </a:pPr>
            <a:r>
              <a:rPr lang="en-US" sz="4400" b="1">
                <a:solidFill>
                  <a:schemeClr val="accent2">
                    <a:lumMod val="50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pPr>
            <a:r>
              <a:rPr lang="en-US" sz="4400" b="1">
                <a:latin typeface="+mj-lt"/>
                <a:ea typeface="Calibri" panose="020F0502020204030204" pitchFamily="34" charset="0"/>
                <a:cs typeface="Times New Roman" panose="02020603050405020304" pitchFamily="18" charset="0"/>
              </a:rPr>
              <a:t>ĐẾN VỚI BÀI HỌC  HÔM NAY</a:t>
            </a:r>
            <a:endParaRPr lang="en-US" sz="4400" b="1">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580880" y="-845494"/>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7115" y="11296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pic>
        <p:nvPicPr>
          <p:cNvPr id="83" name="Picture 82"/>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31645" y="1012663"/>
            <a:ext cx="6779344" cy="3748179"/>
          </a:xfrm>
          <a:prstGeom prst="rect">
            <a:avLst/>
          </a:prstGeom>
        </p:spPr>
      </p:pic>
    </p:spTree>
    <p:extLst>
      <p:ext uri="{BB962C8B-B14F-4D97-AF65-F5344CB8AC3E}">
        <p14:creationId xmlns:p14="http://schemas.microsoft.com/office/powerpoint/2010/main" val="52413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grpSp>
        <p:nvGrpSpPr>
          <p:cNvPr id="3444" name="Google Shape;3444;p32"/>
          <p:cNvGrpSpPr/>
          <p:nvPr/>
        </p:nvGrpSpPr>
        <p:grpSpPr>
          <a:xfrm>
            <a:off x="6987417" y="4090012"/>
            <a:ext cx="847227" cy="1123619"/>
            <a:chOff x="3014914" y="2813161"/>
            <a:chExt cx="403980" cy="535771"/>
          </a:xfrm>
        </p:grpSpPr>
        <p:sp>
          <p:nvSpPr>
            <p:cNvPr id="3445" name="Google Shape;3445;p32"/>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2"/>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2"/>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2"/>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2"/>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2"/>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2"/>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2"/>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2"/>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2"/>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2"/>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2"/>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2"/>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2"/>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2"/>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2"/>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2"/>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2"/>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2"/>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2"/>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2"/>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2"/>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2"/>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8" name="Google Shape;3468;p32"/>
          <p:cNvGrpSpPr/>
          <p:nvPr/>
        </p:nvGrpSpPr>
        <p:grpSpPr>
          <a:xfrm>
            <a:off x="-11" y="2722979"/>
            <a:ext cx="959633" cy="642679"/>
            <a:chOff x="3514214" y="3195454"/>
            <a:chExt cx="959633" cy="642679"/>
          </a:xfrm>
        </p:grpSpPr>
        <p:sp>
          <p:nvSpPr>
            <p:cNvPr id="3469" name="Google Shape;3469;p32"/>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2"/>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2"/>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2"/>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3" name="Google Shape;3473;p32"/>
          <p:cNvGrpSpPr/>
          <p:nvPr/>
        </p:nvGrpSpPr>
        <p:grpSpPr>
          <a:xfrm>
            <a:off x="2260283" y="-513074"/>
            <a:ext cx="963367" cy="1632011"/>
            <a:chOff x="4985808" y="3185926"/>
            <a:chExt cx="963367" cy="1416287"/>
          </a:xfrm>
        </p:grpSpPr>
        <p:sp>
          <p:nvSpPr>
            <p:cNvPr id="3474" name="Google Shape;3474;p32"/>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5" name="Google Shape;3475;p32"/>
            <p:cNvGrpSpPr/>
            <p:nvPr/>
          </p:nvGrpSpPr>
          <p:grpSpPr>
            <a:xfrm>
              <a:off x="5201774" y="3185926"/>
              <a:ext cx="535518" cy="1164104"/>
              <a:chOff x="5201774" y="3185926"/>
              <a:chExt cx="535518" cy="1164104"/>
            </a:xfrm>
          </p:grpSpPr>
          <p:sp>
            <p:nvSpPr>
              <p:cNvPr id="3476" name="Google Shape;3476;p32"/>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2"/>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2"/>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2"/>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0" name="Google Shape;3480;p32"/>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2"/>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2"/>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2"/>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2"/>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2"/>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2"/>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2"/>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2"/>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2"/>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2"/>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2"/>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2"/>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2"/>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2"/>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2"/>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2"/>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2"/>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2"/>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2"/>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2"/>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2"/>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2"/>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2"/>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2"/>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2"/>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2"/>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2"/>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2"/>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2"/>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2"/>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2"/>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2"/>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2"/>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2"/>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2"/>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2"/>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2"/>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2"/>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2"/>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2"/>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2"/>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2"/>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2"/>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2"/>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2"/>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2"/>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2"/>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2"/>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2"/>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2"/>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2"/>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2"/>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2"/>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2"/>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2"/>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2"/>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2"/>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2"/>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2"/>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2"/>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2"/>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2"/>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2"/>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2"/>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2"/>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6" name="Google Shape;3546;p32"/>
          <p:cNvGrpSpPr/>
          <p:nvPr/>
        </p:nvGrpSpPr>
        <p:grpSpPr>
          <a:xfrm>
            <a:off x="-59011" y="2045185"/>
            <a:ext cx="1289945" cy="856775"/>
            <a:chOff x="7726039" y="1895510"/>
            <a:chExt cx="1289945" cy="856775"/>
          </a:xfrm>
        </p:grpSpPr>
        <p:sp>
          <p:nvSpPr>
            <p:cNvPr id="3547" name="Google Shape;3547;p32"/>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2"/>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2"/>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2"/>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2"/>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2"/>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2"/>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2"/>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2"/>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2"/>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2"/>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2"/>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2"/>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2"/>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2"/>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2"/>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2"/>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2"/>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2"/>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2"/>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2"/>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2"/>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2"/>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2"/>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2"/>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2"/>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2"/>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2"/>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2"/>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2"/>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2"/>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2"/>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9" name="Google Shape;3579;p32"/>
          <p:cNvGrpSpPr/>
          <p:nvPr/>
        </p:nvGrpSpPr>
        <p:grpSpPr>
          <a:xfrm>
            <a:off x="1547896" y="3782005"/>
            <a:ext cx="1013765" cy="1622220"/>
            <a:chOff x="3131096" y="1179168"/>
            <a:chExt cx="1013765" cy="1622220"/>
          </a:xfrm>
        </p:grpSpPr>
        <p:sp>
          <p:nvSpPr>
            <p:cNvPr id="3580" name="Google Shape;3580;p32"/>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2"/>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2"/>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2"/>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2"/>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2"/>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2"/>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2"/>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2"/>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2"/>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2"/>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2"/>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2"/>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2"/>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2"/>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2"/>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2"/>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2"/>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2"/>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2"/>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2"/>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2"/>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2"/>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2"/>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2"/>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2"/>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2"/>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2"/>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2"/>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2"/>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2"/>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2"/>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2" name="Google Shape;3612;p32"/>
          <p:cNvGrpSpPr/>
          <p:nvPr/>
        </p:nvGrpSpPr>
        <p:grpSpPr>
          <a:xfrm>
            <a:off x="7666950" y="2412531"/>
            <a:ext cx="1577905" cy="828125"/>
            <a:chOff x="350375" y="2608781"/>
            <a:chExt cx="1577905" cy="828125"/>
          </a:xfrm>
        </p:grpSpPr>
        <p:sp>
          <p:nvSpPr>
            <p:cNvPr id="3613" name="Google Shape;3613;p32"/>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2"/>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2"/>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2"/>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2"/>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2"/>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2"/>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2"/>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2"/>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2"/>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2"/>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2"/>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TextBox 30"/>
          <p:cNvSpPr txBox="1"/>
          <p:nvPr/>
        </p:nvSpPr>
        <p:spPr>
          <a:xfrm>
            <a:off x="-1" y="808832"/>
            <a:ext cx="9144001" cy="101566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Bài 19: THANH ÂM CỦA NÚI</a:t>
            </a:r>
            <a:endParaRPr lang="en-US" sz="4400" b="1" dirty="0">
              <a:solidFill>
                <a:schemeClr val="bg2">
                  <a:lumMod val="10000"/>
                </a:schemeClr>
              </a:solidFill>
              <a:latin typeface="Arial" panose="020B0604020202020204" pitchFamily="34" charset="0"/>
              <a:cs typeface="Arial" panose="020B0604020202020204" pitchFamily="34" charset="0"/>
            </a:endParaRPr>
          </a:p>
        </p:txBody>
      </p:sp>
      <p:sp>
        <p:nvSpPr>
          <p:cNvPr id="188" name="TextBox 69">
            <a:extLst>
              <a:ext uri="{FF2B5EF4-FFF2-40B4-BE49-F238E27FC236}">
                <a16:creationId xmlns:a16="http://schemas.microsoft.com/office/drawing/2014/main" id="{8B4AF764-FF6D-918A-FD70-12A1CF14DCBB}"/>
              </a:ext>
            </a:extLst>
          </p:cNvPr>
          <p:cNvSpPr txBox="1"/>
          <p:nvPr/>
        </p:nvSpPr>
        <p:spPr>
          <a:xfrm>
            <a:off x="987580" y="1711644"/>
            <a:ext cx="7190767" cy="217142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spc="119">
                <a:solidFill>
                  <a:schemeClr val="accent5">
                    <a:lumMod val="50000"/>
                  </a:schemeClr>
                </a:solidFill>
                <a:latin typeface="Arial" panose="020B0604020202020204" pitchFamily="34" charset="0"/>
                <a:cs typeface="Arial" panose="020B0604020202020204" pitchFamily="34" charset="0"/>
              </a:rPr>
              <a:t>TIẾT 1: ĐỌC</a:t>
            </a:r>
          </a:p>
          <a:p>
            <a:pPr algn="ctr">
              <a:lnSpc>
                <a:spcPct val="150000"/>
              </a:lnSpc>
            </a:pPr>
            <a:r>
              <a:rPr lang="en-US" sz="4800" b="1">
                <a:solidFill>
                  <a:schemeClr val="bg2">
                    <a:lumMod val="50000"/>
                  </a:schemeClr>
                </a:solidFill>
                <a:latin typeface="Arial" panose="020B0604020202020204" pitchFamily="34" charset="0"/>
                <a:cs typeface="Arial" panose="020B0604020202020204" pitchFamily="34" charset="0"/>
              </a:rPr>
              <a:t>THANH ÂM CỦA NÚI</a:t>
            </a:r>
            <a:endParaRPr lang="en-US" sz="4800" b="1" spc="119">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anim calcmode="lin" valueType="num">
                                      <p:cBhvr>
                                        <p:cTn id="8" dur="500" fill="hold"/>
                                        <p:tgtEl>
                                          <p:spTgt spid="188"/>
                                        </p:tgtEl>
                                        <p:attrNameLst>
                                          <p:attrName>ppt_x</p:attrName>
                                        </p:attrNameLst>
                                      </p:cBhvr>
                                      <p:tavLst>
                                        <p:tav tm="0">
                                          <p:val>
                                            <p:strVal val="#ppt_x"/>
                                          </p:val>
                                        </p:tav>
                                        <p:tav tm="100000">
                                          <p:val>
                                            <p:strVal val="#ppt_x"/>
                                          </p:val>
                                        </p:tav>
                                      </p:tavLst>
                                    </p:anim>
                                    <p:anim calcmode="lin" valueType="num">
                                      <p:cBhvr>
                                        <p:cTn id="9" dur="500" fill="hold"/>
                                        <p:tgtEl>
                                          <p:spTgt spid="1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7"/>
                                        </p:tgtEl>
                                        <p:attrNameLst>
                                          <p:attrName>style.visibility</p:attrName>
                                        </p:attrNameLst>
                                      </p:cBhvr>
                                      <p:to>
                                        <p:strVal val="visible"/>
                                      </p:to>
                                    </p:set>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strVal val="#ppt_x"/>
                                          </p:val>
                                        </p:tav>
                                        <p:tav tm="100000">
                                          <p:val>
                                            <p:strVal val="#ppt_x"/>
                                          </p:val>
                                        </p:tav>
                                      </p:tavLst>
                                    </p:anim>
                                    <p:anim calcmode="lin" valueType="num">
                                      <p:cBhvr>
                                        <p:cTn id="15" dur="500" fill="hold"/>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7"/>
        <p:cNvGrpSpPr/>
        <p:nvPr/>
      </p:nvGrpSpPr>
      <p:grpSpPr>
        <a:xfrm>
          <a:off x="0" y="0"/>
          <a:ext cx="0" cy="0"/>
          <a:chOff x="0" y="0"/>
          <a:chExt cx="0" cy="0"/>
        </a:xfrm>
      </p:grpSpPr>
      <p:sp>
        <p:nvSpPr>
          <p:cNvPr id="3638" name="Google Shape;3638;p34"/>
          <p:cNvSpPr txBox="1">
            <a:spLocks noGrp="1"/>
          </p:cNvSpPr>
          <p:nvPr>
            <p:ph type="title"/>
          </p:nvPr>
        </p:nvSpPr>
        <p:spPr>
          <a:xfrm rot="1921">
            <a:off x="814687" y="1279376"/>
            <a:ext cx="2147100" cy="10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3639" name="Google Shape;3639;p34"/>
          <p:cNvSpPr txBox="1">
            <a:spLocks noGrp="1"/>
          </p:cNvSpPr>
          <p:nvPr>
            <p:ph type="title" idx="2"/>
          </p:nvPr>
        </p:nvSpPr>
        <p:spPr>
          <a:xfrm rot="1921">
            <a:off x="3453267" y="3381815"/>
            <a:ext cx="2147100" cy="10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mj-lt"/>
              </a:rPr>
              <a:t>03</a:t>
            </a:r>
            <a:endParaRPr>
              <a:latin typeface="+mj-lt"/>
            </a:endParaRPr>
          </a:p>
        </p:txBody>
      </p:sp>
      <p:sp>
        <p:nvSpPr>
          <p:cNvPr id="3640" name="Google Shape;3640;p34"/>
          <p:cNvSpPr txBox="1">
            <a:spLocks noGrp="1"/>
          </p:cNvSpPr>
          <p:nvPr>
            <p:ph type="title" idx="4"/>
          </p:nvPr>
        </p:nvSpPr>
        <p:spPr>
          <a:xfrm rot="1441">
            <a:off x="6182237" y="1279400"/>
            <a:ext cx="2147100" cy="10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mj-lt"/>
              </a:rPr>
              <a:t>02</a:t>
            </a:r>
            <a:endParaRPr>
              <a:latin typeface="+mj-lt"/>
            </a:endParaRPr>
          </a:p>
        </p:txBody>
      </p:sp>
      <p:sp>
        <p:nvSpPr>
          <p:cNvPr id="3647" name="Google Shape;3647;p34"/>
          <p:cNvSpPr txBox="1">
            <a:spLocks noGrp="1"/>
          </p:cNvSpPr>
          <p:nvPr>
            <p:ph type="subTitle" idx="8"/>
          </p:nvPr>
        </p:nvSpPr>
        <p:spPr>
          <a:xfrm>
            <a:off x="848403" y="2358972"/>
            <a:ext cx="2147100" cy="781500"/>
          </a:xfrm>
          <a:prstGeom prst="rect">
            <a:avLst/>
          </a:prstGeom>
        </p:spPr>
        <p:txBody>
          <a:bodyPr spcFirstLastPara="1" wrap="square" lIns="91425" tIns="91425" rIns="91425" bIns="91425" anchor="b" anchorCtr="0">
            <a:noAutofit/>
          </a:bodyPr>
          <a:lstStyle/>
          <a:p>
            <a:pPr marL="0" lvl="0" indent="0">
              <a:lnSpc>
                <a:spcPct val="150000"/>
              </a:lnSpc>
            </a:pPr>
            <a:r>
              <a:rPr lang="en-US" sz="3200">
                <a:latin typeface="+mj-lt"/>
              </a:rPr>
              <a:t>ĐỌC </a:t>
            </a:r>
          </a:p>
          <a:p>
            <a:pPr marL="0" lvl="0" indent="0">
              <a:lnSpc>
                <a:spcPct val="150000"/>
              </a:lnSpc>
            </a:pPr>
            <a:r>
              <a:rPr lang="en-US" sz="3200">
                <a:latin typeface="+mj-lt"/>
              </a:rPr>
              <a:t>VĂN BẢN</a:t>
            </a:r>
          </a:p>
        </p:txBody>
      </p:sp>
      <p:sp>
        <p:nvSpPr>
          <p:cNvPr id="3648" name="Google Shape;3648;p34"/>
          <p:cNvSpPr txBox="1">
            <a:spLocks noGrp="1"/>
          </p:cNvSpPr>
          <p:nvPr>
            <p:ph type="subTitle" idx="9"/>
          </p:nvPr>
        </p:nvSpPr>
        <p:spPr>
          <a:xfrm>
            <a:off x="6205796" y="2381156"/>
            <a:ext cx="2147100" cy="781500"/>
          </a:xfrm>
          <a:prstGeom prst="rect">
            <a:avLst/>
          </a:prstGeom>
        </p:spPr>
        <p:txBody>
          <a:bodyPr spcFirstLastPara="1" wrap="square" lIns="91425" tIns="91425" rIns="91425" bIns="91425" anchor="b" anchorCtr="0">
            <a:noAutofit/>
          </a:bodyPr>
          <a:lstStyle/>
          <a:p>
            <a:pPr marL="0" lvl="0" indent="0">
              <a:lnSpc>
                <a:spcPct val="150000"/>
              </a:lnSpc>
            </a:pPr>
            <a:r>
              <a:rPr lang="en-US" sz="3200">
                <a:latin typeface="+mj-lt"/>
              </a:rPr>
              <a:t>TRẢ LỜI CÂU HỎI</a:t>
            </a:r>
          </a:p>
        </p:txBody>
      </p:sp>
      <p:sp>
        <p:nvSpPr>
          <p:cNvPr id="3650" name="Google Shape;3650;p34"/>
          <p:cNvSpPr txBox="1">
            <a:spLocks noGrp="1"/>
          </p:cNvSpPr>
          <p:nvPr>
            <p:ph type="subTitle" idx="14"/>
          </p:nvPr>
        </p:nvSpPr>
        <p:spPr>
          <a:xfrm>
            <a:off x="2111159" y="3778527"/>
            <a:ext cx="4637997" cy="781500"/>
          </a:xfrm>
          <a:prstGeom prst="rect">
            <a:avLst/>
          </a:prstGeom>
        </p:spPr>
        <p:txBody>
          <a:bodyPr spcFirstLastPara="1" wrap="square" lIns="91425" tIns="91425" rIns="91425" bIns="91425" anchor="b" anchorCtr="0">
            <a:noAutofit/>
          </a:bodyPr>
          <a:lstStyle/>
          <a:p>
            <a:pPr marL="0" lvl="0" indent="0">
              <a:lnSpc>
                <a:spcPct val="150000"/>
              </a:lnSpc>
            </a:pPr>
            <a:r>
              <a:rPr lang="en-US" sz="3200">
                <a:latin typeface="+mj-lt"/>
              </a:rPr>
              <a:t>LUYỆN ĐỌC LẠI</a:t>
            </a:r>
          </a:p>
        </p:txBody>
      </p:sp>
      <p:sp>
        <p:nvSpPr>
          <p:cNvPr id="3651" name="Google Shape;3651;p34"/>
          <p:cNvSpPr/>
          <p:nvPr/>
        </p:nvSpPr>
        <p:spPr>
          <a:xfrm>
            <a:off x="8452300" y="152013"/>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652" name="Google Shape;3652;p34"/>
          <p:cNvGrpSpPr/>
          <p:nvPr/>
        </p:nvGrpSpPr>
        <p:grpSpPr>
          <a:xfrm>
            <a:off x="3563674" y="1362811"/>
            <a:ext cx="1670063" cy="1499927"/>
            <a:chOff x="3262884" y="1760631"/>
            <a:chExt cx="2456597" cy="2748962"/>
          </a:xfrm>
        </p:grpSpPr>
        <p:grpSp>
          <p:nvGrpSpPr>
            <p:cNvPr id="3653" name="Google Shape;3653;p34"/>
            <p:cNvGrpSpPr/>
            <p:nvPr/>
          </p:nvGrpSpPr>
          <p:grpSpPr>
            <a:xfrm>
              <a:off x="3262884" y="1760631"/>
              <a:ext cx="2456597" cy="2748962"/>
              <a:chOff x="3262884" y="1760631"/>
              <a:chExt cx="2456597" cy="2748962"/>
            </a:xfrm>
          </p:grpSpPr>
          <p:grpSp>
            <p:nvGrpSpPr>
              <p:cNvPr id="3654" name="Google Shape;3654;p34"/>
              <p:cNvGrpSpPr/>
              <p:nvPr/>
            </p:nvGrpSpPr>
            <p:grpSpPr>
              <a:xfrm rot="-1289305">
                <a:off x="3377709" y="2630974"/>
                <a:ext cx="561670" cy="769828"/>
                <a:chOff x="3014914" y="2813161"/>
                <a:chExt cx="403980" cy="535771"/>
              </a:xfrm>
            </p:grpSpPr>
            <p:sp>
              <p:nvSpPr>
                <p:cNvPr id="3655" name="Google Shape;3655;p34"/>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56" name="Google Shape;3656;p34"/>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57" name="Google Shape;3657;p34"/>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58" name="Google Shape;3658;p34"/>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59" name="Google Shape;3659;p34"/>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0" name="Google Shape;3660;p34"/>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1" name="Google Shape;3661;p34"/>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2" name="Google Shape;3662;p34"/>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3" name="Google Shape;3663;p34"/>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4" name="Google Shape;3664;p34"/>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5" name="Google Shape;3665;p34"/>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6" name="Google Shape;3666;p34"/>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7" name="Google Shape;3667;p34"/>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8" name="Google Shape;3668;p34"/>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9" name="Google Shape;3669;p34"/>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0" name="Google Shape;3670;p34"/>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1" name="Google Shape;3671;p34"/>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2" name="Google Shape;3672;p34"/>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3" name="Google Shape;3673;p34"/>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4" name="Google Shape;3674;p34"/>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5" name="Google Shape;3675;p34"/>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6" name="Google Shape;3676;p34"/>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7" name="Google Shape;3677;p34"/>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678" name="Google Shape;3678;p34"/>
              <p:cNvGrpSpPr/>
              <p:nvPr/>
            </p:nvGrpSpPr>
            <p:grpSpPr>
              <a:xfrm>
                <a:off x="3797709" y="1760630"/>
                <a:ext cx="1013765" cy="1622220"/>
                <a:chOff x="3131096" y="1179168"/>
                <a:chExt cx="1013765" cy="1622220"/>
              </a:xfrm>
            </p:grpSpPr>
            <p:sp>
              <p:nvSpPr>
                <p:cNvPr id="3679" name="Google Shape;3679;p34"/>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0" name="Google Shape;3680;p34"/>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1" name="Google Shape;3681;p34"/>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2" name="Google Shape;3682;p34"/>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3" name="Google Shape;3683;p34"/>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4" name="Google Shape;3684;p34"/>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5" name="Google Shape;3685;p34"/>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6" name="Google Shape;3686;p34"/>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7" name="Google Shape;3687;p34"/>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8" name="Google Shape;3688;p34"/>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9" name="Google Shape;3689;p34"/>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0" name="Google Shape;3690;p34"/>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1" name="Google Shape;3691;p34"/>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2" name="Google Shape;3692;p34"/>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3" name="Google Shape;3693;p34"/>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4" name="Google Shape;3694;p34"/>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5" name="Google Shape;3695;p34"/>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6" name="Google Shape;3696;p34"/>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7" name="Google Shape;3697;p34"/>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8" name="Google Shape;3698;p34"/>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9" name="Google Shape;3699;p34"/>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0" name="Google Shape;3700;p34"/>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1" name="Google Shape;3701;p34"/>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2" name="Google Shape;3702;p34"/>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3" name="Google Shape;3703;p34"/>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4" name="Google Shape;3704;p34"/>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5" name="Google Shape;3705;p34"/>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6" name="Google Shape;3706;p34"/>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7" name="Google Shape;3707;p34"/>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8" name="Google Shape;3708;p34"/>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09" name="Google Shape;3709;p34"/>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0" name="Google Shape;3710;p34"/>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11" name="Google Shape;3711;p34"/>
              <p:cNvGrpSpPr/>
              <p:nvPr/>
            </p:nvGrpSpPr>
            <p:grpSpPr>
              <a:xfrm>
                <a:off x="4928204" y="1858433"/>
                <a:ext cx="791278" cy="914616"/>
                <a:chOff x="6538254" y="3028146"/>
                <a:chExt cx="791278" cy="914616"/>
              </a:xfrm>
            </p:grpSpPr>
            <p:sp>
              <p:nvSpPr>
                <p:cNvPr id="3712" name="Google Shape;3712;p34"/>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3" name="Google Shape;3713;p34"/>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4" name="Google Shape;3714;p34"/>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5" name="Google Shape;3715;p34"/>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6" name="Google Shape;3716;p34"/>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7" name="Google Shape;3717;p34"/>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8" name="Google Shape;3718;p34"/>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19" name="Google Shape;3719;p34"/>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0" name="Google Shape;3720;p34"/>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1" name="Google Shape;3721;p34"/>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22" name="Google Shape;3722;p34"/>
              <p:cNvGrpSpPr/>
              <p:nvPr/>
            </p:nvGrpSpPr>
            <p:grpSpPr>
              <a:xfrm rot="-8281662">
                <a:off x="3737504" y="3697810"/>
                <a:ext cx="216863" cy="546304"/>
                <a:chOff x="1696320" y="1930080"/>
                <a:chExt cx="216854" cy="546281"/>
              </a:xfrm>
            </p:grpSpPr>
            <p:sp>
              <p:nvSpPr>
                <p:cNvPr id="3723" name="Google Shape;3723;p34"/>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4" name="Google Shape;3724;p34"/>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5" name="Google Shape;3725;p34"/>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26" name="Google Shape;3726;p34"/>
              <p:cNvGrpSpPr/>
              <p:nvPr/>
            </p:nvGrpSpPr>
            <p:grpSpPr>
              <a:xfrm>
                <a:off x="4571990" y="2571745"/>
                <a:ext cx="1147488" cy="1123620"/>
                <a:chOff x="4733815" y="1730132"/>
                <a:chExt cx="1147488" cy="1123620"/>
              </a:xfrm>
            </p:grpSpPr>
            <p:sp>
              <p:nvSpPr>
                <p:cNvPr id="3727" name="Google Shape;3727;p34"/>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8" name="Google Shape;3728;p34"/>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9" name="Google Shape;3729;p34"/>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0" name="Google Shape;3730;p34"/>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1" name="Google Shape;3731;p34"/>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2" name="Google Shape;3732;p34"/>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3" name="Google Shape;3733;p34"/>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4" name="Google Shape;3734;p34"/>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5" name="Google Shape;3735;p34"/>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36" name="Google Shape;3736;p34"/>
              <p:cNvGrpSpPr/>
              <p:nvPr/>
            </p:nvGrpSpPr>
            <p:grpSpPr>
              <a:xfrm rot="-5400000">
                <a:off x="4435935" y="3463449"/>
                <a:ext cx="985417" cy="1106869"/>
                <a:chOff x="1237810" y="3563249"/>
                <a:chExt cx="985417" cy="1106869"/>
              </a:xfrm>
            </p:grpSpPr>
            <p:sp>
              <p:nvSpPr>
                <p:cNvPr id="3737" name="Google Shape;3737;p34"/>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8" name="Google Shape;3738;p34"/>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9" name="Google Shape;3739;p34"/>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0" name="Google Shape;3740;p34"/>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1" name="Google Shape;3741;p34"/>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2" name="Google Shape;3742;p34"/>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3" name="Google Shape;3743;p34"/>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4" name="Google Shape;3744;p34"/>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5" name="Google Shape;3745;p34"/>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6" name="Google Shape;3746;p34"/>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7" name="Google Shape;3747;p34"/>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8" name="Google Shape;3748;p34"/>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9" name="Google Shape;3749;p34"/>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0" name="Google Shape;3750;p34"/>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1" name="Google Shape;3751;p34"/>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2" name="Google Shape;3752;p34"/>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3" name="Google Shape;3753;p34"/>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4" name="Google Shape;3754;p34"/>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5" name="Google Shape;3755;p34"/>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6" name="Google Shape;3756;p34"/>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7" name="Google Shape;3757;p34"/>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8" name="Google Shape;3758;p34"/>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9" name="Google Shape;3759;p34"/>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0" name="Google Shape;3760;p34"/>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1" name="Google Shape;3761;p34"/>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2" name="Google Shape;3762;p34"/>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3" name="Google Shape;3763;p34"/>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4" name="Google Shape;3764;p34"/>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5" name="Google Shape;3765;p34"/>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6" name="Google Shape;3766;p34"/>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7" name="Google Shape;3767;p34"/>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8" name="Google Shape;3768;p34"/>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9" name="Google Shape;3769;p34"/>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0" name="Google Shape;3770;p34"/>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1" name="Google Shape;3771;p34"/>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72" name="Google Shape;3772;p34"/>
              <p:cNvGrpSpPr/>
              <p:nvPr/>
            </p:nvGrpSpPr>
            <p:grpSpPr>
              <a:xfrm>
                <a:off x="3435917" y="2796423"/>
                <a:ext cx="1192379" cy="1332369"/>
                <a:chOff x="2507604" y="3527223"/>
                <a:chExt cx="1192379" cy="1332369"/>
              </a:xfrm>
            </p:grpSpPr>
            <p:sp>
              <p:nvSpPr>
                <p:cNvPr id="3773" name="Google Shape;3773;p34"/>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4" name="Google Shape;3774;p34"/>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5" name="Google Shape;3775;p34"/>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6" name="Google Shape;3776;p34"/>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7" name="Google Shape;3777;p34"/>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78" name="Google Shape;3778;p34"/>
              <p:cNvGrpSpPr/>
              <p:nvPr/>
            </p:nvGrpSpPr>
            <p:grpSpPr>
              <a:xfrm>
                <a:off x="4200003" y="2960750"/>
                <a:ext cx="1029913" cy="1003733"/>
                <a:chOff x="8062715" y="2982812"/>
                <a:chExt cx="1029913" cy="1003733"/>
              </a:xfrm>
            </p:grpSpPr>
            <p:sp>
              <p:nvSpPr>
                <p:cNvPr id="3779" name="Google Shape;3779;p34"/>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0" name="Google Shape;3780;p34"/>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1" name="Google Shape;3781;p34"/>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2" name="Google Shape;3782;p34"/>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3" name="Google Shape;3783;p34"/>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4" name="Google Shape;3784;p34"/>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5" name="Google Shape;3785;p34"/>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6" name="Google Shape;3786;p34"/>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7" name="Google Shape;3787;p34"/>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8" name="Google Shape;3788;p34"/>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9" name="Google Shape;3789;p34"/>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0" name="Google Shape;3790;p34"/>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3791" name="Google Shape;3791;p34"/>
            <p:cNvSpPr/>
            <p:nvPr/>
          </p:nvSpPr>
          <p:spPr>
            <a:xfrm>
              <a:off x="3582638" y="23800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2" name="Google Shape;3792;p34"/>
            <p:cNvSpPr/>
            <p:nvPr/>
          </p:nvSpPr>
          <p:spPr>
            <a:xfrm>
              <a:off x="4885600" y="18557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58" name="TextBox 35">
            <a:extLst>
              <a:ext uri="{FF2B5EF4-FFF2-40B4-BE49-F238E27FC236}">
                <a16:creationId xmlns:a16="http://schemas.microsoft.com/office/drawing/2014/main" id="{B030F64E-D154-7332-C853-4354A2B66AA6}"/>
              </a:ext>
            </a:extLst>
          </p:cNvPr>
          <p:cNvSpPr txBox="1"/>
          <p:nvPr/>
        </p:nvSpPr>
        <p:spPr>
          <a:xfrm>
            <a:off x="2240306" y="389119"/>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50000"/>
                  </a:schemeClr>
                </a:solidFill>
                <a:latin typeface="+mj-lt"/>
              </a:rPr>
              <a:t>NỘI DUNG BÀI HỌC</a:t>
            </a:r>
            <a:endParaRPr lang="en-US" sz="3600" b="1" dirty="0">
              <a:solidFill>
                <a:schemeClr val="bg2">
                  <a:lumMod val="5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barn(inVertical)">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38"/>
                                        </p:tgtEl>
                                        <p:attrNameLst>
                                          <p:attrName>style.visibility</p:attrName>
                                        </p:attrNameLst>
                                      </p:cBhvr>
                                      <p:to>
                                        <p:strVal val="visible"/>
                                      </p:to>
                                    </p:set>
                                    <p:animEffect transition="in" filter="fade">
                                      <p:cBhvr>
                                        <p:cTn id="12" dur="500"/>
                                        <p:tgtEl>
                                          <p:spTgt spid="36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47">
                                            <p:txEl>
                                              <p:pRg st="0" end="0"/>
                                            </p:txEl>
                                          </p:spTgt>
                                        </p:tgtEl>
                                        <p:attrNameLst>
                                          <p:attrName>style.visibility</p:attrName>
                                        </p:attrNameLst>
                                      </p:cBhvr>
                                      <p:to>
                                        <p:strVal val="visible"/>
                                      </p:to>
                                    </p:set>
                                    <p:animEffect transition="in" filter="fade">
                                      <p:cBhvr>
                                        <p:cTn id="15" dur="500"/>
                                        <p:tgtEl>
                                          <p:spTgt spid="364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47">
                                            <p:txEl>
                                              <p:pRg st="1" end="1"/>
                                            </p:txEl>
                                          </p:spTgt>
                                        </p:tgtEl>
                                        <p:attrNameLst>
                                          <p:attrName>style.visibility</p:attrName>
                                        </p:attrNameLst>
                                      </p:cBhvr>
                                      <p:to>
                                        <p:strVal val="visible"/>
                                      </p:to>
                                    </p:set>
                                    <p:animEffect transition="in" filter="fade">
                                      <p:cBhvr>
                                        <p:cTn id="18" dur="500"/>
                                        <p:tgtEl>
                                          <p:spTgt spid="3647">
                                            <p:txEl>
                                              <p:pRg st="1" end="1"/>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648">
                                            <p:txEl>
                                              <p:pRg st="0" end="0"/>
                                            </p:txEl>
                                          </p:spTgt>
                                        </p:tgtEl>
                                        <p:attrNameLst>
                                          <p:attrName>style.visibility</p:attrName>
                                        </p:attrNameLst>
                                      </p:cBhvr>
                                      <p:to>
                                        <p:strVal val="visible"/>
                                      </p:to>
                                    </p:set>
                                    <p:animEffect transition="in" filter="fade">
                                      <p:cBhvr>
                                        <p:cTn id="22" dur="500"/>
                                        <p:tgtEl>
                                          <p:spTgt spid="364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40"/>
                                        </p:tgtEl>
                                        <p:attrNameLst>
                                          <p:attrName>style.visibility</p:attrName>
                                        </p:attrNameLst>
                                      </p:cBhvr>
                                      <p:to>
                                        <p:strVal val="visible"/>
                                      </p:to>
                                    </p:set>
                                    <p:animEffect transition="in" filter="fade">
                                      <p:cBhvr>
                                        <p:cTn id="25" dur="500"/>
                                        <p:tgtEl>
                                          <p:spTgt spid="364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639"/>
                                        </p:tgtEl>
                                        <p:attrNameLst>
                                          <p:attrName>style.visibility</p:attrName>
                                        </p:attrNameLst>
                                      </p:cBhvr>
                                      <p:to>
                                        <p:strVal val="visible"/>
                                      </p:to>
                                    </p:set>
                                    <p:animEffect transition="in" filter="fade">
                                      <p:cBhvr>
                                        <p:cTn id="29" dur="500"/>
                                        <p:tgtEl>
                                          <p:spTgt spid="36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50">
                                            <p:txEl>
                                              <p:pRg st="0" end="0"/>
                                            </p:txEl>
                                          </p:spTgt>
                                        </p:tgtEl>
                                        <p:attrNameLst>
                                          <p:attrName>style.visibility</p:attrName>
                                        </p:attrNameLst>
                                      </p:cBhvr>
                                      <p:to>
                                        <p:strVal val="visible"/>
                                      </p:to>
                                    </p:set>
                                    <p:animEffect transition="in" filter="fade">
                                      <p:cBhvr>
                                        <p:cTn id="32" dur="500"/>
                                        <p:tgtEl>
                                          <p:spTgt spid="3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8" grpId="0"/>
      <p:bldP spid="3639" grpId="0"/>
      <p:bldP spid="3640" grpId="0"/>
      <p:bldP spid="3647" grpId="0" uiExpand="1" build="p"/>
      <p:bldP spid="3648" grpId="0" build="p"/>
      <p:bldP spid="3650" grpId="0" build="p"/>
      <p:bldP spid="1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6"/>
        <p:cNvGrpSpPr/>
        <p:nvPr/>
      </p:nvGrpSpPr>
      <p:grpSpPr>
        <a:xfrm>
          <a:off x="0" y="0"/>
          <a:ext cx="0" cy="0"/>
          <a:chOff x="0" y="0"/>
          <a:chExt cx="0" cy="0"/>
        </a:xfrm>
      </p:grpSpPr>
      <p:grpSp>
        <p:nvGrpSpPr>
          <p:cNvPr id="3800" name="Google Shape;3800;p35"/>
          <p:cNvGrpSpPr/>
          <p:nvPr/>
        </p:nvGrpSpPr>
        <p:grpSpPr>
          <a:xfrm rot="-3735064">
            <a:off x="6040599" y="1582560"/>
            <a:ext cx="216855" cy="546283"/>
            <a:chOff x="1696320" y="1930080"/>
            <a:chExt cx="216854" cy="546281"/>
          </a:xfrm>
        </p:grpSpPr>
        <p:sp>
          <p:nvSpPr>
            <p:cNvPr id="3801" name="Google Shape;3801;p35"/>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5"/>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5"/>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5"/>
          <p:cNvGrpSpPr/>
          <p:nvPr/>
        </p:nvGrpSpPr>
        <p:grpSpPr>
          <a:xfrm>
            <a:off x="6430189" y="1548360"/>
            <a:ext cx="1289945" cy="856775"/>
            <a:chOff x="7726039" y="1895510"/>
            <a:chExt cx="1289945" cy="856775"/>
          </a:xfrm>
        </p:grpSpPr>
        <p:sp>
          <p:nvSpPr>
            <p:cNvPr id="3805" name="Google Shape;3805;p35"/>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5"/>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5"/>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5"/>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5"/>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5"/>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5"/>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5"/>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5"/>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5"/>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5"/>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5"/>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5"/>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5"/>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5"/>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5"/>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5"/>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5"/>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5"/>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5"/>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5"/>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5"/>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5"/>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5"/>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5"/>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5"/>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5"/>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5"/>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5"/>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5"/>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5"/>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5"/>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7" name="Google Shape;3837;p35"/>
          <p:cNvGrpSpPr/>
          <p:nvPr/>
        </p:nvGrpSpPr>
        <p:grpSpPr>
          <a:xfrm>
            <a:off x="6476365" y="2751300"/>
            <a:ext cx="1029913" cy="1003733"/>
            <a:chOff x="8062715" y="2982812"/>
            <a:chExt cx="1029913" cy="1003733"/>
          </a:xfrm>
        </p:grpSpPr>
        <p:sp>
          <p:nvSpPr>
            <p:cNvPr id="3838" name="Google Shape;3838;p35"/>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5"/>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5"/>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5"/>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5"/>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5"/>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5"/>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5"/>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5"/>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5"/>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5"/>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5"/>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0" name="Google Shape;3850;p35"/>
          <p:cNvGrpSpPr/>
          <p:nvPr/>
        </p:nvGrpSpPr>
        <p:grpSpPr>
          <a:xfrm>
            <a:off x="6050359" y="3862005"/>
            <a:ext cx="426015" cy="459033"/>
            <a:chOff x="2173334" y="3012855"/>
            <a:chExt cx="426015" cy="459033"/>
          </a:xfrm>
        </p:grpSpPr>
        <p:sp>
          <p:nvSpPr>
            <p:cNvPr id="3851" name="Google Shape;3851;p35"/>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5"/>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5"/>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4" name="Google Shape;3854;p35"/>
          <p:cNvSpPr/>
          <p:nvPr/>
        </p:nvSpPr>
        <p:spPr>
          <a:xfrm>
            <a:off x="6591775" y="24051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5"/>
          <p:cNvSpPr/>
          <p:nvPr/>
        </p:nvSpPr>
        <p:spPr>
          <a:xfrm>
            <a:off x="8214500" y="13816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6" name="Google Shape;3856;p35"/>
          <p:cNvGrpSpPr/>
          <p:nvPr/>
        </p:nvGrpSpPr>
        <p:grpSpPr>
          <a:xfrm rot="1987018">
            <a:off x="138169" y="3975252"/>
            <a:ext cx="957766" cy="1270219"/>
            <a:chOff x="3014914" y="2813161"/>
            <a:chExt cx="403980" cy="535771"/>
          </a:xfrm>
        </p:grpSpPr>
        <p:sp>
          <p:nvSpPr>
            <p:cNvPr id="3857" name="Google Shape;3857;p35"/>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5"/>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5"/>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5"/>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5"/>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5"/>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5"/>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5"/>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5"/>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5"/>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5"/>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5"/>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5"/>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5"/>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5"/>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5"/>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5"/>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5"/>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5"/>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5"/>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5"/>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5"/>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5"/>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0" name="Google Shape;3880;p35"/>
          <p:cNvGrpSpPr/>
          <p:nvPr/>
        </p:nvGrpSpPr>
        <p:grpSpPr>
          <a:xfrm>
            <a:off x="4871366" y="4029896"/>
            <a:ext cx="985457" cy="1139063"/>
            <a:chOff x="6538254" y="3028146"/>
            <a:chExt cx="791278" cy="914616"/>
          </a:xfrm>
        </p:grpSpPr>
        <p:sp>
          <p:nvSpPr>
            <p:cNvPr id="3881" name="Google Shape;3881;p35"/>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5"/>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5"/>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5"/>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5"/>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5"/>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5"/>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5"/>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5"/>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5"/>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1" name="Google Shape;3891;p35"/>
          <p:cNvGrpSpPr/>
          <p:nvPr/>
        </p:nvGrpSpPr>
        <p:grpSpPr>
          <a:xfrm>
            <a:off x="5330858" y="-168637"/>
            <a:ext cx="963367" cy="1416287"/>
            <a:chOff x="4985808" y="3185926"/>
            <a:chExt cx="963367" cy="1416287"/>
          </a:xfrm>
        </p:grpSpPr>
        <p:sp>
          <p:nvSpPr>
            <p:cNvPr id="3892" name="Google Shape;3892;p35"/>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3" name="Google Shape;3893;p35"/>
            <p:cNvGrpSpPr/>
            <p:nvPr/>
          </p:nvGrpSpPr>
          <p:grpSpPr>
            <a:xfrm>
              <a:off x="5201774" y="3185926"/>
              <a:ext cx="535518" cy="1164104"/>
              <a:chOff x="5201774" y="3185926"/>
              <a:chExt cx="535518" cy="1164104"/>
            </a:xfrm>
          </p:grpSpPr>
          <p:sp>
            <p:nvSpPr>
              <p:cNvPr id="3894" name="Google Shape;3894;p35"/>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5"/>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5"/>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5"/>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8" name="Google Shape;3898;p35"/>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5"/>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5"/>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5"/>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5"/>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5"/>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5"/>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5"/>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5"/>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5"/>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5"/>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5"/>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5"/>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5"/>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5"/>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5"/>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5"/>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5"/>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5"/>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5"/>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5"/>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5"/>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5"/>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5"/>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5"/>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5"/>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5"/>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5"/>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5"/>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5"/>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5"/>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5"/>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5"/>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5"/>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5"/>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5"/>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5"/>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5"/>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5"/>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5"/>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5"/>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5"/>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5"/>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5"/>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5"/>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5"/>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5"/>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5"/>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5"/>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5"/>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5"/>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5"/>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5"/>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5"/>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5"/>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5"/>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5"/>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5"/>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5"/>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5"/>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5"/>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5"/>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5"/>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5"/>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5"/>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5"/>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35"/>
          <p:cNvGrpSpPr/>
          <p:nvPr/>
        </p:nvGrpSpPr>
        <p:grpSpPr>
          <a:xfrm>
            <a:off x="6441761" y="4198720"/>
            <a:ext cx="590285" cy="801408"/>
            <a:chOff x="8044861" y="4131245"/>
            <a:chExt cx="590285" cy="801408"/>
          </a:xfrm>
        </p:grpSpPr>
        <p:sp>
          <p:nvSpPr>
            <p:cNvPr id="3965" name="Google Shape;3965;p35"/>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5"/>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5"/>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5"/>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5"/>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35"/>
          <p:cNvGrpSpPr/>
          <p:nvPr/>
        </p:nvGrpSpPr>
        <p:grpSpPr>
          <a:xfrm>
            <a:off x="6441753" y="75938"/>
            <a:ext cx="461630" cy="927121"/>
            <a:chOff x="6791228" y="1599925"/>
            <a:chExt cx="461630" cy="927121"/>
          </a:xfrm>
        </p:grpSpPr>
        <p:sp>
          <p:nvSpPr>
            <p:cNvPr id="3971" name="Google Shape;3971;p35"/>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5"/>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5"/>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5"/>
          <p:cNvGrpSpPr/>
          <p:nvPr/>
        </p:nvGrpSpPr>
        <p:grpSpPr>
          <a:xfrm>
            <a:off x="7480085" y="4056924"/>
            <a:ext cx="985417" cy="1106869"/>
            <a:chOff x="1237810" y="3563249"/>
            <a:chExt cx="985417" cy="1106869"/>
          </a:xfrm>
        </p:grpSpPr>
        <p:sp>
          <p:nvSpPr>
            <p:cNvPr id="3975" name="Google Shape;3975;p35"/>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5"/>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5"/>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5"/>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5"/>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5"/>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5"/>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5"/>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5"/>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5"/>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5"/>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5"/>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5"/>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5"/>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5"/>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5"/>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5"/>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5"/>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5"/>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5"/>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5"/>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5"/>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5"/>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5"/>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5"/>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5"/>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5"/>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5"/>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5"/>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5"/>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5"/>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5"/>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5"/>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5"/>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5"/>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5"/>
          <p:cNvGrpSpPr/>
          <p:nvPr/>
        </p:nvGrpSpPr>
        <p:grpSpPr>
          <a:xfrm>
            <a:off x="7720129" y="2354123"/>
            <a:ext cx="1192379" cy="1332369"/>
            <a:chOff x="2507604" y="3527223"/>
            <a:chExt cx="1192379" cy="1332369"/>
          </a:xfrm>
        </p:grpSpPr>
        <p:sp>
          <p:nvSpPr>
            <p:cNvPr id="4011" name="Google Shape;4011;p35"/>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5"/>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5"/>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5"/>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5"/>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35"/>
          <p:cNvGrpSpPr/>
          <p:nvPr/>
        </p:nvGrpSpPr>
        <p:grpSpPr>
          <a:xfrm rot="-10281712">
            <a:off x="258719" y="-23007"/>
            <a:ext cx="1013810" cy="1622291"/>
            <a:chOff x="3131096" y="1179168"/>
            <a:chExt cx="1013765" cy="1622220"/>
          </a:xfrm>
        </p:grpSpPr>
        <p:sp>
          <p:nvSpPr>
            <p:cNvPr id="4017" name="Google Shape;4017;p35"/>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5"/>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5"/>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5"/>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5"/>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5"/>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5"/>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5"/>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5"/>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5"/>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5"/>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5"/>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5"/>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5"/>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5"/>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5"/>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5"/>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5"/>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5"/>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5"/>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5"/>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5"/>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5"/>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5"/>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5"/>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5"/>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5"/>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5"/>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5"/>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5"/>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5"/>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35"/>
          <p:cNvGrpSpPr/>
          <p:nvPr/>
        </p:nvGrpSpPr>
        <p:grpSpPr>
          <a:xfrm>
            <a:off x="7605300" y="374081"/>
            <a:ext cx="1577905" cy="828125"/>
            <a:chOff x="350375" y="2608781"/>
            <a:chExt cx="1577905" cy="828125"/>
          </a:xfrm>
        </p:grpSpPr>
        <p:sp>
          <p:nvSpPr>
            <p:cNvPr id="4050" name="Google Shape;4050;p35"/>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5"/>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5"/>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5"/>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5"/>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5"/>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3638;p34"/>
          <p:cNvSpPr txBox="1">
            <a:spLocks noGrp="1"/>
          </p:cNvSpPr>
          <p:nvPr>
            <p:ph type="title"/>
          </p:nvPr>
        </p:nvSpPr>
        <p:spPr>
          <a:xfrm rot="1921">
            <a:off x="1958125" y="1492261"/>
            <a:ext cx="2147100" cy="10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700">
                <a:latin typeface="+mj-lt"/>
              </a:rPr>
              <a:t>01</a:t>
            </a:r>
            <a:endParaRPr sz="9700">
              <a:latin typeface="+mj-lt"/>
            </a:endParaRPr>
          </a:p>
        </p:txBody>
      </p:sp>
      <p:sp>
        <p:nvSpPr>
          <p:cNvPr id="271" name="Google Shape;3647;p34"/>
          <p:cNvSpPr txBox="1">
            <a:spLocks noGrp="1"/>
          </p:cNvSpPr>
          <p:nvPr>
            <p:ph type="subTitle" idx="4294967295"/>
          </p:nvPr>
        </p:nvSpPr>
        <p:spPr>
          <a:xfrm>
            <a:off x="190310" y="3271460"/>
            <a:ext cx="5682729" cy="781500"/>
          </a:xfrm>
          <a:prstGeom prst="rect">
            <a:avLst/>
          </a:prstGeom>
        </p:spPr>
        <p:txBody>
          <a:bodyPr spcFirstLastPara="1" wrap="square" lIns="91425" tIns="91425" rIns="91425" bIns="91425" anchor="b" anchorCtr="0">
            <a:noAutofit/>
          </a:bodyPr>
          <a:lstStyle/>
          <a:p>
            <a:pPr marL="0" lvl="0" indent="0" algn="ctr">
              <a:lnSpc>
                <a:spcPct val="150000"/>
              </a:lnSpc>
              <a:buNone/>
            </a:pPr>
            <a:r>
              <a:rPr lang="en-US" sz="5400" b="1">
                <a:solidFill>
                  <a:schemeClr val="accent3">
                    <a:lumMod val="50000"/>
                  </a:schemeClr>
                </a:solidFill>
                <a:latin typeface="+mj-lt"/>
              </a:rPr>
              <a:t>ĐỌC </a:t>
            </a:r>
          </a:p>
          <a:p>
            <a:pPr marL="0" lvl="0" indent="0" algn="ctr">
              <a:lnSpc>
                <a:spcPct val="150000"/>
              </a:lnSpc>
              <a:buNone/>
            </a:pPr>
            <a:r>
              <a:rPr lang="en-US" sz="5400" b="1">
                <a:solidFill>
                  <a:schemeClr val="accent3">
                    <a:lumMod val="50000"/>
                  </a:schemeClr>
                </a:solidFill>
                <a:latin typeface="+mj-lt"/>
              </a:rPr>
              <a:t>VĂN BẢN</a:t>
            </a:r>
          </a:p>
        </p:txBody>
      </p:sp>
    </p:spTree>
    <p:extLst>
      <p:ext uri="{BB962C8B-B14F-4D97-AF65-F5344CB8AC3E}">
        <p14:creationId xmlns:p14="http://schemas.microsoft.com/office/powerpoint/2010/main" val="24502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1">
                                            <p:txEl>
                                              <p:pRg st="0" end="0"/>
                                            </p:txEl>
                                          </p:spTgt>
                                        </p:tgtEl>
                                        <p:attrNameLst>
                                          <p:attrName>style.visibility</p:attrName>
                                        </p:attrNameLst>
                                      </p:cBhvr>
                                      <p:to>
                                        <p:strVal val="visible"/>
                                      </p:to>
                                    </p:set>
                                    <p:animEffect transition="in" filter="fade">
                                      <p:cBhvr>
                                        <p:cTn id="10" dur="500"/>
                                        <p:tgtEl>
                                          <p:spTgt spid="27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1">
                                            <p:txEl>
                                              <p:pRg st="1" end="1"/>
                                            </p:txEl>
                                          </p:spTgt>
                                        </p:tgtEl>
                                        <p:attrNameLst>
                                          <p:attrName>style.visibility</p:attrName>
                                        </p:attrNameLst>
                                      </p:cBhvr>
                                      <p:to>
                                        <p:strVal val="visible"/>
                                      </p:to>
                                    </p:set>
                                    <p:animEffect transition="in" filter="fade">
                                      <p:cBhvr>
                                        <p:cTn id="13" dur="500"/>
                                        <p:tgtEl>
                                          <p:spTgt spid="2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3"/>
        <p:cNvGrpSpPr/>
        <p:nvPr/>
      </p:nvGrpSpPr>
      <p:grpSpPr>
        <a:xfrm>
          <a:off x="0" y="0"/>
          <a:ext cx="0" cy="0"/>
          <a:chOff x="0" y="0"/>
          <a:chExt cx="0" cy="0"/>
        </a:xfrm>
      </p:grpSpPr>
      <p:sp>
        <p:nvSpPr>
          <p:cNvPr id="146" name="Rounded Rectangle 145"/>
          <p:cNvSpPr/>
          <p:nvPr/>
        </p:nvSpPr>
        <p:spPr>
          <a:xfrm>
            <a:off x="981307" y="1709338"/>
            <a:ext cx="7472006" cy="299348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grpSp>
        <p:nvGrpSpPr>
          <p:cNvPr id="4598" name="Google Shape;4598;p40"/>
          <p:cNvGrpSpPr/>
          <p:nvPr/>
        </p:nvGrpSpPr>
        <p:grpSpPr>
          <a:xfrm rot="10800000" flipH="1">
            <a:off x="7626614" y="4278075"/>
            <a:ext cx="959633" cy="642679"/>
            <a:chOff x="3514214" y="3195454"/>
            <a:chExt cx="959633" cy="642679"/>
          </a:xfrm>
        </p:grpSpPr>
        <p:sp>
          <p:nvSpPr>
            <p:cNvPr id="4599" name="Google Shape;4599;p40"/>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0"/>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0"/>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0"/>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3" name="Google Shape;4603;p40"/>
          <p:cNvGrpSpPr/>
          <p:nvPr/>
        </p:nvGrpSpPr>
        <p:grpSpPr>
          <a:xfrm rot="10800000" flipH="1">
            <a:off x="2122565" y="4447069"/>
            <a:ext cx="1147488" cy="1123620"/>
            <a:chOff x="4733815" y="1730132"/>
            <a:chExt cx="1147488" cy="1123620"/>
          </a:xfrm>
        </p:grpSpPr>
        <p:sp>
          <p:nvSpPr>
            <p:cNvPr id="4604" name="Google Shape;4604;p40"/>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0"/>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0"/>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0"/>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0"/>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0"/>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0"/>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0"/>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0"/>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3" name="Google Shape;4613;p40"/>
          <p:cNvGrpSpPr/>
          <p:nvPr/>
        </p:nvGrpSpPr>
        <p:grpSpPr>
          <a:xfrm rot="10800000" flipH="1">
            <a:off x="6524492" y="4133963"/>
            <a:ext cx="963367" cy="1416287"/>
            <a:chOff x="4985808" y="3185926"/>
            <a:chExt cx="963367" cy="1416287"/>
          </a:xfrm>
        </p:grpSpPr>
        <p:sp>
          <p:nvSpPr>
            <p:cNvPr id="4614" name="Google Shape;4614;p40"/>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5" name="Google Shape;4615;p40"/>
            <p:cNvGrpSpPr/>
            <p:nvPr/>
          </p:nvGrpSpPr>
          <p:grpSpPr>
            <a:xfrm>
              <a:off x="5201774" y="3185926"/>
              <a:ext cx="535518" cy="1164104"/>
              <a:chOff x="5201774" y="3185926"/>
              <a:chExt cx="535518" cy="1164104"/>
            </a:xfrm>
          </p:grpSpPr>
          <p:sp>
            <p:nvSpPr>
              <p:cNvPr id="4616" name="Google Shape;4616;p40"/>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0"/>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0"/>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0"/>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0" name="Google Shape;4620;p40"/>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0"/>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0"/>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0"/>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0"/>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0"/>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0"/>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0"/>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0"/>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0"/>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0"/>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0"/>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0"/>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0"/>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0"/>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0"/>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0"/>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0"/>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0"/>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0"/>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0"/>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0"/>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0"/>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0"/>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0"/>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0"/>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0"/>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0"/>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0"/>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0"/>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0"/>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0"/>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0"/>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0"/>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0"/>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0"/>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0"/>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0"/>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0"/>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0"/>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0"/>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0"/>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0"/>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0"/>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0"/>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0"/>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0"/>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0"/>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0"/>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0"/>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0"/>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0"/>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0"/>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0"/>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0"/>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0"/>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0"/>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0"/>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0"/>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0"/>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0"/>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0"/>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0"/>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0"/>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0"/>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0"/>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0"/>
          <p:cNvGrpSpPr/>
          <p:nvPr/>
        </p:nvGrpSpPr>
        <p:grpSpPr>
          <a:xfrm rot="10800000" flipH="1">
            <a:off x="-138098" y="4063986"/>
            <a:ext cx="1289945" cy="856775"/>
            <a:chOff x="7726039" y="1895510"/>
            <a:chExt cx="1289945" cy="856775"/>
          </a:xfrm>
        </p:grpSpPr>
        <p:sp>
          <p:nvSpPr>
            <p:cNvPr id="4687" name="Google Shape;4687;p40"/>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0"/>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0"/>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0"/>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0"/>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0"/>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0"/>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0"/>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0"/>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0"/>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0"/>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0"/>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0"/>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0"/>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0"/>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0"/>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0"/>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0"/>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0"/>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0"/>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0"/>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0"/>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0"/>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0"/>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0"/>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0"/>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0"/>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0"/>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0"/>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0"/>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0"/>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0"/>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Rectangle 144"/>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ĐỌC VĂN BẢN</a:t>
            </a:r>
            <a:endParaRPr lang="en-US" sz="3600" b="1">
              <a:solidFill>
                <a:schemeClr val="accent3">
                  <a:lumMod val="50000"/>
                </a:schemeClr>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8671BA59-C2B6-848C-E08B-A5ACB240C20C}"/>
              </a:ext>
            </a:extLst>
          </p:cNvPr>
          <p:cNvSpPr txBox="1"/>
          <p:nvPr/>
        </p:nvSpPr>
        <p:spPr>
          <a:xfrm>
            <a:off x="1158158" y="1955045"/>
            <a:ext cx="6908114" cy="2328843"/>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2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Tây Bắc: </a:t>
            </a:r>
            <a:r>
              <a:rPr lang="vi-VN" sz="2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vùng núi phía tây ở miền Bắc nước ta. </a:t>
            </a:r>
          </a:p>
          <a:p>
            <a:pPr marL="571500" lvl="0" indent="-571500" algn="just">
              <a:lnSpc>
                <a:spcPct val="150000"/>
              </a:lnSpc>
              <a:spcAft>
                <a:spcPts val="800"/>
              </a:spcAft>
              <a:buFont typeface="Arial" panose="020B0604020202020204" pitchFamily="34" charset="0"/>
              <a:buChar char="•"/>
              <a:tabLst>
                <a:tab pos="201295" algn="l"/>
              </a:tabLst>
            </a:pPr>
            <a:r>
              <a:rPr lang="vi-VN" sz="22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Vấn vương (như vương vấn): </a:t>
            </a:r>
            <a:r>
              <a:rPr lang="vi-VN" sz="2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thường cứ phải nghĩ đến,  nhớ đến, không dứt ra được. </a:t>
            </a:r>
          </a:p>
          <a:p>
            <a:pPr marL="571500" lvl="0" indent="-571500" algn="just">
              <a:lnSpc>
                <a:spcPct val="150000"/>
              </a:lnSpc>
              <a:spcAft>
                <a:spcPts val="800"/>
              </a:spcAft>
              <a:buFont typeface="Arial" panose="020B0604020202020204" pitchFamily="34" charset="0"/>
              <a:buChar char="•"/>
              <a:tabLst>
                <a:tab pos="201295" algn="l"/>
              </a:tabLst>
            </a:pPr>
            <a:r>
              <a:rPr lang="vi-VN" sz="22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Huyền diệu: </a:t>
            </a:r>
            <a:r>
              <a:rPr lang="vi-VN" sz="2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rất kì lạ, không thể hiểu hết được. </a:t>
            </a:r>
          </a:p>
        </p:txBody>
      </p:sp>
      <p:sp>
        <p:nvSpPr>
          <p:cNvPr id="148" name="TextBox 147">
            <a:extLst>
              <a:ext uri="{FF2B5EF4-FFF2-40B4-BE49-F238E27FC236}">
                <a16:creationId xmlns:a16="http://schemas.microsoft.com/office/drawing/2014/main" id="{0605E903-F187-8D9D-7F46-B96D3A68E1A3}"/>
              </a:ext>
            </a:extLst>
          </p:cNvPr>
          <p:cNvSpPr txBox="1"/>
          <p:nvPr/>
        </p:nvSpPr>
        <p:spPr>
          <a:xfrm>
            <a:off x="-1" y="872536"/>
            <a:ext cx="9144001" cy="646331"/>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Từ ngữ SHS tr.86</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fade">
                                      <p:cBhvr>
                                        <p:cTn id="14" dur="500"/>
                                        <p:tgtEl>
                                          <p:spTgt spid="1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500"/>
                                        <p:tgtEl>
                                          <p:spTgt spid="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fade">
                                      <p:cBhvr>
                                        <p:cTn id="2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5" grpId="0"/>
      <p:bldP spid="147" grpId="0"/>
      <p:bldP spid="1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3"/>
        <p:cNvGrpSpPr/>
        <p:nvPr/>
      </p:nvGrpSpPr>
      <p:grpSpPr>
        <a:xfrm>
          <a:off x="0" y="0"/>
          <a:ext cx="0" cy="0"/>
          <a:chOff x="0" y="0"/>
          <a:chExt cx="0" cy="0"/>
        </a:xfrm>
      </p:grpSpPr>
      <p:sp>
        <p:nvSpPr>
          <p:cNvPr id="131" name="Rounded Rectangle 130"/>
          <p:cNvSpPr/>
          <p:nvPr/>
        </p:nvSpPr>
        <p:spPr>
          <a:xfrm>
            <a:off x="818511" y="2405107"/>
            <a:ext cx="7506979" cy="2189441"/>
          </a:xfrm>
          <a:prstGeom prst="roundRect">
            <a:avLst>
              <a:gd name="adj" fmla="val 1158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grpSp>
        <p:nvGrpSpPr>
          <p:cNvPr id="4598" name="Google Shape;4598;p40"/>
          <p:cNvGrpSpPr/>
          <p:nvPr/>
        </p:nvGrpSpPr>
        <p:grpSpPr>
          <a:xfrm rot="10800000" flipH="1">
            <a:off x="7626614" y="4278075"/>
            <a:ext cx="959633" cy="642679"/>
            <a:chOff x="3514214" y="3195454"/>
            <a:chExt cx="959633" cy="642679"/>
          </a:xfrm>
        </p:grpSpPr>
        <p:sp>
          <p:nvSpPr>
            <p:cNvPr id="4599" name="Google Shape;4599;p40"/>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0"/>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0"/>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0"/>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3" name="Google Shape;4603;p40"/>
          <p:cNvGrpSpPr/>
          <p:nvPr/>
        </p:nvGrpSpPr>
        <p:grpSpPr>
          <a:xfrm rot="10800000" flipH="1">
            <a:off x="2122565" y="4447069"/>
            <a:ext cx="1147488" cy="1123620"/>
            <a:chOff x="4733815" y="1730132"/>
            <a:chExt cx="1147488" cy="1123620"/>
          </a:xfrm>
        </p:grpSpPr>
        <p:sp>
          <p:nvSpPr>
            <p:cNvPr id="4604" name="Google Shape;4604;p40"/>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0"/>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0"/>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0"/>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0"/>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0"/>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0"/>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0"/>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0"/>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3" name="Google Shape;4613;p40"/>
          <p:cNvGrpSpPr/>
          <p:nvPr/>
        </p:nvGrpSpPr>
        <p:grpSpPr>
          <a:xfrm rot="10800000" flipH="1">
            <a:off x="6524492" y="4133963"/>
            <a:ext cx="963367" cy="1416287"/>
            <a:chOff x="4985808" y="3185926"/>
            <a:chExt cx="963367" cy="1416287"/>
          </a:xfrm>
        </p:grpSpPr>
        <p:sp>
          <p:nvSpPr>
            <p:cNvPr id="4614" name="Google Shape;4614;p40"/>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5" name="Google Shape;4615;p40"/>
            <p:cNvGrpSpPr/>
            <p:nvPr/>
          </p:nvGrpSpPr>
          <p:grpSpPr>
            <a:xfrm>
              <a:off x="5201774" y="3185926"/>
              <a:ext cx="535518" cy="1164104"/>
              <a:chOff x="5201774" y="3185926"/>
              <a:chExt cx="535518" cy="1164104"/>
            </a:xfrm>
          </p:grpSpPr>
          <p:sp>
            <p:nvSpPr>
              <p:cNvPr id="4616" name="Google Shape;4616;p40"/>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0"/>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0"/>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0"/>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0" name="Google Shape;4620;p40"/>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0"/>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0"/>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0"/>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0"/>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0"/>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0"/>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0"/>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0"/>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0"/>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0"/>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0"/>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0"/>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0"/>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0"/>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0"/>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0"/>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0"/>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0"/>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0"/>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0"/>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0"/>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0"/>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0"/>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0"/>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0"/>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0"/>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0"/>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0"/>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0"/>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0"/>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0"/>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0"/>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0"/>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0"/>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0"/>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0"/>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0"/>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0"/>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0"/>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0"/>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0"/>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0"/>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0"/>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0"/>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0"/>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0"/>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0"/>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0"/>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0"/>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0"/>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0"/>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0"/>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0"/>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0"/>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0"/>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0"/>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0"/>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0"/>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0"/>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0"/>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0"/>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0"/>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0"/>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0"/>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0"/>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0"/>
          <p:cNvGrpSpPr/>
          <p:nvPr/>
        </p:nvGrpSpPr>
        <p:grpSpPr>
          <a:xfrm rot="10800000" flipH="1">
            <a:off x="-138098" y="4063986"/>
            <a:ext cx="1289945" cy="856775"/>
            <a:chOff x="7726039" y="1895510"/>
            <a:chExt cx="1289945" cy="856775"/>
          </a:xfrm>
        </p:grpSpPr>
        <p:sp>
          <p:nvSpPr>
            <p:cNvPr id="4687" name="Google Shape;4687;p40"/>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0"/>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0"/>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0"/>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0"/>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0"/>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0"/>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0"/>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0"/>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0"/>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0"/>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0"/>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0"/>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0"/>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0"/>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0"/>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0"/>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0"/>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0"/>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0"/>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0"/>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0"/>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0"/>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0"/>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0"/>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0"/>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0"/>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0"/>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0"/>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0"/>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0"/>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0"/>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Rectangle 126"/>
          <p:cNvSpPr/>
          <p:nvPr/>
        </p:nvSpPr>
        <p:spPr>
          <a:xfrm>
            <a:off x="2934485" y="-53211"/>
            <a:ext cx="3441968"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ĐỌC VĂN BẢN</a:t>
            </a:r>
            <a:endParaRPr lang="en-US" sz="3600" b="1">
              <a:solidFill>
                <a:schemeClr val="accent3">
                  <a:lumMod val="50000"/>
                </a:schemeClr>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0605E903-F187-8D9D-7F46-B96D3A68E1A3}"/>
              </a:ext>
            </a:extLst>
          </p:cNvPr>
          <p:cNvSpPr txBox="1"/>
          <p:nvPr/>
        </p:nvSpPr>
        <p:spPr>
          <a:xfrm>
            <a:off x="-1" y="616264"/>
            <a:ext cx="9144001" cy="577850"/>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LƯU Ý:</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129" name="Rounded Rectangle 128"/>
          <p:cNvSpPr/>
          <p:nvPr/>
        </p:nvSpPr>
        <p:spPr>
          <a:xfrm>
            <a:off x="818511" y="1260425"/>
            <a:ext cx="7506979" cy="1002607"/>
          </a:xfrm>
          <a:prstGeom prst="roundRect">
            <a:avLst>
              <a:gd name="adj" fmla="val 2438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0" name="TextBox 129">
            <a:extLst>
              <a:ext uri="{FF2B5EF4-FFF2-40B4-BE49-F238E27FC236}">
                <a16:creationId xmlns:a16="http://schemas.microsoft.com/office/drawing/2014/main" id="{8671BA59-C2B6-848C-E08B-A5ACB240C20C}"/>
              </a:ext>
            </a:extLst>
          </p:cNvPr>
          <p:cNvSpPr txBox="1"/>
          <p:nvPr/>
        </p:nvSpPr>
        <p:spPr>
          <a:xfrm>
            <a:off x="968932" y="1276704"/>
            <a:ext cx="6968081" cy="958660"/>
          </a:xfrm>
          <a:prstGeom prst="rect">
            <a:avLst/>
          </a:prstGeom>
          <a:noFill/>
        </p:spPr>
        <p:txBody>
          <a:bodyPr wrap="square">
            <a:spAutoFit/>
          </a:bodyPr>
          <a:lstStyle/>
          <a:p>
            <a:pPr lvl="0" algn="just">
              <a:lnSpc>
                <a:spcPct val="150000"/>
              </a:lnSpc>
              <a:spcAft>
                <a:spcPts val="800"/>
              </a:spcAft>
              <a:tabLst>
                <a:tab pos="201295" algn="l"/>
              </a:tabLst>
            </a:pPr>
            <a:r>
              <a:rPr lang="vi-VN" sz="2000" b="1">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000" i="1">
                <a:latin typeface="Arial" panose="020B0604020202020204" pitchFamily="34" charset="0"/>
                <a:ea typeface="Calibri" panose="020F0502020204030204" pitchFamily="34" charset="0"/>
                <a:cs typeface="Arial" panose="020B0604020202020204" pitchFamily="34" charset="0"/>
              </a:rPr>
              <a:t>vấn vương trong lòng, xếp, khéo léo,...</a:t>
            </a:r>
            <a:endParaRPr lang="vi-VN" sz="2000" i="1" dirty="0">
              <a:latin typeface="Arial" panose="020B0604020202020204" pitchFamily="34" charset="0"/>
              <a:ea typeface="Calibri" panose="020F050202020403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8671BA59-C2B6-848C-E08B-A5ACB240C20C}"/>
              </a:ext>
            </a:extLst>
          </p:cNvPr>
          <p:cNvSpPr txBox="1"/>
          <p:nvPr/>
        </p:nvSpPr>
        <p:spPr>
          <a:xfrm>
            <a:off x="968931" y="2474300"/>
            <a:ext cx="6968081" cy="1792478"/>
          </a:xfrm>
          <a:prstGeom prst="rect">
            <a:avLst/>
          </a:prstGeom>
          <a:noFill/>
        </p:spPr>
        <p:txBody>
          <a:bodyPr wrap="square">
            <a:spAutoFit/>
          </a:bodyPr>
          <a:lstStyle/>
          <a:p>
            <a:pPr lvl="0" algn="just">
              <a:lnSpc>
                <a:spcPct val="150000"/>
              </a:lnSpc>
              <a:tabLst>
                <a:tab pos="201295" algn="l"/>
              </a:tabLst>
            </a:pPr>
            <a:r>
              <a:rPr lang="vi-VN" sz="1900" b="1">
                <a:latin typeface="Arial" panose="020B0604020202020204" pitchFamily="34" charset="0"/>
                <a:ea typeface="Calibri" panose="020F0502020204030204" pitchFamily="34" charset="0"/>
                <a:cs typeface="Arial" panose="020B0604020202020204" pitchFamily="34" charset="0"/>
              </a:rPr>
              <a:t>Nhấn giọng ở một số từ ngữ  thể hiện cảm xúc của tác giả khi nghe tiếng khèn người Mông: </a:t>
            </a:r>
            <a:endParaRPr lang="en-US" sz="1900" i="1">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50000"/>
              </a:lnSpc>
              <a:buFont typeface="Arial" panose="020B0604020202020204" pitchFamily="34" charset="0"/>
              <a:buChar char="•"/>
              <a:tabLst>
                <a:tab pos="201295" algn="l"/>
              </a:tabLst>
            </a:pPr>
            <a:r>
              <a:rPr lang="vi-VN" sz="1900" i="1">
                <a:latin typeface="Arial" panose="020B0604020202020204" pitchFamily="34" charset="0"/>
                <a:ea typeface="Calibri" panose="020F0502020204030204" pitchFamily="34" charset="0"/>
                <a:cs typeface="Arial" panose="020B0604020202020204" pitchFamily="34" charset="0"/>
              </a:rPr>
              <a:t>Ai đã một lần lên Tây Bắc, được nghe tiếng khèn của người Mông, </a:t>
            </a:r>
            <a:r>
              <a:rPr lang="vi-VN" sz="1900" i="1" u="sng">
                <a:latin typeface="Arial" panose="020B0604020202020204" pitchFamily="34" charset="0"/>
                <a:ea typeface="Calibri" panose="020F0502020204030204" pitchFamily="34" charset="0"/>
                <a:cs typeface="Arial" panose="020B0604020202020204" pitchFamily="34" charset="0"/>
              </a:rPr>
              <a:t>sẽ thấy nhớ, thấy thương, thấy vấn vương </a:t>
            </a:r>
            <a:r>
              <a:rPr lang="vi-VN" sz="1900" i="1">
                <a:latin typeface="Arial" panose="020B0604020202020204" pitchFamily="34" charset="0"/>
                <a:ea typeface="Calibri" panose="020F0502020204030204" pitchFamily="34" charset="0"/>
                <a:cs typeface="Arial" panose="020B0604020202020204" pitchFamily="34" charset="0"/>
              </a:rPr>
              <a:t>trong lòng. </a:t>
            </a:r>
            <a:endParaRPr lang="vi-VN" sz="1900" i="1" u="sng">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40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28" grpId="0"/>
      <p:bldP spid="129" grpId="0" animBg="1"/>
      <p:bldP spid="130" grpId="0"/>
      <p:bldP spid="1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3"/>
        <p:cNvGrpSpPr/>
        <p:nvPr/>
      </p:nvGrpSpPr>
      <p:grpSpPr>
        <a:xfrm>
          <a:off x="0" y="0"/>
          <a:ext cx="0" cy="0"/>
          <a:chOff x="0" y="0"/>
          <a:chExt cx="0" cy="0"/>
        </a:xfrm>
      </p:grpSpPr>
      <p:sp>
        <p:nvSpPr>
          <p:cNvPr id="131" name="Rounded Rectangle 130"/>
          <p:cNvSpPr/>
          <p:nvPr/>
        </p:nvSpPr>
        <p:spPr>
          <a:xfrm>
            <a:off x="818511" y="2405107"/>
            <a:ext cx="7506979" cy="2189441"/>
          </a:xfrm>
          <a:prstGeom prst="roundRect">
            <a:avLst>
              <a:gd name="adj" fmla="val 1158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grpSp>
        <p:nvGrpSpPr>
          <p:cNvPr id="4598" name="Google Shape;4598;p40"/>
          <p:cNvGrpSpPr/>
          <p:nvPr/>
        </p:nvGrpSpPr>
        <p:grpSpPr>
          <a:xfrm rot="10800000" flipH="1">
            <a:off x="7626614" y="4278075"/>
            <a:ext cx="959633" cy="642679"/>
            <a:chOff x="3514214" y="3195454"/>
            <a:chExt cx="959633" cy="642679"/>
          </a:xfrm>
        </p:grpSpPr>
        <p:sp>
          <p:nvSpPr>
            <p:cNvPr id="4599" name="Google Shape;4599;p40"/>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0"/>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0"/>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0"/>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3" name="Google Shape;4603;p40"/>
          <p:cNvGrpSpPr/>
          <p:nvPr/>
        </p:nvGrpSpPr>
        <p:grpSpPr>
          <a:xfrm rot="10800000" flipH="1">
            <a:off x="2122565" y="4447069"/>
            <a:ext cx="1147488" cy="1123620"/>
            <a:chOff x="4733815" y="1730132"/>
            <a:chExt cx="1147488" cy="1123620"/>
          </a:xfrm>
        </p:grpSpPr>
        <p:sp>
          <p:nvSpPr>
            <p:cNvPr id="4604" name="Google Shape;4604;p40"/>
            <p:cNvSpPr/>
            <p:nvPr/>
          </p:nvSpPr>
          <p:spPr>
            <a:xfrm>
              <a:off x="5172966" y="1730132"/>
              <a:ext cx="708337" cy="702132"/>
            </a:xfrm>
            <a:custGeom>
              <a:avLst/>
              <a:gdLst/>
              <a:ahLst/>
              <a:cxnLst/>
              <a:rect l="l" t="t" r="r" b="b"/>
              <a:pathLst>
                <a:path w="22375" h="22179" extrusionOk="0">
                  <a:moveTo>
                    <a:pt x="19488" y="22179"/>
                  </a:moveTo>
                  <a:cubicBezTo>
                    <a:pt x="21261" y="21246"/>
                    <a:pt x="22375" y="18562"/>
                    <a:pt x="20448" y="15182"/>
                  </a:cubicBezTo>
                  <a:cubicBezTo>
                    <a:pt x="18573" y="11900"/>
                    <a:pt x="12814" y="4106"/>
                    <a:pt x="9037" y="2310"/>
                  </a:cubicBezTo>
                  <a:cubicBezTo>
                    <a:pt x="4179" y="1"/>
                    <a:pt x="1138" y="1156"/>
                    <a:pt x="1" y="386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0"/>
            <p:cNvSpPr/>
            <p:nvPr/>
          </p:nvSpPr>
          <p:spPr>
            <a:xfrm>
              <a:off x="5095152" y="1753147"/>
              <a:ext cx="763927" cy="773456"/>
            </a:xfrm>
            <a:custGeom>
              <a:avLst/>
              <a:gdLst/>
              <a:ahLst/>
              <a:cxnLst/>
              <a:rect l="l" t="t" r="r" b="b"/>
              <a:pathLst>
                <a:path w="24131" h="24432" extrusionOk="0">
                  <a:moveTo>
                    <a:pt x="21100" y="24431"/>
                  </a:moveTo>
                  <a:cubicBezTo>
                    <a:pt x="21511" y="24184"/>
                    <a:pt x="24130" y="23124"/>
                    <a:pt x="22776" y="18197"/>
                  </a:cubicBezTo>
                  <a:cubicBezTo>
                    <a:pt x="21422" y="13268"/>
                    <a:pt x="15512" y="7473"/>
                    <a:pt x="12064" y="4448"/>
                  </a:cubicBezTo>
                  <a:cubicBezTo>
                    <a:pt x="6996" y="1"/>
                    <a:pt x="676" y="2390"/>
                    <a:pt x="1" y="4434"/>
                  </a:cubicBezTo>
                  <a:cubicBezTo>
                    <a:pt x="1" y="4434"/>
                    <a:pt x="12477" y="12250"/>
                    <a:pt x="16529" y="17720"/>
                  </a:cubicBezTo>
                  <a:cubicBezTo>
                    <a:pt x="20583" y="23189"/>
                    <a:pt x="21100" y="24431"/>
                    <a:pt x="21100" y="244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0"/>
            <p:cNvSpPr/>
            <p:nvPr/>
          </p:nvSpPr>
          <p:spPr>
            <a:xfrm>
              <a:off x="5034750" y="1756629"/>
              <a:ext cx="748415" cy="865959"/>
            </a:xfrm>
            <a:custGeom>
              <a:avLst/>
              <a:gdLst/>
              <a:ahLst/>
              <a:cxnLst/>
              <a:rect l="l" t="t" r="r" b="b"/>
              <a:pathLst>
                <a:path w="23641" h="27354" extrusionOk="0">
                  <a:moveTo>
                    <a:pt x="21005" y="27259"/>
                  </a:moveTo>
                  <a:cubicBezTo>
                    <a:pt x="22189" y="27354"/>
                    <a:pt x="22978" y="25927"/>
                    <a:pt x="23309" y="24606"/>
                  </a:cubicBezTo>
                  <a:cubicBezTo>
                    <a:pt x="23640" y="23287"/>
                    <a:pt x="22289" y="14874"/>
                    <a:pt x="10748" y="5547"/>
                  </a:cubicBezTo>
                  <a:cubicBezTo>
                    <a:pt x="3887" y="0"/>
                    <a:pt x="2732" y="1342"/>
                    <a:pt x="1" y="4933"/>
                  </a:cubicBezTo>
                  <a:cubicBezTo>
                    <a:pt x="1" y="4933"/>
                    <a:pt x="2386" y="6678"/>
                    <a:pt x="8822" y="12009"/>
                  </a:cubicBezTo>
                  <a:cubicBezTo>
                    <a:pt x="15502" y="17544"/>
                    <a:pt x="17017" y="19015"/>
                    <a:pt x="19270" y="22399"/>
                  </a:cubicBezTo>
                  <a:cubicBezTo>
                    <a:pt x="21257" y="25383"/>
                    <a:pt x="21005" y="27259"/>
                    <a:pt x="21005" y="2725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0"/>
            <p:cNvSpPr/>
            <p:nvPr/>
          </p:nvSpPr>
          <p:spPr>
            <a:xfrm>
              <a:off x="5530694" y="2518273"/>
              <a:ext cx="303057" cy="283208"/>
            </a:xfrm>
            <a:custGeom>
              <a:avLst/>
              <a:gdLst/>
              <a:ahLst/>
              <a:cxnLst/>
              <a:rect l="l" t="t" r="r" b="b"/>
              <a:pathLst>
                <a:path w="9573" h="8946" extrusionOk="0">
                  <a:moveTo>
                    <a:pt x="7019" y="1471"/>
                  </a:moveTo>
                  <a:cubicBezTo>
                    <a:pt x="6960" y="1744"/>
                    <a:pt x="6478" y="2482"/>
                    <a:pt x="6337" y="3171"/>
                  </a:cubicBezTo>
                  <a:cubicBezTo>
                    <a:pt x="6217" y="3761"/>
                    <a:pt x="6299" y="4650"/>
                    <a:pt x="6299" y="4650"/>
                  </a:cubicBezTo>
                  <a:lnTo>
                    <a:pt x="9344" y="6762"/>
                  </a:lnTo>
                  <a:cubicBezTo>
                    <a:pt x="9344" y="6762"/>
                    <a:pt x="9572" y="7227"/>
                    <a:pt x="9388" y="8086"/>
                  </a:cubicBezTo>
                  <a:cubicBezTo>
                    <a:pt x="9202" y="8946"/>
                    <a:pt x="5052" y="6721"/>
                    <a:pt x="4267" y="6780"/>
                  </a:cubicBezTo>
                  <a:cubicBezTo>
                    <a:pt x="3883" y="6810"/>
                    <a:pt x="3559" y="6807"/>
                    <a:pt x="3133" y="7077"/>
                  </a:cubicBezTo>
                  <a:cubicBezTo>
                    <a:pt x="495" y="8754"/>
                    <a:pt x="0" y="7426"/>
                    <a:pt x="0" y="7426"/>
                  </a:cubicBezTo>
                  <a:cubicBezTo>
                    <a:pt x="0" y="7426"/>
                    <a:pt x="1839" y="6465"/>
                    <a:pt x="3501" y="4675"/>
                  </a:cubicBezTo>
                  <a:cubicBezTo>
                    <a:pt x="5307" y="2735"/>
                    <a:pt x="5464" y="1565"/>
                    <a:pt x="6124" y="992"/>
                  </a:cubicBezTo>
                  <a:cubicBezTo>
                    <a:pt x="7272" y="1"/>
                    <a:pt x="7072" y="1224"/>
                    <a:pt x="7019" y="147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0"/>
            <p:cNvSpPr/>
            <p:nvPr/>
          </p:nvSpPr>
          <p:spPr>
            <a:xfrm>
              <a:off x="4733815" y="2261342"/>
              <a:ext cx="811920" cy="592375"/>
            </a:xfrm>
            <a:custGeom>
              <a:avLst/>
              <a:gdLst/>
              <a:ahLst/>
              <a:cxnLst/>
              <a:rect l="l" t="t" r="r" b="b"/>
              <a:pathLst>
                <a:path w="25647" h="18712" extrusionOk="0">
                  <a:moveTo>
                    <a:pt x="25417" y="15721"/>
                  </a:moveTo>
                  <a:cubicBezTo>
                    <a:pt x="25646" y="16858"/>
                    <a:pt x="23187" y="18711"/>
                    <a:pt x="20795" y="18603"/>
                  </a:cubicBezTo>
                  <a:cubicBezTo>
                    <a:pt x="18403" y="18497"/>
                    <a:pt x="14876" y="17719"/>
                    <a:pt x="8170" y="13417"/>
                  </a:cubicBezTo>
                  <a:cubicBezTo>
                    <a:pt x="4791" y="11251"/>
                    <a:pt x="2378" y="8066"/>
                    <a:pt x="1319" y="5976"/>
                  </a:cubicBezTo>
                  <a:cubicBezTo>
                    <a:pt x="0" y="3377"/>
                    <a:pt x="112" y="592"/>
                    <a:pt x="1924" y="297"/>
                  </a:cubicBezTo>
                  <a:cubicBezTo>
                    <a:pt x="3738" y="0"/>
                    <a:pt x="25417" y="15721"/>
                    <a:pt x="25417" y="157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0"/>
            <p:cNvSpPr/>
            <p:nvPr/>
          </p:nvSpPr>
          <p:spPr>
            <a:xfrm>
              <a:off x="4745401" y="2150605"/>
              <a:ext cx="807709" cy="686651"/>
            </a:xfrm>
            <a:custGeom>
              <a:avLst/>
              <a:gdLst/>
              <a:ahLst/>
              <a:cxnLst/>
              <a:rect l="l" t="t" r="r" b="b"/>
              <a:pathLst>
                <a:path w="25514" h="21690" extrusionOk="0">
                  <a:moveTo>
                    <a:pt x="25513" y="18531"/>
                  </a:moveTo>
                  <a:cubicBezTo>
                    <a:pt x="24616" y="20157"/>
                    <a:pt x="22811" y="21690"/>
                    <a:pt x="19629" y="21079"/>
                  </a:cubicBezTo>
                  <a:cubicBezTo>
                    <a:pt x="16449" y="20468"/>
                    <a:pt x="10458" y="17032"/>
                    <a:pt x="5589" y="13002"/>
                  </a:cubicBezTo>
                  <a:cubicBezTo>
                    <a:pt x="3575" y="11332"/>
                    <a:pt x="2185" y="8979"/>
                    <a:pt x="1093" y="6402"/>
                  </a:cubicBezTo>
                  <a:cubicBezTo>
                    <a:pt x="1" y="3827"/>
                    <a:pt x="1689" y="1"/>
                    <a:pt x="3302" y="123"/>
                  </a:cubicBezTo>
                  <a:cubicBezTo>
                    <a:pt x="4916" y="247"/>
                    <a:pt x="25513" y="18531"/>
                    <a:pt x="25513" y="1853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0"/>
            <p:cNvSpPr/>
            <p:nvPr/>
          </p:nvSpPr>
          <p:spPr>
            <a:xfrm>
              <a:off x="4810077" y="2012990"/>
              <a:ext cx="849751" cy="755095"/>
            </a:xfrm>
            <a:custGeom>
              <a:avLst/>
              <a:gdLst/>
              <a:ahLst/>
              <a:cxnLst/>
              <a:rect l="l" t="t" r="r" b="b"/>
              <a:pathLst>
                <a:path w="26842" h="23852" extrusionOk="0">
                  <a:moveTo>
                    <a:pt x="26335" y="20623"/>
                  </a:moveTo>
                  <a:cubicBezTo>
                    <a:pt x="26841" y="21648"/>
                    <a:pt x="25409" y="22884"/>
                    <a:pt x="23422" y="23442"/>
                  </a:cubicBezTo>
                  <a:cubicBezTo>
                    <a:pt x="21963" y="23851"/>
                    <a:pt x="14810" y="21795"/>
                    <a:pt x="9835" y="17377"/>
                  </a:cubicBezTo>
                  <a:cubicBezTo>
                    <a:pt x="4860" y="12957"/>
                    <a:pt x="815" y="8116"/>
                    <a:pt x="408" y="5994"/>
                  </a:cubicBezTo>
                  <a:cubicBezTo>
                    <a:pt x="1" y="3874"/>
                    <a:pt x="1324" y="1"/>
                    <a:pt x="4665" y="815"/>
                  </a:cubicBezTo>
                  <a:cubicBezTo>
                    <a:pt x="5793" y="1090"/>
                    <a:pt x="24763" y="17435"/>
                    <a:pt x="26335" y="2062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0"/>
            <p:cNvSpPr/>
            <p:nvPr/>
          </p:nvSpPr>
          <p:spPr>
            <a:xfrm>
              <a:off x="4893558" y="1911592"/>
              <a:ext cx="833162" cy="784884"/>
            </a:xfrm>
            <a:custGeom>
              <a:avLst/>
              <a:gdLst/>
              <a:ahLst/>
              <a:cxnLst/>
              <a:rect l="l" t="t" r="r" b="b"/>
              <a:pathLst>
                <a:path w="26318" h="24793" extrusionOk="0">
                  <a:moveTo>
                    <a:pt x="25445" y="22348"/>
                  </a:moveTo>
                  <a:cubicBezTo>
                    <a:pt x="24803" y="23205"/>
                    <a:pt x="24742" y="24793"/>
                    <a:pt x="22228" y="23856"/>
                  </a:cubicBezTo>
                  <a:cubicBezTo>
                    <a:pt x="19713" y="22920"/>
                    <a:pt x="1688" y="7714"/>
                    <a:pt x="844" y="4615"/>
                  </a:cubicBezTo>
                  <a:cubicBezTo>
                    <a:pt x="1" y="1515"/>
                    <a:pt x="1747" y="0"/>
                    <a:pt x="4440" y="20"/>
                  </a:cubicBezTo>
                  <a:cubicBezTo>
                    <a:pt x="7131" y="41"/>
                    <a:pt x="13562" y="5923"/>
                    <a:pt x="19113" y="11192"/>
                  </a:cubicBezTo>
                  <a:cubicBezTo>
                    <a:pt x="24789" y="16580"/>
                    <a:pt x="26317" y="21753"/>
                    <a:pt x="25445" y="2234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0"/>
            <p:cNvSpPr/>
            <p:nvPr/>
          </p:nvSpPr>
          <p:spPr>
            <a:xfrm>
              <a:off x="4737550" y="1740864"/>
              <a:ext cx="1127925" cy="1112888"/>
            </a:xfrm>
            <a:custGeom>
              <a:avLst/>
              <a:gdLst/>
              <a:ahLst/>
              <a:cxnLst/>
              <a:rect l="l" t="t" r="r" b="b"/>
              <a:pathLst>
                <a:path w="35629" h="35154" extrusionOk="0">
                  <a:moveTo>
                    <a:pt x="31497" y="27356"/>
                  </a:moveTo>
                  <a:cubicBezTo>
                    <a:pt x="32077" y="26852"/>
                    <a:pt x="32483" y="25958"/>
                    <a:pt x="32697" y="25104"/>
                  </a:cubicBezTo>
                  <a:cubicBezTo>
                    <a:pt x="32724" y="24994"/>
                    <a:pt x="32739" y="24830"/>
                    <a:pt x="32739" y="24625"/>
                  </a:cubicBezTo>
                  <a:cubicBezTo>
                    <a:pt x="33380" y="24235"/>
                    <a:pt x="34564" y="23256"/>
                    <a:pt x="34443" y="20778"/>
                  </a:cubicBezTo>
                  <a:cubicBezTo>
                    <a:pt x="35386" y="19468"/>
                    <a:pt x="35628" y="17346"/>
                    <a:pt x="34200" y="14844"/>
                  </a:cubicBezTo>
                  <a:cubicBezTo>
                    <a:pt x="32326" y="11562"/>
                    <a:pt x="26567" y="3769"/>
                    <a:pt x="22789" y="1973"/>
                  </a:cubicBezTo>
                  <a:cubicBezTo>
                    <a:pt x="18640" y="1"/>
                    <a:pt x="15821" y="561"/>
                    <a:pt x="14376" y="2453"/>
                  </a:cubicBezTo>
                  <a:cubicBezTo>
                    <a:pt x="12171" y="1853"/>
                    <a:pt x="11082" y="3203"/>
                    <a:pt x="9399" y="5418"/>
                  </a:cubicBezTo>
                  <a:cubicBezTo>
                    <a:pt x="9390" y="5418"/>
                    <a:pt x="9377" y="5416"/>
                    <a:pt x="9368" y="5416"/>
                  </a:cubicBezTo>
                  <a:cubicBezTo>
                    <a:pt x="6882" y="5398"/>
                    <a:pt x="5203" y="6693"/>
                    <a:pt x="5631" y="9339"/>
                  </a:cubicBezTo>
                  <a:cubicBezTo>
                    <a:pt x="3738" y="9619"/>
                    <a:pt x="2773" y="11658"/>
                    <a:pt x="2642" y="13393"/>
                  </a:cubicBezTo>
                  <a:cubicBezTo>
                    <a:pt x="1806" y="14037"/>
                    <a:pt x="1113" y="15557"/>
                    <a:pt x="1009" y="17119"/>
                  </a:cubicBezTo>
                  <a:cubicBezTo>
                    <a:pt x="0" y="18015"/>
                    <a:pt x="113" y="20281"/>
                    <a:pt x="1198" y="22421"/>
                  </a:cubicBezTo>
                  <a:cubicBezTo>
                    <a:pt x="2259" y="24513"/>
                    <a:pt x="4671" y="27696"/>
                    <a:pt x="8049" y="29864"/>
                  </a:cubicBezTo>
                  <a:cubicBezTo>
                    <a:pt x="14758" y="34165"/>
                    <a:pt x="18283" y="34943"/>
                    <a:pt x="20675" y="35050"/>
                  </a:cubicBezTo>
                  <a:cubicBezTo>
                    <a:pt x="22988" y="35154"/>
                    <a:pt x="25354" y="33429"/>
                    <a:pt x="25302" y="32286"/>
                  </a:cubicBezTo>
                  <a:cubicBezTo>
                    <a:pt x="25653" y="32547"/>
                    <a:pt x="26459" y="32738"/>
                    <a:pt x="28187" y="31640"/>
                  </a:cubicBezTo>
                  <a:cubicBezTo>
                    <a:pt x="28614" y="31369"/>
                    <a:pt x="28936" y="31372"/>
                    <a:pt x="29321" y="31343"/>
                  </a:cubicBezTo>
                  <a:cubicBezTo>
                    <a:pt x="30106" y="31285"/>
                    <a:pt x="34254" y="33509"/>
                    <a:pt x="34442" y="32649"/>
                  </a:cubicBezTo>
                  <a:cubicBezTo>
                    <a:pt x="34628" y="31791"/>
                    <a:pt x="34398" y="31324"/>
                    <a:pt x="34398" y="31324"/>
                  </a:cubicBezTo>
                  <a:lnTo>
                    <a:pt x="31353" y="29213"/>
                  </a:lnTo>
                  <a:cubicBezTo>
                    <a:pt x="31353" y="29213"/>
                    <a:pt x="31271" y="28324"/>
                    <a:pt x="31392" y="27734"/>
                  </a:cubicBezTo>
                  <a:cubicBezTo>
                    <a:pt x="31417" y="27604"/>
                    <a:pt x="31455" y="27479"/>
                    <a:pt x="31497" y="27356"/>
                  </a:cubicBezTo>
                  <a:close/>
                </a:path>
              </a:pathLst>
            </a:custGeom>
            <a:gradFill>
              <a:gsLst>
                <a:gs pos="0">
                  <a:srgbClr val="D57638">
                    <a:alpha val="0"/>
                  </a:srgbClr>
                </a:gs>
                <a:gs pos="50000">
                  <a:srgbClr val="D57638">
                    <a:alpha val="0"/>
                  </a:srgbClr>
                </a:gs>
                <a:gs pos="100000">
                  <a:srgbClr val="945C3E">
                    <a:alpha val="41568"/>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3" name="Google Shape;4613;p40"/>
          <p:cNvGrpSpPr/>
          <p:nvPr/>
        </p:nvGrpSpPr>
        <p:grpSpPr>
          <a:xfrm rot="10800000" flipH="1">
            <a:off x="6524492" y="4133963"/>
            <a:ext cx="963367" cy="1416287"/>
            <a:chOff x="4985808" y="3185926"/>
            <a:chExt cx="963367" cy="1416287"/>
          </a:xfrm>
        </p:grpSpPr>
        <p:sp>
          <p:nvSpPr>
            <p:cNvPr id="4614" name="Google Shape;4614;p40"/>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5" name="Google Shape;4615;p40"/>
            <p:cNvGrpSpPr/>
            <p:nvPr/>
          </p:nvGrpSpPr>
          <p:grpSpPr>
            <a:xfrm>
              <a:off x="5201774" y="3185926"/>
              <a:ext cx="535518" cy="1164104"/>
              <a:chOff x="5201774" y="3185926"/>
              <a:chExt cx="535518" cy="1164104"/>
            </a:xfrm>
          </p:grpSpPr>
          <p:sp>
            <p:nvSpPr>
              <p:cNvPr id="4616" name="Google Shape;4616;p40"/>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0"/>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0"/>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0"/>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0" name="Google Shape;4620;p40"/>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0"/>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0"/>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0"/>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0"/>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0"/>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0"/>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0"/>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0"/>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0"/>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0"/>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0"/>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0"/>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0"/>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0"/>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0"/>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0"/>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0"/>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0"/>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0"/>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0"/>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0"/>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0"/>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0"/>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0"/>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0"/>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0"/>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0"/>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0"/>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0"/>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0"/>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0"/>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0"/>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0"/>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0"/>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0"/>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0"/>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0"/>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0"/>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0"/>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0"/>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0"/>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0"/>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0"/>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0"/>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0"/>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0"/>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0"/>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0"/>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0"/>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0"/>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0"/>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0"/>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0"/>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0"/>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0"/>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0"/>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0"/>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0"/>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0"/>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0"/>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0"/>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0"/>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0"/>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0"/>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0"/>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0"/>
          <p:cNvGrpSpPr/>
          <p:nvPr/>
        </p:nvGrpSpPr>
        <p:grpSpPr>
          <a:xfrm rot="10800000" flipH="1">
            <a:off x="-138098" y="4063986"/>
            <a:ext cx="1289945" cy="856775"/>
            <a:chOff x="7726039" y="1895510"/>
            <a:chExt cx="1289945" cy="856775"/>
          </a:xfrm>
        </p:grpSpPr>
        <p:sp>
          <p:nvSpPr>
            <p:cNvPr id="4687" name="Google Shape;4687;p40"/>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0"/>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0"/>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0"/>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0"/>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0"/>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0"/>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0"/>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0"/>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0"/>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0"/>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0"/>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0"/>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0"/>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0"/>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0"/>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0"/>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0"/>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0"/>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0"/>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0"/>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0"/>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0"/>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0"/>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0"/>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0"/>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0"/>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0"/>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0"/>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0"/>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0"/>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0"/>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Rectangle 126"/>
          <p:cNvSpPr/>
          <p:nvPr/>
        </p:nvSpPr>
        <p:spPr>
          <a:xfrm>
            <a:off x="2934485" y="-53211"/>
            <a:ext cx="3441968"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ĐỌC VĂN BẢN</a:t>
            </a:r>
            <a:endParaRPr lang="en-US" sz="3600" b="1">
              <a:solidFill>
                <a:schemeClr val="accent3">
                  <a:lumMod val="50000"/>
                </a:schemeClr>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0605E903-F187-8D9D-7F46-B96D3A68E1A3}"/>
              </a:ext>
            </a:extLst>
          </p:cNvPr>
          <p:cNvSpPr txBox="1"/>
          <p:nvPr/>
        </p:nvSpPr>
        <p:spPr>
          <a:xfrm>
            <a:off x="-1" y="616264"/>
            <a:ext cx="9144001" cy="577850"/>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LƯU Ý:</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129" name="Rounded Rectangle 128"/>
          <p:cNvSpPr/>
          <p:nvPr/>
        </p:nvSpPr>
        <p:spPr>
          <a:xfrm>
            <a:off x="818511" y="1260425"/>
            <a:ext cx="7506979" cy="1002607"/>
          </a:xfrm>
          <a:prstGeom prst="roundRect">
            <a:avLst>
              <a:gd name="adj" fmla="val 2438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0" name="TextBox 129">
            <a:extLst>
              <a:ext uri="{FF2B5EF4-FFF2-40B4-BE49-F238E27FC236}">
                <a16:creationId xmlns:a16="http://schemas.microsoft.com/office/drawing/2014/main" id="{8671BA59-C2B6-848C-E08B-A5ACB240C20C}"/>
              </a:ext>
            </a:extLst>
          </p:cNvPr>
          <p:cNvSpPr txBox="1"/>
          <p:nvPr/>
        </p:nvSpPr>
        <p:spPr>
          <a:xfrm>
            <a:off x="968932" y="1276704"/>
            <a:ext cx="6968081" cy="958660"/>
          </a:xfrm>
          <a:prstGeom prst="rect">
            <a:avLst/>
          </a:prstGeom>
          <a:noFill/>
        </p:spPr>
        <p:txBody>
          <a:bodyPr wrap="square">
            <a:spAutoFit/>
          </a:bodyPr>
          <a:lstStyle/>
          <a:p>
            <a:pPr lvl="0" algn="just">
              <a:lnSpc>
                <a:spcPct val="150000"/>
              </a:lnSpc>
              <a:spcAft>
                <a:spcPts val="800"/>
              </a:spcAft>
              <a:tabLst>
                <a:tab pos="201295" algn="l"/>
              </a:tabLst>
            </a:pPr>
            <a:r>
              <a:rPr lang="vi-VN" sz="2000" b="1">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000" i="1">
                <a:latin typeface="Arial" panose="020B0604020202020204" pitchFamily="34" charset="0"/>
                <a:ea typeface="Calibri" panose="020F0502020204030204" pitchFamily="34" charset="0"/>
                <a:cs typeface="Arial" panose="020B0604020202020204" pitchFamily="34" charset="0"/>
              </a:rPr>
              <a:t>vấn vương trong lòng, xếp, khéo léo,...</a:t>
            </a:r>
            <a:endParaRPr lang="vi-VN" sz="2000" i="1" dirty="0">
              <a:latin typeface="Arial" panose="020B0604020202020204" pitchFamily="34" charset="0"/>
              <a:ea typeface="Calibri" panose="020F050202020403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8671BA59-C2B6-848C-E08B-A5ACB240C20C}"/>
              </a:ext>
            </a:extLst>
          </p:cNvPr>
          <p:cNvSpPr txBox="1"/>
          <p:nvPr/>
        </p:nvSpPr>
        <p:spPr>
          <a:xfrm>
            <a:off x="968931" y="2474300"/>
            <a:ext cx="6968081" cy="1792478"/>
          </a:xfrm>
          <a:prstGeom prst="rect">
            <a:avLst/>
          </a:prstGeom>
          <a:noFill/>
        </p:spPr>
        <p:txBody>
          <a:bodyPr wrap="square">
            <a:spAutoFit/>
          </a:bodyPr>
          <a:lstStyle/>
          <a:p>
            <a:pPr lvl="0" algn="just">
              <a:lnSpc>
                <a:spcPct val="150000"/>
              </a:lnSpc>
              <a:tabLst>
                <a:tab pos="201295" algn="l"/>
              </a:tabLst>
            </a:pPr>
            <a:r>
              <a:rPr lang="vi-VN" sz="1900" b="1">
                <a:latin typeface="Arial" panose="020B0604020202020204" pitchFamily="34" charset="0"/>
                <a:ea typeface="Calibri" panose="020F0502020204030204" pitchFamily="34" charset="0"/>
                <a:cs typeface="Arial" panose="020B0604020202020204" pitchFamily="34" charset="0"/>
              </a:rPr>
              <a:t>Nhấn giọng ở một số từ ngữ  thể hiện cảm xúc của tác giả khi nghe tiếng khèn người Mông: </a:t>
            </a:r>
            <a:endParaRPr lang="en-US" sz="1900" i="1">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50000"/>
              </a:lnSpc>
              <a:buFont typeface="Arial" panose="020B0604020202020204" pitchFamily="34" charset="0"/>
              <a:buChar char="•"/>
              <a:tabLst>
                <a:tab pos="201295" algn="l"/>
              </a:tabLst>
            </a:pPr>
            <a:r>
              <a:rPr lang="vi-VN" sz="1900" i="1">
                <a:latin typeface="Arial" panose="020B0604020202020204" pitchFamily="34" charset="0"/>
                <a:ea typeface="Calibri" panose="020F0502020204030204" pitchFamily="34" charset="0"/>
                <a:cs typeface="Arial" panose="020B0604020202020204" pitchFamily="34" charset="0"/>
              </a:rPr>
              <a:t>Ai đã một lần lên Tây Bắc, được nghe tiếng khèn của người Mông, </a:t>
            </a:r>
            <a:r>
              <a:rPr lang="vi-VN" sz="1900" i="1" u="sng">
                <a:latin typeface="Arial" panose="020B0604020202020204" pitchFamily="34" charset="0"/>
                <a:ea typeface="Calibri" panose="020F0502020204030204" pitchFamily="34" charset="0"/>
                <a:cs typeface="Arial" panose="020B0604020202020204" pitchFamily="34" charset="0"/>
              </a:rPr>
              <a:t>sẽ thấy nhớ, thấy thương, thấy vấn vương </a:t>
            </a:r>
            <a:r>
              <a:rPr lang="vi-VN" sz="1900" i="1">
                <a:latin typeface="Arial" panose="020B0604020202020204" pitchFamily="34" charset="0"/>
                <a:ea typeface="Calibri" panose="020F0502020204030204" pitchFamily="34" charset="0"/>
                <a:cs typeface="Arial" panose="020B0604020202020204" pitchFamily="34" charset="0"/>
              </a:rPr>
              <a:t>trong lòng. </a:t>
            </a:r>
            <a:endParaRPr lang="vi-VN" sz="1900" i="1" u="sng">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60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29" grpId="0" animBg="1"/>
      <p:bldP spid="130" grpId="0"/>
      <p:bldP spid="1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6"/>
        <p:cNvGrpSpPr/>
        <p:nvPr/>
      </p:nvGrpSpPr>
      <p:grpSpPr>
        <a:xfrm>
          <a:off x="0" y="0"/>
          <a:ext cx="0" cy="0"/>
          <a:chOff x="0" y="0"/>
          <a:chExt cx="0" cy="0"/>
        </a:xfrm>
      </p:grpSpPr>
      <p:grpSp>
        <p:nvGrpSpPr>
          <p:cNvPr id="3800" name="Google Shape;3800;p35"/>
          <p:cNvGrpSpPr/>
          <p:nvPr/>
        </p:nvGrpSpPr>
        <p:grpSpPr>
          <a:xfrm rot="-3735064">
            <a:off x="6040599" y="1582560"/>
            <a:ext cx="216855" cy="546283"/>
            <a:chOff x="1696320" y="1930080"/>
            <a:chExt cx="216854" cy="546281"/>
          </a:xfrm>
        </p:grpSpPr>
        <p:sp>
          <p:nvSpPr>
            <p:cNvPr id="3801" name="Google Shape;3801;p35"/>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5"/>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5"/>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5"/>
          <p:cNvGrpSpPr/>
          <p:nvPr/>
        </p:nvGrpSpPr>
        <p:grpSpPr>
          <a:xfrm>
            <a:off x="6430189" y="1548360"/>
            <a:ext cx="1289945" cy="856775"/>
            <a:chOff x="7726039" y="1895510"/>
            <a:chExt cx="1289945" cy="856775"/>
          </a:xfrm>
        </p:grpSpPr>
        <p:sp>
          <p:nvSpPr>
            <p:cNvPr id="3805" name="Google Shape;3805;p35"/>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5"/>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5"/>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5"/>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5"/>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5"/>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5"/>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5"/>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5"/>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5"/>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5"/>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5"/>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5"/>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5"/>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5"/>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5"/>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5"/>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5"/>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5"/>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5"/>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5"/>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5"/>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5"/>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5"/>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5"/>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5"/>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5"/>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5"/>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5"/>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5"/>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5"/>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5"/>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7" name="Google Shape;3837;p35"/>
          <p:cNvGrpSpPr/>
          <p:nvPr/>
        </p:nvGrpSpPr>
        <p:grpSpPr>
          <a:xfrm>
            <a:off x="6476365" y="2751300"/>
            <a:ext cx="1029913" cy="1003733"/>
            <a:chOff x="8062715" y="2982812"/>
            <a:chExt cx="1029913" cy="1003733"/>
          </a:xfrm>
        </p:grpSpPr>
        <p:sp>
          <p:nvSpPr>
            <p:cNvPr id="3838" name="Google Shape;3838;p35"/>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5"/>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5"/>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5"/>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5"/>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5"/>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5"/>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5"/>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5"/>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5"/>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5"/>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5"/>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0" name="Google Shape;3850;p35"/>
          <p:cNvGrpSpPr/>
          <p:nvPr/>
        </p:nvGrpSpPr>
        <p:grpSpPr>
          <a:xfrm>
            <a:off x="6050359" y="3862005"/>
            <a:ext cx="426015" cy="459033"/>
            <a:chOff x="2173334" y="3012855"/>
            <a:chExt cx="426015" cy="459033"/>
          </a:xfrm>
        </p:grpSpPr>
        <p:sp>
          <p:nvSpPr>
            <p:cNvPr id="3851" name="Google Shape;3851;p35"/>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5"/>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5"/>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4" name="Google Shape;3854;p35"/>
          <p:cNvSpPr/>
          <p:nvPr/>
        </p:nvSpPr>
        <p:spPr>
          <a:xfrm>
            <a:off x="6591775" y="24051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5"/>
          <p:cNvSpPr/>
          <p:nvPr/>
        </p:nvSpPr>
        <p:spPr>
          <a:xfrm>
            <a:off x="8214500" y="13816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6" name="Google Shape;3856;p35"/>
          <p:cNvGrpSpPr/>
          <p:nvPr/>
        </p:nvGrpSpPr>
        <p:grpSpPr>
          <a:xfrm rot="1987018">
            <a:off x="138169" y="3975252"/>
            <a:ext cx="957766" cy="1270219"/>
            <a:chOff x="3014914" y="2813161"/>
            <a:chExt cx="403980" cy="535771"/>
          </a:xfrm>
        </p:grpSpPr>
        <p:sp>
          <p:nvSpPr>
            <p:cNvPr id="3857" name="Google Shape;3857;p35"/>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5"/>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5"/>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5"/>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5"/>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5"/>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5"/>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5"/>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5"/>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5"/>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5"/>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5"/>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5"/>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5"/>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5"/>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5"/>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5"/>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5"/>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5"/>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5"/>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5"/>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5"/>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5"/>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0" name="Google Shape;3880;p35"/>
          <p:cNvGrpSpPr/>
          <p:nvPr/>
        </p:nvGrpSpPr>
        <p:grpSpPr>
          <a:xfrm>
            <a:off x="4871366" y="4029896"/>
            <a:ext cx="985457" cy="1139063"/>
            <a:chOff x="6538254" y="3028146"/>
            <a:chExt cx="791278" cy="914616"/>
          </a:xfrm>
        </p:grpSpPr>
        <p:sp>
          <p:nvSpPr>
            <p:cNvPr id="3881" name="Google Shape;3881;p35"/>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5"/>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5"/>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5"/>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5"/>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5"/>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5"/>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5"/>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5"/>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5"/>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1" name="Google Shape;3891;p35"/>
          <p:cNvGrpSpPr/>
          <p:nvPr/>
        </p:nvGrpSpPr>
        <p:grpSpPr>
          <a:xfrm>
            <a:off x="5330858" y="-168637"/>
            <a:ext cx="963367" cy="1416287"/>
            <a:chOff x="4985808" y="3185926"/>
            <a:chExt cx="963367" cy="1416287"/>
          </a:xfrm>
        </p:grpSpPr>
        <p:sp>
          <p:nvSpPr>
            <p:cNvPr id="3892" name="Google Shape;3892;p35"/>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3" name="Google Shape;3893;p35"/>
            <p:cNvGrpSpPr/>
            <p:nvPr/>
          </p:nvGrpSpPr>
          <p:grpSpPr>
            <a:xfrm>
              <a:off x="5201774" y="3185926"/>
              <a:ext cx="535518" cy="1164104"/>
              <a:chOff x="5201774" y="3185926"/>
              <a:chExt cx="535518" cy="1164104"/>
            </a:xfrm>
          </p:grpSpPr>
          <p:sp>
            <p:nvSpPr>
              <p:cNvPr id="3894" name="Google Shape;3894;p35"/>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5"/>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5"/>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5"/>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8" name="Google Shape;3898;p35"/>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5"/>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5"/>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5"/>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5"/>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5"/>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5"/>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5"/>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5"/>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5"/>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5"/>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5"/>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5"/>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5"/>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5"/>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5"/>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5"/>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5"/>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5"/>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5"/>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5"/>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5"/>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5"/>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5"/>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5"/>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5"/>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5"/>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5"/>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5"/>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5"/>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5"/>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5"/>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5"/>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5"/>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5"/>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5"/>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5"/>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5"/>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5"/>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5"/>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5"/>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5"/>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5"/>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5"/>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5"/>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5"/>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5"/>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5"/>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5"/>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5"/>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5"/>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5"/>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5"/>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5"/>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5"/>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5"/>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5"/>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5"/>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5"/>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5"/>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5"/>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5"/>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5"/>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5"/>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5"/>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5"/>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35"/>
          <p:cNvGrpSpPr/>
          <p:nvPr/>
        </p:nvGrpSpPr>
        <p:grpSpPr>
          <a:xfrm>
            <a:off x="6441761" y="4198720"/>
            <a:ext cx="590285" cy="801408"/>
            <a:chOff x="8044861" y="4131245"/>
            <a:chExt cx="590285" cy="801408"/>
          </a:xfrm>
        </p:grpSpPr>
        <p:sp>
          <p:nvSpPr>
            <p:cNvPr id="3965" name="Google Shape;3965;p35"/>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5"/>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5"/>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5"/>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5"/>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35"/>
          <p:cNvGrpSpPr/>
          <p:nvPr/>
        </p:nvGrpSpPr>
        <p:grpSpPr>
          <a:xfrm>
            <a:off x="6441753" y="75938"/>
            <a:ext cx="461630" cy="927121"/>
            <a:chOff x="6791228" y="1599925"/>
            <a:chExt cx="461630" cy="927121"/>
          </a:xfrm>
        </p:grpSpPr>
        <p:sp>
          <p:nvSpPr>
            <p:cNvPr id="3971" name="Google Shape;3971;p35"/>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5"/>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5"/>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5"/>
          <p:cNvGrpSpPr/>
          <p:nvPr/>
        </p:nvGrpSpPr>
        <p:grpSpPr>
          <a:xfrm>
            <a:off x="7480085" y="4056924"/>
            <a:ext cx="985417" cy="1106869"/>
            <a:chOff x="1237810" y="3563249"/>
            <a:chExt cx="985417" cy="1106869"/>
          </a:xfrm>
        </p:grpSpPr>
        <p:sp>
          <p:nvSpPr>
            <p:cNvPr id="3975" name="Google Shape;3975;p35"/>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5"/>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5"/>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5"/>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5"/>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5"/>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5"/>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5"/>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5"/>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5"/>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5"/>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5"/>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5"/>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5"/>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5"/>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5"/>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5"/>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5"/>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5"/>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5"/>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5"/>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5"/>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5"/>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5"/>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5"/>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5"/>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5"/>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5"/>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5"/>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5"/>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5"/>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5"/>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5"/>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5"/>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5"/>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5"/>
          <p:cNvGrpSpPr/>
          <p:nvPr/>
        </p:nvGrpSpPr>
        <p:grpSpPr>
          <a:xfrm>
            <a:off x="7720129" y="2354123"/>
            <a:ext cx="1192379" cy="1332369"/>
            <a:chOff x="2507604" y="3527223"/>
            <a:chExt cx="1192379" cy="1332369"/>
          </a:xfrm>
        </p:grpSpPr>
        <p:sp>
          <p:nvSpPr>
            <p:cNvPr id="4011" name="Google Shape;4011;p35"/>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5"/>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5"/>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5"/>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5"/>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35"/>
          <p:cNvGrpSpPr/>
          <p:nvPr/>
        </p:nvGrpSpPr>
        <p:grpSpPr>
          <a:xfrm rot="-10281712">
            <a:off x="258719" y="-23007"/>
            <a:ext cx="1013810" cy="1622291"/>
            <a:chOff x="3131096" y="1179168"/>
            <a:chExt cx="1013765" cy="1622220"/>
          </a:xfrm>
        </p:grpSpPr>
        <p:sp>
          <p:nvSpPr>
            <p:cNvPr id="4017" name="Google Shape;4017;p35"/>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5"/>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5"/>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5"/>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5"/>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5"/>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5"/>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5"/>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5"/>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5"/>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5"/>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5"/>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5"/>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5"/>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5"/>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5"/>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5"/>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5"/>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5"/>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5"/>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5"/>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5"/>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5"/>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5"/>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5"/>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5"/>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5"/>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5"/>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5"/>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5"/>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5"/>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35"/>
          <p:cNvGrpSpPr/>
          <p:nvPr/>
        </p:nvGrpSpPr>
        <p:grpSpPr>
          <a:xfrm>
            <a:off x="7605300" y="374081"/>
            <a:ext cx="1577905" cy="828125"/>
            <a:chOff x="350375" y="2608781"/>
            <a:chExt cx="1577905" cy="828125"/>
          </a:xfrm>
        </p:grpSpPr>
        <p:sp>
          <p:nvSpPr>
            <p:cNvPr id="4050" name="Google Shape;4050;p35"/>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5"/>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5"/>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5"/>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5"/>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5"/>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3638;p34"/>
          <p:cNvSpPr txBox="1">
            <a:spLocks noGrp="1"/>
          </p:cNvSpPr>
          <p:nvPr>
            <p:ph type="title"/>
          </p:nvPr>
        </p:nvSpPr>
        <p:spPr>
          <a:xfrm rot="1921">
            <a:off x="1958125" y="1492261"/>
            <a:ext cx="2147100" cy="10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700">
                <a:latin typeface="+mj-lt"/>
              </a:rPr>
              <a:t>02</a:t>
            </a:r>
            <a:endParaRPr sz="9700">
              <a:latin typeface="+mj-lt"/>
            </a:endParaRPr>
          </a:p>
        </p:txBody>
      </p:sp>
      <p:sp>
        <p:nvSpPr>
          <p:cNvPr id="271" name="Google Shape;3647;p34"/>
          <p:cNvSpPr txBox="1">
            <a:spLocks noGrp="1"/>
          </p:cNvSpPr>
          <p:nvPr>
            <p:ph type="subTitle" idx="4294967295"/>
          </p:nvPr>
        </p:nvSpPr>
        <p:spPr>
          <a:xfrm>
            <a:off x="190310" y="3271460"/>
            <a:ext cx="5682729" cy="781500"/>
          </a:xfrm>
          <a:prstGeom prst="rect">
            <a:avLst/>
          </a:prstGeom>
        </p:spPr>
        <p:txBody>
          <a:bodyPr spcFirstLastPara="1" wrap="square" lIns="91425" tIns="91425" rIns="91425" bIns="91425" anchor="b" anchorCtr="0">
            <a:noAutofit/>
          </a:bodyPr>
          <a:lstStyle/>
          <a:p>
            <a:pPr marL="0" lvl="0" indent="0" algn="ctr">
              <a:lnSpc>
                <a:spcPct val="150000"/>
              </a:lnSpc>
              <a:buNone/>
            </a:pPr>
            <a:r>
              <a:rPr lang="en-US" sz="5400" b="1">
                <a:solidFill>
                  <a:schemeClr val="accent3">
                    <a:lumMod val="50000"/>
                  </a:schemeClr>
                </a:solidFill>
                <a:latin typeface="+mj-lt"/>
              </a:rPr>
              <a:t>TRẢ LỜI </a:t>
            </a:r>
          </a:p>
          <a:p>
            <a:pPr marL="0" lvl="0" indent="0" algn="ctr">
              <a:lnSpc>
                <a:spcPct val="150000"/>
              </a:lnSpc>
              <a:buNone/>
            </a:pPr>
            <a:r>
              <a:rPr lang="en-US" sz="5400" b="1">
                <a:solidFill>
                  <a:schemeClr val="accent3">
                    <a:lumMod val="50000"/>
                  </a:schemeClr>
                </a:solidFill>
                <a:latin typeface="+mj-lt"/>
              </a:rPr>
              <a:t>CÂU HỎI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468080" y="-41682"/>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0" name="Rounded Rectangle 29"/>
          <p:cNvSpPr/>
          <p:nvPr/>
        </p:nvSpPr>
        <p:spPr>
          <a:xfrm>
            <a:off x="932634" y="970517"/>
            <a:ext cx="7131866" cy="129539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1: </a:t>
            </a:r>
            <a:r>
              <a:rPr lang="vi-VN" sz="2400">
                <a:solidFill>
                  <a:sysClr val="windowText" lastClr="000000"/>
                </a:solidFill>
                <a:ea typeface="Calibri" panose="020F0502020204030204" pitchFamily="34" charset="0"/>
                <a:cs typeface="Arial" panose="020B0604020202020204" pitchFamily="34" charset="0"/>
              </a:rPr>
              <a:t>Đến Tây Bắc, du khách thường có cảm nhận như thế nào về tiếng khèn của người Mông?</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671BA59-C2B6-848C-E08B-A5ACB240C20C}"/>
              </a:ext>
            </a:extLst>
          </p:cNvPr>
          <p:cNvSpPr txBox="1"/>
          <p:nvPr/>
        </p:nvSpPr>
        <p:spPr>
          <a:xfrm>
            <a:off x="4067563" y="2265909"/>
            <a:ext cx="1583937" cy="6001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663845" y="681150"/>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34" name="Rectangle 33"/>
          <p:cNvSpPr/>
          <p:nvPr/>
        </p:nvSpPr>
        <p:spPr>
          <a:xfrm>
            <a:off x="918324" y="2866073"/>
            <a:ext cx="7131866" cy="1685846"/>
          </a:xfrm>
          <a:prstGeom prst="rect">
            <a:avLst/>
          </a:prstGeom>
        </p:spPr>
        <p:txBody>
          <a:bodyPr wrap="square">
            <a:spAutoFit/>
          </a:bodyPr>
          <a:lstStyle/>
          <a:p>
            <a:pPr algn="just">
              <a:lnSpc>
                <a:spcPct val="150000"/>
              </a:lnSpc>
            </a:pPr>
            <a:r>
              <a:rPr lang="vi-VN" sz="2400">
                <a:solidFill>
                  <a:sysClr val="windowText" lastClr="000000"/>
                </a:solidFill>
                <a:latin typeface="+mn-lt"/>
                <a:ea typeface="Calibri" panose="020F0502020204030204" pitchFamily="34" charset="0"/>
                <a:cs typeface="Arial" panose="020B0604020202020204" pitchFamily="34" charset="0"/>
              </a:rPr>
              <a:t>Đến Tây Bắc, du khách thường có cảm nhận về tiếng khèn của người Mông: </a:t>
            </a:r>
            <a:r>
              <a:rPr lang="vi-VN" sz="2400" i="1">
                <a:solidFill>
                  <a:sysClr val="windowText" lastClr="000000"/>
                </a:solidFill>
                <a:latin typeface="+mn-lt"/>
                <a:ea typeface="Calibri" panose="020F0502020204030204" pitchFamily="34" charset="0"/>
                <a:cs typeface="Arial" panose="020B0604020202020204" pitchFamily="34" charset="0"/>
              </a:rPr>
              <a:t>nhớ, thương, vấn vương, đắm say. </a:t>
            </a:r>
            <a:endParaRPr lang="en-US" sz="2400" i="1">
              <a:solidFill>
                <a:sysClr val="windowText" lastClr="000000"/>
              </a:solidFill>
              <a:latin typeface="+mn-lt"/>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a:extLst>
              <a:ext uri="{FF2B5EF4-FFF2-40B4-BE49-F238E27FC236}">
                <a16:creationId xmlns:a16="http://schemas.microsoft.com/office/drawing/2014/main" id="{1C7F2A0F-12FF-B796-5B8B-C1854B0B4A08}"/>
              </a:ext>
            </a:extLst>
          </p:cNvPr>
          <p:cNvSpPr/>
          <p:nvPr/>
        </p:nvSpPr>
        <p:spPr>
          <a:xfrm>
            <a:off x="558113" y="1369858"/>
            <a:ext cx="7925487" cy="3176742"/>
          </a:xfrm>
          <a:prstGeom prst="rect">
            <a:avLst/>
          </a:prstGeom>
          <a:solidFill>
            <a:srgbClr val="FFFFFF"/>
          </a:solidFill>
          <a:ln w="3810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600"/>
              </a:spcAft>
            </a:pPr>
            <a:r>
              <a:rPr lang="vi-VN" sz="2000" b="1">
                <a:solidFill>
                  <a:srgbClr val="000000"/>
                </a:solidFill>
                <a:cs typeface="Arial" panose="020B0604020202020204" pitchFamily="34" charset="0"/>
              </a:rPr>
              <a:t>Đóng vai một người Mông, giới thiệu về chiếc khèn</a:t>
            </a:r>
            <a:endParaRPr lang="en-US" sz="2000" b="1">
              <a:solidFill>
                <a:srgbClr val="000000"/>
              </a:solidFill>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US" sz="2000">
                <a:solidFill>
                  <a:srgbClr val="000000"/>
                </a:solidFill>
                <a:cs typeface="Arial" panose="020B0604020202020204" pitchFamily="34" charset="0"/>
              </a:rPr>
              <a:t>HS thảo luận nhóm về nộ</a:t>
            </a:r>
            <a:r>
              <a:rPr lang="vi-VN" sz="2000">
                <a:solidFill>
                  <a:srgbClr val="000000"/>
                </a:solidFill>
                <a:cs typeface="Arial" panose="020B0604020202020204" pitchFamily="34" charset="0"/>
              </a:rPr>
              <a:t>i</a:t>
            </a:r>
            <a:r>
              <a:rPr lang="en-US" sz="2000">
                <a:solidFill>
                  <a:srgbClr val="000000"/>
                </a:solidFill>
                <a:cs typeface="Arial" panose="020B0604020202020204" pitchFamily="34" charset="0"/>
              </a:rPr>
              <a:t> dung g</a:t>
            </a:r>
            <a:r>
              <a:rPr lang="vi-VN" sz="2000">
                <a:solidFill>
                  <a:srgbClr val="000000"/>
                </a:solidFill>
                <a:cs typeface="Arial" panose="020B0604020202020204" pitchFamily="34" charset="0"/>
              </a:rPr>
              <a:t>i</a:t>
            </a:r>
            <a:r>
              <a:rPr lang="en-US" sz="2000">
                <a:solidFill>
                  <a:srgbClr val="000000"/>
                </a:solidFill>
                <a:cs typeface="Arial" panose="020B0604020202020204" pitchFamily="34" charset="0"/>
              </a:rPr>
              <a:t>ớ</a:t>
            </a:r>
            <a:r>
              <a:rPr lang="vi-VN" sz="2000">
                <a:solidFill>
                  <a:srgbClr val="000000"/>
                </a:solidFill>
                <a:cs typeface="Arial" panose="020B0604020202020204" pitchFamily="34" charset="0"/>
              </a:rPr>
              <a:t>i</a:t>
            </a:r>
            <a:r>
              <a:rPr lang="en-US" sz="2000">
                <a:solidFill>
                  <a:srgbClr val="000000"/>
                </a:solidFill>
                <a:cs typeface="Arial" panose="020B0604020202020204" pitchFamily="34" charset="0"/>
              </a:rPr>
              <a:t> th</a:t>
            </a:r>
            <a:r>
              <a:rPr lang="vi-VN" sz="2000">
                <a:solidFill>
                  <a:srgbClr val="000000"/>
                </a:solidFill>
                <a:cs typeface="Arial" panose="020B0604020202020204" pitchFamily="34" charset="0"/>
              </a:rPr>
              <a:t>i</a:t>
            </a:r>
            <a:r>
              <a:rPr lang="en-US" sz="2000">
                <a:solidFill>
                  <a:srgbClr val="000000"/>
                </a:solidFill>
                <a:cs typeface="Arial" panose="020B0604020202020204" pitchFamily="34" charset="0"/>
              </a:rPr>
              <a:t>ệu </a:t>
            </a:r>
            <a:r>
              <a:rPr lang="vi-VN" sz="2000" b="1">
                <a:solidFill>
                  <a:srgbClr val="000000"/>
                </a:solidFill>
                <a:cs typeface="Arial" panose="020B0604020202020204" pitchFamily="34" charset="0"/>
              </a:rPr>
              <a:t> </a:t>
            </a:r>
            <a:r>
              <a:rPr lang="vi-VN" sz="2000">
                <a:solidFill>
                  <a:srgbClr val="000000"/>
                </a:solidFill>
                <a:cs typeface="Arial" panose="020B0604020202020204" pitchFamily="34" charset="0"/>
              </a:rPr>
              <a:t>(vật liệu làm khen; những liên tưởng, tưởng tượng gợi ra từ hình dáng cây khèn).</a:t>
            </a:r>
            <a:endParaRPr lang="en-US" sz="2000">
              <a:solidFill>
                <a:srgbClr val="000000"/>
              </a:solidFill>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US" sz="2000">
                <a:solidFill>
                  <a:srgbClr val="000000"/>
                </a:solidFill>
                <a:cs typeface="Arial" panose="020B0604020202020204" pitchFamily="34" charset="0"/>
              </a:rPr>
              <a:t>Cử đạ</a:t>
            </a:r>
            <a:r>
              <a:rPr lang="vi-VN" sz="2000">
                <a:solidFill>
                  <a:srgbClr val="000000"/>
                </a:solidFill>
                <a:cs typeface="Arial" panose="020B0604020202020204" pitchFamily="34" charset="0"/>
              </a:rPr>
              <a:t>i</a:t>
            </a:r>
            <a:r>
              <a:rPr lang="en-US" sz="2000">
                <a:solidFill>
                  <a:srgbClr val="000000"/>
                </a:solidFill>
                <a:cs typeface="Arial" panose="020B0604020202020204" pitchFamily="34" charset="0"/>
              </a:rPr>
              <a:t> d</a:t>
            </a:r>
            <a:r>
              <a:rPr lang="vi-VN" sz="2000">
                <a:solidFill>
                  <a:srgbClr val="000000"/>
                </a:solidFill>
                <a:cs typeface="Arial" panose="020B0604020202020204" pitchFamily="34" charset="0"/>
              </a:rPr>
              <a:t>i</a:t>
            </a:r>
            <a:r>
              <a:rPr lang="en-US" sz="2000">
                <a:solidFill>
                  <a:srgbClr val="000000"/>
                </a:solidFill>
                <a:cs typeface="Arial" panose="020B0604020202020204" pitchFamily="34" charset="0"/>
              </a:rPr>
              <a:t>ện </a:t>
            </a:r>
            <a:r>
              <a:rPr lang="vi-VN" sz="2000">
                <a:solidFill>
                  <a:srgbClr val="000000"/>
                </a:solidFill>
                <a:cs typeface="Arial" panose="020B0604020202020204" pitchFamily="34" charset="0"/>
              </a:rPr>
              <a:t>đóng vai người Mông (mặc trang phục người Mông); cả lớp đóng vai du khách, nêu câu hỏi và nhận xét. </a:t>
            </a:r>
          </a:p>
        </p:txBody>
      </p:sp>
      <p:sp>
        <p:nvSpPr>
          <p:cNvPr id="30" name="Arrow: Pentagon 18">
            <a:extLst>
              <a:ext uri="{FF2B5EF4-FFF2-40B4-BE49-F238E27FC236}">
                <a16:creationId xmlns:a16="http://schemas.microsoft.com/office/drawing/2014/main" id="{ED9E9F7A-14C3-7A04-524B-A681E3CB78F7}"/>
              </a:ext>
            </a:extLst>
          </p:cNvPr>
          <p:cNvSpPr/>
          <p:nvPr/>
        </p:nvSpPr>
        <p:spPr>
          <a:xfrm>
            <a:off x="881580" y="1012510"/>
            <a:ext cx="4007251" cy="577663"/>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câu 2 </a:t>
            </a:r>
            <a:endParaRPr lang="en-US" sz="2400" b="1" i="1" dirty="0">
              <a:solidFill>
                <a:srgbClr val="FFFFFF"/>
              </a:solidFill>
              <a:latin typeface="+mj-lt"/>
              <a:cs typeface="Arial" panose="020B0604020202020204" pitchFamily="34" charset="0"/>
            </a:endParaRPr>
          </a:p>
        </p:txBody>
      </p:sp>
      <p:sp>
        <p:nvSpPr>
          <p:cNvPr id="31" name="Rectangle 30"/>
          <p:cNvSpPr/>
          <p:nvPr/>
        </p:nvSpPr>
        <p:spPr>
          <a:xfrm>
            <a:off x="2493146" y="0"/>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Tree>
    <p:extLst>
      <p:ext uri="{BB962C8B-B14F-4D97-AF65-F5344CB8AC3E}">
        <p14:creationId xmlns:p14="http://schemas.microsoft.com/office/powerpoint/2010/main" val="624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65"/>
        <p:cNvGrpSpPr/>
        <p:nvPr/>
      </p:nvGrpSpPr>
      <p:grpSpPr>
        <a:xfrm>
          <a:off x="0" y="0"/>
          <a:ext cx="0" cy="0"/>
          <a:chOff x="0" y="0"/>
          <a:chExt cx="0" cy="0"/>
        </a:xfrm>
      </p:grpSpPr>
      <p:grpSp>
        <p:nvGrpSpPr>
          <p:cNvPr id="4068" name="Google Shape;4068;p36"/>
          <p:cNvGrpSpPr/>
          <p:nvPr/>
        </p:nvGrpSpPr>
        <p:grpSpPr>
          <a:xfrm>
            <a:off x="1345943" y="3945973"/>
            <a:ext cx="985429" cy="1306906"/>
            <a:chOff x="3014914" y="2813161"/>
            <a:chExt cx="403980" cy="535771"/>
          </a:xfrm>
        </p:grpSpPr>
        <p:sp>
          <p:nvSpPr>
            <p:cNvPr id="4069" name="Google Shape;4069;p36"/>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6"/>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6"/>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6"/>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6"/>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6"/>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6"/>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6"/>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6"/>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6"/>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6"/>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6"/>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6"/>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6"/>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6"/>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6"/>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6"/>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6"/>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6"/>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6"/>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6"/>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6"/>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6"/>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36"/>
          <p:cNvGrpSpPr/>
          <p:nvPr/>
        </p:nvGrpSpPr>
        <p:grpSpPr>
          <a:xfrm>
            <a:off x="2664539" y="154354"/>
            <a:ext cx="959633" cy="642679"/>
            <a:chOff x="3514214" y="3195454"/>
            <a:chExt cx="959633" cy="642679"/>
          </a:xfrm>
        </p:grpSpPr>
        <p:sp>
          <p:nvSpPr>
            <p:cNvPr id="4093" name="Google Shape;4093;p36"/>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6"/>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6"/>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6"/>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7" name="Google Shape;4097;p36"/>
          <p:cNvGrpSpPr/>
          <p:nvPr/>
        </p:nvGrpSpPr>
        <p:grpSpPr>
          <a:xfrm>
            <a:off x="1701183" y="-232449"/>
            <a:ext cx="963367" cy="1416287"/>
            <a:chOff x="4985808" y="3185926"/>
            <a:chExt cx="963367" cy="1416287"/>
          </a:xfrm>
        </p:grpSpPr>
        <p:sp>
          <p:nvSpPr>
            <p:cNvPr id="4098" name="Google Shape;4098;p36"/>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9" name="Google Shape;4099;p36"/>
            <p:cNvGrpSpPr/>
            <p:nvPr/>
          </p:nvGrpSpPr>
          <p:grpSpPr>
            <a:xfrm>
              <a:off x="5201774" y="3185926"/>
              <a:ext cx="535518" cy="1164104"/>
              <a:chOff x="5201774" y="3185926"/>
              <a:chExt cx="535518" cy="1164104"/>
            </a:xfrm>
          </p:grpSpPr>
          <p:sp>
            <p:nvSpPr>
              <p:cNvPr id="4100" name="Google Shape;4100;p36"/>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6"/>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6"/>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6"/>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4" name="Google Shape;4104;p36"/>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6"/>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6"/>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6"/>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6"/>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6"/>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6"/>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6"/>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6"/>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6"/>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6"/>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6"/>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6"/>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6"/>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6"/>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6"/>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6"/>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6"/>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6"/>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6"/>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6"/>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6"/>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6"/>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6"/>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6"/>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6"/>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6"/>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6"/>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6"/>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6"/>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6"/>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6"/>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6"/>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6"/>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6"/>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6"/>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6"/>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6"/>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6"/>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6"/>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6"/>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6"/>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6"/>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6"/>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6"/>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6"/>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6"/>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6"/>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6"/>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6"/>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6"/>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6"/>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6"/>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6"/>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6"/>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6"/>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6"/>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6"/>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6"/>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6"/>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6"/>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6"/>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6"/>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6"/>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6"/>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6"/>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36"/>
          <p:cNvGrpSpPr/>
          <p:nvPr/>
        </p:nvGrpSpPr>
        <p:grpSpPr>
          <a:xfrm>
            <a:off x="7514923" y="138795"/>
            <a:ext cx="590285" cy="801408"/>
            <a:chOff x="8044861" y="4131245"/>
            <a:chExt cx="590285" cy="801408"/>
          </a:xfrm>
        </p:grpSpPr>
        <p:sp>
          <p:nvSpPr>
            <p:cNvPr id="4171" name="Google Shape;4171;p36"/>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6"/>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45011" y="4100510"/>
            <a:ext cx="1289945" cy="856775"/>
            <a:chOff x="7726039" y="1895510"/>
            <a:chExt cx="1289945" cy="856775"/>
          </a:xfrm>
        </p:grpSpPr>
        <p:sp>
          <p:nvSpPr>
            <p:cNvPr id="4177" name="Google Shape;4177;p36"/>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6"/>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6"/>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6"/>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6"/>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6"/>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6"/>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6"/>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6"/>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6"/>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6"/>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6"/>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9" name="Google Shape;4209;p36"/>
          <p:cNvGrpSpPr/>
          <p:nvPr/>
        </p:nvGrpSpPr>
        <p:grpSpPr>
          <a:xfrm rot="5848863">
            <a:off x="6582804" y="3989914"/>
            <a:ext cx="1192394" cy="1332385"/>
            <a:chOff x="2507604" y="3527223"/>
            <a:chExt cx="1192379" cy="1332369"/>
          </a:xfrm>
        </p:grpSpPr>
        <p:sp>
          <p:nvSpPr>
            <p:cNvPr id="4210" name="Google Shape;4210;p36"/>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6"/>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6"/>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5" name="Google Shape;4215;p36"/>
          <p:cNvGrpSpPr/>
          <p:nvPr/>
        </p:nvGrpSpPr>
        <p:grpSpPr>
          <a:xfrm>
            <a:off x="7877125" y="3978256"/>
            <a:ext cx="1577905" cy="828125"/>
            <a:chOff x="350375" y="2608781"/>
            <a:chExt cx="1577905" cy="828125"/>
          </a:xfrm>
        </p:grpSpPr>
        <p:sp>
          <p:nvSpPr>
            <p:cNvPr id="4216" name="Google Shape;4216;p36"/>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6"/>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6"/>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6"/>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6"/>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8" name="Google Shape;4228;p36"/>
          <p:cNvGrpSpPr/>
          <p:nvPr/>
        </p:nvGrpSpPr>
        <p:grpSpPr>
          <a:xfrm>
            <a:off x="630734" y="797030"/>
            <a:ext cx="426015" cy="459033"/>
            <a:chOff x="2173334" y="3012855"/>
            <a:chExt cx="426015" cy="459033"/>
          </a:xfrm>
        </p:grpSpPr>
        <p:sp>
          <p:nvSpPr>
            <p:cNvPr id="4229" name="Google Shape;4229;p36"/>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6"/>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6"/>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TextBox 23"/>
          <p:cNvSpPr txBox="1"/>
          <p:nvPr/>
        </p:nvSpPr>
        <p:spPr>
          <a:xfrm>
            <a:off x="2752493" y="201755"/>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ÔN BÀI CŨ</a:t>
            </a:r>
            <a:endParaRPr lang="en-US" sz="3600" b="1" dirty="0">
              <a:solidFill>
                <a:schemeClr val="accent3">
                  <a:lumMod val="50000"/>
                </a:schemeClr>
              </a:solidFill>
              <a:latin typeface="Arial" panose="020B0604020202020204" pitchFamily="34" charset="0"/>
              <a:cs typeface="Arial" panose="020B0604020202020204" pitchFamily="34" charset="0"/>
            </a:endParaRPr>
          </a:p>
        </p:txBody>
      </p:sp>
      <p:pic>
        <p:nvPicPr>
          <p:cNvPr id="171" name="Picture 170"/>
          <p:cNvPicPr/>
          <p:nvPr/>
        </p:nvPicPr>
        <p:blipFill rotWithShape="1">
          <a:blip r:embed="rId3">
            <a:extLst>
              <a:ext uri="{28A0092B-C50C-407E-A947-70E740481C1C}">
                <a14:useLocalDpi xmlns:a14="http://schemas.microsoft.com/office/drawing/2010/main" val="0"/>
              </a:ext>
            </a:extLst>
          </a:blip>
          <a:srcRect t="1" b="393"/>
          <a:stretch/>
        </p:blipFill>
        <p:spPr>
          <a:xfrm>
            <a:off x="1719362" y="1823897"/>
            <a:ext cx="5705277" cy="2795604"/>
          </a:xfrm>
          <a:prstGeom prst="rect">
            <a:avLst/>
          </a:prstGeom>
        </p:spPr>
      </p:pic>
      <p:sp>
        <p:nvSpPr>
          <p:cNvPr id="4" name="Rounded Rectangle 3"/>
          <p:cNvSpPr/>
          <p:nvPr/>
        </p:nvSpPr>
        <p:spPr>
          <a:xfrm>
            <a:off x="1178579" y="1096430"/>
            <a:ext cx="7197181" cy="52872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143250" y="1066736"/>
            <a:ext cx="7232509"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nối tiếp bài Đồng cỏ nở hoa. </a:t>
            </a:r>
            <a:endParaRPr lang="en-US" sz="2200" b="1">
              <a:solidFill>
                <a:schemeClr val="bg1">
                  <a:lumMod val="10000"/>
                </a:schemeClr>
              </a:solidFill>
            </a:endParaRPr>
          </a:p>
        </p:txBody>
      </p:sp>
      <p:sp>
        <p:nvSpPr>
          <p:cNvPr id="173" name="Oval 172"/>
          <p:cNvSpPr/>
          <p:nvPr/>
        </p:nvSpPr>
        <p:spPr>
          <a:xfrm>
            <a:off x="192301" y="209879"/>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Tree>
    <p:extLst>
      <p:ext uri="{BB962C8B-B14F-4D97-AF65-F5344CB8AC3E}">
        <p14:creationId xmlns:p14="http://schemas.microsoft.com/office/powerpoint/2010/main" val="26267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p:cTn id="7" dur="500" fill="hold"/>
                                        <p:tgtEl>
                                          <p:spTgt spid="170"/>
                                        </p:tgtEl>
                                        <p:attrNameLst>
                                          <p:attrName>ppt_w</p:attrName>
                                        </p:attrNameLst>
                                      </p:cBhvr>
                                      <p:tavLst>
                                        <p:tav tm="0">
                                          <p:val>
                                            <p:fltVal val="0"/>
                                          </p:val>
                                        </p:tav>
                                        <p:tav tm="100000">
                                          <p:val>
                                            <p:strVal val="#ppt_w"/>
                                          </p:val>
                                        </p:tav>
                                      </p:tavLst>
                                    </p:anim>
                                    <p:anim calcmode="lin" valueType="num">
                                      <p:cBhvr>
                                        <p:cTn id="8" dur="500" fill="hold"/>
                                        <p:tgtEl>
                                          <p:spTgt spid="170"/>
                                        </p:tgtEl>
                                        <p:attrNameLst>
                                          <p:attrName>ppt_h</p:attrName>
                                        </p:attrNameLst>
                                      </p:cBhvr>
                                      <p:tavLst>
                                        <p:tav tm="0">
                                          <p:val>
                                            <p:fltVal val="0"/>
                                          </p:val>
                                        </p:tav>
                                        <p:tav tm="100000">
                                          <p:val>
                                            <p:strVal val="#ppt_h"/>
                                          </p:val>
                                        </p:tav>
                                      </p:tavLst>
                                    </p:anim>
                                    <p:animEffect transition="in" filter="fade">
                                      <p:cBhvr>
                                        <p:cTn id="9" dur="500"/>
                                        <p:tgtEl>
                                          <p:spTgt spid="17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barn(inVertical)">
                                      <p:cBhvr>
                                        <p:cTn id="17" dur="500"/>
                                        <p:tgtEl>
                                          <p:spTgt spid="17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fade">
                                      <p:cBhvr>
                                        <p:cTn id="2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4" grpId="0" animBg="1"/>
      <p:bldP spid="1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468080" y="-41682"/>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1" name="TextBox 30">
            <a:extLst>
              <a:ext uri="{FF2B5EF4-FFF2-40B4-BE49-F238E27FC236}">
                <a16:creationId xmlns:a16="http://schemas.microsoft.com/office/drawing/2014/main" id="{8671BA59-C2B6-848C-E08B-A5ACB240C20C}"/>
              </a:ext>
            </a:extLst>
          </p:cNvPr>
          <p:cNvSpPr txBox="1"/>
          <p:nvPr/>
        </p:nvSpPr>
        <p:spPr>
          <a:xfrm>
            <a:off x="3597663" y="639381"/>
            <a:ext cx="2371337" cy="6001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700094" y="1185076"/>
            <a:ext cx="7680055" cy="3416320"/>
          </a:xfrm>
          <a:prstGeom prst="rect">
            <a:avLst/>
          </a:prstGeom>
        </p:spPr>
        <p:txBody>
          <a:bodyPr wrap="square">
            <a:spAutoFit/>
          </a:bodyPr>
          <a:lstStyle/>
          <a:p>
            <a:pPr algn="just">
              <a:lnSpc>
                <a:spcPct val="150000"/>
              </a:lnSpc>
            </a:pPr>
            <a:r>
              <a:rPr lang="nl-NL" sz="1800">
                <a:solidFill>
                  <a:sysClr val="windowText" lastClr="000000"/>
                </a:solidFill>
                <a:latin typeface="+mn-lt"/>
                <a:ea typeface="Calibri" panose="020F0502020204030204" pitchFamily="34" charset="0"/>
                <a:cs typeface="Arial" panose="020B0604020202020204" pitchFamily="34" charset="0"/>
              </a:rPr>
              <a:t>Người Mông chúng tôi rất tự hào về chiếc khèn được người xưa tạo ra. Khèn của người Mông chúng tôi được chế tác bằng gỗ cùng sáu ống trúc lớn, nhỏ, dài, ngắn khác nhau. Với chúng tôi, sáu ống trúc này tượng trưng cho tình anh em tụ họp. Chúng được xếp khéo léo, song song trên thân khẻn. Các bạn hãy nhìn và tưởng tượng thêm một chút, sẽ thấy chúng như dòng nước đang trồi. Đúng hơn đó là dòng thanh âm chứa đựng tình cảm, cảm xúc của người Mông chúng tôi qua mỗi chặng đường của cuộc sống.</a:t>
            </a:r>
            <a:endParaRPr lang="en-US" sz="18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58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468080" y="-41682"/>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0" name="Rounded Rectangle 29"/>
          <p:cNvSpPr/>
          <p:nvPr/>
        </p:nvSpPr>
        <p:spPr>
          <a:xfrm>
            <a:off x="663845" y="965201"/>
            <a:ext cx="7756255" cy="109220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3: </a:t>
            </a:r>
            <a:r>
              <a:rPr lang="vi-VN" sz="2200">
                <a:solidFill>
                  <a:sysClr val="windowText" lastClr="000000"/>
                </a:solidFill>
                <a:ea typeface="Calibri" panose="020F0502020204030204" pitchFamily="34" charset="0"/>
                <a:cs typeface="Arial" panose="020B0604020202020204" pitchFamily="34" charset="0"/>
              </a:rPr>
              <a:t>Theo em, vì sao tiếng khèn trở thành báu vật của người Mông?</a:t>
            </a:r>
            <a:endParaRPr lang="en-US" sz="22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498745" y="778992"/>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45" y="2178775"/>
            <a:ext cx="3991721" cy="24948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150" y="2178775"/>
            <a:ext cx="3536950" cy="2494826"/>
          </a:xfrm>
          <a:prstGeom prst="rect">
            <a:avLst/>
          </a:prstGeom>
        </p:spPr>
      </p:pic>
    </p:spTree>
    <p:extLst>
      <p:ext uri="{BB962C8B-B14F-4D97-AF65-F5344CB8AC3E}">
        <p14:creationId xmlns:p14="http://schemas.microsoft.com/office/powerpoint/2010/main" val="177714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468080" y="-41682"/>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0" name="Rounded Rectangle 29"/>
          <p:cNvSpPr/>
          <p:nvPr/>
        </p:nvSpPr>
        <p:spPr>
          <a:xfrm>
            <a:off x="863600" y="778992"/>
            <a:ext cx="7340600" cy="88899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Đoạn cuối bài đọc muốn nói điều gì về tiếng khèn và người thổi khèn?</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574817" y="592783"/>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4" name="Rectangle 3"/>
          <p:cNvSpPr/>
          <p:nvPr/>
        </p:nvSpPr>
        <p:spPr>
          <a:xfrm>
            <a:off x="717550" y="2205382"/>
            <a:ext cx="7632700" cy="2362185"/>
          </a:xfrm>
          <a:prstGeom prst="rect">
            <a:avLst/>
          </a:prstGeom>
        </p:spPr>
        <p:txBody>
          <a:bodyPr wrap="square">
            <a:spAutoFit/>
          </a:bodyPr>
          <a:lstStyle/>
          <a:p>
            <a:pPr marL="342900" lvl="0" indent="-342900" algn="just">
              <a:lnSpc>
                <a:spcPct val="150000"/>
              </a:lnSpc>
              <a:spcBef>
                <a:spcPts val="100"/>
              </a:spcBef>
              <a:spcAft>
                <a:spcPts val="100"/>
              </a:spcAft>
              <a:buFont typeface="Symbol" panose="05050102010706020507" pitchFamily="18" charset="2"/>
              <a:buChar char=""/>
            </a:pPr>
            <a:r>
              <a:rPr lang="nl-NL" sz="1900">
                <a:cs typeface="Times New Roman" panose="02020603050405020304" pitchFamily="18" charset="0"/>
              </a:rPr>
              <a:t>Đoạn 1: Ấn tượng khái quát về tiếng khèn của người Mông. </a:t>
            </a:r>
            <a:endParaRPr lang="en-US" sz="1900"/>
          </a:p>
          <a:p>
            <a:pPr marL="342900" lvl="0" indent="-342900" algn="just">
              <a:lnSpc>
                <a:spcPct val="150000"/>
              </a:lnSpc>
              <a:spcBef>
                <a:spcPts val="100"/>
              </a:spcBef>
              <a:spcAft>
                <a:spcPts val="100"/>
              </a:spcAft>
              <a:buFont typeface="Symbol" panose="05050102010706020507" pitchFamily="18" charset="2"/>
              <a:buChar char=""/>
            </a:pPr>
            <a:r>
              <a:rPr lang="nl-NL" sz="1900">
                <a:cs typeface="Times New Roman" panose="02020603050405020304" pitchFamily="18" charset="0"/>
              </a:rPr>
              <a:t>Đoạn 2: Giới thiệu đặc điểm cây khèn (cấu tạo, vật liệu làm khèn). </a:t>
            </a:r>
            <a:endParaRPr lang="en-US" sz="1900"/>
          </a:p>
          <a:p>
            <a:pPr marL="342900" lvl="0" indent="-342900" algn="just">
              <a:lnSpc>
                <a:spcPct val="150000"/>
              </a:lnSpc>
              <a:spcBef>
                <a:spcPts val="100"/>
              </a:spcBef>
              <a:spcAft>
                <a:spcPts val="100"/>
              </a:spcAft>
              <a:buFont typeface="Symbol" panose="05050102010706020507" pitchFamily="18" charset="2"/>
              <a:buChar char=""/>
            </a:pPr>
            <a:r>
              <a:rPr lang="nl-NL" sz="1900">
                <a:cs typeface="Times New Roman" panose="02020603050405020304" pitchFamily="18" charset="0"/>
              </a:rPr>
              <a:t>Đoạn 3: Ý nghĩa của tiếng khèn đối với người Mông. </a:t>
            </a:r>
            <a:endParaRPr lang="en-US" sz="1900"/>
          </a:p>
          <a:p>
            <a:pPr marL="342900" lvl="0" indent="-342900" algn="just">
              <a:lnSpc>
                <a:spcPct val="150000"/>
              </a:lnSpc>
              <a:spcBef>
                <a:spcPts val="100"/>
              </a:spcBef>
              <a:spcAft>
                <a:spcPts val="100"/>
              </a:spcAft>
              <a:buFont typeface="Symbol" panose="05050102010706020507" pitchFamily="18" charset="2"/>
              <a:buChar char=""/>
            </a:pPr>
            <a:r>
              <a:rPr lang="nl-NL" sz="1900" b="1">
                <a:cs typeface="Times New Roman" panose="02020603050405020304" pitchFamily="18" charset="0"/>
              </a:rPr>
              <a:t>Đoạn 4: Vẻ đẹp của nghệ nhân thổi khèn và sức sống của tiếng khèn người Mông giữa rừng núi Tây Bắc. </a:t>
            </a:r>
            <a:endParaRPr lang="en-US" sz="1900" b="1">
              <a:effectLst/>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348231" y="1667991"/>
            <a:ext cx="2371337" cy="53739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Bố cục văn bản: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8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468080" y="-41682"/>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0" name="Rounded Rectangle 29"/>
          <p:cNvSpPr/>
          <p:nvPr/>
        </p:nvSpPr>
        <p:spPr>
          <a:xfrm>
            <a:off x="931375" y="907880"/>
            <a:ext cx="7274977" cy="91317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Đoạn cuối bài đọc muốn nói điều gì về tiếng khèn và người thổi khèn?</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717550" y="674966"/>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4" name="Rectangle 3"/>
          <p:cNvSpPr/>
          <p:nvPr/>
        </p:nvSpPr>
        <p:spPr>
          <a:xfrm>
            <a:off x="931375" y="2373558"/>
            <a:ext cx="7274977" cy="2400657"/>
          </a:xfrm>
          <a:prstGeom prst="rect">
            <a:avLst/>
          </a:prstGeom>
        </p:spPr>
        <p:txBody>
          <a:bodyPr wrap="square">
            <a:spAutoFit/>
          </a:bodyPr>
          <a:lstStyle/>
          <a:p>
            <a:pPr lvl="0" algn="just">
              <a:lnSpc>
                <a:spcPct val="150000"/>
              </a:lnSpc>
              <a:spcBef>
                <a:spcPts val="100"/>
              </a:spcBef>
              <a:spcAft>
                <a:spcPts val="100"/>
              </a:spcAft>
            </a:pPr>
            <a:r>
              <a:rPr lang="vi-VN" sz="2000">
                <a:cs typeface="Times New Roman" panose="02020603050405020304" pitchFamily="18" charset="0"/>
              </a:rPr>
              <a:t>Đoạn kết như vẽ ra một bức tranh gợi bao cảm xúc. Hình ảnh nghệ nhân dân gian thổi khèn như tác vào không gian núi rừng, trời mây và tiếng khèn vang lên như thể thanh âm của núi, thanh âm của rừng, thanh âm của tiếng lòng người Mông qua bao thế hệ. </a:t>
            </a:r>
            <a:endParaRPr lang="en-US" sz="2000" b="1">
              <a:effectLst/>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3597663" y="1820679"/>
            <a:ext cx="2371337" cy="6001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13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468080" y="-41682"/>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0" name="Rounded Rectangle 29"/>
          <p:cNvSpPr/>
          <p:nvPr/>
        </p:nvSpPr>
        <p:spPr>
          <a:xfrm>
            <a:off x="931376" y="1011905"/>
            <a:ext cx="7336324" cy="64152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5: </a:t>
            </a:r>
            <a:r>
              <a:rPr lang="nl-NL" sz="2200">
                <a:solidFill>
                  <a:sysClr val="windowText" lastClr="000000"/>
                </a:solidFill>
                <a:latin typeface="Arial" panose="020B0604020202020204" pitchFamily="34" charset="0"/>
                <a:ea typeface="Calibri" panose="020F0502020204030204" pitchFamily="34" charset="0"/>
                <a:cs typeface="Arial" panose="020B0604020202020204" pitchFamily="34" charset="0"/>
              </a:rPr>
              <a:t>X</a:t>
            </a:r>
            <a:r>
              <a:rPr lang="vi-VN" sz="2200">
                <a:solidFill>
                  <a:sysClr val="windowText" lastClr="000000"/>
                </a:solidFill>
                <a:ea typeface="Calibri" panose="020F0502020204030204" pitchFamily="34" charset="0"/>
                <a:cs typeface="Arial" panose="020B0604020202020204" pitchFamily="34" charset="0"/>
              </a:rPr>
              <a:t>ác định chủ đề của bài đọc Thanh âm của núi. </a:t>
            </a:r>
            <a:endParaRPr lang="en-US" sz="22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717550" y="778992"/>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4" name="Rectangle 3"/>
          <p:cNvSpPr/>
          <p:nvPr/>
        </p:nvSpPr>
        <p:spPr>
          <a:xfrm>
            <a:off x="931376" y="1787818"/>
            <a:ext cx="7336324" cy="2949525"/>
          </a:xfrm>
          <a:prstGeom prst="rect">
            <a:avLst/>
          </a:prstGeom>
        </p:spPr>
        <p:txBody>
          <a:bodyPr wrap="square">
            <a:spAutoFit/>
          </a:bodyPr>
          <a:lstStyle/>
          <a:p>
            <a:pPr lvl="0" algn="just">
              <a:lnSpc>
                <a:spcPct val="150000"/>
              </a:lnSpc>
            </a:pPr>
            <a:r>
              <a:rPr lang="vi-VN" sz="1800" b="1">
                <a:cs typeface="Times New Roman" panose="02020603050405020304" pitchFamily="18" charset="0"/>
              </a:rPr>
              <a:t>A. </a:t>
            </a:r>
            <a:r>
              <a:rPr lang="vi-VN" sz="1800">
                <a:cs typeface="Times New Roman" panose="02020603050405020304" pitchFamily="18" charset="0"/>
              </a:rPr>
              <a:t>Nét đặc sắc của văn hoá các vùng miền trường tồn cùng thời gian.</a:t>
            </a:r>
          </a:p>
          <a:p>
            <a:pPr lvl="0" algn="just">
              <a:lnSpc>
                <a:spcPct val="150000"/>
              </a:lnSpc>
            </a:pPr>
            <a:r>
              <a:rPr lang="vi-VN" sz="1800" b="1">
                <a:cs typeface="Times New Roman" panose="02020603050405020304" pitchFamily="18" charset="0"/>
              </a:rPr>
              <a:t>B. </a:t>
            </a:r>
            <a:r>
              <a:rPr lang="vi-VN" sz="1800">
                <a:cs typeface="Times New Roman" panose="02020603050405020304" pitchFamily="18" charset="0"/>
              </a:rPr>
              <a:t>Các nhạc cụ dân tộc thể hiện sự sáng tạo đáng tự hào của người</a:t>
            </a:r>
            <a:r>
              <a:rPr lang="en-US" sz="1800">
                <a:cs typeface="Times New Roman" panose="02020603050405020304" pitchFamily="18" charset="0"/>
              </a:rPr>
              <a:t> </a:t>
            </a:r>
            <a:r>
              <a:rPr lang="vi-VN" sz="1800">
                <a:cs typeface="Times New Roman" panose="02020603050405020304" pitchFamily="18" charset="0"/>
              </a:rPr>
              <a:t>Việt Nam.</a:t>
            </a:r>
          </a:p>
          <a:p>
            <a:pPr lvl="0" algn="just">
              <a:lnSpc>
                <a:spcPct val="150000"/>
              </a:lnSpc>
            </a:pPr>
            <a:r>
              <a:rPr lang="vi-VN" sz="1800" b="1">
                <a:cs typeface="Times New Roman" panose="02020603050405020304" pitchFamily="18" charset="0"/>
              </a:rPr>
              <a:t>C. </a:t>
            </a:r>
            <a:r>
              <a:rPr lang="vi-VN" sz="1800">
                <a:cs typeface="Times New Roman" panose="02020603050405020304" pitchFamily="18" charset="0"/>
              </a:rPr>
              <a:t>Tiếng khèn của người Mông là nét văn hoá quý báu, cần được lưu giữ,</a:t>
            </a:r>
            <a:r>
              <a:rPr lang="en-US" sz="1800">
                <a:cs typeface="Times New Roman" panose="02020603050405020304" pitchFamily="18" charset="0"/>
              </a:rPr>
              <a:t> </a:t>
            </a:r>
            <a:r>
              <a:rPr lang="vi-VN" sz="1800">
                <a:cs typeface="Times New Roman" panose="02020603050405020304" pitchFamily="18" charset="0"/>
              </a:rPr>
              <a:t>bảo tồn.</a:t>
            </a:r>
          </a:p>
          <a:p>
            <a:pPr lvl="0" algn="just">
              <a:lnSpc>
                <a:spcPct val="150000"/>
              </a:lnSpc>
            </a:pPr>
            <a:r>
              <a:rPr lang="vi-VN" sz="1800" b="1">
                <a:cs typeface="Times New Roman" panose="02020603050405020304" pitchFamily="18" charset="0"/>
              </a:rPr>
              <a:t>D. </a:t>
            </a:r>
            <a:r>
              <a:rPr lang="vi-VN" sz="1800">
                <a:cs typeface="Times New Roman" panose="02020603050405020304" pitchFamily="18" charset="0"/>
              </a:rPr>
              <a:t>Du khách rất thích đến Tây Bắc – mảnh đất có những nét văn hoá</a:t>
            </a:r>
            <a:r>
              <a:rPr lang="en-US" sz="1800">
                <a:cs typeface="Times New Roman" panose="02020603050405020304" pitchFamily="18" charset="0"/>
              </a:rPr>
              <a:t> </a:t>
            </a:r>
            <a:r>
              <a:rPr lang="vi-VN" sz="1800">
                <a:cs typeface="Times New Roman" panose="02020603050405020304" pitchFamily="18" charset="0"/>
              </a:rPr>
              <a:t>đặc sắc</a:t>
            </a:r>
            <a:r>
              <a:rPr lang="en-US" sz="1800">
                <a:cs typeface="Times New Roman" panose="02020603050405020304" pitchFamily="18" charset="0"/>
              </a:rPr>
              <a:t>.</a:t>
            </a:r>
            <a:endParaRPr lang="en-US" sz="1800" b="1">
              <a:effectLst/>
            </a:endParaRPr>
          </a:p>
        </p:txBody>
      </p:sp>
    </p:spTree>
    <p:extLst>
      <p:ext uri="{BB962C8B-B14F-4D97-AF65-F5344CB8AC3E}">
        <p14:creationId xmlns:p14="http://schemas.microsoft.com/office/powerpoint/2010/main" val="11377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29" name="Rectangle 28"/>
          <p:cNvSpPr/>
          <p:nvPr/>
        </p:nvSpPr>
        <p:spPr>
          <a:xfrm>
            <a:off x="2527496" y="56839"/>
            <a:ext cx="4144084"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TRẢ LỜI CÂU HỎI</a:t>
            </a:r>
          </a:p>
        </p:txBody>
      </p:sp>
      <p:sp>
        <p:nvSpPr>
          <p:cNvPr id="30" name="Rounded Rectangle 29"/>
          <p:cNvSpPr/>
          <p:nvPr/>
        </p:nvSpPr>
        <p:spPr>
          <a:xfrm>
            <a:off x="931376" y="1011905"/>
            <a:ext cx="7336324" cy="64152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5: </a:t>
            </a:r>
            <a:r>
              <a:rPr lang="nl-NL" sz="2200">
                <a:solidFill>
                  <a:sysClr val="windowText" lastClr="000000"/>
                </a:solidFill>
                <a:latin typeface="Arial" panose="020B0604020202020204" pitchFamily="34" charset="0"/>
                <a:ea typeface="Calibri" panose="020F0502020204030204" pitchFamily="34" charset="0"/>
                <a:cs typeface="Arial" panose="020B0604020202020204" pitchFamily="34" charset="0"/>
              </a:rPr>
              <a:t>X</a:t>
            </a:r>
            <a:r>
              <a:rPr lang="vi-VN" sz="2200">
                <a:solidFill>
                  <a:sysClr val="windowText" lastClr="000000"/>
                </a:solidFill>
                <a:ea typeface="Calibri" panose="020F0502020204030204" pitchFamily="34" charset="0"/>
                <a:cs typeface="Arial" panose="020B0604020202020204" pitchFamily="34" charset="0"/>
              </a:rPr>
              <a:t>ác định chủ đề của bài đọc Thanh âm của núi. </a:t>
            </a:r>
            <a:endParaRPr lang="en-US" sz="22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717550" y="778992"/>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4" name="Rectangle 3"/>
          <p:cNvSpPr/>
          <p:nvPr/>
        </p:nvSpPr>
        <p:spPr>
          <a:xfrm>
            <a:off x="931376" y="1787818"/>
            <a:ext cx="7336324" cy="3000821"/>
          </a:xfrm>
          <a:prstGeom prst="rect">
            <a:avLst/>
          </a:prstGeom>
        </p:spPr>
        <p:txBody>
          <a:bodyPr wrap="square">
            <a:spAutoFit/>
          </a:bodyPr>
          <a:lstStyle/>
          <a:p>
            <a:pPr lvl="0" algn="just">
              <a:lnSpc>
                <a:spcPct val="150000"/>
              </a:lnSpc>
            </a:pPr>
            <a:r>
              <a:rPr lang="vi-VN" sz="1800" b="1">
                <a:cs typeface="Times New Roman" panose="02020603050405020304" pitchFamily="18" charset="0"/>
              </a:rPr>
              <a:t>A. </a:t>
            </a:r>
            <a:r>
              <a:rPr lang="vi-VN" sz="1800">
                <a:cs typeface="Times New Roman" panose="02020603050405020304" pitchFamily="18" charset="0"/>
              </a:rPr>
              <a:t>Nét đặc sắc của văn hoá các vùng miền trường tồn cùng thời gian.</a:t>
            </a:r>
          </a:p>
          <a:p>
            <a:pPr lvl="0" algn="just">
              <a:lnSpc>
                <a:spcPct val="150000"/>
              </a:lnSpc>
            </a:pPr>
            <a:r>
              <a:rPr lang="vi-VN" sz="1800" b="1">
                <a:cs typeface="Times New Roman" panose="02020603050405020304" pitchFamily="18" charset="0"/>
              </a:rPr>
              <a:t>B. </a:t>
            </a:r>
            <a:r>
              <a:rPr lang="vi-VN" sz="1800">
                <a:cs typeface="Times New Roman" panose="02020603050405020304" pitchFamily="18" charset="0"/>
              </a:rPr>
              <a:t>Các nhạc cụ dân tộc thể hiện sự sáng tạo đáng tự hào của người</a:t>
            </a:r>
            <a:r>
              <a:rPr lang="en-US" sz="1800">
                <a:cs typeface="Times New Roman" panose="02020603050405020304" pitchFamily="18" charset="0"/>
              </a:rPr>
              <a:t> </a:t>
            </a:r>
            <a:r>
              <a:rPr lang="vi-VN" sz="1800">
                <a:cs typeface="Times New Roman" panose="02020603050405020304" pitchFamily="18" charset="0"/>
              </a:rPr>
              <a:t>Việt Nam.</a:t>
            </a:r>
          </a:p>
          <a:p>
            <a:pPr lvl="0" algn="just">
              <a:lnSpc>
                <a:spcPct val="150000"/>
              </a:lnSpc>
            </a:pPr>
            <a:r>
              <a:rPr lang="vi-VN" sz="1800" b="1">
                <a:solidFill>
                  <a:srgbClr val="FF0000"/>
                </a:solidFill>
                <a:cs typeface="Times New Roman" panose="02020603050405020304" pitchFamily="18" charset="0"/>
              </a:rPr>
              <a:t>C. Tiếng khèn của người Mông là nét văn hoá quý báu, cần được lưu giữ,</a:t>
            </a:r>
            <a:r>
              <a:rPr lang="en-US" sz="1800" b="1">
                <a:solidFill>
                  <a:srgbClr val="FF0000"/>
                </a:solidFill>
                <a:cs typeface="Times New Roman" panose="02020603050405020304" pitchFamily="18" charset="0"/>
              </a:rPr>
              <a:t> </a:t>
            </a:r>
            <a:r>
              <a:rPr lang="vi-VN" sz="1800" b="1">
                <a:solidFill>
                  <a:srgbClr val="FF0000"/>
                </a:solidFill>
                <a:cs typeface="Times New Roman" panose="02020603050405020304" pitchFamily="18" charset="0"/>
              </a:rPr>
              <a:t>bảo tồn.</a:t>
            </a:r>
          </a:p>
          <a:p>
            <a:pPr lvl="0" algn="just">
              <a:lnSpc>
                <a:spcPct val="150000"/>
              </a:lnSpc>
            </a:pPr>
            <a:r>
              <a:rPr lang="vi-VN" sz="1800" b="1">
                <a:cs typeface="Times New Roman" panose="02020603050405020304" pitchFamily="18" charset="0"/>
              </a:rPr>
              <a:t>D. </a:t>
            </a:r>
            <a:r>
              <a:rPr lang="vi-VN" sz="1800">
                <a:cs typeface="Times New Roman" panose="02020603050405020304" pitchFamily="18" charset="0"/>
              </a:rPr>
              <a:t>Du khách rất thích đến Tây Bắc – mảnh đất có những nét văn hoá</a:t>
            </a:r>
            <a:r>
              <a:rPr lang="en-US" sz="1800">
                <a:cs typeface="Times New Roman" panose="02020603050405020304" pitchFamily="18" charset="0"/>
              </a:rPr>
              <a:t> </a:t>
            </a:r>
            <a:r>
              <a:rPr lang="vi-VN" sz="1800">
                <a:cs typeface="Times New Roman" panose="02020603050405020304" pitchFamily="18" charset="0"/>
              </a:rPr>
              <a:t>đặc sắc</a:t>
            </a:r>
            <a:r>
              <a:rPr lang="en-US" sz="1800">
                <a:cs typeface="Times New Roman" panose="02020603050405020304" pitchFamily="18" charset="0"/>
              </a:rPr>
              <a:t>.</a:t>
            </a:r>
            <a:endParaRPr lang="en-US" sz="1800" b="1">
              <a:effectLst/>
            </a:endParaRPr>
          </a:p>
        </p:txBody>
      </p:sp>
    </p:spTree>
    <p:extLst>
      <p:ext uri="{BB962C8B-B14F-4D97-AF65-F5344CB8AC3E}">
        <p14:creationId xmlns:p14="http://schemas.microsoft.com/office/powerpoint/2010/main" val="17108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6"/>
        <p:cNvGrpSpPr/>
        <p:nvPr/>
      </p:nvGrpSpPr>
      <p:grpSpPr>
        <a:xfrm>
          <a:off x="0" y="0"/>
          <a:ext cx="0" cy="0"/>
          <a:chOff x="0" y="0"/>
          <a:chExt cx="0" cy="0"/>
        </a:xfrm>
      </p:grpSpPr>
      <p:grpSp>
        <p:nvGrpSpPr>
          <p:cNvPr id="3800" name="Google Shape;3800;p35"/>
          <p:cNvGrpSpPr/>
          <p:nvPr/>
        </p:nvGrpSpPr>
        <p:grpSpPr>
          <a:xfrm rot="-3735064">
            <a:off x="6040599" y="1582560"/>
            <a:ext cx="216855" cy="546283"/>
            <a:chOff x="1696320" y="1930080"/>
            <a:chExt cx="216854" cy="546281"/>
          </a:xfrm>
        </p:grpSpPr>
        <p:sp>
          <p:nvSpPr>
            <p:cNvPr id="3801" name="Google Shape;3801;p35"/>
            <p:cNvSpPr/>
            <p:nvPr/>
          </p:nvSpPr>
          <p:spPr>
            <a:xfrm>
              <a:off x="1696320" y="2078964"/>
              <a:ext cx="95732" cy="397397"/>
            </a:xfrm>
            <a:custGeom>
              <a:avLst/>
              <a:gdLst/>
              <a:ahLst/>
              <a:cxnLst/>
              <a:rect l="l" t="t" r="r" b="b"/>
              <a:pathLst>
                <a:path w="3024" h="12553" extrusionOk="0">
                  <a:moveTo>
                    <a:pt x="931" y="12409"/>
                  </a:moveTo>
                  <a:cubicBezTo>
                    <a:pt x="671" y="8090"/>
                    <a:pt x="377" y="4066"/>
                    <a:pt x="2915" y="299"/>
                  </a:cubicBezTo>
                  <a:cubicBezTo>
                    <a:pt x="3024" y="136"/>
                    <a:pt x="2771" y="1"/>
                    <a:pt x="2656" y="148"/>
                  </a:cubicBezTo>
                  <a:cubicBezTo>
                    <a:pt x="0" y="3631"/>
                    <a:pt x="127" y="8300"/>
                    <a:pt x="726" y="12436"/>
                  </a:cubicBezTo>
                  <a:cubicBezTo>
                    <a:pt x="745" y="12553"/>
                    <a:pt x="938" y="12525"/>
                    <a:pt x="931" y="1240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5"/>
            <p:cNvSpPr/>
            <p:nvPr/>
          </p:nvSpPr>
          <p:spPr>
            <a:xfrm>
              <a:off x="1758432" y="1930080"/>
              <a:ext cx="154742" cy="174844"/>
            </a:xfrm>
            <a:custGeom>
              <a:avLst/>
              <a:gdLst/>
              <a:ahLst/>
              <a:cxnLst/>
              <a:rect l="l" t="t" r="r" b="b"/>
              <a:pathLst>
                <a:path w="4888" h="5523" extrusionOk="0">
                  <a:moveTo>
                    <a:pt x="409" y="4199"/>
                  </a:moveTo>
                  <a:cubicBezTo>
                    <a:pt x="0" y="2735"/>
                    <a:pt x="26" y="2095"/>
                    <a:pt x="774" y="1685"/>
                  </a:cubicBezTo>
                  <a:cubicBezTo>
                    <a:pt x="1521" y="1275"/>
                    <a:pt x="2404" y="1189"/>
                    <a:pt x="2593" y="955"/>
                  </a:cubicBezTo>
                  <a:cubicBezTo>
                    <a:pt x="2782" y="721"/>
                    <a:pt x="3012" y="1"/>
                    <a:pt x="3012" y="1"/>
                  </a:cubicBezTo>
                  <a:cubicBezTo>
                    <a:pt x="3012" y="1"/>
                    <a:pt x="3304" y="766"/>
                    <a:pt x="2757" y="1587"/>
                  </a:cubicBezTo>
                  <a:cubicBezTo>
                    <a:pt x="2757" y="1587"/>
                    <a:pt x="2957" y="1531"/>
                    <a:pt x="3037" y="1580"/>
                  </a:cubicBezTo>
                  <a:cubicBezTo>
                    <a:pt x="3117" y="1628"/>
                    <a:pt x="3074" y="1886"/>
                    <a:pt x="3074" y="1886"/>
                  </a:cubicBezTo>
                  <a:cubicBezTo>
                    <a:pt x="3074" y="1886"/>
                    <a:pt x="4004" y="924"/>
                    <a:pt x="4108" y="940"/>
                  </a:cubicBezTo>
                  <a:cubicBezTo>
                    <a:pt x="4212" y="956"/>
                    <a:pt x="3275" y="2093"/>
                    <a:pt x="3391" y="2112"/>
                  </a:cubicBezTo>
                  <a:cubicBezTo>
                    <a:pt x="3461" y="2124"/>
                    <a:pt x="3752" y="1958"/>
                    <a:pt x="3835" y="1989"/>
                  </a:cubicBezTo>
                  <a:cubicBezTo>
                    <a:pt x="3919" y="2021"/>
                    <a:pt x="3544" y="2595"/>
                    <a:pt x="3544" y="2595"/>
                  </a:cubicBezTo>
                  <a:cubicBezTo>
                    <a:pt x="3544" y="2595"/>
                    <a:pt x="4091" y="2153"/>
                    <a:pt x="4186" y="2221"/>
                  </a:cubicBezTo>
                  <a:cubicBezTo>
                    <a:pt x="4280" y="2291"/>
                    <a:pt x="3815" y="2991"/>
                    <a:pt x="3573" y="3181"/>
                  </a:cubicBezTo>
                  <a:cubicBezTo>
                    <a:pt x="3573" y="3181"/>
                    <a:pt x="3643" y="3298"/>
                    <a:pt x="3908" y="3181"/>
                  </a:cubicBezTo>
                  <a:cubicBezTo>
                    <a:pt x="4174" y="3065"/>
                    <a:pt x="4750" y="2771"/>
                    <a:pt x="4818" y="2888"/>
                  </a:cubicBezTo>
                  <a:cubicBezTo>
                    <a:pt x="4888" y="3004"/>
                    <a:pt x="4341" y="3340"/>
                    <a:pt x="4241" y="3411"/>
                  </a:cubicBezTo>
                  <a:cubicBezTo>
                    <a:pt x="4140" y="3484"/>
                    <a:pt x="3781" y="3865"/>
                    <a:pt x="3799" y="4185"/>
                  </a:cubicBezTo>
                  <a:cubicBezTo>
                    <a:pt x="3819" y="4505"/>
                    <a:pt x="3863" y="4778"/>
                    <a:pt x="3115" y="5150"/>
                  </a:cubicBezTo>
                  <a:cubicBezTo>
                    <a:pt x="2368" y="5523"/>
                    <a:pt x="1499" y="5120"/>
                    <a:pt x="1094" y="5003"/>
                  </a:cubicBezTo>
                  <a:cubicBezTo>
                    <a:pt x="692" y="4886"/>
                    <a:pt x="409" y="4199"/>
                    <a:pt x="409" y="41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5"/>
            <p:cNvSpPr/>
            <p:nvPr/>
          </p:nvSpPr>
          <p:spPr>
            <a:xfrm>
              <a:off x="1739089" y="1982662"/>
              <a:ext cx="128751" cy="141129"/>
            </a:xfrm>
            <a:custGeom>
              <a:avLst/>
              <a:gdLst/>
              <a:ahLst/>
              <a:cxnLst/>
              <a:rect l="l" t="t" r="r" b="b"/>
              <a:pathLst>
                <a:path w="4067" h="4458" extrusionOk="0">
                  <a:moveTo>
                    <a:pt x="543" y="1920"/>
                  </a:moveTo>
                  <a:cubicBezTo>
                    <a:pt x="271" y="1206"/>
                    <a:pt x="264" y="1030"/>
                    <a:pt x="335" y="1024"/>
                  </a:cubicBezTo>
                  <a:cubicBezTo>
                    <a:pt x="405" y="1019"/>
                    <a:pt x="659" y="1411"/>
                    <a:pt x="659" y="1411"/>
                  </a:cubicBezTo>
                  <a:cubicBezTo>
                    <a:pt x="659" y="1411"/>
                    <a:pt x="344" y="303"/>
                    <a:pt x="550" y="1"/>
                  </a:cubicBezTo>
                  <a:lnTo>
                    <a:pt x="1007" y="1555"/>
                  </a:lnTo>
                  <a:cubicBezTo>
                    <a:pt x="1007" y="1555"/>
                    <a:pt x="1178" y="1372"/>
                    <a:pt x="1283" y="1370"/>
                  </a:cubicBezTo>
                  <a:cubicBezTo>
                    <a:pt x="1389" y="1370"/>
                    <a:pt x="1212" y="2362"/>
                    <a:pt x="1212" y="2362"/>
                  </a:cubicBezTo>
                  <a:cubicBezTo>
                    <a:pt x="1212" y="2362"/>
                    <a:pt x="1412" y="1882"/>
                    <a:pt x="1551" y="1906"/>
                  </a:cubicBezTo>
                  <a:cubicBezTo>
                    <a:pt x="1689" y="1930"/>
                    <a:pt x="1596" y="2284"/>
                    <a:pt x="1596" y="2284"/>
                  </a:cubicBezTo>
                  <a:cubicBezTo>
                    <a:pt x="1596" y="2284"/>
                    <a:pt x="2333" y="2192"/>
                    <a:pt x="2397" y="2342"/>
                  </a:cubicBezTo>
                  <a:cubicBezTo>
                    <a:pt x="2461" y="2493"/>
                    <a:pt x="1926" y="2865"/>
                    <a:pt x="1926" y="2865"/>
                  </a:cubicBezTo>
                  <a:cubicBezTo>
                    <a:pt x="1926" y="2865"/>
                    <a:pt x="2717" y="2551"/>
                    <a:pt x="2862" y="2628"/>
                  </a:cubicBezTo>
                  <a:cubicBezTo>
                    <a:pt x="3009" y="2704"/>
                    <a:pt x="2608" y="3116"/>
                    <a:pt x="2608" y="3116"/>
                  </a:cubicBezTo>
                  <a:cubicBezTo>
                    <a:pt x="2608" y="3116"/>
                    <a:pt x="3441" y="2985"/>
                    <a:pt x="3507" y="3119"/>
                  </a:cubicBezTo>
                  <a:cubicBezTo>
                    <a:pt x="3573" y="3254"/>
                    <a:pt x="2830" y="3486"/>
                    <a:pt x="2830" y="3486"/>
                  </a:cubicBezTo>
                  <a:cubicBezTo>
                    <a:pt x="2830" y="3486"/>
                    <a:pt x="3688" y="3518"/>
                    <a:pt x="3783" y="3585"/>
                  </a:cubicBezTo>
                  <a:cubicBezTo>
                    <a:pt x="3877" y="3654"/>
                    <a:pt x="3226" y="3867"/>
                    <a:pt x="3226" y="3867"/>
                  </a:cubicBezTo>
                  <a:cubicBezTo>
                    <a:pt x="3226" y="3867"/>
                    <a:pt x="4066" y="3792"/>
                    <a:pt x="3994" y="3920"/>
                  </a:cubicBezTo>
                  <a:cubicBezTo>
                    <a:pt x="3921" y="4049"/>
                    <a:pt x="3608" y="4458"/>
                    <a:pt x="2894" y="4185"/>
                  </a:cubicBezTo>
                  <a:cubicBezTo>
                    <a:pt x="2179" y="3911"/>
                    <a:pt x="1379" y="3959"/>
                    <a:pt x="1290" y="3962"/>
                  </a:cubicBezTo>
                  <a:cubicBezTo>
                    <a:pt x="1202" y="3966"/>
                    <a:pt x="851" y="3081"/>
                    <a:pt x="618" y="2884"/>
                  </a:cubicBezTo>
                  <a:cubicBezTo>
                    <a:pt x="386" y="2688"/>
                    <a:pt x="19" y="2330"/>
                    <a:pt x="37" y="2226"/>
                  </a:cubicBezTo>
                  <a:cubicBezTo>
                    <a:pt x="53" y="2122"/>
                    <a:pt x="306" y="2199"/>
                    <a:pt x="306" y="2199"/>
                  </a:cubicBezTo>
                  <a:cubicBezTo>
                    <a:pt x="306" y="2199"/>
                    <a:pt x="0" y="1903"/>
                    <a:pt x="54" y="1788"/>
                  </a:cubicBezTo>
                  <a:cubicBezTo>
                    <a:pt x="106" y="1676"/>
                    <a:pt x="543" y="1920"/>
                    <a:pt x="543" y="1920"/>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5"/>
          <p:cNvGrpSpPr/>
          <p:nvPr/>
        </p:nvGrpSpPr>
        <p:grpSpPr>
          <a:xfrm>
            <a:off x="6430189" y="1548360"/>
            <a:ext cx="1289945" cy="856775"/>
            <a:chOff x="7726039" y="1895510"/>
            <a:chExt cx="1289945" cy="856775"/>
          </a:xfrm>
        </p:grpSpPr>
        <p:sp>
          <p:nvSpPr>
            <p:cNvPr id="3805" name="Google Shape;3805;p35"/>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5"/>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5"/>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5"/>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5"/>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5"/>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5"/>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5"/>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5"/>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5"/>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5"/>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5"/>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5"/>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5"/>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5"/>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5"/>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5"/>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5"/>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5"/>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5"/>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5"/>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5"/>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5"/>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5"/>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5"/>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5"/>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5"/>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5"/>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5"/>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5"/>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5"/>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5"/>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7" name="Google Shape;3837;p35"/>
          <p:cNvGrpSpPr/>
          <p:nvPr/>
        </p:nvGrpSpPr>
        <p:grpSpPr>
          <a:xfrm>
            <a:off x="6476365" y="2751300"/>
            <a:ext cx="1029913" cy="1003733"/>
            <a:chOff x="8062715" y="2982812"/>
            <a:chExt cx="1029913" cy="1003733"/>
          </a:xfrm>
        </p:grpSpPr>
        <p:sp>
          <p:nvSpPr>
            <p:cNvPr id="3838" name="Google Shape;3838;p35"/>
            <p:cNvSpPr/>
            <p:nvPr/>
          </p:nvSpPr>
          <p:spPr>
            <a:xfrm>
              <a:off x="8062779" y="2982844"/>
              <a:ext cx="1029850" cy="1003701"/>
            </a:xfrm>
            <a:custGeom>
              <a:avLst/>
              <a:gdLst/>
              <a:ahLst/>
              <a:cxnLst/>
              <a:rect l="l" t="t" r="r" b="b"/>
              <a:pathLst>
                <a:path w="32531" h="31705" extrusionOk="0">
                  <a:moveTo>
                    <a:pt x="30587" y="18640"/>
                  </a:moveTo>
                  <a:cubicBezTo>
                    <a:pt x="31507" y="23458"/>
                    <a:pt x="26055" y="26847"/>
                    <a:pt x="26055" y="26847"/>
                  </a:cubicBezTo>
                  <a:cubicBezTo>
                    <a:pt x="21454" y="31704"/>
                    <a:pt x="16861" y="29533"/>
                    <a:pt x="16861" y="29533"/>
                  </a:cubicBezTo>
                  <a:cubicBezTo>
                    <a:pt x="16861" y="29533"/>
                    <a:pt x="14430" y="30990"/>
                    <a:pt x="10858" y="30096"/>
                  </a:cubicBezTo>
                  <a:cubicBezTo>
                    <a:pt x="6693" y="29053"/>
                    <a:pt x="6460" y="26421"/>
                    <a:pt x="6460" y="26421"/>
                  </a:cubicBezTo>
                  <a:cubicBezTo>
                    <a:pt x="2532" y="25526"/>
                    <a:pt x="2246" y="21891"/>
                    <a:pt x="2096" y="20941"/>
                  </a:cubicBezTo>
                  <a:cubicBezTo>
                    <a:pt x="2096" y="20941"/>
                    <a:pt x="0" y="18963"/>
                    <a:pt x="134" y="15532"/>
                  </a:cubicBezTo>
                  <a:cubicBezTo>
                    <a:pt x="269" y="12103"/>
                    <a:pt x="2032" y="11167"/>
                    <a:pt x="2032" y="11167"/>
                  </a:cubicBezTo>
                  <a:cubicBezTo>
                    <a:pt x="2032" y="11167"/>
                    <a:pt x="1310" y="9896"/>
                    <a:pt x="3155" y="7489"/>
                  </a:cubicBezTo>
                  <a:cubicBezTo>
                    <a:pt x="5490" y="4442"/>
                    <a:pt x="8335" y="4273"/>
                    <a:pt x="8335" y="4273"/>
                  </a:cubicBezTo>
                  <a:cubicBezTo>
                    <a:pt x="8335" y="4273"/>
                    <a:pt x="8231" y="2899"/>
                    <a:pt x="11016" y="1938"/>
                  </a:cubicBezTo>
                  <a:cubicBezTo>
                    <a:pt x="13854" y="958"/>
                    <a:pt x="14648" y="1984"/>
                    <a:pt x="14648" y="1984"/>
                  </a:cubicBezTo>
                  <a:cubicBezTo>
                    <a:pt x="14648" y="1984"/>
                    <a:pt x="17792" y="1"/>
                    <a:pt x="20703" y="2618"/>
                  </a:cubicBezTo>
                  <a:cubicBezTo>
                    <a:pt x="20703" y="2618"/>
                    <a:pt x="26011" y="1790"/>
                    <a:pt x="27586" y="5229"/>
                  </a:cubicBezTo>
                  <a:cubicBezTo>
                    <a:pt x="27586" y="5229"/>
                    <a:pt x="31096" y="6701"/>
                    <a:pt x="31814" y="11852"/>
                  </a:cubicBezTo>
                  <a:cubicBezTo>
                    <a:pt x="32531" y="17004"/>
                    <a:pt x="30587" y="18640"/>
                    <a:pt x="30587" y="18640"/>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5"/>
            <p:cNvSpPr/>
            <p:nvPr/>
          </p:nvSpPr>
          <p:spPr>
            <a:xfrm>
              <a:off x="8526464" y="2982812"/>
              <a:ext cx="191749" cy="291819"/>
            </a:xfrm>
            <a:custGeom>
              <a:avLst/>
              <a:gdLst/>
              <a:ahLst/>
              <a:cxnLst/>
              <a:rect l="l" t="t" r="r" b="b"/>
              <a:pathLst>
                <a:path w="6057" h="9218" extrusionOk="0">
                  <a:moveTo>
                    <a:pt x="1" y="1984"/>
                  </a:moveTo>
                  <a:cubicBezTo>
                    <a:pt x="1" y="1984"/>
                    <a:pt x="3145" y="0"/>
                    <a:pt x="6056" y="2618"/>
                  </a:cubicBezTo>
                  <a:cubicBezTo>
                    <a:pt x="6056" y="2618"/>
                    <a:pt x="2268" y="5765"/>
                    <a:pt x="1131" y="9218"/>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5"/>
            <p:cNvSpPr/>
            <p:nvPr/>
          </p:nvSpPr>
          <p:spPr>
            <a:xfrm>
              <a:off x="8562237" y="3039447"/>
              <a:ext cx="373780" cy="235184"/>
            </a:xfrm>
            <a:custGeom>
              <a:avLst/>
              <a:gdLst/>
              <a:ahLst/>
              <a:cxnLst/>
              <a:rect l="l" t="t" r="r" b="b"/>
              <a:pathLst>
                <a:path w="11807" h="7429" extrusionOk="0">
                  <a:moveTo>
                    <a:pt x="11806" y="3439"/>
                  </a:moveTo>
                  <a:cubicBezTo>
                    <a:pt x="10234" y="0"/>
                    <a:pt x="4926" y="829"/>
                    <a:pt x="4926" y="829"/>
                  </a:cubicBezTo>
                  <a:cubicBezTo>
                    <a:pt x="4926" y="829"/>
                    <a:pt x="81" y="2190"/>
                    <a:pt x="1" y="7429"/>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5"/>
            <p:cNvSpPr/>
            <p:nvPr/>
          </p:nvSpPr>
          <p:spPr>
            <a:xfrm>
              <a:off x="8323287" y="3013140"/>
              <a:ext cx="265037" cy="261523"/>
            </a:xfrm>
            <a:custGeom>
              <a:avLst/>
              <a:gdLst/>
              <a:ahLst/>
              <a:cxnLst/>
              <a:rect l="l" t="t" r="r" b="b"/>
              <a:pathLst>
                <a:path w="8372" h="8261" extrusionOk="0">
                  <a:moveTo>
                    <a:pt x="104" y="3316"/>
                  </a:moveTo>
                  <a:cubicBezTo>
                    <a:pt x="104" y="3316"/>
                    <a:pt x="1" y="1942"/>
                    <a:pt x="2786" y="981"/>
                  </a:cubicBezTo>
                  <a:cubicBezTo>
                    <a:pt x="5623" y="1"/>
                    <a:pt x="6417" y="1027"/>
                    <a:pt x="6417" y="1027"/>
                  </a:cubicBezTo>
                  <a:cubicBezTo>
                    <a:pt x="6417" y="1027"/>
                    <a:pt x="8372" y="3482"/>
                    <a:pt x="7546" y="8261"/>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5"/>
            <p:cNvSpPr/>
            <p:nvPr/>
          </p:nvSpPr>
          <p:spPr>
            <a:xfrm>
              <a:off x="8562237" y="3067021"/>
              <a:ext cx="530390" cy="505950"/>
            </a:xfrm>
            <a:custGeom>
              <a:avLst/>
              <a:gdLst/>
              <a:ahLst/>
              <a:cxnLst/>
              <a:rect l="l" t="t" r="r" b="b"/>
              <a:pathLst>
                <a:path w="16754" h="15982" extrusionOk="0">
                  <a:moveTo>
                    <a:pt x="14810" y="15981"/>
                  </a:moveTo>
                  <a:cubicBezTo>
                    <a:pt x="14810" y="15981"/>
                    <a:pt x="16754" y="14347"/>
                    <a:pt x="16036" y="9193"/>
                  </a:cubicBezTo>
                  <a:cubicBezTo>
                    <a:pt x="15317" y="4039"/>
                    <a:pt x="11806" y="2570"/>
                    <a:pt x="11806" y="2570"/>
                  </a:cubicBezTo>
                  <a:cubicBezTo>
                    <a:pt x="11806" y="2570"/>
                    <a:pt x="5323" y="0"/>
                    <a:pt x="1" y="6559"/>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5"/>
            <p:cNvSpPr/>
            <p:nvPr/>
          </p:nvSpPr>
          <p:spPr>
            <a:xfrm>
              <a:off x="8104250" y="3118116"/>
              <a:ext cx="423989" cy="218247"/>
            </a:xfrm>
            <a:custGeom>
              <a:avLst/>
              <a:gdLst/>
              <a:ahLst/>
              <a:cxnLst/>
              <a:rect l="l" t="t" r="r" b="b"/>
              <a:pathLst>
                <a:path w="13393" h="6894" extrusionOk="0">
                  <a:moveTo>
                    <a:pt x="722" y="6894"/>
                  </a:moveTo>
                  <a:cubicBezTo>
                    <a:pt x="722" y="6894"/>
                    <a:pt x="0" y="5623"/>
                    <a:pt x="1845" y="3216"/>
                  </a:cubicBezTo>
                  <a:cubicBezTo>
                    <a:pt x="4180" y="169"/>
                    <a:pt x="7025" y="0"/>
                    <a:pt x="7025" y="0"/>
                  </a:cubicBezTo>
                  <a:cubicBezTo>
                    <a:pt x="7025" y="0"/>
                    <a:pt x="12417" y="1042"/>
                    <a:pt x="13393" y="6308"/>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5"/>
            <p:cNvSpPr/>
            <p:nvPr/>
          </p:nvSpPr>
          <p:spPr>
            <a:xfrm>
              <a:off x="8062715" y="3121883"/>
              <a:ext cx="466505" cy="523900"/>
            </a:xfrm>
            <a:custGeom>
              <a:avLst/>
              <a:gdLst/>
              <a:ahLst/>
              <a:cxnLst/>
              <a:rect l="l" t="t" r="r" b="b"/>
              <a:pathLst>
                <a:path w="14736" h="16549" extrusionOk="0">
                  <a:moveTo>
                    <a:pt x="2034" y="6775"/>
                  </a:moveTo>
                  <a:cubicBezTo>
                    <a:pt x="2034" y="6775"/>
                    <a:pt x="273" y="7711"/>
                    <a:pt x="136" y="11140"/>
                  </a:cubicBezTo>
                  <a:cubicBezTo>
                    <a:pt x="1" y="14571"/>
                    <a:pt x="2098" y="16549"/>
                    <a:pt x="2098" y="16549"/>
                  </a:cubicBezTo>
                  <a:cubicBezTo>
                    <a:pt x="2098" y="16549"/>
                    <a:pt x="8869" y="9154"/>
                    <a:pt x="10915" y="8370"/>
                  </a:cubicBezTo>
                  <a:cubicBezTo>
                    <a:pt x="12960" y="7588"/>
                    <a:pt x="14735" y="6071"/>
                    <a:pt x="14735" y="6071"/>
                  </a:cubicBezTo>
                  <a:cubicBezTo>
                    <a:pt x="14735" y="6071"/>
                    <a:pt x="8990" y="1"/>
                    <a:pt x="2034" y="6775"/>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5"/>
            <p:cNvSpPr/>
            <p:nvPr/>
          </p:nvSpPr>
          <p:spPr>
            <a:xfrm>
              <a:off x="8100578" y="3268298"/>
              <a:ext cx="426395" cy="550967"/>
            </a:xfrm>
            <a:custGeom>
              <a:avLst/>
              <a:gdLst/>
              <a:ahLst/>
              <a:cxnLst/>
              <a:rect l="l" t="t" r="r" b="b"/>
              <a:pathLst>
                <a:path w="13469" h="17404" extrusionOk="0">
                  <a:moveTo>
                    <a:pt x="5266" y="17404"/>
                  </a:moveTo>
                  <a:cubicBezTo>
                    <a:pt x="1338" y="16509"/>
                    <a:pt x="1052" y="12874"/>
                    <a:pt x="902" y="11924"/>
                  </a:cubicBezTo>
                  <a:cubicBezTo>
                    <a:pt x="902" y="11924"/>
                    <a:pt x="0" y="0"/>
                    <a:pt x="13468" y="99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5"/>
            <p:cNvSpPr/>
            <p:nvPr/>
          </p:nvSpPr>
          <p:spPr>
            <a:xfrm>
              <a:off x="8541343" y="3235596"/>
              <a:ext cx="518898" cy="597155"/>
            </a:xfrm>
            <a:custGeom>
              <a:avLst/>
              <a:gdLst/>
              <a:ahLst/>
              <a:cxnLst/>
              <a:rect l="l" t="t" r="r" b="b"/>
              <a:pathLst>
                <a:path w="16391" h="18863" extrusionOk="0">
                  <a:moveTo>
                    <a:pt x="10939" y="18863"/>
                  </a:moveTo>
                  <a:cubicBezTo>
                    <a:pt x="10939" y="18863"/>
                    <a:pt x="16390" y="15473"/>
                    <a:pt x="15472" y="10656"/>
                  </a:cubicBezTo>
                  <a:cubicBezTo>
                    <a:pt x="15472" y="10656"/>
                    <a:pt x="14139" y="6250"/>
                    <a:pt x="11226" y="3453"/>
                  </a:cubicBezTo>
                  <a:cubicBezTo>
                    <a:pt x="8312" y="658"/>
                    <a:pt x="3814" y="1"/>
                    <a:pt x="1907" y="979"/>
                  </a:cubicBezTo>
                  <a:cubicBezTo>
                    <a:pt x="0" y="1955"/>
                    <a:pt x="3172" y="6414"/>
                    <a:pt x="3172" y="6414"/>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5"/>
            <p:cNvSpPr/>
            <p:nvPr/>
          </p:nvSpPr>
          <p:spPr>
            <a:xfrm>
              <a:off x="8149425" y="3281974"/>
              <a:ext cx="447194" cy="681934"/>
            </a:xfrm>
            <a:custGeom>
              <a:avLst/>
              <a:gdLst/>
              <a:ahLst/>
              <a:cxnLst/>
              <a:rect l="l" t="t" r="r" b="b"/>
              <a:pathLst>
                <a:path w="14126" h="21541" extrusionOk="0">
                  <a:moveTo>
                    <a:pt x="14126" y="20084"/>
                  </a:moveTo>
                  <a:cubicBezTo>
                    <a:pt x="14126" y="20084"/>
                    <a:pt x="11695" y="21541"/>
                    <a:pt x="8122" y="20647"/>
                  </a:cubicBezTo>
                  <a:cubicBezTo>
                    <a:pt x="3959" y="19604"/>
                    <a:pt x="3726" y="16972"/>
                    <a:pt x="3726" y="16972"/>
                  </a:cubicBezTo>
                  <a:cubicBezTo>
                    <a:pt x="3726" y="16972"/>
                    <a:pt x="0" y="7526"/>
                    <a:pt x="10163" y="1582"/>
                  </a:cubicBezTo>
                  <a:cubicBezTo>
                    <a:pt x="12869" y="0"/>
                    <a:pt x="11938" y="1966"/>
                    <a:pt x="11938" y="1966"/>
                  </a:cubicBezTo>
                  <a:cubicBezTo>
                    <a:pt x="11268" y="3159"/>
                    <a:pt x="7749" y="8956"/>
                    <a:pt x="14126" y="20084"/>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5"/>
            <p:cNvSpPr/>
            <p:nvPr/>
          </p:nvSpPr>
          <p:spPr>
            <a:xfrm>
              <a:off x="8425319" y="3180132"/>
              <a:ext cx="203621" cy="192889"/>
            </a:xfrm>
            <a:custGeom>
              <a:avLst/>
              <a:gdLst/>
              <a:ahLst/>
              <a:cxnLst/>
              <a:rect l="l" t="t" r="r" b="b"/>
              <a:pathLst>
                <a:path w="6432" h="6093" extrusionOk="0">
                  <a:moveTo>
                    <a:pt x="1397" y="2937"/>
                  </a:moveTo>
                  <a:cubicBezTo>
                    <a:pt x="1" y="4112"/>
                    <a:pt x="2629" y="5615"/>
                    <a:pt x="2629" y="5615"/>
                  </a:cubicBezTo>
                  <a:cubicBezTo>
                    <a:pt x="2629" y="5615"/>
                    <a:pt x="3565" y="6092"/>
                    <a:pt x="4951" y="5285"/>
                  </a:cubicBezTo>
                  <a:cubicBezTo>
                    <a:pt x="4951" y="5285"/>
                    <a:pt x="6431" y="4452"/>
                    <a:pt x="6231" y="3502"/>
                  </a:cubicBezTo>
                  <a:cubicBezTo>
                    <a:pt x="6029" y="2551"/>
                    <a:pt x="5086" y="2650"/>
                    <a:pt x="5086" y="2650"/>
                  </a:cubicBezTo>
                  <a:cubicBezTo>
                    <a:pt x="5086" y="2650"/>
                    <a:pt x="5002" y="2166"/>
                    <a:pt x="4631" y="1513"/>
                  </a:cubicBezTo>
                  <a:cubicBezTo>
                    <a:pt x="4260" y="861"/>
                    <a:pt x="4180" y="0"/>
                    <a:pt x="3244" y="201"/>
                  </a:cubicBezTo>
                  <a:cubicBezTo>
                    <a:pt x="2307" y="400"/>
                    <a:pt x="1813" y="1075"/>
                    <a:pt x="2067" y="2019"/>
                  </a:cubicBezTo>
                  <a:cubicBezTo>
                    <a:pt x="2322" y="2960"/>
                    <a:pt x="1397" y="2937"/>
                    <a:pt x="1397" y="2937"/>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5"/>
            <p:cNvSpPr/>
            <p:nvPr/>
          </p:nvSpPr>
          <p:spPr>
            <a:xfrm>
              <a:off x="8450233" y="3301063"/>
              <a:ext cx="437443" cy="685480"/>
            </a:xfrm>
            <a:custGeom>
              <a:avLst/>
              <a:gdLst/>
              <a:ahLst/>
              <a:cxnLst/>
              <a:rect l="l" t="t" r="r" b="b"/>
              <a:pathLst>
                <a:path w="13818" h="21653" extrusionOk="0">
                  <a:moveTo>
                    <a:pt x="13817" y="16795"/>
                  </a:moveTo>
                  <a:cubicBezTo>
                    <a:pt x="9218" y="21652"/>
                    <a:pt x="4624" y="19481"/>
                    <a:pt x="4624" y="19481"/>
                  </a:cubicBezTo>
                  <a:cubicBezTo>
                    <a:pt x="4624" y="19481"/>
                    <a:pt x="1024" y="13797"/>
                    <a:pt x="562" y="9846"/>
                  </a:cubicBezTo>
                  <a:cubicBezTo>
                    <a:pt x="0" y="5041"/>
                    <a:pt x="736" y="2723"/>
                    <a:pt x="2435" y="1362"/>
                  </a:cubicBezTo>
                  <a:cubicBezTo>
                    <a:pt x="4132" y="1"/>
                    <a:pt x="7310" y="1516"/>
                    <a:pt x="9364" y="4756"/>
                  </a:cubicBezTo>
                  <a:cubicBezTo>
                    <a:pt x="11418" y="7995"/>
                    <a:pt x="13817" y="16795"/>
                    <a:pt x="13817" y="16795"/>
                  </a:cubicBezTo>
                  <a:close/>
                </a:path>
              </a:pathLst>
            </a:custGeom>
            <a:gradFill>
              <a:gsLst>
                <a:gs pos="0">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0" name="Google Shape;3850;p35"/>
          <p:cNvGrpSpPr/>
          <p:nvPr/>
        </p:nvGrpSpPr>
        <p:grpSpPr>
          <a:xfrm>
            <a:off x="6050359" y="3862005"/>
            <a:ext cx="426015" cy="459033"/>
            <a:chOff x="2173334" y="3012855"/>
            <a:chExt cx="426015" cy="459033"/>
          </a:xfrm>
        </p:grpSpPr>
        <p:sp>
          <p:nvSpPr>
            <p:cNvPr id="3851" name="Google Shape;3851;p35"/>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5"/>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5"/>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4" name="Google Shape;3854;p35"/>
          <p:cNvSpPr/>
          <p:nvPr/>
        </p:nvSpPr>
        <p:spPr>
          <a:xfrm>
            <a:off x="6591775" y="2405125"/>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5"/>
          <p:cNvSpPr/>
          <p:nvPr/>
        </p:nvSpPr>
        <p:spPr>
          <a:xfrm>
            <a:off x="8214500" y="1381638"/>
            <a:ext cx="42600" cy="4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6" name="Google Shape;3856;p35"/>
          <p:cNvGrpSpPr/>
          <p:nvPr/>
        </p:nvGrpSpPr>
        <p:grpSpPr>
          <a:xfrm rot="1987018">
            <a:off x="138169" y="3975252"/>
            <a:ext cx="957766" cy="1270219"/>
            <a:chOff x="3014914" y="2813161"/>
            <a:chExt cx="403980" cy="535771"/>
          </a:xfrm>
        </p:grpSpPr>
        <p:sp>
          <p:nvSpPr>
            <p:cNvPr id="3857" name="Google Shape;3857;p35"/>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5"/>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5"/>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5"/>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5"/>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5"/>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5"/>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5"/>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5"/>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5"/>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5"/>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5"/>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5"/>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5"/>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5"/>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5"/>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5"/>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5"/>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5"/>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5"/>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5"/>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5"/>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5"/>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0" name="Google Shape;3880;p35"/>
          <p:cNvGrpSpPr/>
          <p:nvPr/>
        </p:nvGrpSpPr>
        <p:grpSpPr>
          <a:xfrm>
            <a:off x="4871366" y="4029896"/>
            <a:ext cx="985457" cy="1139063"/>
            <a:chOff x="6538254" y="3028146"/>
            <a:chExt cx="791278" cy="914616"/>
          </a:xfrm>
        </p:grpSpPr>
        <p:sp>
          <p:nvSpPr>
            <p:cNvPr id="3881" name="Google Shape;3881;p35"/>
            <p:cNvSpPr/>
            <p:nvPr/>
          </p:nvSpPr>
          <p:spPr>
            <a:xfrm>
              <a:off x="7162981" y="3452575"/>
              <a:ext cx="158921" cy="212548"/>
            </a:xfrm>
            <a:custGeom>
              <a:avLst/>
              <a:gdLst/>
              <a:ahLst/>
              <a:cxnLst/>
              <a:rect l="l" t="t" r="r" b="b"/>
              <a:pathLst>
                <a:path w="5020" h="6714" extrusionOk="0">
                  <a:moveTo>
                    <a:pt x="1" y="2444"/>
                  </a:moveTo>
                  <a:cubicBezTo>
                    <a:pt x="196" y="3565"/>
                    <a:pt x="1267" y="4563"/>
                    <a:pt x="2975" y="5645"/>
                  </a:cubicBezTo>
                  <a:cubicBezTo>
                    <a:pt x="3853" y="6202"/>
                    <a:pt x="4291" y="6493"/>
                    <a:pt x="4508" y="6642"/>
                  </a:cubicBezTo>
                  <a:cubicBezTo>
                    <a:pt x="4609" y="6714"/>
                    <a:pt x="4746" y="6650"/>
                    <a:pt x="4762" y="6529"/>
                  </a:cubicBezTo>
                  <a:cubicBezTo>
                    <a:pt x="4857" y="5776"/>
                    <a:pt x="5019" y="3647"/>
                    <a:pt x="4064" y="2358"/>
                  </a:cubicBezTo>
                  <a:cubicBezTo>
                    <a:pt x="2886" y="773"/>
                    <a:pt x="486" y="1"/>
                    <a:pt x="48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5"/>
            <p:cNvSpPr/>
            <p:nvPr/>
          </p:nvSpPr>
          <p:spPr>
            <a:xfrm>
              <a:off x="7137813" y="3469639"/>
              <a:ext cx="142554" cy="122641"/>
            </a:xfrm>
            <a:custGeom>
              <a:avLst/>
              <a:gdLst/>
              <a:ahLst/>
              <a:cxnLst/>
              <a:rect l="l" t="t" r="r" b="b"/>
              <a:pathLst>
                <a:path w="4503" h="3874" extrusionOk="0">
                  <a:moveTo>
                    <a:pt x="59" y="0"/>
                  </a:moveTo>
                  <a:cubicBezTo>
                    <a:pt x="15" y="0"/>
                    <a:pt x="1" y="65"/>
                    <a:pt x="47" y="80"/>
                  </a:cubicBezTo>
                  <a:cubicBezTo>
                    <a:pt x="2105" y="747"/>
                    <a:pt x="3277" y="2001"/>
                    <a:pt x="4382" y="3848"/>
                  </a:cubicBezTo>
                  <a:cubicBezTo>
                    <a:pt x="4393" y="3866"/>
                    <a:pt x="4410" y="3874"/>
                    <a:pt x="4426" y="3874"/>
                  </a:cubicBezTo>
                  <a:cubicBezTo>
                    <a:pt x="4464" y="3874"/>
                    <a:pt x="4503" y="3834"/>
                    <a:pt x="4479" y="3790"/>
                  </a:cubicBezTo>
                  <a:cubicBezTo>
                    <a:pt x="3517" y="1991"/>
                    <a:pt x="2150" y="413"/>
                    <a:pt x="69"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5"/>
            <p:cNvSpPr/>
            <p:nvPr/>
          </p:nvSpPr>
          <p:spPr>
            <a:xfrm>
              <a:off x="6538254" y="3301222"/>
              <a:ext cx="408192" cy="348486"/>
            </a:xfrm>
            <a:custGeom>
              <a:avLst/>
              <a:gdLst/>
              <a:ahLst/>
              <a:cxnLst/>
              <a:rect l="l" t="t" r="r" b="b"/>
              <a:pathLst>
                <a:path w="12894" h="11008" extrusionOk="0">
                  <a:moveTo>
                    <a:pt x="277" y="6249"/>
                  </a:moveTo>
                  <a:cubicBezTo>
                    <a:pt x="804" y="5480"/>
                    <a:pt x="1795" y="4220"/>
                    <a:pt x="2707" y="4411"/>
                  </a:cubicBezTo>
                  <a:cubicBezTo>
                    <a:pt x="3620" y="4601"/>
                    <a:pt x="4517" y="5435"/>
                    <a:pt x="5303" y="6483"/>
                  </a:cubicBezTo>
                  <a:cubicBezTo>
                    <a:pt x="6088" y="7532"/>
                    <a:pt x="6648" y="9201"/>
                    <a:pt x="8487" y="10104"/>
                  </a:cubicBezTo>
                  <a:cubicBezTo>
                    <a:pt x="10327" y="11008"/>
                    <a:pt x="11821" y="10491"/>
                    <a:pt x="11821" y="10491"/>
                  </a:cubicBezTo>
                  <a:cubicBezTo>
                    <a:pt x="11821" y="10491"/>
                    <a:pt x="12894" y="7970"/>
                    <a:pt x="10949" y="4796"/>
                  </a:cubicBezTo>
                  <a:cubicBezTo>
                    <a:pt x="9004" y="1622"/>
                    <a:pt x="6640" y="735"/>
                    <a:pt x="5685" y="368"/>
                  </a:cubicBezTo>
                  <a:cubicBezTo>
                    <a:pt x="4728" y="0"/>
                    <a:pt x="2791" y="762"/>
                    <a:pt x="1767" y="2195"/>
                  </a:cubicBezTo>
                  <a:cubicBezTo>
                    <a:pt x="0" y="4665"/>
                    <a:pt x="277" y="6249"/>
                    <a:pt x="277" y="62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5"/>
            <p:cNvSpPr/>
            <p:nvPr/>
          </p:nvSpPr>
          <p:spPr>
            <a:xfrm>
              <a:off x="6543636" y="3434815"/>
              <a:ext cx="80283" cy="183582"/>
            </a:xfrm>
            <a:custGeom>
              <a:avLst/>
              <a:gdLst/>
              <a:ahLst/>
              <a:cxnLst/>
              <a:rect l="l" t="t" r="r" b="b"/>
              <a:pathLst>
                <a:path w="2536" h="5799" extrusionOk="0">
                  <a:moveTo>
                    <a:pt x="2535" y="191"/>
                  </a:moveTo>
                  <a:cubicBezTo>
                    <a:pt x="1622" y="0"/>
                    <a:pt x="632" y="1260"/>
                    <a:pt x="105" y="2029"/>
                  </a:cubicBezTo>
                  <a:cubicBezTo>
                    <a:pt x="105" y="2029"/>
                    <a:pt x="0" y="2985"/>
                    <a:pt x="144" y="3566"/>
                  </a:cubicBezTo>
                  <a:cubicBezTo>
                    <a:pt x="287" y="4147"/>
                    <a:pt x="802" y="4084"/>
                    <a:pt x="871" y="4786"/>
                  </a:cubicBezTo>
                  <a:cubicBezTo>
                    <a:pt x="941" y="5486"/>
                    <a:pt x="1700" y="5799"/>
                    <a:pt x="1700" y="5799"/>
                  </a:cubicBezTo>
                  <a:cubicBezTo>
                    <a:pt x="1700" y="5799"/>
                    <a:pt x="2048" y="4850"/>
                    <a:pt x="1857" y="3412"/>
                  </a:cubicBezTo>
                  <a:cubicBezTo>
                    <a:pt x="1517" y="876"/>
                    <a:pt x="2535" y="191"/>
                    <a:pt x="2535" y="19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5"/>
            <p:cNvSpPr/>
            <p:nvPr/>
          </p:nvSpPr>
          <p:spPr>
            <a:xfrm>
              <a:off x="6939005" y="3681489"/>
              <a:ext cx="390527" cy="209383"/>
            </a:xfrm>
            <a:custGeom>
              <a:avLst/>
              <a:gdLst/>
              <a:ahLst/>
              <a:cxnLst/>
              <a:rect l="l" t="t" r="r" b="b"/>
              <a:pathLst>
                <a:path w="12336" h="6614" extrusionOk="0">
                  <a:moveTo>
                    <a:pt x="1" y="4349"/>
                  </a:moveTo>
                  <a:cubicBezTo>
                    <a:pt x="1629" y="5575"/>
                    <a:pt x="3775" y="6613"/>
                    <a:pt x="6042" y="5613"/>
                  </a:cubicBezTo>
                  <a:cubicBezTo>
                    <a:pt x="8306" y="4613"/>
                    <a:pt x="9759" y="1865"/>
                    <a:pt x="12336" y="937"/>
                  </a:cubicBezTo>
                  <a:cubicBezTo>
                    <a:pt x="12336" y="937"/>
                    <a:pt x="9718" y="1225"/>
                    <a:pt x="8162" y="781"/>
                  </a:cubicBezTo>
                  <a:cubicBezTo>
                    <a:pt x="6606" y="335"/>
                    <a:pt x="4723" y="0"/>
                    <a:pt x="2759" y="1753"/>
                  </a:cubicBezTo>
                  <a:cubicBezTo>
                    <a:pt x="799" y="3504"/>
                    <a:pt x="1" y="4349"/>
                    <a:pt x="1" y="434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5"/>
            <p:cNvSpPr/>
            <p:nvPr/>
          </p:nvSpPr>
          <p:spPr>
            <a:xfrm>
              <a:off x="7041226" y="3389387"/>
              <a:ext cx="151260" cy="244016"/>
            </a:xfrm>
            <a:custGeom>
              <a:avLst/>
              <a:gdLst/>
              <a:ahLst/>
              <a:cxnLst/>
              <a:rect l="l" t="t" r="r" b="b"/>
              <a:pathLst>
                <a:path w="4778" h="7708" extrusionOk="0">
                  <a:moveTo>
                    <a:pt x="0" y="7708"/>
                  </a:moveTo>
                  <a:cubicBezTo>
                    <a:pt x="1614" y="7008"/>
                    <a:pt x="2996" y="6602"/>
                    <a:pt x="3847" y="4440"/>
                  </a:cubicBezTo>
                  <a:cubicBezTo>
                    <a:pt x="4698" y="2276"/>
                    <a:pt x="4777" y="0"/>
                    <a:pt x="4777" y="0"/>
                  </a:cubicBezTo>
                  <a:cubicBezTo>
                    <a:pt x="4777" y="0"/>
                    <a:pt x="2518" y="1633"/>
                    <a:pt x="1328" y="3509"/>
                  </a:cubicBezTo>
                  <a:cubicBezTo>
                    <a:pt x="137" y="5384"/>
                    <a:pt x="0" y="7708"/>
                    <a:pt x="0" y="7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5"/>
            <p:cNvSpPr/>
            <p:nvPr/>
          </p:nvSpPr>
          <p:spPr>
            <a:xfrm>
              <a:off x="7169376" y="3033179"/>
              <a:ext cx="142016" cy="287798"/>
            </a:xfrm>
            <a:custGeom>
              <a:avLst/>
              <a:gdLst/>
              <a:ahLst/>
              <a:cxnLst/>
              <a:rect l="l" t="t" r="r" b="b"/>
              <a:pathLst>
                <a:path w="4486" h="9091" extrusionOk="0">
                  <a:moveTo>
                    <a:pt x="292" y="9091"/>
                  </a:moveTo>
                  <a:cubicBezTo>
                    <a:pt x="2198" y="8239"/>
                    <a:pt x="3698" y="6908"/>
                    <a:pt x="3645" y="5365"/>
                  </a:cubicBezTo>
                  <a:cubicBezTo>
                    <a:pt x="3593" y="3819"/>
                    <a:pt x="3138" y="3315"/>
                    <a:pt x="3382" y="2190"/>
                  </a:cubicBezTo>
                  <a:cubicBezTo>
                    <a:pt x="3584" y="1260"/>
                    <a:pt x="4486" y="0"/>
                    <a:pt x="4486" y="0"/>
                  </a:cubicBezTo>
                  <a:cubicBezTo>
                    <a:pt x="4486" y="0"/>
                    <a:pt x="4023" y="69"/>
                    <a:pt x="3440" y="569"/>
                  </a:cubicBezTo>
                  <a:cubicBezTo>
                    <a:pt x="3080" y="876"/>
                    <a:pt x="2733" y="1462"/>
                    <a:pt x="2203" y="1972"/>
                  </a:cubicBezTo>
                  <a:cubicBezTo>
                    <a:pt x="1291" y="2846"/>
                    <a:pt x="1" y="4299"/>
                    <a:pt x="46" y="6289"/>
                  </a:cubicBezTo>
                  <a:cubicBezTo>
                    <a:pt x="91" y="8275"/>
                    <a:pt x="292" y="9091"/>
                    <a:pt x="292" y="90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5"/>
            <p:cNvSpPr/>
            <p:nvPr/>
          </p:nvSpPr>
          <p:spPr>
            <a:xfrm>
              <a:off x="6940081" y="3028146"/>
              <a:ext cx="199474" cy="402873"/>
            </a:xfrm>
            <a:custGeom>
              <a:avLst/>
              <a:gdLst/>
              <a:ahLst/>
              <a:cxnLst/>
              <a:rect l="l" t="t" r="r" b="b"/>
              <a:pathLst>
                <a:path w="6301" h="12726" extrusionOk="0">
                  <a:moveTo>
                    <a:pt x="2714" y="12726"/>
                  </a:moveTo>
                  <a:cubicBezTo>
                    <a:pt x="647" y="11178"/>
                    <a:pt x="0" y="9763"/>
                    <a:pt x="455" y="7884"/>
                  </a:cubicBezTo>
                  <a:cubicBezTo>
                    <a:pt x="912" y="6008"/>
                    <a:pt x="3759" y="2300"/>
                    <a:pt x="2928" y="1"/>
                  </a:cubicBezTo>
                  <a:cubicBezTo>
                    <a:pt x="2928" y="1"/>
                    <a:pt x="6300" y="1755"/>
                    <a:pt x="6028" y="6168"/>
                  </a:cubicBezTo>
                  <a:cubicBezTo>
                    <a:pt x="5682" y="11773"/>
                    <a:pt x="2714" y="12726"/>
                    <a:pt x="2714" y="1272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5"/>
            <p:cNvSpPr/>
            <p:nvPr/>
          </p:nvSpPr>
          <p:spPr>
            <a:xfrm>
              <a:off x="7006467" y="3463782"/>
              <a:ext cx="104945" cy="60149"/>
            </a:xfrm>
            <a:custGeom>
              <a:avLst/>
              <a:gdLst/>
              <a:ahLst/>
              <a:cxnLst/>
              <a:rect l="l" t="t" r="r" b="b"/>
              <a:pathLst>
                <a:path w="3315" h="1900" extrusionOk="0">
                  <a:moveTo>
                    <a:pt x="2993" y="0"/>
                  </a:moveTo>
                  <a:cubicBezTo>
                    <a:pt x="1755" y="0"/>
                    <a:pt x="604" y="768"/>
                    <a:pt x="16" y="1843"/>
                  </a:cubicBezTo>
                  <a:cubicBezTo>
                    <a:pt x="0" y="1873"/>
                    <a:pt x="25" y="1900"/>
                    <a:pt x="52" y="1900"/>
                  </a:cubicBezTo>
                  <a:cubicBezTo>
                    <a:pt x="64" y="1900"/>
                    <a:pt x="76" y="1894"/>
                    <a:pt x="85" y="1881"/>
                  </a:cubicBezTo>
                  <a:cubicBezTo>
                    <a:pt x="790" y="755"/>
                    <a:pt x="1921" y="207"/>
                    <a:pt x="3221" y="151"/>
                  </a:cubicBezTo>
                  <a:cubicBezTo>
                    <a:pt x="3315" y="148"/>
                    <a:pt x="3313" y="16"/>
                    <a:pt x="3221" y="9"/>
                  </a:cubicBezTo>
                  <a:cubicBezTo>
                    <a:pt x="3145" y="3"/>
                    <a:pt x="306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5"/>
            <p:cNvSpPr/>
            <p:nvPr/>
          </p:nvSpPr>
          <p:spPr>
            <a:xfrm>
              <a:off x="6705500" y="3142017"/>
              <a:ext cx="550461" cy="800745"/>
            </a:xfrm>
            <a:custGeom>
              <a:avLst/>
              <a:gdLst/>
              <a:ahLst/>
              <a:cxnLst/>
              <a:rect l="l" t="t" r="r" b="b"/>
              <a:pathLst>
                <a:path w="17388" h="25294" extrusionOk="0">
                  <a:moveTo>
                    <a:pt x="17308" y="0"/>
                  </a:moveTo>
                  <a:cubicBezTo>
                    <a:pt x="17282" y="0"/>
                    <a:pt x="17258" y="15"/>
                    <a:pt x="17250" y="48"/>
                  </a:cubicBezTo>
                  <a:cubicBezTo>
                    <a:pt x="16802" y="2029"/>
                    <a:pt x="16179" y="4279"/>
                    <a:pt x="14657" y="5689"/>
                  </a:cubicBezTo>
                  <a:cubicBezTo>
                    <a:pt x="13227" y="7014"/>
                    <a:pt x="11664" y="8218"/>
                    <a:pt x="10163" y="9469"/>
                  </a:cubicBezTo>
                  <a:cubicBezTo>
                    <a:pt x="10924" y="6566"/>
                    <a:pt x="11523" y="3681"/>
                    <a:pt x="11409" y="627"/>
                  </a:cubicBezTo>
                  <a:cubicBezTo>
                    <a:pt x="11407" y="580"/>
                    <a:pt x="11372" y="556"/>
                    <a:pt x="11336" y="556"/>
                  </a:cubicBezTo>
                  <a:cubicBezTo>
                    <a:pt x="11300" y="556"/>
                    <a:pt x="11264" y="580"/>
                    <a:pt x="11261" y="627"/>
                  </a:cubicBezTo>
                  <a:cubicBezTo>
                    <a:pt x="11076" y="3978"/>
                    <a:pt x="10656" y="7122"/>
                    <a:pt x="9720" y="10347"/>
                  </a:cubicBezTo>
                  <a:cubicBezTo>
                    <a:pt x="8962" y="12961"/>
                    <a:pt x="9359" y="16573"/>
                    <a:pt x="7659" y="18736"/>
                  </a:cubicBezTo>
                  <a:cubicBezTo>
                    <a:pt x="7636" y="18765"/>
                    <a:pt x="7640" y="18798"/>
                    <a:pt x="7654" y="18826"/>
                  </a:cubicBezTo>
                  <a:cubicBezTo>
                    <a:pt x="7234" y="19294"/>
                    <a:pt x="6811" y="19761"/>
                    <a:pt x="6375" y="20216"/>
                  </a:cubicBezTo>
                  <a:cubicBezTo>
                    <a:pt x="8229" y="15350"/>
                    <a:pt x="3670" y="10487"/>
                    <a:pt x="117" y="7642"/>
                  </a:cubicBezTo>
                  <a:cubicBezTo>
                    <a:pt x="106" y="7634"/>
                    <a:pt x="93" y="7630"/>
                    <a:pt x="81" y="7630"/>
                  </a:cubicBezTo>
                  <a:cubicBezTo>
                    <a:pt x="37" y="7630"/>
                    <a:pt x="0" y="7682"/>
                    <a:pt x="41" y="7717"/>
                  </a:cubicBezTo>
                  <a:cubicBezTo>
                    <a:pt x="3638" y="10730"/>
                    <a:pt x="8009" y="15510"/>
                    <a:pt x="6055" y="20536"/>
                  </a:cubicBezTo>
                  <a:cubicBezTo>
                    <a:pt x="4468" y="22158"/>
                    <a:pt x="2781" y="23695"/>
                    <a:pt x="969" y="25135"/>
                  </a:cubicBezTo>
                  <a:cubicBezTo>
                    <a:pt x="903" y="25187"/>
                    <a:pt x="965" y="25294"/>
                    <a:pt x="1035" y="25294"/>
                  </a:cubicBezTo>
                  <a:cubicBezTo>
                    <a:pt x="1050" y="25294"/>
                    <a:pt x="1065" y="25289"/>
                    <a:pt x="1080" y="25278"/>
                  </a:cubicBezTo>
                  <a:cubicBezTo>
                    <a:pt x="2245" y="24407"/>
                    <a:pt x="3364" y="23477"/>
                    <a:pt x="4441" y="22499"/>
                  </a:cubicBezTo>
                  <a:cubicBezTo>
                    <a:pt x="8204" y="21316"/>
                    <a:pt x="12013" y="20219"/>
                    <a:pt x="15724" y="18891"/>
                  </a:cubicBezTo>
                  <a:cubicBezTo>
                    <a:pt x="15809" y="18861"/>
                    <a:pt x="15788" y="18744"/>
                    <a:pt x="15712" y="18744"/>
                  </a:cubicBezTo>
                  <a:cubicBezTo>
                    <a:pt x="15705" y="18744"/>
                    <a:pt x="15697" y="18745"/>
                    <a:pt x="15689" y="18747"/>
                  </a:cubicBezTo>
                  <a:cubicBezTo>
                    <a:pt x="12017" y="19771"/>
                    <a:pt x="8401" y="21023"/>
                    <a:pt x="4774" y="22197"/>
                  </a:cubicBezTo>
                  <a:cubicBezTo>
                    <a:pt x="8581" y="18667"/>
                    <a:pt x="11792" y="14492"/>
                    <a:pt x="14223" y="9905"/>
                  </a:cubicBezTo>
                  <a:cubicBezTo>
                    <a:pt x="14243" y="9867"/>
                    <a:pt x="14212" y="9834"/>
                    <a:pt x="14180" y="9834"/>
                  </a:cubicBezTo>
                  <a:cubicBezTo>
                    <a:pt x="14165" y="9834"/>
                    <a:pt x="14151" y="9841"/>
                    <a:pt x="14141" y="9857"/>
                  </a:cubicBezTo>
                  <a:cubicBezTo>
                    <a:pt x="12401" y="12887"/>
                    <a:pt x="10410" y="15680"/>
                    <a:pt x="8171" y="18259"/>
                  </a:cubicBezTo>
                  <a:cubicBezTo>
                    <a:pt x="9419" y="16169"/>
                    <a:pt x="9084" y="13439"/>
                    <a:pt x="9717" y="11136"/>
                  </a:cubicBezTo>
                  <a:cubicBezTo>
                    <a:pt x="9848" y="10662"/>
                    <a:pt x="9974" y="10189"/>
                    <a:pt x="10101" y="9715"/>
                  </a:cubicBezTo>
                  <a:cubicBezTo>
                    <a:pt x="11865" y="8255"/>
                    <a:pt x="14114" y="6844"/>
                    <a:pt x="15518" y="5022"/>
                  </a:cubicBezTo>
                  <a:cubicBezTo>
                    <a:pt x="16540" y="3693"/>
                    <a:pt x="17099" y="1705"/>
                    <a:pt x="17379" y="83"/>
                  </a:cubicBezTo>
                  <a:cubicBezTo>
                    <a:pt x="17388" y="33"/>
                    <a:pt x="17347" y="0"/>
                    <a:pt x="17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1" name="Google Shape;3891;p35"/>
          <p:cNvGrpSpPr/>
          <p:nvPr/>
        </p:nvGrpSpPr>
        <p:grpSpPr>
          <a:xfrm>
            <a:off x="5330858" y="-168637"/>
            <a:ext cx="963367" cy="1416287"/>
            <a:chOff x="4985808" y="3185926"/>
            <a:chExt cx="963367" cy="1416287"/>
          </a:xfrm>
        </p:grpSpPr>
        <p:sp>
          <p:nvSpPr>
            <p:cNvPr id="3892" name="Google Shape;3892;p35"/>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3" name="Google Shape;3893;p35"/>
            <p:cNvGrpSpPr/>
            <p:nvPr/>
          </p:nvGrpSpPr>
          <p:grpSpPr>
            <a:xfrm>
              <a:off x="5201774" y="3185926"/>
              <a:ext cx="535518" cy="1164104"/>
              <a:chOff x="5201774" y="3185926"/>
              <a:chExt cx="535518" cy="1164104"/>
            </a:xfrm>
          </p:grpSpPr>
          <p:sp>
            <p:nvSpPr>
              <p:cNvPr id="3894" name="Google Shape;3894;p35"/>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5"/>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5"/>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5"/>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8" name="Google Shape;3898;p35"/>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5"/>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5"/>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5"/>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5"/>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5"/>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5"/>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5"/>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5"/>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5"/>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5"/>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5"/>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5"/>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5"/>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5"/>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5"/>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5"/>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5"/>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5"/>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5"/>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5"/>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5"/>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5"/>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5"/>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5"/>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5"/>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5"/>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5"/>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5"/>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5"/>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5"/>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5"/>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5"/>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5"/>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5"/>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5"/>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5"/>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5"/>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5"/>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5"/>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5"/>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5"/>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5"/>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5"/>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5"/>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5"/>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5"/>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5"/>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5"/>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5"/>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5"/>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5"/>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5"/>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5"/>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5"/>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5"/>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5"/>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5"/>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5"/>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5"/>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5"/>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5"/>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5"/>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5"/>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5"/>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5"/>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35"/>
          <p:cNvGrpSpPr/>
          <p:nvPr/>
        </p:nvGrpSpPr>
        <p:grpSpPr>
          <a:xfrm>
            <a:off x="6441761" y="4198720"/>
            <a:ext cx="590285" cy="801408"/>
            <a:chOff x="8044861" y="4131245"/>
            <a:chExt cx="590285" cy="801408"/>
          </a:xfrm>
        </p:grpSpPr>
        <p:sp>
          <p:nvSpPr>
            <p:cNvPr id="3965" name="Google Shape;3965;p35"/>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5"/>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5"/>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5"/>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5"/>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35"/>
          <p:cNvGrpSpPr/>
          <p:nvPr/>
        </p:nvGrpSpPr>
        <p:grpSpPr>
          <a:xfrm>
            <a:off x="6441753" y="75938"/>
            <a:ext cx="461630" cy="927121"/>
            <a:chOff x="6791228" y="1599925"/>
            <a:chExt cx="461630" cy="927121"/>
          </a:xfrm>
        </p:grpSpPr>
        <p:sp>
          <p:nvSpPr>
            <p:cNvPr id="3971" name="Google Shape;3971;p35"/>
            <p:cNvSpPr/>
            <p:nvPr/>
          </p:nvSpPr>
          <p:spPr>
            <a:xfrm>
              <a:off x="6791228" y="1728897"/>
              <a:ext cx="461630" cy="798149"/>
            </a:xfrm>
            <a:custGeom>
              <a:avLst/>
              <a:gdLst/>
              <a:ahLst/>
              <a:cxnLst/>
              <a:rect l="l" t="t" r="r" b="b"/>
              <a:pathLst>
                <a:path w="14582" h="25212" extrusionOk="0">
                  <a:moveTo>
                    <a:pt x="4292" y="1"/>
                  </a:moveTo>
                  <a:cubicBezTo>
                    <a:pt x="8280" y="4240"/>
                    <a:pt x="12385" y="5983"/>
                    <a:pt x="12548" y="6801"/>
                  </a:cubicBezTo>
                  <a:lnTo>
                    <a:pt x="11453" y="6969"/>
                  </a:lnTo>
                  <a:cubicBezTo>
                    <a:pt x="11453" y="6969"/>
                    <a:pt x="13469" y="9026"/>
                    <a:pt x="13502" y="9302"/>
                  </a:cubicBezTo>
                  <a:cubicBezTo>
                    <a:pt x="13534" y="9577"/>
                    <a:pt x="12817" y="9580"/>
                    <a:pt x="12817" y="9580"/>
                  </a:cubicBezTo>
                  <a:cubicBezTo>
                    <a:pt x="12817" y="9580"/>
                    <a:pt x="14581" y="13157"/>
                    <a:pt x="14537" y="13645"/>
                  </a:cubicBezTo>
                  <a:lnTo>
                    <a:pt x="13320" y="13441"/>
                  </a:lnTo>
                  <a:cubicBezTo>
                    <a:pt x="13320" y="13441"/>
                    <a:pt x="14463" y="15525"/>
                    <a:pt x="14207" y="18223"/>
                  </a:cubicBezTo>
                  <a:lnTo>
                    <a:pt x="13413" y="18073"/>
                  </a:lnTo>
                  <a:cubicBezTo>
                    <a:pt x="13413" y="18073"/>
                    <a:pt x="14062" y="20115"/>
                    <a:pt x="13857" y="20622"/>
                  </a:cubicBezTo>
                  <a:lnTo>
                    <a:pt x="12679" y="20375"/>
                  </a:lnTo>
                  <a:cubicBezTo>
                    <a:pt x="12679" y="20375"/>
                    <a:pt x="12967" y="24098"/>
                    <a:pt x="12333" y="25212"/>
                  </a:cubicBezTo>
                  <a:cubicBezTo>
                    <a:pt x="12333" y="25212"/>
                    <a:pt x="10303" y="21442"/>
                    <a:pt x="8134" y="20196"/>
                  </a:cubicBezTo>
                  <a:lnTo>
                    <a:pt x="7683" y="20603"/>
                  </a:lnTo>
                  <a:cubicBezTo>
                    <a:pt x="7683" y="20603"/>
                    <a:pt x="4692" y="18637"/>
                    <a:pt x="4115" y="17663"/>
                  </a:cubicBezTo>
                  <a:lnTo>
                    <a:pt x="3555" y="18471"/>
                  </a:lnTo>
                  <a:cubicBezTo>
                    <a:pt x="3555" y="18471"/>
                    <a:pt x="1245" y="15993"/>
                    <a:pt x="1136" y="13621"/>
                  </a:cubicBezTo>
                  <a:cubicBezTo>
                    <a:pt x="1132" y="13489"/>
                    <a:pt x="511" y="14306"/>
                    <a:pt x="475" y="14167"/>
                  </a:cubicBezTo>
                  <a:cubicBezTo>
                    <a:pt x="101" y="12707"/>
                    <a:pt x="30" y="10525"/>
                    <a:pt x="501" y="8377"/>
                  </a:cubicBezTo>
                  <a:cubicBezTo>
                    <a:pt x="543" y="8187"/>
                    <a:pt x="0" y="8315"/>
                    <a:pt x="51" y="8124"/>
                  </a:cubicBezTo>
                  <a:cubicBezTo>
                    <a:pt x="306" y="7169"/>
                    <a:pt x="1263" y="5912"/>
                    <a:pt x="1762" y="5061"/>
                  </a:cubicBezTo>
                  <a:cubicBezTo>
                    <a:pt x="3593" y="1958"/>
                    <a:pt x="4292" y="1"/>
                    <a:pt x="4292" y="1"/>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5"/>
            <p:cNvSpPr/>
            <p:nvPr/>
          </p:nvSpPr>
          <p:spPr>
            <a:xfrm>
              <a:off x="6791260" y="1728897"/>
              <a:ext cx="390622" cy="798149"/>
            </a:xfrm>
            <a:custGeom>
              <a:avLst/>
              <a:gdLst/>
              <a:ahLst/>
              <a:cxnLst/>
              <a:rect l="l" t="t" r="r" b="b"/>
              <a:pathLst>
                <a:path w="12339" h="25212" extrusionOk="0">
                  <a:moveTo>
                    <a:pt x="4291" y="1"/>
                  </a:moveTo>
                  <a:cubicBezTo>
                    <a:pt x="4291" y="1"/>
                    <a:pt x="3592" y="1958"/>
                    <a:pt x="1764" y="5061"/>
                  </a:cubicBezTo>
                  <a:cubicBezTo>
                    <a:pt x="1263" y="5912"/>
                    <a:pt x="306" y="7169"/>
                    <a:pt x="52" y="8124"/>
                  </a:cubicBezTo>
                  <a:cubicBezTo>
                    <a:pt x="1" y="8315"/>
                    <a:pt x="543" y="8184"/>
                    <a:pt x="501" y="8377"/>
                  </a:cubicBezTo>
                  <a:cubicBezTo>
                    <a:pt x="30" y="10528"/>
                    <a:pt x="101" y="12707"/>
                    <a:pt x="476" y="14167"/>
                  </a:cubicBezTo>
                  <a:cubicBezTo>
                    <a:pt x="513" y="14306"/>
                    <a:pt x="1131" y="13489"/>
                    <a:pt x="1138" y="13621"/>
                  </a:cubicBezTo>
                  <a:cubicBezTo>
                    <a:pt x="1247" y="15993"/>
                    <a:pt x="3555" y="18471"/>
                    <a:pt x="3555" y="18471"/>
                  </a:cubicBezTo>
                  <a:lnTo>
                    <a:pt x="4115" y="17663"/>
                  </a:lnTo>
                  <a:cubicBezTo>
                    <a:pt x="4694" y="18636"/>
                    <a:pt x="7684" y="20603"/>
                    <a:pt x="7684" y="20603"/>
                  </a:cubicBezTo>
                  <a:lnTo>
                    <a:pt x="8135" y="20196"/>
                  </a:lnTo>
                  <a:cubicBezTo>
                    <a:pt x="10303" y="21440"/>
                    <a:pt x="12333" y="25212"/>
                    <a:pt x="12333" y="25212"/>
                  </a:cubicBezTo>
                  <a:cubicBezTo>
                    <a:pt x="12333" y="25212"/>
                    <a:pt x="12339" y="22708"/>
                    <a:pt x="10326" y="18844"/>
                  </a:cubicBezTo>
                  <a:cubicBezTo>
                    <a:pt x="8314" y="14981"/>
                    <a:pt x="5897" y="9544"/>
                    <a:pt x="5462" y="7717"/>
                  </a:cubicBezTo>
                  <a:cubicBezTo>
                    <a:pt x="5024" y="5890"/>
                    <a:pt x="4291" y="1"/>
                    <a:pt x="4291" y="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5"/>
            <p:cNvSpPr/>
            <p:nvPr/>
          </p:nvSpPr>
          <p:spPr>
            <a:xfrm>
              <a:off x="6874455" y="1599925"/>
              <a:ext cx="300398" cy="793052"/>
            </a:xfrm>
            <a:custGeom>
              <a:avLst/>
              <a:gdLst/>
              <a:ahLst/>
              <a:cxnLst/>
              <a:rect l="l" t="t" r="r" b="b"/>
              <a:pathLst>
                <a:path w="9489" h="25051" extrusionOk="0">
                  <a:moveTo>
                    <a:pt x="2659" y="1"/>
                  </a:moveTo>
                  <a:cubicBezTo>
                    <a:pt x="2607" y="1"/>
                    <a:pt x="2556" y="25"/>
                    <a:pt x="2521" y="84"/>
                  </a:cubicBezTo>
                  <a:cubicBezTo>
                    <a:pt x="1147" y="2446"/>
                    <a:pt x="1438" y="5527"/>
                    <a:pt x="2030" y="8357"/>
                  </a:cubicBezTo>
                  <a:cubicBezTo>
                    <a:pt x="1830" y="9762"/>
                    <a:pt x="1196" y="10995"/>
                    <a:pt x="706" y="12394"/>
                  </a:cubicBezTo>
                  <a:cubicBezTo>
                    <a:pt x="171" y="13914"/>
                    <a:pt x="1" y="15368"/>
                    <a:pt x="165" y="16974"/>
                  </a:cubicBezTo>
                  <a:cubicBezTo>
                    <a:pt x="171" y="17026"/>
                    <a:pt x="215" y="17052"/>
                    <a:pt x="256" y="17052"/>
                  </a:cubicBezTo>
                  <a:cubicBezTo>
                    <a:pt x="297" y="17052"/>
                    <a:pt x="335" y="17026"/>
                    <a:pt x="331" y="16974"/>
                  </a:cubicBezTo>
                  <a:cubicBezTo>
                    <a:pt x="136" y="14768"/>
                    <a:pt x="724" y="12963"/>
                    <a:pt x="1525" y="10955"/>
                  </a:cubicBezTo>
                  <a:cubicBezTo>
                    <a:pt x="1790" y="10293"/>
                    <a:pt x="2025" y="9652"/>
                    <a:pt x="2169" y="8996"/>
                  </a:cubicBezTo>
                  <a:cubicBezTo>
                    <a:pt x="2373" y="9900"/>
                    <a:pt x="2598" y="10772"/>
                    <a:pt x="2797" y="11574"/>
                  </a:cubicBezTo>
                  <a:cubicBezTo>
                    <a:pt x="2950" y="12191"/>
                    <a:pt x="3132" y="12805"/>
                    <a:pt x="3333" y="13417"/>
                  </a:cubicBezTo>
                  <a:cubicBezTo>
                    <a:pt x="2982" y="15885"/>
                    <a:pt x="2534" y="18379"/>
                    <a:pt x="3346" y="20806"/>
                  </a:cubicBezTo>
                  <a:cubicBezTo>
                    <a:pt x="3358" y="20842"/>
                    <a:pt x="3388" y="20857"/>
                    <a:pt x="3418" y="20857"/>
                  </a:cubicBezTo>
                  <a:cubicBezTo>
                    <a:pt x="3464" y="20857"/>
                    <a:pt x="3509" y="20821"/>
                    <a:pt x="3491" y="20765"/>
                  </a:cubicBezTo>
                  <a:cubicBezTo>
                    <a:pt x="2761" y="18460"/>
                    <a:pt x="3161" y="16170"/>
                    <a:pt x="3478" y="13846"/>
                  </a:cubicBezTo>
                  <a:lnTo>
                    <a:pt x="3478" y="13846"/>
                  </a:lnTo>
                  <a:cubicBezTo>
                    <a:pt x="4154" y="15813"/>
                    <a:pt x="5034" y="17755"/>
                    <a:pt x="5956" y="19670"/>
                  </a:cubicBezTo>
                  <a:cubicBezTo>
                    <a:pt x="6197" y="21332"/>
                    <a:pt x="6618" y="22944"/>
                    <a:pt x="7261" y="24501"/>
                  </a:cubicBezTo>
                  <a:cubicBezTo>
                    <a:pt x="7271" y="24526"/>
                    <a:pt x="7293" y="24537"/>
                    <a:pt x="7314" y="24537"/>
                  </a:cubicBezTo>
                  <a:cubicBezTo>
                    <a:pt x="7346" y="24537"/>
                    <a:pt x="7376" y="24512"/>
                    <a:pt x="7362" y="24474"/>
                  </a:cubicBezTo>
                  <a:cubicBezTo>
                    <a:pt x="6832" y="23047"/>
                    <a:pt x="6432" y="21600"/>
                    <a:pt x="6168" y="20109"/>
                  </a:cubicBezTo>
                  <a:lnTo>
                    <a:pt x="6168" y="20109"/>
                  </a:lnTo>
                  <a:cubicBezTo>
                    <a:pt x="6970" y="21766"/>
                    <a:pt x="7791" y="23400"/>
                    <a:pt x="8520" y="25016"/>
                  </a:cubicBezTo>
                  <a:cubicBezTo>
                    <a:pt x="8531" y="25041"/>
                    <a:pt x="8550" y="25051"/>
                    <a:pt x="8570" y="25051"/>
                  </a:cubicBezTo>
                  <a:cubicBezTo>
                    <a:pt x="8613" y="25051"/>
                    <a:pt x="8659" y="25002"/>
                    <a:pt x="8636" y="24949"/>
                  </a:cubicBezTo>
                  <a:cubicBezTo>
                    <a:pt x="7396" y="22058"/>
                    <a:pt x="5930" y="19150"/>
                    <a:pt x="4714" y="16195"/>
                  </a:cubicBezTo>
                  <a:lnTo>
                    <a:pt x="4714" y="16195"/>
                  </a:lnTo>
                  <a:cubicBezTo>
                    <a:pt x="5902" y="17921"/>
                    <a:pt x="8014" y="18726"/>
                    <a:pt x="9041" y="20582"/>
                  </a:cubicBezTo>
                  <a:cubicBezTo>
                    <a:pt x="9051" y="20602"/>
                    <a:pt x="9068" y="20610"/>
                    <a:pt x="9085" y="20610"/>
                  </a:cubicBezTo>
                  <a:cubicBezTo>
                    <a:pt x="9122" y="20610"/>
                    <a:pt x="9161" y="20569"/>
                    <a:pt x="9137" y="20525"/>
                  </a:cubicBezTo>
                  <a:cubicBezTo>
                    <a:pt x="8728" y="19747"/>
                    <a:pt x="8268" y="19206"/>
                    <a:pt x="7566" y="18681"/>
                  </a:cubicBezTo>
                  <a:cubicBezTo>
                    <a:pt x="6305" y="17738"/>
                    <a:pt x="5361" y="16830"/>
                    <a:pt x="4452" y="15540"/>
                  </a:cubicBezTo>
                  <a:lnTo>
                    <a:pt x="4451" y="15540"/>
                  </a:lnTo>
                  <a:cubicBezTo>
                    <a:pt x="4134" y="14742"/>
                    <a:pt x="3840" y="13940"/>
                    <a:pt x="3573" y="13133"/>
                  </a:cubicBezTo>
                  <a:lnTo>
                    <a:pt x="3578" y="13084"/>
                  </a:lnTo>
                  <a:cubicBezTo>
                    <a:pt x="3583" y="13043"/>
                    <a:pt x="3558" y="13020"/>
                    <a:pt x="3527" y="13005"/>
                  </a:cubicBezTo>
                  <a:cubicBezTo>
                    <a:pt x="3503" y="12931"/>
                    <a:pt x="3474" y="12858"/>
                    <a:pt x="3450" y="12786"/>
                  </a:cubicBezTo>
                  <a:cubicBezTo>
                    <a:pt x="3209" y="12025"/>
                    <a:pt x="3023" y="11246"/>
                    <a:pt x="2863" y="10459"/>
                  </a:cubicBezTo>
                  <a:lnTo>
                    <a:pt x="2863" y="10459"/>
                  </a:lnTo>
                  <a:cubicBezTo>
                    <a:pt x="4474" y="12632"/>
                    <a:pt x="7579" y="13338"/>
                    <a:pt x="9349" y="15384"/>
                  </a:cubicBezTo>
                  <a:cubicBezTo>
                    <a:pt x="9362" y="15400"/>
                    <a:pt x="9377" y="15406"/>
                    <a:pt x="9392" y="15406"/>
                  </a:cubicBezTo>
                  <a:cubicBezTo>
                    <a:pt x="9442" y="15406"/>
                    <a:pt x="9489" y="15335"/>
                    <a:pt x="9446" y="15281"/>
                  </a:cubicBezTo>
                  <a:cubicBezTo>
                    <a:pt x="7602" y="13042"/>
                    <a:pt x="4463" y="12374"/>
                    <a:pt x="2768" y="10001"/>
                  </a:cubicBezTo>
                  <a:cubicBezTo>
                    <a:pt x="2616" y="9207"/>
                    <a:pt x="2488" y="8408"/>
                    <a:pt x="2360" y="7617"/>
                  </a:cubicBezTo>
                  <a:cubicBezTo>
                    <a:pt x="1951" y="5079"/>
                    <a:pt x="1496" y="2607"/>
                    <a:pt x="2818" y="257"/>
                  </a:cubicBezTo>
                  <a:cubicBezTo>
                    <a:pt x="2892" y="123"/>
                    <a:pt x="2775"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5"/>
          <p:cNvGrpSpPr/>
          <p:nvPr/>
        </p:nvGrpSpPr>
        <p:grpSpPr>
          <a:xfrm>
            <a:off x="7480085" y="4056924"/>
            <a:ext cx="985417" cy="1106869"/>
            <a:chOff x="1237810" y="3563249"/>
            <a:chExt cx="985417" cy="1106869"/>
          </a:xfrm>
        </p:grpSpPr>
        <p:sp>
          <p:nvSpPr>
            <p:cNvPr id="3975" name="Google Shape;3975;p35"/>
            <p:cNvSpPr/>
            <p:nvPr/>
          </p:nvSpPr>
          <p:spPr>
            <a:xfrm>
              <a:off x="1595808" y="3831070"/>
              <a:ext cx="411263" cy="580978"/>
            </a:xfrm>
            <a:custGeom>
              <a:avLst/>
              <a:gdLst/>
              <a:ahLst/>
              <a:cxnLst/>
              <a:rect l="l" t="t" r="r" b="b"/>
              <a:pathLst>
                <a:path w="12991" h="18352" extrusionOk="0">
                  <a:moveTo>
                    <a:pt x="1789" y="11163"/>
                  </a:moveTo>
                  <a:cubicBezTo>
                    <a:pt x="988" y="8208"/>
                    <a:pt x="1" y="6818"/>
                    <a:pt x="1690" y="4435"/>
                  </a:cubicBezTo>
                  <a:cubicBezTo>
                    <a:pt x="3379" y="2051"/>
                    <a:pt x="4832" y="0"/>
                    <a:pt x="5947" y="648"/>
                  </a:cubicBezTo>
                  <a:cubicBezTo>
                    <a:pt x="7064" y="1295"/>
                    <a:pt x="7721" y="1968"/>
                    <a:pt x="8099" y="2460"/>
                  </a:cubicBezTo>
                  <a:cubicBezTo>
                    <a:pt x="12990" y="8821"/>
                    <a:pt x="12587" y="11082"/>
                    <a:pt x="12733" y="13403"/>
                  </a:cubicBezTo>
                  <a:cubicBezTo>
                    <a:pt x="12878" y="15726"/>
                    <a:pt x="11734" y="18352"/>
                    <a:pt x="10205" y="17984"/>
                  </a:cubicBezTo>
                  <a:cubicBezTo>
                    <a:pt x="8675" y="17618"/>
                    <a:pt x="2918" y="15329"/>
                    <a:pt x="1789" y="11163"/>
                  </a:cubicBezTo>
                  <a:close/>
                </a:path>
              </a:pathLst>
            </a:custGeom>
            <a:solidFill>
              <a:srgbClr val="B27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5"/>
            <p:cNvSpPr/>
            <p:nvPr/>
          </p:nvSpPr>
          <p:spPr>
            <a:xfrm>
              <a:off x="1492605" y="3688960"/>
              <a:ext cx="249651" cy="268202"/>
            </a:xfrm>
            <a:custGeom>
              <a:avLst/>
              <a:gdLst/>
              <a:ahLst/>
              <a:cxnLst/>
              <a:rect l="l" t="t" r="r" b="b"/>
              <a:pathLst>
                <a:path w="7886" h="8472" extrusionOk="0">
                  <a:moveTo>
                    <a:pt x="2299" y="4966"/>
                  </a:moveTo>
                  <a:cubicBezTo>
                    <a:pt x="0" y="1950"/>
                    <a:pt x="6" y="0"/>
                    <a:pt x="6" y="0"/>
                  </a:cubicBezTo>
                  <a:cubicBezTo>
                    <a:pt x="6" y="0"/>
                    <a:pt x="2436" y="1287"/>
                    <a:pt x="4587" y="3172"/>
                  </a:cubicBezTo>
                  <a:cubicBezTo>
                    <a:pt x="6736" y="5057"/>
                    <a:pt x="7885" y="7748"/>
                    <a:pt x="7885" y="7748"/>
                  </a:cubicBezTo>
                  <a:lnTo>
                    <a:pt x="6936" y="8468"/>
                  </a:lnTo>
                  <a:cubicBezTo>
                    <a:pt x="6937" y="8471"/>
                    <a:pt x="4106" y="7337"/>
                    <a:pt x="2299" y="49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5"/>
            <p:cNvSpPr/>
            <p:nvPr/>
          </p:nvSpPr>
          <p:spPr>
            <a:xfrm>
              <a:off x="1878255" y="3901096"/>
              <a:ext cx="138565" cy="133911"/>
            </a:xfrm>
            <a:custGeom>
              <a:avLst/>
              <a:gdLst/>
              <a:ahLst/>
              <a:cxnLst/>
              <a:rect l="l" t="t" r="r" b="b"/>
              <a:pathLst>
                <a:path w="4377" h="4230" extrusionOk="0">
                  <a:moveTo>
                    <a:pt x="1" y="2092"/>
                  </a:moveTo>
                  <a:lnTo>
                    <a:pt x="498" y="3866"/>
                  </a:lnTo>
                  <a:cubicBezTo>
                    <a:pt x="498" y="3866"/>
                    <a:pt x="1408" y="4229"/>
                    <a:pt x="2377" y="3430"/>
                  </a:cubicBezTo>
                  <a:cubicBezTo>
                    <a:pt x="3345" y="2630"/>
                    <a:pt x="4105" y="851"/>
                    <a:pt x="4377" y="0"/>
                  </a:cubicBezTo>
                  <a:cubicBezTo>
                    <a:pt x="4377" y="0"/>
                    <a:pt x="3199" y="19"/>
                    <a:pt x="2149" y="413"/>
                  </a:cubicBezTo>
                  <a:cubicBezTo>
                    <a:pt x="1097" y="807"/>
                    <a:pt x="1" y="2092"/>
                    <a:pt x="1" y="209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5"/>
            <p:cNvSpPr/>
            <p:nvPr/>
          </p:nvSpPr>
          <p:spPr>
            <a:xfrm>
              <a:off x="1962274" y="4233403"/>
              <a:ext cx="260953" cy="145783"/>
            </a:xfrm>
            <a:custGeom>
              <a:avLst/>
              <a:gdLst/>
              <a:ahLst/>
              <a:cxnLst/>
              <a:rect l="l" t="t" r="r" b="b"/>
              <a:pathLst>
                <a:path w="8243" h="4605" extrusionOk="0">
                  <a:moveTo>
                    <a:pt x="377" y="79"/>
                  </a:moveTo>
                  <a:cubicBezTo>
                    <a:pt x="1756" y="0"/>
                    <a:pt x="6920" y="2861"/>
                    <a:pt x="8242" y="3869"/>
                  </a:cubicBezTo>
                  <a:cubicBezTo>
                    <a:pt x="8242" y="3869"/>
                    <a:pt x="5178" y="4605"/>
                    <a:pt x="3424" y="3797"/>
                  </a:cubicBezTo>
                  <a:cubicBezTo>
                    <a:pt x="1670" y="2990"/>
                    <a:pt x="1" y="937"/>
                    <a:pt x="1" y="9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5"/>
            <p:cNvSpPr/>
            <p:nvPr/>
          </p:nvSpPr>
          <p:spPr>
            <a:xfrm>
              <a:off x="1604307" y="4266865"/>
              <a:ext cx="237748" cy="301443"/>
            </a:xfrm>
            <a:custGeom>
              <a:avLst/>
              <a:gdLst/>
              <a:ahLst/>
              <a:cxnLst/>
              <a:rect l="l" t="t" r="r" b="b"/>
              <a:pathLst>
                <a:path w="7510" h="9522" extrusionOk="0">
                  <a:moveTo>
                    <a:pt x="0" y="9522"/>
                  </a:moveTo>
                  <a:cubicBezTo>
                    <a:pt x="237" y="7489"/>
                    <a:pt x="409" y="5742"/>
                    <a:pt x="2545" y="3386"/>
                  </a:cubicBezTo>
                  <a:cubicBezTo>
                    <a:pt x="4681" y="1030"/>
                    <a:pt x="6159" y="1"/>
                    <a:pt x="6159" y="1"/>
                  </a:cubicBezTo>
                  <a:lnTo>
                    <a:pt x="7510" y="825"/>
                  </a:lnTo>
                  <a:cubicBezTo>
                    <a:pt x="7510" y="825"/>
                    <a:pt x="5869" y="4340"/>
                    <a:pt x="3935" y="6506"/>
                  </a:cubicBezTo>
                  <a:cubicBezTo>
                    <a:pt x="2001" y="8672"/>
                    <a:pt x="0" y="9522"/>
                    <a:pt x="0" y="95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5"/>
            <p:cNvSpPr/>
            <p:nvPr/>
          </p:nvSpPr>
          <p:spPr>
            <a:xfrm>
              <a:off x="1482110" y="4233720"/>
              <a:ext cx="282163" cy="219576"/>
            </a:xfrm>
            <a:custGeom>
              <a:avLst/>
              <a:gdLst/>
              <a:ahLst/>
              <a:cxnLst/>
              <a:rect l="l" t="t" r="r" b="b"/>
              <a:pathLst>
                <a:path w="8913" h="6936" extrusionOk="0">
                  <a:moveTo>
                    <a:pt x="0" y="6936"/>
                  </a:moveTo>
                  <a:cubicBezTo>
                    <a:pt x="1673" y="4385"/>
                    <a:pt x="8383" y="1"/>
                    <a:pt x="8383" y="1"/>
                  </a:cubicBezTo>
                  <a:lnTo>
                    <a:pt x="8912" y="1043"/>
                  </a:lnTo>
                  <a:cubicBezTo>
                    <a:pt x="8912" y="1043"/>
                    <a:pt x="4631" y="4661"/>
                    <a:pt x="3424" y="5493"/>
                  </a:cubicBezTo>
                  <a:cubicBezTo>
                    <a:pt x="1991" y="6479"/>
                    <a:pt x="0" y="6936"/>
                    <a:pt x="0" y="69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5"/>
            <p:cNvSpPr/>
            <p:nvPr/>
          </p:nvSpPr>
          <p:spPr>
            <a:xfrm>
              <a:off x="1370598" y="4163061"/>
              <a:ext cx="371089" cy="210111"/>
            </a:xfrm>
            <a:custGeom>
              <a:avLst/>
              <a:gdLst/>
              <a:ahLst/>
              <a:cxnLst/>
              <a:rect l="l" t="t" r="r" b="b"/>
              <a:pathLst>
                <a:path w="11722" h="6637" extrusionOk="0">
                  <a:moveTo>
                    <a:pt x="0" y="6409"/>
                  </a:moveTo>
                  <a:cubicBezTo>
                    <a:pt x="1673" y="3858"/>
                    <a:pt x="10451" y="0"/>
                    <a:pt x="10451" y="0"/>
                  </a:cubicBezTo>
                  <a:lnTo>
                    <a:pt x="11722" y="2089"/>
                  </a:lnTo>
                  <a:cubicBezTo>
                    <a:pt x="11722" y="2089"/>
                    <a:pt x="5339" y="4818"/>
                    <a:pt x="4132" y="5649"/>
                  </a:cubicBezTo>
                  <a:cubicBezTo>
                    <a:pt x="2699" y="6636"/>
                    <a:pt x="0" y="6409"/>
                    <a:pt x="0" y="640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5"/>
            <p:cNvSpPr/>
            <p:nvPr/>
          </p:nvSpPr>
          <p:spPr>
            <a:xfrm>
              <a:off x="1316084" y="4145522"/>
              <a:ext cx="275927" cy="147619"/>
            </a:xfrm>
            <a:custGeom>
              <a:avLst/>
              <a:gdLst/>
              <a:ahLst/>
              <a:cxnLst/>
              <a:rect l="l" t="t" r="r" b="b"/>
              <a:pathLst>
                <a:path w="8716" h="4663" extrusionOk="0">
                  <a:moveTo>
                    <a:pt x="2247" y="4663"/>
                  </a:moveTo>
                  <a:lnTo>
                    <a:pt x="0" y="4455"/>
                  </a:lnTo>
                  <a:cubicBezTo>
                    <a:pt x="0" y="4455"/>
                    <a:pt x="4062" y="0"/>
                    <a:pt x="8716" y="217"/>
                  </a:cubicBezTo>
                  <a:cubicBezTo>
                    <a:pt x="8716" y="215"/>
                    <a:pt x="5754" y="3092"/>
                    <a:pt x="2247" y="46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5"/>
            <p:cNvSpPr/>
            <p:nvPr/>
          </p:nvSpPr>
          <p:spPr>
            <a:xfrm>
              <a:off x="1335694" y="4089394"/>
              <a:ext cx="246960" cy="121248"/>
            </a:xfrm>
            <a:custGeom>
              <a:avLst/>
              <a:gdLst/>
              <a:ahLst/>
              <a:cxnLst/>
              <a:rect l="l" t="t" r="r" b="b"/>
              <a:pathLst>
                <a:path w="7801" h="3830" extrusionOk="0">
                  <a:moveTo>
                    <a:pt x="3575" y="0"/>
                  </a:moveTo>
                  <a:cubicBezTo>
                    <a:pt x="1526" y="408"/>
                    <a:pt x="1" y="1869"/>
                    <a:pt x="1" y="1869"/>
                  </a:cubicBezTo>
                  <a:cubicBezTo>
                    <a:pt x="1" y="1869"/>
                    <a:pt x="4060" y="3829"/>
                    <a:pt x="7800" y="243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5"/>
            <p:cNvSpPr/>
            <p:nvPr/>
          </p:nvSpPr>
          <p:spPr>
            <a:xfrm>
              <a:off x="1356637" y="3859562"/>
              <a:ext cx="260573" cy="121153"/>
            </a:xfrm>
            <a:custGeom>
              <a:avLst/>
              <a:gdLst/>
              <a:ahLst/>
              <a:cxnLst/>
              <a:rect l="l" t="t" r="r" b="b"/>
              <a:pathLst>
                <a:path w="8231" h="3827" extrusionOk="0">
                  <a:moveTo>
                    <a:pt x="1" y="2101"/>
                  </a:moveTo>
                  <a:cubicBezTo>
                    <a:pt x="1" y="2101"/>
                    <a:pt x="3249" y="1"/>
                    <a:pt x="5739" y="1179"/>
                  </a:cubicBezTo>
                  <a:cubicBezTo>
                    <a:pt x="8230" y="2357"/>
                    <a:pt x="6778" y="3577"/>
                    <a:pt x="5713" y="3702"/>
                  </a:cubicBezTo>
                  <a:cubicBezTo>
                    <a:pt x="4646" y="3827"/>
                    <a:pt x="2066" y="3465"/>
                    <a:pt x="1" y="210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5"/>
            <p:cNvSpPr/>
            <p:nvPr/>
          </p:nvSpPr>
          <p:spPr>
            <a:xfrm>
              <a:off x="1322018" y="4127383"/>
              <a:ext cx="398631" cy="206185"/>
            </a:xfrm>
            <a:custGeom>
              <a:avLst/>
              <a:gdLst/>
              <a:ahLst/>
              <a:cxnLst/>
              <a:rect l="l" t="t" r="r" b="b"/>
              <a:pathLst>
                <a:path w="12592" h="6513" extrusionOk="0">
                  <a:moveTo>
                    <a:pt x="1" y="6512"/>
                  </a:moveTo>
                  <a:cubicBezTo>
                    <a:pt x="1589" y="4836"/>
                    <a:pt x="3826" y="2151"/>
                    <a:pt x="6920" y="1075"/>
                  </a:cubicBezTo>
                  <a:cubicBezTo>
                    <a:pt x="10016" y="0"/>
                    <a:pt x="12006" y="208"/>
                    <a:pt x="12006" y="208"/>
                  </a:cubicBezTo>
                  <a:lnTo>
                    <a:pt x="12592" y="1795"/>
                  </a:lnTo>
                  <a:cubicBezTo>
                    <a:pt x="12592" y="1795"/>
                    <a:pt x="11072" y="2747"/>
                    <a:pt x="8862" y="3983"/>
                  </a:cubicBezTo>
                  <a:cubicBezTo>
                    <a:pt x="6651" y="5220"/>
                    <a:pt x="1" y="6512"/>
                    <a:pt x="1" y="651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5"/>
            <p:cNvSpPr/>
            <p:nvPr/>
          </p:nvSpPr>
          <p:spPr>
            <a:xfrm>
              <a:off x="1385143" y="4209882"/>
              <a:ext cx="373464" cy="238824"/>
            </a:xfrm>
            <a:custGeom>
              <a:avLst/>
              <a:gdLst/>
              <a:ahLst/>
              <a:cxnLst/>
              <a:rect l="l" t="t" r="r" b="b"/>
              <a:pathLst>
                <a:path w="11797" h="7544" extrusionOk="0">
                  <a:moveTo>
                    <a:pt x="1" y="7245"/>
                  </a:moveTo>
                  <a:cubicBezTo>
                    <a:pt x="1608" y="3848"/>
                    <a:pt x="3671" y="2440"/>
                    <a:pt x="5174" y="1639"/>
                  </a:cubicBezTo>
                  <a:cubicBezTo>
                    <a:pt x="6677" y="836"/>
                    <a:pt x="9442" y="423"/>
                    <a:pt x="11440" y="0"/>
                  </a:cubicBezTo>
                  <a:lnTo>
                    <a:pt x="11796" y="861"/>
                  </a:lnTo>
                  <a:cubicBezTo>
                    <a:pt x="11796" y="861"/>
                    <a:pt x="8603" y="3927"/>
                    <a:pt x="6782" y="5113"/>
                  </a:cubicBezTo>
                  <a:cubicBezTo>
                    <a:pt x="3056" y="7544"/>
                    <a:pt x="1" y="7245"/>
                    <a:pt x="1" y="72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5"/>
            <p:cNvSpPr/>
            <p:nvPr/>
          </p:nvSpPr>
          <p:spPr>
            <a:xfrm>
              <a:off x="1269910" y="3989800"/>
              <a:ext cx="437538" cy="171995"/>
            </a:xfrm>
            <a:custGeom>
              <a:avLst/>
              <a:gdLst/>
              <a:ahLst/>
              <a:cxnLst/>
              <a:rect l="l" t="t" r="r" b="b"/>
              <a:pathLst>
                <a:path w="13821" h="5433" extrusionOk="0">
                  <a:moveTo>
                    <a:pt x="1" y="3331"/>
                  </a:moveTo>
                  <a:cubicBezTo>
                    <a:pt x="973" y="2618"/>
                    <a:pt x="6469" y="1"/>
                    <a:pt x="9727" y="1240"/>
                  </a:cubicBezTo>
                  <a:cubicBezTo>
                    <a:pt x="12984" y="2480"/>
                    <a:pt x="13409" y="2917"/>
                    <a:pt x="13821" y="2808"/>
                  </a:cubicBezTo>
                  <a:lnTo>
                    <a:pt x="13780" y="3712"/>
                  </a:lnTo>
                  <a:cubicBezTo>
                    <a:pt x="13780" y="3712"/>
                    <a:pt x="11028" y="5432"/>
                    <a:pt x="8566" y="5421"/>
                  </a:cubicBezTo>
                  <a:cubicBezTo>
                    <a:pt x="6106" y="5412"/>
                    <a:pt x="4091" y="4455"/>
                    <a:pt x="2870" y="4124"/>
                  </a:cubicBezTo>
                  <a:cubicBezTo>
                    <a:pt x="1048" y="3629"/>
                    <a:pt x="1" y="3331"/>
                    <a:pt x="1" y="333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5"/>
            <p:cNvSpPr/>
            <p:nvPr/>
          </p:nvSpPr>
          <p:spPr>
            <a:xfrm>
              <a:off x="1237810" y="3937819"/>
              <a:ext cx="468816" cy="134893"/>
            </a:xfrm>
            <a:custGeom>
              <a:avLst/>
              <a:gdLst/>
              <a:ahLst/>
              <a:cxnLst/>
              <a:rect l="l" t="t" r="r" b="b"/>
              <a:pathLst>
                <a:path w="14809" h="4261" extrusionOk="0">
                  <a:moveTo>
                    <a:pt x="117" y="738"/>
                  </a:moveTo>
                  <a:cubicBezTo>
                    <a:pt x="986" y="1487"/>
                    <a:pt x="2113" y="1973"/>
                    <a:pt x="3872" y="2220"/>
                  </a:cubicBezTo>
                  <a:cubicBezTo>
                    <a:pt x="5632" y="2467"/>
                    <a:pt x="8225" y="3703"/>
                    <a:pt x="10030" y="3981"/>
                  </a:cubicBezTo>
                  <a:cubicBezTo>
                    <a:pt x="11834" y="4260"/>
                    <a:pt x="14698" y="3420"/>
                    <a:pt x="14698" y="3420"/>
                  </a:cubicBezTo>
                  <a:lnTo>
                    <a:pt x="14808" y="2699"/>
                  </a:lnTo>
                  <a:cubicBezTo>
                    <a:pt x="14808" y="2699"/>
                    <a:pt x="12591" y="2062"/>
                    <a:pt x="11026" y="1353"/>
                  </a:cubicBezTo>
                  <a:cubicBezTo>
                    <a:pt x="9461" y="644"/>
                    <a:pt x="7515" y="1"/>
                    <a:pt x="3759" y="407"/>
                  </a:cubicBezTo>
                  <a:cubicBezTo>
                    <a:pt x="1" y="811"/>
                    <a:pt x="117" y="738"/>
                    <a:pt x="117" y="73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5"/>
            <p:cNvSpPr/>
            <p:nvPr/>
          </p:nvSpPr>
          <p:spPr>
            <a:xfrm>
              <a:off x="1310748" y="3847184"/>
              <a:ext cx="403285" cy="162720"/>
            </a:xfrm>
            <a:custGeom>
              <a:avLst/>
              <a:gdLst/>
              <a:ahLst/>
              <a:cxnLst/>
              <a:rect l="l" t="t" r="r" b="b"/>
              <a:pathLst>
                <a:path w="12739" h="5140" extrusionOk="0">
                  <a:moveTo>
                    <a:pt x="1" y="235"/>
                  </a:moveTo>
                  <a:cubicBezTo>
                    <a:pt x="1026" y="296"/>
                    <a:pt x="5035" y="0"/>
                    <a:pt x="8510" y="1594"/>
                  </a:cubicBezTo>
                  <a:cubicBezTo>
                    <a:pt x="11982" y="3190"/>
                    <a:pt x="12739" y="4193"/>
                    <a:pt x="12739" y="4193"/>
                  </a:cubicBezTo>
                  <a:lnTo>
                    <a:pt x="12462" y="4865"/>
                  </a:lnTo>
                  <a:cubicBezTo>
                    <a:pt x="12462" y="4865"/>
                    <a:pt x="10402" y="5140"/>
                    <a:pt x="8793" y="4866"/>
                  </a:cubicBezTo>
                  <a:cubicBezTo>
                    <a:pt x="7183" y="4594"/>
                    <a:pt x="3729" y="2880"/>
                    <a:pt x="2231" y="1888"/>
                  </a:cubicBezTo>
                  <a:cubicBezTo>
                    <a:pt x="736" y="892"/>
                    <a:pt x="1" y="235"/>
                    <a:pt x="1" y="2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5"/>
            <p:cNvSpPr/>
            <p:nvPr/>
          </p:nvSpPr>
          <p:spPr>
            <a:xfrm>
              <a:off x="1668177" y="3565022"/>
              <a:ext cx="132455" cy="284443"/>
            </a:xfrm>
            <a:custGeom>
              <a:avLst/>
              <a:gdLst/>
              <a:ahLst/>
              <a:cxnLst/>
              <a:rect l="l" t="t" r="r" b="b"/>
              <a:pathLst>
                <a:path w="4184" h="8985" extrusionOk="0">
                  <a:moveTo>
                    <a:pt x="783" y="6427"/>
                  </a:moveTo>
                  <a:cubicBezTo>
                    <a:pt x="18" y="4869"/>
                    <a:pt x="548" y="922"/>
                    <a:pt x="1" y="0"/>
                  </a:cubicBezTo>
                  <a:cubicBezTo>
                    <a:pt x="1" y="0"/>
                    <a:pt x="2125" y="1239"/>
                    <a:pt x="3154" y="3837"/>
                  </a:cubicBezTo>
                  <a:cubicBezTo>
                    <a:pt x="4183" y="6432"/>
                    <a:pt x="3734" y="8383"/>
                    <a:pt x="3734" y="8383"/>
                  </a:cubicBezTo>
                  <a:cubicBezTo>
                    <a:pt x="3734" y="8383"/>
                    <a:pt x="2040" y="8985"/>
                    <a:pt x="783" y="64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5"/>
            <p:cNvSpPr/>
            <p:nvPr/>
          </p:nvSpPr>
          <p:spPr>
            <a:xfrm>
              <a:off x="1532367" y="3590095"/>
              <a:ext cx="237051" cy="344275"/>
            </a:xfrm>
            <a:custGeom>
              <a:avLst/>
              <a:gdLst/>
              <a:ahLst/>
              <a:cxnLst/>
              <a:rect l="l" t="t" r="r" b="b"/>
              <a:pathLst>
                <a:path w="7488" h="10875" extrusionOk="0">
                  <a:moveTo>
                    <a:pt x="100" y="508"/>
                  </a:moveTo>
                  <a:cubicBezTo>
                    <a:pt x="325" y="1"/>
                    <a:pt x="5706" y="4080"/>
                    <a:pt x="6597" y="6781"/>
                  </a:cubicBezTo>
                  <a:cubicBezTo>
                    <a:pt x="7487" y="9478"/>
                    <a:pt x="7054" y="10373"/>
                    <a:pt x="7054" y="10373"/>
                  </a:cubicBezTo>
                  <a:lnTo>
                    <a:pt x="6632" y="10874"/>
                  </a:lnTo>
                  <a:cubicBezTo>
                    <a:pt x="6632" y="10874"/>
                    <a:pt x="5610" y="10150"/>
                    <a:pt x="4237" y="8511"/>
                  </a:cubicBezTo>
                  <a:cubicBezTo>
                    <a:pt x="2303" y="6202"/>
                    <a:pt x="1" y="732"/>
                    <a:pt x="100" y="50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5"/>
            <p:cNvSpPr/>
            <p:nvPr/>
          </p:nvSpPr>
          <p:spPr>
            <a:xfrm>
              <a:off x="1730352" y="3563249"/>
              <a:ext cx="140211" cy="348802"/>
            </a:xfrm>
            <a:custGeom>
              <a:avLst/>
              <a:gdLst/>
              <a:ahLst/>
              <a:cxnLst/>
              <a:rect l="l" t="t" r="r" b="b"/>
              <a:pathLst>
                <a:path w="4429" h="11018" extrusionOk="0">
                  <a:moveTo>
                    <a:pt x="1345" y="1"/>
                  </a:moveTo>
                  <a:cubicBezTo>
                    <a:pt x="2392" y="876"/>
                    <a:pt x="4428" y="6853"/>
                    <a:pt x="3146" y="11017"/>
                  </a:cubicBezTo>
                  <a:lnTo>
                    <a:pt x="1835" y="10889"/>
                  </a:lnTo>
                  <a:cubicBezTo>
                    <a:pt x="1835" y="10889"/>
                    <a:pt x="313" y="9745"/>
                    <a:pt x="156" y="6765"/>
                  </a:cubicBezTo>
                  <a:cubicBezTo>
                    <a:pt x="0" y="3782"/>
                    <a:pt x="1345" y="1"/>
                    <a:pt x="13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5"/>
            <p:cNvSpPr/>
            <p:nvPr/>
          </p:nvSpPr>
          <p:spPr>
            <a:xfrm>
              <a:off x="1384288" y="3756770"/>
              <a:ext cx="342123" cy="226066"/>
            </a:xfrm>
            <a:custGeom>
              <a:avLst/>
              <a:gdLst/>
              <a:ahLst/>
              <a:cxnLst/>
              <a:rect l="l" t="t" r="r" b="b"/>
              <a:pathLst>
                <a:path w="10807" h="7141" extrusionOk="0">
                  <a:moveTo>
                    <a:pt x="0" y="0"/>
                  </a:moveTo>
                  <a:cubicBezTo>
                    <a:pt x="1946" y="644"/>
                    <a:pt x="4950" y="640"/>
                    <a:pt x="6367" y="1843"/>
                  </a:cubicBezTo>
                  <a:cubicBezTo>
                    <a:pt x="7782" y="3045"/>
                    <a:pt x="10475" y="5553"/>
                    <a:pt x="10807" y="6591"/>
                  </a:cubicBezTo>
                  <a:cubicBezTo>
                    <a:pt x="10807" y="6591"/>
                    <a:pt x="10549" y="7141"/>
                    <a:pt x="10417" y="7046"/>
                  </a:cubicBezTo>
                  <a:cubicBezTo>
                    <a:pt x="10283" y="6952"/>
                    <a:pt x="7517" y="6527"/>
                    <a:pt x="5657" y="5009"/>
                  </a:cubicBezTo>
                  <a:cubicBezTo>
                    <a:pt x="3797" y="3493"/>
                    <a:pt x="0" y="0"/>
                    <a:pt x="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5"/>
            <p:cNvSpPr/>
            <p:nvPr/>
          </p:nvSpPr>
          <p:spPr>
            <a:xfrm>
              <a:off x="1817220" y="3697381"/>
              <a:ext cx="100354" cy="254146"/>
            </a:xfrm>
            <a:custGeom>
              <a:avLst/>
              <a:gdLst/>
              <a:ahLst/>
              <a:cxnLst/>
              <a:rect l="l" t="t" r="r" b="b"/>
              <a:pathLst>
                <a:path w="3170" h="8028" extrusionOk="0">
                  <a:moveTo>
                    <a:pt x="402" y="6777"/>
                  </a:moveTo>
                  <a:cubicBezTo>
                    <a:pt x="140" y="6392"/>
                    <a:pt x="0" y="4300"/>
                    <a:pt x="295" y="3218"/>
                  </a:cubicBezTo>
                  <a:cubicBezTo>
                    <a:pt x="943" y="841"/>
                    <a:pt x="2782" y="0"/>
                    <a:pt x="2782" y="0"/>
                  </a:cubicBezTo>
                  <a:cubicBezTo>
                    <a:pt x="2782" y="0"/>
                    <a:pt x="3169" y="4002"/>
                    <a:pt x="2750" y="5442"/>
                  </a:cubicBezTo>
                  <a:cubicBezTo>
                    <a:pt x="2333" y="6882"/>
                    <a:pt x="1318" y="8028"/>
                    <a:pt x="1318" y="802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5"/>
            <p:cNvSpPr/>
            <p:nvPr/>
          </p:nvSpPr>
          <p:spPr>
            <a:xfrm>
              <a:off x="1855367" y="3806947"/>
              <a:ext cx="121185" cy="192161"/>
            </a:xfrm>
            <a:custGeom>
              <a:avLst/>
              <a:gdLst/>
              <a:ahLst/>
              <a:cxnLst/>
              <a:rect l="l" t="t" r="r" b="b"/>
              <a:pathLst>
                <a:path w="3828" h="6070" extrusionOk="0">
                  <a:moveTo>
                    <a:pt x="1" y="4622"/>
                  </a:moveTo>
                  <a:cubicBezTo>
                    <a:pt x="604" y="1037"/>
                    <a:pt x="2392" y="368"/>
                    <a:pt x="3827" y="0"/>
                  </a:cubicBezTo>
                  <a:cubicBezTo>
                    <a:pt x="3827" y="0"/>
                    <a:pt x="3338" y="2352"/>
                    <a:pt x="2687" y="3758"/>
                  </a:cubicBezTo>
                  <a:cubicBezTo>
                    <a:pt x="2037" y="5166"/>
                    <a:pt x="773" y="6069"/>
                    <a:pt x="773" y="60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5"/>
            <p:cNvSpPr/>
            <p:nvPr/>
          </p:nvSpPr>
          <p:spPr>
            <a:xfrm>
              <a:off x="1905037" y="3961815"/>
              <a:ext cx="81771" cy="94688"/>
            </a:xfrm>
            <a:custGeom>
              <a:avLst/>
              <a:gdLst/>
              <a:ahLst/>
              <a:cxnLst/>
              <a:rect l="l" t="t" r="r" b="b"/>
              <a:pathLst>
                <a:path w="2583" h="2991" extrusionOk="0">
                  <a:moveTo>
                    <a:pt x="223" y="2198"/>
                  </a:moveTo>
                  <a:cubicBezTo>
                    <a:pt x="1" y="1573"/>
                    <a:pt x="490" y="319"/>
                    <a:pt x="2582" y="1"/>
                  </a:cubicBezTo>
                  <a:cubicBezTo>
                    <a:pt x="2582" y="1"/>
                    <a:pt x="2473" y="1192"/>
                    <a:pt x="1880" y="1839"/>
                  </a:cubicBezTo>
                  <a:cubicBezTo>
                    <a:pt x="1583" y="2162"/>
                    <a:pt x="1231" y="2896"/>
                    <a:pt x="897" y="2944"/>
                  </a:cubicBezTo>
                  <a:cubicBezTo>
                    <a:pt x="562" y="2991"/>
                    <a:pt x="223" y="2198"/>
                    <a:pt x="223" y="21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5"/>
            <p:cNvSpPr/>
            <p:nvPr/>
          </p:nvSpPr>
          <p:spPr>
            <a:xfrm>
              <a:off x="1929270" y="3998601"/>
              <a:ext cx="103520" cy="96999"/>
            </a:xfrm>
            <a:custGeom>
              <a:avLst/>
              <a:gdLst/>
              <a:ahLst/>
              <a:cxnLst/>
              <a:rect l="l" t="t" r="r" b="b"/>
              <a:pathLst>
                <a:path w="3270" h="3064" extrusionOk="0">
                  <a:moveTo>
                    <a:pt x="1" y="1958"/>
                  </a:moveTo>
                  <a:cubicBezTo>
                    <a:pt x="289" y="2163"/>
                    <a:pt x="219" y="2721"/>
                    <a:pt x="473" y="2893"/>
                  </a:cubicBezTo>
                  <a:cubicBezTo>
                    <a:pt x="728" y="3063"/>
                    <a:pt x="1305" y="2849"/>
                    <a:pt x="1749" y="2596"/>
                  </a:cubicBezTo>
                  <a:cubicBezTo>
                    <a:pt x="2640" y="2093"/>
                    <a:pt x="3270" y="72"/>
                    <a:pt x="3270" y="72"/>
                  </a:cubicBezTo>
                  <a:cubicBezTo>
                    <a:pt x="3270" y="72"/>
                    <a:pt x="1852" y="1"/>
                    <a:pt x="1083" y="523"/>
                  </a:cubicBezTo>
                  <a:cubicBezTo>
                    <a:pt x="313" y="1046"/>
                    <a:pt x="1" y="1958"/>
                    <a:pt x="1" y="19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5"/>
            <p:cNvSpPr/>
            <p:nvPr/>
          </p:nvSpPr>
          <p:spPr>
            <a:xfrm>
              <a:off x="1935950" y="4066696"/>
              <a:ext cx="69013" cy="55970"/>
            </a:xfrm>
            <a:custGeom>
              <a:avLst/>
              <a:gdLst/>
              <a:ahLst/>
              <a:cxnLst/>
              <a:rect l="l" t="t" r="r" b="b"/>
              <a:pathLst>
                <a:path w="2180" h="1768" extrusionOk="0">
                  <a:moveTo>
                    <a:pt x="1" y="357"/>
                  </a:moveTo>
                  <a:cubicBezTo>
                    <a:pt x="1" y="357"/>
                    <a:pt x="720" y="0"/>
                    <a:pt x="1538" y="445"/>
                  </a:cubicBezTo>
                  <a:cubicBezTo>
                    <a:pt x="1538" y="445"/>
                    <a:pt x="2179" y="1234"/>
                    <a:pt x="1542" y="1382"/>
                  </a:cubicBezTo>
                  <a:cubicBezTo>
                    <a:pt x="904" y="1529"/>
                    <a:pt x="201" y="1767"/>
                    <a:pt x="1" y="35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5"/>
            <p:cNvSpPr/>
            <p:nvPr/>
          </p:nvSpPr>
          <p:spPr>
            <a:xfrm>
              <a:off x="1953552" y="4105634"/>
              <a:ext cx="228599" cy="118367"/>
            </a:xfrm>
            <a:custGeom>
              <a:avLst/>
              <a:gdLst/>
              <a:ahLst/>
              <a:cxnLst/>
              <a:rect l="l" t="t" r="r" b="b"/>
              <a:pathLst>
                <a:path w="7221" h="3739" extrusionOk="0">
                  <a:moveTo>
                    <a:pt x="0" y="321"/>
                  </a:moveTo>
                  <a:cubicBezTo>
                    <a:pt x="0" y="321"/>
                    <a:pt x="2561" y="1"/>
                    <a:pt x="4139" y="786"/>
                  </a:cubicBezTo>
                  <a:cubicBezTo>
                    <a:pt x="5717" y="1571"/>
                    <a:pt x="7221" y="2370"/>
                    <a:pt x="7221" y="2370"/>
                  </a:cubicBezTo>
                  <a:cubicBezTo>
                    <a:pt x="7221" y="2370"/>
                    <a:pt x="3316" y="3738"/>
                    <a:pt x="742" y="2381"/>
                  </a:cubicBezTo>
                  <a:cubicBezTo>
                    <a:pt x="742" y="2380"/>
                    <a:pt x="122" y="2409"/>
                    <a:pt x="0" y="3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5"/>
            <p:cNvSpPr/>
            <p:nvPr/>
          </p:nvSpPr>
          <p:spPr>
            <a:xfrm>
              <a:off x="1974034" y="4180947"/>
              <a:ext cx="239489" cy="143725"/>
            </a:xfrm>
            <a:custGeom>
              <a:avLst/>
              <a:gdLst/>
              <a:ahLst/>
              <a:cxnLst/>
              <a:rect l="l" t="t" r="r" b="b"/>
              <a:pathLst>
                <a:path w="7565" h="4540" extrusionOk="0">
                  <a:moveTo>
                    <a:pt x="0" y="1736"/>
                  </a:moveTo>
                  <a:cubicBezTo>
                    <a:pt x="1136" y="2674"/>
                    <a:pt x="3016" y="4540"/>
                    <a:pt x="7564" y="3958"/>
                  </a:cubicBezTo>
                  <a:cubicBezTo>
                    <a:pt x="7564" y="3958"/>
                    <a:pt x="7522" y="2795"/>
                    <a:pt x="4957" y="1710"/>
                  </a:cubicBezTo>
                  <a:cubicBezTo>
                    <a:pt x="2390" y="625"/>
                    <a:pt x="96" y="1"/>
                    <a:pt x="9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5"/>
            <p:cNvSpPr/>
            <p:nvPr/>
          </p:nvSpPr>
          <p:spPr>
            <a:xfrm>
              <a:off x="1504903" y="4266675"/>
              <a:ext cx="283936" cy="276687"/>
            </a:xfrm>
            <a:custGeom>
              <a:avLst/>
              <a:gdLst/>
              <a:ahLst/>
              <a:cxnLst/>
              <a:rect l="l" t="t" r="r" b="b"/>
              <a:pathLst>
                <a:path w="8969" h="8740" extrusionOk="0">
                  <a:moveTo>
                    <a:pt x="0" y="8740"/>
                  </a:moveTo>
                  <a:cubicBezTo>
                    <a:pt x="678" y="7218"/>
                    <a:pt x="1100" y="5117"/>
                    <a:pt x="3018" y="3539"/>
                  </a:cubicBezTo>
                  <a:cubicBezTo>
                    <a:pt x="4936" y="1963"/>
                    <a:pt x="8194" y="1"/>
                    <a:pt x="8194" y="1"/>
                  </a:cubicBezTo>
                  <a:lnTo>
                    <a:pt x="8969" y="885"/>
                  </a:lnTo>
                  <a:cubicBezTo>
                    <a:pt x="8969" y="885"/>
                    <a:pt x="8114" y="3881"/>
                    <a:pt x="6299" y="5597"/>
                  </a:cubicBezTo>
                  <a:cubicBezTo>
                    <a:pt x="4485" y="7313"/>
                    <a:pt x="0" y="8740"/>
                    <a:pt x="0" y="874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5"/>
            <p:cNvSpPr/>
            <p:nvPr/>
          </p:nvSpPr>
          <p:spPr>
            <a:xfrm>
              <a:off x="1678196" y="4286714"/>
              <a:ext cx="175984" cy="296789"/>
            </a:xfrm>
            <a:custGeom>
              <a:avLst/>
              <a:gdLst/>
              <a:ahLst/>
              <a:cxnLst/>
              <a:rect l="l" t="t" r="r" b="b"/>
              <a:pathLst>
                <a:path w="5559" h="9375" extrusionOk="0">
                  <a:moveTo>
                    <a:pt x="52" y="9375"/>
                  </a:moveTo>
                  <a:cubicBezTo>
                    <a:pt x="44" y="7327"/>
                    <a:pt x="0" y="5573"/>
                    <a:pt x="1834" y="2976"/>
                  </a:cubicBezTo>
                  <a:cubicBezTo>
                    <a:pt x="3668" y="377"/>
                    <a:pt x="4117" y="0"/>
                    <a:pt x="4117" y="0"/>
                  </a:cubicBezTo>
                  <a:lnTo>
                    <a:pt x="5558" y="655"/>
                  </a:lnTo>
                  <a:cubicBezTo>
                    <a:pt x="5558" y="655"/>
                    <a:pt x="5252" y="3521"/>
                    <a:pt x="3594" y="5903"/>
                  </a:cubicBezTo>
                  <a:cubicBezTo>
                    <a:pt x="1936" y="8287"/>
                    <a:pt x="52" y="9375"/>
                    <a:pt x="52" y="937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5"/>
            <p:cNvSpPr/>
            <p:nvPr/>
          </p:nvSpPr>
          <p:spPr>
            <a:xfrm>
              <a:off x="1847151" y="4348572"/>
              <a:ext cx="133785" cy="306096"/>
            </a:xfrm>
            <a:custGeom>
              <a:avLst/>
              <a:gdLst/>
              <a:ahLst/>
              <a:cxnLst/>
              <a:rect l="l" t="t" r="r" b="b"/>
              <a:pathLst>
                <a:path w="4226" h="9669" extrusionOk="0">
                  <a:moveTo>
                    <a:pt x="1034" y="71"/>
                  </a:moveTo>
                  <a:lnTo>
                    <a:pt x="2350" y="1"/>
                  </a:lnTo>
                  <a:cubicBezTo>
                    <a:pt x="2350" y="1"/>
                    <a:pt x="4103" y="3177"/>
                    <a:pt x="4162" y="4221"/>
                  </a:cubicBezTo>
                  <a:cubicBezTo>
                    <a:pt x="4225" y="5264"/>
                    <a:pt x="2438" y="9669"/>
                    <a:pt x="2438" y="9669"/>
                  </a:cubicBezTo>
                  <a:cubicBezTo>
                    <a:pt x="2438" y="9669"/>
                    <a:pt x="0" y="6141"/>
                    <a:pt x="194" y="4077"/>
                  </a:cubicBezTo>
                  <a:cubicBezTo>
                    <a:pt x="392" y="2015"/>
                    <a:pt x="1034" y="71"/>
                    <a:pt x="1034" y="7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5"/>
            <p:cNvSpPr/>
            <p:nvPr/>
          </p:nvSpPr>
          <p:spPr>
            <a:xfrm>
              <a:off x="1741289" y="4339297"/>
              <a:ext cx="159997" cy="320880"/>
            </a:xfrm>
            <a:custGeom>
              <a:avLst/>
              <a:gdLst/>
              <a:ahLst/>
              <a:cxnLst/>
              <a:rect l="l" t="t" r="r" b="b"/>
              <a:pathLst>
                <a:path w="5054" h="10136" extrusionOk="0">
                  <a:moveTo>
                    <a:pt x="1127" y="10135"/>
                  </a:moveTo>
                  <a:cubicBezTo>
                    <a:pt x="1205" y="8989"/>
                    <a:pt x="1" y="7202"/>
                    <a:pt x="696" y="5093"/>
                  </a:cubicBezTo>
                  <a:cubicBezTo>
                    <a:pt x="1390" y="2984"/>
                    <a:pt x="3769" y="0"/>
                    <a:pt x="3769" y="0"/>
                  </a:cubicBezTo>
                  <a:lnTo>
                    <a:pt x="4378" y="365"/>
                  </a:lnTo>
                  <a:cubicBezTo>
                    <a:pt x="4378" y="365"/>
                    <a:pt x="5053" y="3178"/>
                    <a:pt x="3970" y="5745"/>
                  </a:cubicBezTo>
                  <a:cubicBezTo>
                    <a:pt x="2885" y="8311"/>
                    <a:pt x="1127" y="10135"/>
                    <a:pt x="1127" y="101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5"/>
            <p:cNvSpPr/>
            <p:nvPr/>
          </p:nvSpPr>
          <p:spPr>
            <a:xfrm>
              <a:off x="1947695" y="4299409"/>
              <a:ext cx="252405" cy="285297"/>
            </a:xfrm>
            <a:custGeom>
              <a:avLst/>
              <a:gdLst/>
              <a:ahLst/>
              <a:cxnLst/>
              <a:rect l="l" t="t" r="r" b="b"/>
              <a:pathLst>
                <a:path w="7973" h="9012" extrusionOk="0">
                  <a:moveTo>
                    <a:pt x="0" y="673"/>
                  </a:moveTo>
                  <a:cubicBezTo>
                    <a:pt x="0" y="673"/>
                    <a:pt x="2055" y="5398"/>
                    <a:pt x="4512" y="7204"/>
                  </a:cubicBezTo>
                  <a:cubicBezTo>
                    <a:pt x="6968" y="9012"/>
                    <a:pt x="7973" y="8722"/>
                    <a:pt x="7973" y="8722"/>
                  </a:cubicBezTo>
                  <a:cubicBezTo>
                    <a:pt x="7973" y="8722"/>
                    <a:pt x="6334" y="5291"/>
                    <a:pt x="4423" y="3472"/>
                  </a:cubicBezTo>
                  <a:cubicBezTo>
                    <a:pt x="2511" y="1651"/>
                    <a:pt x="745" y="1"/>
                    <a:pt x="74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5"/>
            <p:cNvSpPr/>
            <p:nvPr/>
          </p:nvSpPr>
          <p:spPr>
            <a:xfrm>
              <a:off x="1963935" y="4263509"/>
              <a:ext cx="248606" cy="171140"/>
            </a:xfrm>
            <a:custGeom>
              <a:avLst/>
              <a:gdLst/>
              <a:ahLst/>
              <a:cxnLst/>
              <a:rect l="l" t="t" r="r" b="b"/>
              <a:pathLst>
                <a:path w="7853" h="5406" extrusionOk="0">
                  <a:moveTo>
                    <a:pt x="411" y="0"/>
                  </a:moveTo>
                  <a:cubicBezTo>
                    <a:pt x="411" y="0"/>
                    <a:pt x="1579" y="1362"/>
                    <a:pt x="3285" y="1968"/>
                  </a:cubicBezTo>
                  <a:cubicBezTo>
                    <a:pt x="4989" y="2576"/>
                    <a:pt x="7022" y="3283"/>
                    <a:pt x="7852" y="5406"/>
                  </a:cubicBezTo>
                  <a:cubicBezTo>
                    <a:pt x="7852" y="5406"/>
                    <a:pt x="3302" y="5050"/>
                    <a:pt x="1731" y="3405"/>
                  </a:cubicBezTo>
                  <a:cubicBezTo>
                    <a:pt x="164" y="1760"/>
                    <a:pt x="1" y="1045"/>
                    <a:pt x="1" y="10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5"/>
            <p:cNvSpPr/>
            <p:nvPr/>
          </p:nvSpPr>
          <p:spPr>
            <a:xfrm>
              <a:off x="1911384" y="4320746"/>
              <a:ext cx="152874" cy="349372"/>
            </a:xfrm>
            <a:custGeom>
              <a:avLst/>
              <a:gdLst/>
              <a:ahLst/>
              <a:cxnLst/>
              <a:rect l="l" t="t" r="r" b="b"/>
              <a:pathLst>
                <a:path w="4829" h="11036" extrusionOk="0">
                  <a:moveTo>
                    <a:pt x="0" y="1054"/>
                  </a:moveTo>
                  <a:lnTo>
                    <a:pt x="1147" y="0"/>
                  </a:lnTo>
                  <a:cubicBezTo>
                    <a:pt x="1147" y="0"/>
                    <a:pt x="4726" y="4270"/>
                    <a:pt x="4777" y="6174"/>
                  </a:cubicBezTo>
                  <a:cubicBezTo>
                    <a:pt x="4828" y="8077"/>
                    <a:pt x="4201" y="11035"/>
                    <a:pt x="4201" y="11035"/>
                  </a:cubicBezTo>
                  <a:cubicBezTo>
                    <a:pt x="4201" y="11035"/>
                    <a:pt x="2413" y="9700"/>
                    <a:pt x="1681" y="7248"/>
                  </a:cubicBezTo>
                  <a:cubicBezTo>
                    <a:pt x="951" y="4796"/>
                    <a:pt x="0" y="1054"/>
                    <a:pt x="0" y="105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5"/>
            <p:cNvSpPr/>
            <p:nvPr/>
          </p:nvSpPr>
          <p:spPr>
            <a:xfrm>
              <a:off x="1524864" y="3731983"/>
              <a:ext cx="494775" cy="756361"/>
            </a:xfrm>
            <a:custGeom>
              <a:avLst/>
              <a:gdLst/>
              <a:ahLst/>
              <a:cxnLst/>
              <a:rect l="l" t="t" r="r" b="b"/>
              <a:pathLst>
                <a:path w="15629" h="23892" extrusionOk="0">
                  <a:moveTo>
                    <a:pt x="2484" y="16165"/>
                  </a:moveTo>
                  <a:cubicBezTo>
                    <a:pt x="152" y="11113"/>
                    <a:pt x="1" y="7179"/>
                    <a:pt x="1752" y="5236"/>
                  </a:cubicBezTo>
                  <a:cubicBezTo>
                    <a:pt x="3502" y="3290"/>
                    <a:pt x="6549" y="1"/>
                    <a:pt x="9104" y="2419"/>
                  </a:cubicBezTo>
                  <a:cubicBezTo>
                    <a:pt x="9737" y="3018"/>
                    <a:pt x="8923" y="4772"/>
                    <a:pt x="9416" y="5645"/>
                  </a:cubicBezTo>
                  <a:cubicBezTo>
                    <a:pt x="9536" y="5862"/>
                    <a:pt x="9890" y="6997"/>
                    <a:pt x="10005" y="7223"/>
                  </a:cubicBezTo>
                  <a:cubicBezTo>
                    <a:pt x="11289" y="9756"/>
                    <a:pt x="12504" y="10691"/>
                    <a:pt x="12936" y="11759"/>
                  </a:cubicBezTo>
                  <a:cubicBezTo>
                    <a:pt x="13559" y="13290"/>
                    <a:pt x="14031" y="13559"/>
                    <a:pt x="13839" y="17519"/>
                  </a:cubicBezTo>
                  <a:cubicBezTo>
                    <a:pt x="13796" y="18427"/>
                    <a:pt x="15067" y="19191"/>
                    <a:pt x="15196" y="19846"/>
                  </a:cubicBezTo>
                  <a:cubicBezTo>
                    <a:pt x="15628" y="22048"/>
                    <a:pt x="15281" y="22946"/>
                    <a:pt x="12638" y="23358"/>
                  </a:cubicBezTo>
                  <a:cubicBezTo>
                    <a:pt x="9211" y="23892"/>
                    <a:pt x="5235" y="22122"/>
                    <a:pt x="2484" y="16165"/>
                  </a:cubicBezTo>
                  <a:close/>
                </a:path>
              </a:pathLst>
            </a:custGeom>
            <a:gradFill>
              <a:gsLst>
                <a:gs pos="0">
                  <a:srgbClr val="D57638">
                    <a:alpha val="0"/>
                    <a:alpha val="37500"/>
                  </a:srgbClr>
                </a:gs>
                <a:gs pos="100000">
                  <a:srgbClr val="945C3E">
                    <a:alpha val="41568"/>
                    <a:alpha val="3750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5"/>
            <p:cNvSpPr/>
            <p:nvPr/>
          </p:nvSpPr>
          <p:spPr>
            <a:xfrm>
              <a:off x="1671944" y="3866558"/>
              <a:ext cx="332277" cy="547200"/>
            </a:xfrm>
            <a:custGeom>
              <a:avLst/>
              <a:gdLst/>
              <a:ahLst/>
              <a:cxnLst/>
              <a:rect l="l" t="t" r="r" b="b"/>
              <a:pathLst>
                <a:path w="10496" h="17285" extrusionOk="0">
                  <a:moveTo>
                    <a:pt x="1323" y="10152"/>
                  </a:moveTo>
                  <a:cubicBezTo>
                    <a:pt x="625" y="8387"/>
                    <a:pt x="458" y="6078"/>
                    <a:pt x="363" y="4813"/>
                  </a:cubicBezTo>
                  <a:cubicBezTo>
                    <a:pt x="1" y="1"/>
                    <a:pt x="3439" y="910"/>
                    <a:pt x="5420" y="2665"/>
                  </a:cubicBezTo>
                  <a:cubicBezTo>
                    <a:pt x="6596" y="3705"/>
                    <a:pt x="8174" y="5357"/>
                    <a:pt x="8943" y="7976"/>
                  </a:cubicBezTo>
                  <a:cubicBezTo>
                    <a:pt x="9713" y="10598"/>
                    <a:pt x="10495" y="12679"/>
                    <a:pt x="9352" y="14983"/>
                  </a:cubicBezTo>
                  <a:cubicBezTo>
                    <a:pt x="8209" y="17285"/>
                    <a:pt x="4560" y="14951"/>
                    <a:pt x="3714" y="13979"/>
                  </a:cubicBezTo>
                  <a:cubicBezTo>
                    <a:pt x="2866" y="13006"/>
                    <a:pt x="1988" y="11837"/>
                    <a:pt x="1323" y="1015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5"/>
          <p:cNvGrpSpPr/>
          <p:nvPr/>
        </p:nvGrpSpPr>
        <p:grpSpPr>
          <a:xfrm>
            <a:off x="7720129" y="2354123"/>
            <a:ext cx="1192379" cy="1332369"/>
            <a:chOff x="2507604" y="3527223"/>
            <a:chExt cx="1192379" cy="1332369"/>
          </a:xfrm>
        </p:grpSpPr>
        <p:sp>
          <p:nvSpPr>
            <p:cNvPr id="4011" name="Google Shape;4011;p35"/>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5"/>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5"/>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5"/>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5"/>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35"/>
          <p:cNvGrpSpPr/>
          <p:nvPr/>
        </p:nvGrpSpPr>
        <p:grpSpPr>
          <a:xfrm rot="-10281712">
            <a:off x="258719" y="-23007"/>
            <a:ext cx="1013810" cy="1622291"/>
            <a:chOff x="3131096" y="1179168"/>
            <a:chExt cx="1013765" cy="1622220"/>
          </a:xfrm>
        </p:grpSpPr>
        <p:sp>
          <p:nvSpPr>
            <p:cNvPr id="4017" name="Google Shape;4017;p35"/>
            <p:cNvSpPr/>
            <p:nvPr/>
          </p:nvSpPr>
          <p:spPr>
            <a:xfrm>
              <a:off x="3846838" y="2094444"/>
              <a:ext cx="166962" cy="706944"/>
            </a:xfrm>
            <a:custGeom>
              <a:avLst/>
              <a:gdLst/>
              <a:ahLst/>
              <a:cxnLst/>
              <a:rect l="l" t="t" r="r" b="b"/>
              <a:pathLst>
                <a:path w="5274" h="22331" extrusionOk="0">
                  <a:moveTo>
                    <a:pt x="1361" y="699"/>
                  </a:moveTo>
                  <a:cubicBezTo>
                    <a:pt x="2659" y="4155"/>
                    <a:pt x="3608" y="7630"/>
                    <a:pt x="4167" y="11278"/>
                  </a:cubicBezTo>
                  <a:cubicBezTo>
                    <a:pt x="4697" y="14748"/>
                    <a:pt x="5273" y="18604"/>
                    <a:pt x="4805" y="22108"/>
                  </a:cubicBezTo>
                  <a:cubicBezTo>
                    <a:pt x="4776" y="22331"/>
                    <a:pt x="4471" y="22267"/>
                    <a:pt x="4443" y="22078"/>
                  </a:cubicBezTo>
                  <a:cubicBezTo>
                    <a:pt x="3906" y="18400"/>
                    <a:pt x="3895" y="14721"/>
                    <a:pt x="3102" y="11059"/>
                  </a:cubicBezTo>
                  <a:cubicBezTo>
                    <a:pt x="2369" y="7672"/>
                    <a:pt x="1415" y="4307"/>
                    <a:pt x="252" y="1043"/>
                  </a:cubicBezTo>
                  <a:cubicBezTo>
                    <a:pt x="0" y="336"/>
                    <a:pt x="1100" y="1"/>
                    <a:pt x="1361" y="6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5"/>
            <p:cNvSpPr/>
            <p:nvPr/>
          </p:nvSpPr>
          <p:spPr>
            <a:xfrm>
              <a:off x="3958620" y="1835298"/>
              <a:ext cx="77498" cy="122293"/>
            </a:xfrm>
            <a:custGeom>
              <a:avLst/>
              <a:gdLst/>
              <a:ahLst/>
              <a:cxnLst/>
              <a:rect l="l" t="t" r="r" b="b"/>
              <a:pathLst>
                <a:path w="2448" h="3863" extrusionOk="0">
                  <a:moveTo>
                    <a:pt x="623" y="1238"/>
                  </a:moveTo>
                  <a:cubicBezTo>
                    <a:pt x="1181" y="233"/>
                    <a:pt x="2448" y="0"/>
                    <a:pt x="2448" y="0"/>
                  </a:cubicBezTo>
                  <a:cubicBezTo>
                    <a:pt x="2448" y="0"/>
                    <a:pt x="1614" y="2983"/>
                    <a:pt x="1124" y="3424"/>
                  </a:cubicBezTo>
                  <a:cubicBezTo>
                    <a:pt x="636" y="3863"/>
                    <a:pt x="0" y="2362"/>
                    <a:pt x="623" y="123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5"/>
            <p:cNvSpPr/>
            <p:nvPr/>
          </p:nvSpPr>
          <p:spPr>
            <a:xfrm>
              <a:off x="3460745" y="2013243"/>
              <a:ext cx="148284" cy="79429"/>
            </a:xfrm>
            <a:custGeom>
              <a:avLst/>
              <a:gdLst/>
              <a:ahLst/>
              <a:cxnLst/>
              <a:rect l="l" t="t" r="r" b="b"/>
              <a:pathLst>
                <a:path w="4684" h="2509" extrusionOk="0">
                  <a:moveTo>
                    <a:pt x="3966" y="1249"/>
                  </a:moveTo>
                  <a:cubicBezTo>
                    <a:pt x="3309" y="870"/>
                    <a:pt x="1938" y="0"/>
                    <a:pt x="1" y="692"/>
                  </a:cubicBezTo>
                  <a:cubicBezTo>
                    <a:pt x="1" y="692"/>
                    <a:pt x="3370" y="2509"/>
                    <a:pt x="4683" y="2449"/>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5"/>
            <p:cNvSpPr/>
            <p:nvPr/>
          </p:nvSpPr>
          <p:spPr>
            <a:xfrm>
              <a:off x="3322845" y="1364078"/>
              <a:ext cx="343041" cy="436430"/>
            </a:xfrm>
            <a:custGeom>
              <a:avLst/>
              <a:gdLst/>
              <a:ahLst/>
              <a:cxnLst/>
              <a:rect l="l" t="t" r="r" b="b"/>
              <a:pathLst>
                <a:path w="10836" h="13786" extrusionOk="0">
                  <a:moveTo>
                    <a:pt x="9535" y="13337"/>
                  </a:moveTo>
                  <a:cubicBezTo>
                    <a:pt x="10835" y="12815"/>
                    <a:pt x="8815" y="8430"/>
                    <a:pt x="7630" y="6421"/>
                  </a:cubicBezTo>
                  <a:cubicBezTo>
                    <a:pt x="5348" y="2553"/>
                    <a:pt x="1" y="1"/>
                    <a:pt x="1" y="1"/>
                  </a:cubicBezTo>
                  <a:cubicBezTo>
                    <a:pt x="1" y="1"/>
                    <a:pt x="2422" y="5769"/>
                    <a:pt x="4567" y="8258"/>
                  </a:cubicBezTo>
                  <a:cubicBezTo>
                    <a:pt x="6712" y="10748"/>
                    <a:pt x="8417" y="13786"/>
                    <a:pt x="9535" y="1333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5"/>
            <p:cNvSpPr/>
            <p:nvPr/>
          </p:nvSpPr>
          <p:spPr>
            <a:xfrm>
              <a:off x="3266463" y="1469022"/>
              <a:ext cx="361624" cy="371817"/>
            </a:xfrm>
            <a:custGeom>
              <a:avLst/>
              <a:gdLst/>
              <a:ahLst/>
              <a:cxnLst/>
              <a:rect l="l" t="t" r="r" b="b"/>
              <a:pathLst>
                <a:path w="11423" h="11745" extrusionOk="0">
                  <a:moveTo>
                    <a:pt x="0" y="0"/>
                  </a:moveTo>
                  <a:cubicBezTo>
                    <a:pt x="2502" y="665"/>
                    <a:pt x="7250" y="3090"/>
                    <a:pt x="9216" y="6179"/>
                  </a:cubicBezTo>
                  <a:cubicBezTo>
                    <a:pt x="11182" y="9270"/>
                    <a:pt x="11422" y="10334"/>
                    <a:pt x="11422" y="10334"/>
                  </a:cubicBezTo>
                  <a:cubicBezTo>
                    <a:pt x="11422" y="10334"/>
                    <a:pt x="10492" y="11745"/>
                    <a:pt x="9866" y="11540"/>
                  </a:cubicBezTo>
                  <a:cubicBezTo>
                    <a:pt x="9239" y="11335"/>
                    <a:pt x="5086" y="8204"/>
                    <a:pt x="3462" y="5608"/>
                  </a:cubicBezTo>
                  <a:cubicBezTo>
                    <a:pt x="1836" y="3012"/>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5"/>
            <p:cNvSpPr/>
            <p:nvPr/>
          </p:nvSpPr>
          <p:spPr>
            <a:xfrm>
              <a:off x="3205776" y="1702369"/>
              <a:ext cx="328478" cy="192857"/>
            </a:xfrm>
            <a:custGeom>
              <a:avLst/>
              <a:gdLst/>
              <a:ahLst/>
              <a:cxnLst/>
              <a:rect l="l" t="t" r="r" b="b"/>
              <a:pathLst>
                <a:path w="10376" h="6092" extrusionOk="0">
                  <a:moveTo>
                    <a:pt x="9522" y="4778"/>
                  </a:moveTo>
                  <a:cubicBezTo>
                    <a:pt x="8220" y="6091"/>
                    <a:pt x="4989" y="4278"/>
                    <a:pt x="3843" y="3608"/>
                  </a:cubicBezTo>
                  <a:cubicBezTo>
                    <a:pt x="2694" y="2936"/>
                    <a:pt x="1" y="267"/>
                    <a:pt x="1" y="267"/>
                  </a:cubicBezTo>
                  <a:cubicBezTo>
                    <a:pt x="1" y="267"/>
                    <a:pt x="1510" y="1"/>
                    <a:pt x="4195" y="744"/>
                  </a:cubicBezTo>
                  <a:cubicBezTo>
                    <a:pt x="6879" y="1487"/>
                    <a:pt x="10376" y="3914"/>
                    <a:pt x="9522" y="477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5"/>
            <p:cNvSpPr/>
            <p:nvPr/>
          </p:nvSpPr>
          <p:spPr>
            <a:xfrm>
              <a:off x="3193873" y="1551458"/>
              <a:ext cx="389609" cy="328763"/>
            </a:xfrm>
            <a:custGeom>
              <a:avLst/>
              <a:gdLst/>
              <a:ahLst/>
              <a:cxnLst/>
              <a:rect l="l" t="t" r="r" b="b"/>
              <a:pathLst>
                <a:path w="12307" h="10385" extrusionOk="0">
                  <a:moveTo>
                    <a:pt x="12306" y="8735"/>
                  </a:moveTo>
                  <a:cubicBezTo>
                    <a:pt x="10368" y="6814"/>
                    <a:pt x="9171" y="5390"/>
                    <a:pt x="6041" y="3476"/>
                  </a:cubicBezTo>
                  <a:cubicBezTo>
                    <a:pt x="2913" y="1561"/>
                    <a:pt x="285" y="1"/>
                    <a:pt x="143" y="50"/>
                  </a:cubicBezTo>
                  <a:cubicBezTo>
                    <a:pt x="0" y="98"/>
                    <a:pt x="775" y="2809"/>
                    <a:pt x="5100" y="5720"/>
                  </a:cubicBezTo>
                  <a:cubicBezTo>
                    <a:pt x="9424" y="8630"/>
                    <a:pt x="10453" y="9603"/>
                    <a:pt x="10453" y="9603"/>
                  </a:cubicBezTo>
                  <a:lnTo>
                    <a:pt x="11293" y="10384"/>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5"/>
            <p:cNvSpPr/>
            <p:nvPr/>
          </p:nvSpPr>
          <p:spPr>
            <a:xfrm>
              <a:off x="3923196" y="1334574"/>
              <a:ext cx="126377" cy="306919"/>
            </a:xfrm>
            <a:custGeom>
              <a:avLst/>
              <a:gdLst/>
              <a:ahLst/>
              <a:cxnLst/>
              <a:rect l="l" t="t" r="r" b="b"/>
              <a:pathLst>
                <a:path w="3992" h="9695" extrusionOk="0">
                  <a:moveTo>
                    <a:pt x="3836" y="1"/>
                  </a:moveTo>
                  <a:cubicBezTo>
                    <a:pt x="3991" y="1046"/>
                    <a:pt x="3535" y="4907"/>
                    <a:pt x="2698" y="7301"/>
                  </a:cubicBezTo>
                  <a:cubicBezTo>
                    <a:pt x="1862" y="9695"/>
                    <a:pt x="946" y="8816"/>
                    <a:pt x="556" y="7361"/>
                  </a:cubicBezTo>
                  <a:cubicBezTo>
                    <a:pt x="1" y="5272"/>
                    <a:pt x="3836" y="1"/>
                    <a:pt x="3836"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5"/>
            <p:cNvSpPr/>
            <p:nvPr/>
          </p:nvSpPr>
          <p:spPr>
            <a:xfrm>
              <a:off x="3980970" y="1388708"/>
              <a:ext cx="126377" cy="326357"/>
            </a:xfrm>
            <a:custGeom>
              <a:avLst/>
              <a:gdLst/>
              <a:ahLst/>
              <a:cxnLst/>
              <a:rect l="l" t="t" r="r" b="b"/>
              <a:pathLst>
                <a:path w="3992" h="10309" extrusionOk="0">
                  <a:moveTo>
                    <a:pt x="3836" y="1"/>
                  </a:moveTo>
                  <a:cubicBezTo>
                    <a:pt x="3991" y="1047"/>
                    <a:pt x="3535" y="4908"/>
                    <a:pt x="2699" y="7301"/>
                  </a:cubicBezTo>
                  <a:cubicBezTo>
                    <a:pt x="2011" y="9269"/>
                    <a:pt x="975" y="10309"/>
                    <a:pt x="517" y="9352"/>
                  </a:cubicBezTo>
                  <a:cubicBezTo>
                    <a:pt x="417" y="9145"/>
                    <a:pt x="626" y="7621"/>
                    <a:pt x="556" y="7360"/>
                  </a:cubicBezTo>
                  <a:cubicBezTo>
                    <a:pt x="1" y="5273"/>
                    <a:pt x="3836" y="1"/>
                    <a:pt x="383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5"/>
            <p:cNvSpPr/>
            <p:nvPr/>
          </p:nvSpPr>
          <p:spPr>
            <a:xfrm>
              <a:off x="3860451" y="1252201"/>
              <a:ext cx="121818" cy="451214"/>
            </a:xfrm>
            <a:custGeom>
              <a:avLst/>
              <a:gdLst/>
              <a:ahLst/>
              <a:cxnLst/>
              <a:rect l="l" t="t" r="r" b="b"/>
              <a:pathLst>
                <a:path w="3848" h="14253" extrusionOk="0">
                  <a:moveTo>
                    <a:pt x="2893" y="1"/>
                  </a:moveTo>
                  <a:cubicBezTo>
                    <a:pt x="3847" y="1890"/>
                    <a:pt x="3731" y="9161"/>
                    <a:pt x="1933" y="13476"/>
                  </a:cubicBezTo>
                  <a:cubicBezTo>
                    <a:pt x="1933" y="13476"/>
                    <a:pt x="1164" y="14253"/>
                    <a:pt x="739" y="13632"/>
                  </a:cubicBezTo>
                  <a:cubicBezTo>
                    <a:pt x="313" y="13011"/>
                    <a:pt x="1" y="10223"/>
                    <a:pt x="94" y="8580"/>
                  </a:cubicBezTo>
                  <a:cubicBezTo>
                    <a:pt x="185" y="6936"/>
                    <a:pt x="2893" y="1"/>
                    <a:pt x="2893"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5"/>
            <p:cNvSpPr/>
            <p:nvPr/>
          </p:nvSpPr>
          <p:spPr>
            <a:xfrm>
              <a:off x="3519406" y="1276673"/>
              <a:ext cx="234867" cy="466252"/>
            </a:xfrm>
            <a:custGeom>
              <a:avLst/>
              <a:gdLst/>
              <a:ahLst/>
              <a:cxnLst/>
              <a:rect l="l" t="t" r="r" b="b"/>
              <a:pathLst>
                <a:path w="7419" h="14728" extrusionOk="0">
                  <a:moveTo>
                    <a:pt x="0" y="0"/>
                  </a:moveTo>
                  <a:cubicBezTo>
                    <a:pt x="215" y="1613"/>
                    <a:pt x="2964" y="10765"/>
                    <a:pt x="5221" y="14658"/>
                  </a:cubicBezTo>
                  <a:cubicBezTo>
                    <a:pt x="5221" y="14658"/>
                    <a:pt x="7276" y="14728"/>
                    <a:pt x="7347" y="13138"/>
                  </a:cubicBezTo>
                  <a:cubicBezTo>
                    <a:pt x="7419" y="11550"/>
                    <a:pt x="4830" y="6751"/>
                    <a:pt x="3559" y="4514"/>
                  </a:cubicBezTo>
                  <a:cubicBezTo>
                    <a:pt x="1879" y="1555"/>
                    <a:pt x="0" y="0"/>
                    <a:pt x="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5"/>
            <p:cNvSpPr/>
            <p:nvPr/>
          </p:nvSpPr>
          <p:spPr>
            <a:xfrm>
              <a:off x="3578099" y="1179168"/>
              <a:ext cx="212422" cy="563535"/>
            </a:xfrm>
            <a:custGeom>
              <a:avLst/>
              <a:gdLst/>
              <a:ahLst/>
              <a:cxnLst/>
              <a:rect l="l" t="t" r="r" b="b"/>
              <a:pathLst>
                <a:path w="6710" h="17801" extrusionOk="0">
                  <a:moveTo>
                    <a:pt x="318" y="0"/>
                  </a:moveTo>
                  <a:cubicBezTo>
                    <a:pt x="664" y="1377"/>
                    <a:pt x="0" y="4452"/>
                    <a:pt x="1423" y="8401"/>
                  </a:cubicBezTo>
                  <a:cubicBezTo>
                    <a:pt x="2846" y="12351"/>
                    <a:pt x="4712" y="16065"/>
                    <a:pt x="5421" y="17233"/>
                  </a:cubicBezTo>
                  <a:cubicBezTo>
                    <a:pt x="5421" y="17233"/>
                    <a:pt x="6517" y="17800"/>
                    <a:pt x="6613" y="16029"/>
                  </a:cubicBezTo>
                  <a:cubicBezTo>
                    <a:pt x="6709" y="14259"/>
                    <a:pt x="5469" y="10231"/>
                    <a:pt x="3965" y="6203"/>
                  </a:cubicBezTo>
                  <a:cubicBezTo>
                    <a:pt x="2461" y="2174"/>
                    <a:pt x="318" y="0"/>
                    <a:pt x="31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5"/>
            <p:cNvSpPr/>
            <p:nvPr/>
          </p:nvSpPr>
          <p:spPr>
            <a:xfrm>
              <a:off x="3678136" y="1219531"/>
              <a:ext cx="145751" cy="472583"/>
            </a:xfrm>
            <a:custGeom>
              <a:avLst/>
              <a:gdLst/>
              <a:ahLst/>
              <a:cxnLst/>
              <a:rect l="l" t="t" r="r" b="b"/>
              <a:pathLst>
                <a:path w="4604" h="14928" extrusionOk="0">
                  <a:moveTo>
                    <a:pt x="204" y="0"/>
                  </a:moveTo>
                  <a:cubicBezTo>
                    <a:pt x="1404" y="1091"/>
                    <a:pt x="2864" y="4221"/>
                    <a:pt x="3628" y="7954"/>
                  </a:cubicBezTo>
                  <a:cubicBezTo>
                    <a:pt x="4391" y="11686"/>
                    <a:pt x="4603" y="14424"/>
                    <a:pt x="4603" y="14424"/>
                  </a:cubicBezTo>
                  <a:lnTo>
                    <a:pt x="3212" y="14927"/>
                  </a:lnTo>
                  <a:cubicBezTo>
                    <a:pt x="3212" y="14927"/>
                    <a:pt x="466" y="8341"/>
                    <a:pt x="233" y="6124"/>
                  </a:cubicBezTo>
                  <a:cubicBezTo>
                    <a:pt x="1" y="3910"/>
                    <a:pt x="204" y="0"/>
                    <a:pt x="2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5"/>
            <p:cNvSpPr/>
            <p:nvPr/>
          </p:nvSpPr>
          <p:spPr>
            <a:xfrm>
              <a:off x="3762535" y="1218201"/>
              <a:ext cx="115392" cy="458812"/>
            </a:xfrm>
            <a:custGeom>
              <a:avLst/>
              <a:gdLst/>
              <a:ahLst/>
              <a:cxnLst/>
              <a:rect l="l" t="t" r="r" b="b"/>
              <a:pathLst>
                <a:path w="3645" h="14493" extrusionOk="0">
                  <a:moveTo>
                    <a:pt x="1200" y="0"/>
                  </a:moveTo>
                  <a:cubicBezTo>
                    <a:pt x="959" y="1546"/>
                    <a:pt x="0" y="4613"/>
                    <a:pt x="83" y="6382"/>
                  </a:cubicBezTo>
                  <a:cubicBezTo>
                    <a:pt x="168" y="8149"/>
                    <a:pt x="1937" y="14464"/>
                    <a:pt x="1937" y="14464"/>
                  </a:cubicBezTo>
                  <a:cubicBezTo>
                    <a:pt x="1937" y="14464"/>
                    <a:pt x="3206" y="14492"/>
                    <a:pt x="3325" y="13224"/>
                  </a:cubicBezTo>
                  <a:cubicBezTo>
                    <a:pt x="3527" y="11109"/>
                    <a:pt x="3645" y="6638"/>
                    <a:pt x="2963" y="4426"/>
                  </a:cubicBezTo>
                  <a:cubicBezTo>
                    <a:pt x="2279" y="2214"/>
                    <a:pt x="1200" y="0"/>
                    <a:pt x="1200"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5"/>
            <p:cNvSpPr/>
            <p:nvPr/>
          </p:nvSpPr>
          <p:spPr>
            <a:xfrm>
              <a:off x="3447164" y="1339639"/>
              <a:ext cx="274249" cy="420633"/>
            </a:xfrm>
            <a:custGeom>
              <a:avLst/>
              <a:gdLst/>
              <a:ahLst/>
              <a:cxnLst/>
              <a:rect l="l" t="t" r="r" b="b"/>
              <a:pathLst>
                <a:path w="8663" h="13287" extrusionOk="0">
                  <a:moveTo>
                    <a:pt x="1" y="1"/>
                  </a:moveTo>
                  <a:cubicBezTo>
                    <a:pt x="270" y="1872"/>
                    <a:pt x="2489" y="9570"/>
                    <a:pt x="5980" y="13287"/>
                  </a:cubicBezTo>
                  <a:cubicBezTo>
                    <a:pt x="5980" y="13287"/>
                    <a:pt x="8662" y="13019"/>
                    <a:pt x="8441" y="11696"/>
                  </a:cubicBezTo>
                  <a:cubicBezTo>
                    <a:pt x="8219" y="10375"/>
                    <a:pt x="7170" y="8504"/>
                    <a:pt x="4759" y="5182"/>
                  </a:cubicBezTo>
                  <a:cubicBezTo>
                    <a:pt x="2351" y="1864"/>
                    <a:pt x="1" y="1"/>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5"/>
            <p:cNvSpPr/>
            <p:nvPr/>
          </p:nvSpPr>
          <p:spPr>
            <a:xfrm>
              <a:off x="3499367" y="1646367"/>
              <a:ext cx="420728" cy="271431"/>
            </a:xfrm>
            <a:custGeom>
              <a:avLst/>
              <a:gdLst/>
              <a:ahLst/>
              <a:cxnLst/>
              <a:rect l="l" t="t" r="r" b="b"/>
              <a:pathLst>
                <a:path w="13290" h="8574" extrusionOk="0">
                  <a:moveTo>
                    <a:pt x="13205" y="1422"/>
                  </a:moveTo>
                  <a:cubicBezTo>
                    <a:pt x="13290" y="604"/>
                    <a:pt x="10889" y="0"/>
                    <a:pt x="7041" y="1658"/>
                  </a:cubicBezTo>
                  <a:cubicBezTo>
                    <a:pt x="3863" y="3025"/>
                    <a:pt x="1" y="6863"/>
                    <a:pt x="1436" y="7872"/>
                  </a:cubicBezTo>
                  <a:cubicBezTo>
                    <a:pt x="1688" y="8048"/>
                    <a:pt x="2882" y="8573"/>
                    <a:pt x="4902" y="8086"/>
                  </a:cubicBezTo>
                  <a:cubicBezTo>
                    <a:pt x="8585" y="7197"/>
                    <a:pt x="12878" y="4521"/>
                    <a:pt x="13205" y="1422"/>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5"/>
            <p:cNvSpPr/>
            <p:nvPr/>
          </p:nvSpPr>
          <p:spPr>
            <a:xfrm>
              <a:off x="3131096" y="1777017"/>
              <a:ext cx="286374" cy="137394"/>
            </a:xfrm>
            <a:custGeom>
              <a:avLst/>
              <a:gdLst/>
              <a:ahLst/>
              <a:cxnLst/>
              <a:rect l="l" t="t" r="r" b="b"/>
              <a:pathLst>
                <a:path w="9046" h="4340" extrusionOk="0">
                  <a:moveTo>
                    <a:pt x="9045" y="2822"/>
                  </a:moveTo>
                  <a:cubicBezTo>
                    <a:pt x="6983" y="1868"/>
                    <a:pt x="2786" y="403"/>
                    <a:pt x="1432" y="202"/>
                  </a:cubicBezTo>
                  <a:cubicBezTo>
                    <a:pt x="77" y="0"/>
                    <a:pt x="1" y="598"/>
                    <a:pt x="1228" y="1399"/>
                  </a:cubicBezTo>
                  <a:cubicBezTo>
                    <a:pt x="2454" y="2202"/>
                    <a:pt x="4672" y="3467"/>
                    <a:pt x="5950" y="3904"/>
                  </a:cubicBezTo>
                  <a:cubicBezTo>
                    <a:pt x="7229" y="4340"/>
                    <a:pt x="9045" y="2822"/>
                    <a:pt x="9045" y="282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5"/>
            <p:cNvSpPr/>
            <p:nvPr/>
          </p:nvSpPr>
          <p:spPr>
            <a:xfrm>
              <a:off x="3804196" y="1654819"/>
              <a:ext cx="66639" cy="199885"/>
            </a:xfrm>
            <a:custGeom>
              <a:avLst/>
              <a:gdLst/>
              <a:ahLst/>
              <a:cxnLst/>
              <a:rect l="l" t="t" r="r" b="b"/>
              <a:pathLst>
                <a:path w="2105" h="6314" extrusionOk="0">
                  <a:moveTo>
                    <a:pt x="365" y="1"/>
                  </a:moveTo>
                  <a:cubicBezTo>
                    <a:pt x="1107" y="975"/>
                    <a:pt x="1402" y="1583"/>
                    <a:pt x="1753" y="2813"/>
                  </a:cubicBezTo>
                  <a:cubicBezTo>
                    <a:pt x="2105" y="4042"/>
                    <a:pt x="1690" y="5687"/>
                    <a:pt x="1223" y="6000"/>
                  </a:cubicBezTo>
                  <a:cubicBezTo>
                    <a:pt x="757" y="6314"/>
                    <a:pt x="141" y="4576"/>
                    <a:pt x="72" y="3882"/>
                  </a:cubicBezTo>
                  <a:cubicBezTo>
                    <a:pt x="0" y="3187"/>
                    <a:pt x="365" y="1"/>
                    <a:pt x="365"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p:cNvSpPr/>
            <p:nvPr/>
          </p:nvSpPr>
          <p:spPr>
            <a:xfrm>
              <a:off x="3167851" y="1857616"/>
              <a:ext cx="280359" cy="74395"/>
            </a:xfrm>
            <a:custGeom>
              <a:avLst/>
              <a:gdLst/>
              <a:ahLst/>
              <a:cxnLst/>
              <a:rect l="l" t="t" r="r" b="b"/>
              <a:pathLst>
                <a:path w="8856" h="2350" extrusionOk="0">
                  <a:moveTo>
                    <a:pt x="8855" y="2277"/>
                  </a:moveTo>
                  <a:cubicBezTo>
                    <a:pt x="7392" y="1086"/>
                    <a:pt x="5775" y="1"/>
                    <a:pt x="3147" y="559"/>
                  </a:cubicBezTo>
                  <a:cubicBezTo>
                    <a:pt x="521" y="1118"/>
                    <a:pt x="0" y="1328"/>
                    <a:pt x="187" y="1769"/>
                  </a:cubicBezTo>
                  <a:cubicBezTo>
                    <a:pt x="373" y="2211"/>
                    <a:pt x="1725" y="2256"/>
                    <a:pt x="3027" y="2304"/>
                  </a:cubicBezTo>
                  <a:cubicBezTo>
                    <a:pt x="4325" y="2349"/>
                    <a:pt x="8855" y="2277"/>
                    <a:pt x="8855" y="22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5"/>
            <p:cNvSpPr/>
            <p:nvPr/>
          </p:nvSpPr>
          <p:spPr>
            <a:xfrm>
              <a:off x="3278050" y="1802754"/>
              <a:ext cx="270070" cy="147619"/>
            </a:xfrm>
            <a:custGeom>
              <a:avLst/>
              <a:gdLst/>
              <a:ahLst/>
              <a:cxnLst/>
              <a:rect l="l" t="t" r="r" b="b"/>
              <a:pathLst>
                <a:path w="8531" h="4663" extrusionOk="0">
                  <a:moveTo>
                    <a:pt x="8530" y="4663"/>
                  </a:moveTo>
                  <a:cubicBezTo>
                    <a:pt x="8104" y="3143"/>
                    <a:pt x="6672" y="1660"/>
                    <a:pt x="5633" y="1276"/>
                  </a:cubicBezTo>
                  <a:cubicBezTo>
                    <a:pt x="4595" y="892"/>
                    <a:pt x="1678" y="0"/>
                    <a:pt x="840" y="650"/>
                  </a:cubicBezTo>
                  <a:cubicBezTo>
                    <a:pt x="1" y="1302"/>
                    <a:pt x="2142" y="2134"/>
                    <a:pt x="2303" y="2230"/>
                  </a:cubicBezTo>
                  <a:cubicBezTo>
                    <a:pt x="2464" y="2327"/>
                    <a:pt x="8530" y="4663"/>
                    <a:pt x="8530" y="466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5"/>
            <p:cNvSpPr/>
            <p:nvPr/>
          </p:nvSpPr>
          <p:spPr>
            <a:xfrm>
              <a:off x="3223061" y="1913618"/>
              <a:ext cx="322368" cy="103932"/>
            </a:xfrm>
            <a:custGeom>
              <a:avLst/>
              <a:gdLst/>
              <a:ahLst/>
              <a:cxnLst/>
              <a:rect l="l" t="t" r="r" b="b"/>
              <a:pathLst>
                <a:path w="10183" h="3283" extrusionOk="0">
                  <a:moveTo>
                    <a:pt x="10183" y="2737"/>
                  </a:moveTo>
                  <a:cubicBezTo>
                    <a:pt x="9831" y="3042"/>
                    <a:pt x="9296" y="2346"/>
                    <a:pt x="8513" y="2552"/>
                  </a:cubicBezTo>
                  <a:cubicBezTo>
                    <a:pt x="7212" y="2897"/>
                    <a:pt x="4894" y="3282"/>
                    <a:pt x="3800" y="3003"/>
                  </a:cubicBezTo>
                  <a:cubicBezTo>
                    <a:pt x="2049" y="2558"/>
                    <a:pt x="6" y="1563"/>
                    <a:pt x="2" y="1111"/>
                  </a:cubicBezTo>
                  <a:cubicBezTo>
                    <a:pt x="0" y="659"/>
                    <a:pt x="2330" y="0"/>
                    <a:pt x="3268" y="28"/>
                  </a:cubicBezTo>
                  <a:cubicBezTo>
                    <a:pt x="4207" y="55"/>
                    <a:pt x="7088" y="204"/>
                    <a:pt x="8128" y="848"/>
                  </a:cubicBezTo>
                  <a:cubicBezTo>
                    <a:pt x="9168" y="1489"/>
                    <a:pt x="10183" y="2737"/>
                    <a:pt x="10183" y="273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5"/>
            <p:cNvSpPr/>
            <p:nvPr/>
          </p:nvSpPr>
          <p:spPr>
            <a:xfrm>
              <a:off x="3309961" y="1861067"/>
              <a:ext cx="331802" cy="207800"/>
            </a:xfrm>
            <a:custGeom>
              <a:avLst/>
              <a:gdLst/>
              <a:ahLst/>
              <a:cxnLst/>
              <a:rect l="l" t="t" r="r" b="b"/>
              <a:pathLst>
                <a:path w="10481" h="6564" extrusionOk="0">
                  <a:moveTo>
                    <a:pt x="10480" y="5561"/>
                  </a:moveTo>
                  <a:cubicBezTo>
                    <a:pt x="10153" y="4720"/>
                    <a:pt x="9660" y="3459"/>
                    <a:pt x="7550" y="2078"/>
                  </a:cubicBezTo>
                  <a:cubicBezTo>
                    <a:pt x="5440" y="693"/>
                    <a:pt x="1356" y="1"/>
                    <a:pt x="678" y="424"/>
                  </a:cubicBezTo>
                  <a:cubicBezTo>
                    <a:pt x="1" y="849"/>
                    <a:pt x="2629" y="2099"/>
                    <a:pt x="3732" y="2611"/>
                  </a:cubicBezTo>
                  <a:cubicBezTo>
                    <a:pt x="4836" y="3125"/>
                    <a:pt x="8892" y="5211"/>
                    <a:pt x="9446" y="5888"/>
                  </a:cubicBezTo>
                  <a:cubicBezTo>
                    <a:pt x="10000" y="6564"/>
                    <a:pt x="10480" y="5561"/>
                    <a:pt x="10480" y="55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5"/>
            <p:cNvSpPr/>
            <p:nvPr/>
          </p:nvSpPr>
          <p:spPr>
            <a:xfrm>
              <a:off x="3471761" y="1834570"/>
              <a:ext cx="267189" cy="199189"/>
            </a:xfrm>
            <a:custGeom>
              <a:avLst/>
              <a:gdLst/>
              <a:ahLst/>
              <a:cxnLst/>
              <a:rect l="l" t="t" r="r" b="b"/>
              <a:pathLst>
                <a:path w="8440" h="6292" extrusionOk="0">
                  <a:moveTo>
                    <a:pt x="7632" y="5609"/>
                  </a:moveTo>
                  <a:cubicBezTo>
                    <a:pt x="8439" y="5185"/>
                    <a:pt x="8275" y="4378"/>
                    <a:pt x="6810" y="2733"/>
                  </a:cubicBezTo>
                  <a:cubicBezTo>
                    <a:pt x="5347" y="1086"/>
                    <a:pt x="2491" y="0"/>
                    <a:pt x="0" y="44"/>
                  </a:cubicBezTo>
                  <a:cubicBezTo>
                    <a:pt x="0" y="44"/>
                    <a:pt x="591" y="1918"/>
                    <a:pt x="3839" y="4104"/>
                  </a:cubicBezTo>
                  <a:cubicBezTo>
                    <a:pt x="7085" y="6291"/>
                    <a:pt x="7632" y="5609"/>
                    <a:pt x="7632" y="560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5"/>
            <p:cNvSpPr/>
            <p:nvPr/>
          </p:nvSpPr>
          <p:spPr>
            <a:xfrm>
              <a:off x="3750156" y="1674605"/>
              <a:ext cx="118811" cy="238951"/>
            </a:xfrm>
            <a:custGeom>
              <a:avLst/>
              <a:gdLst/>
              <a:ahLst/>
              <a:cxnLst/>
              <a:rect l="l" t="t" r="r" b="b"/>
              <a:pathLst>
                <a:path w="3753" h="7548" extrusionOk="0">
                  <a:moveTo>
                    <a:pt x="819" y="1"/>
                  </a:moveTo>
                  <a:cubicBezTo>
                    <a:pt x="1709" y="689"/>
                    <a:pt x="3752" y="4873"/>
                    <a:pt x="3220" y="6997"/>
                  </a:cubicBezTo>
                  <a:lnTo>
                    <a:pt x="1790" y="7547"/>
                  </a:lnTo>
                  <a:cubicBezTo>
                    <a:pt x="1790" y="7547"/>
                    <a:pt x="0" y="4397"/>
                    <a:pt x="239" y="2569"/>
                  </a:cubicBezTo>
                  <a:cubicBezTo>
                    <a:pt x="477" y="743"/>
                    <a:pt x="819" y="1"/>
                    <a:pt x="81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5"/>
            <p:cNvSpPr/>
            <p:nvPr/>
          </p:nvSpPr>
          <p:spPr>
            <a:xfrm>
              <a:off x="3698587" y="1712404"/>
              <a:ext cx="111719" cy="259433"/>
            </a:xfrm>
            <a:custGeom>
              <a:avLst/>
              <a:gdLst/>
              <a:ahLst/>
              <a:cxnLst/>
              <a:rect l="l" t="t" r="r" b="b"/>
              <a:pathLst>
                <a:path w="3529" h="8195" extrusionOk="0">
                  <a:moveTo>
                    <a:pt x="576" y="1"/>
                  </a:moveTo>
                  <a:cubicBezTo>
                    <a:pt x="1663" y="609"/>
                    <a:pt x="3291" y="2735"/>
                    <a:pt x="3412" y="5882"/>
                  </a:cubicBezTo>
                  <a:cubicBezTo>
                    <a:pt x="3418" y="6036"/>
                    <a:pt x="3528" y="8034"/>
                    <a:pt x="3527" y="8194"/>
                  </a:cubicBezTo>
                  <a:cubicBezTo>
                    <a:pt x="3527" y="8194"/>
                    <a:pt x="2637" y="7741"/>
                    <a:pt x="1943" y="7643"/>
                  </a:cubicBezTo>
                  <a:cubicBezTo>
                    <a:pt x="1251" y="7547"/>
                    <a:pt x="0" y="3753"/>
                    <a:pt x="95" y="2470"/>
                  </a:cubicBezTo>
                  <a:cubicBezTo>
                    <a:pt x="188" y="1186"/>
                    <a:pt x="576" y="1"/>
                    <a:pt x="576"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5"/>
            <p:cNvSpPr/>
            <p:nvPr/>
          </p:nvSpPr>
          <p:spPr>
            <a:xfrm>
              <a:off x="3614505" y="1762771"/>
              <a:ext cx="190008" cy="222647"/>
            </a:xfrm>
            <a:custGeom>
              <a:avLst/>
              <a:gdLst/>
              <a:ahLst/>
              <a:cxnLst/>
              <a:rect l="l" t="t" r="r" b="b"/>
              <a:pathLst>
                <a:path w="6002" h="7033" extrusionOk="0">
                  <a:moveTo>
                    <a:pt x="4814" y="6835"/>
                  </a:moveTo>
                  <a:cubicBezTo>
                    <a:pt x="6001" y="6035"/>
                    <a:pt x="4188" y="2206"/>
                    <a:pt x="773" y="1"/>
                  </a:cubicBezTo>
                  <a:cubicBezTo>
                    <a:pt x="773" y="1"/>
                    <a:pt x="1" y="3657"/>
                    <a:pt x="3420" y="6750"/>
                  </a:cubicBezTo>
                  <a:cubicBezTo>
                    <a:pt x="3420" y="6749"/>
                    <a:pt x="4519" y="7032"/>
                    <a:pt x="4814" y="683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5"/>
            <p:cNvSpPr/>
            <p:nvPr/>
          </p:nvSpPr>
          <p:spPr>
            <a:xfrm>
              <a:off x="3930160" y="1574948"/>
              <a:ext cx="214701" cy="286152"/>
            </a:xfrm>
            <a:custGeom>
              <a:avLst/>
              <a:gdLst/>
              <a:ahLst/>
              <a:cxnLst/>
              <a:rect l="l" t="t" r="r" b="b"/>
              <a:pathLst>
                <a:path w="6782" h="9039" extrusionOk="0">
                  <a:moveTo>
                    <a:pt x="6604" y="0"/>
                  </a:moveTo>
                  <a:cubicBezTo>
                    <a:pt x="6782" y="1202"/>
                    <a:pt x="4767" y="4845"/>
                    <a:pt x="1068" y="9039"/>
                  </a:cubicBezTo>
                  <a:cubicBezTo>
                    <a:pt x="1068" y="9039"/>
                    <a:pt x="0" y="8136"/>
                    <a:pt x="344" y="7068"/>
                  </a:cubicBezTo>
                  <a:cubicBezTo>
                    <a:pt x="2176" y="1366"/>
                    <a:pt x="6604" y="0"/>
                    <a:pt x="6604"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5"/>
            <p:cNvSpPr/>
            <p:nvPr/>
          </p:nvSpPr>
          <p:spPr>
            <a:xfrm>
              <a:off x="3883181" y="1502611"/>
              <a:ext cx="152019" cy="380365"/>
            </a:xfrm>
            <a:custGeom>
              <a:avLst/>
              <a:gdLst/>
              <a:ahLst/>
              <a:cxnLst/>
              <a:rect l="l" t="t" r="r" b="b"/>
              <a:pathLst>
                <a:path w="4802" h="12015" extrusionOk="0">
                  <a:moveTo>
                    <a:pt x="3446" y="475"/>
                  </a:moveTo>
                  <a:cubicBezTo>
                    <a:pt x="4019" y="1"/>
                    <a:pt x="4802" y="3129"/>
                    <a:pt x="4041" y="5395"/>
                  </a:cubicBezTo>
                  <a:cubicBezTo>
                    <a:pt x="3279" y="7658"/>
                    <a:pt x="1580" y="12015"/>
                    <a:pt x="1580" y="12015"/>
                  </a:cubicBezTo>
                  <a:cubicBezTo>
                    <a:pt x="1580" y="12015"/>
                    <a:pt x="293" y="11991"/>
                    <a:pt x="146" y="11334"/>
                  </a:cubicBezTo>
                  <a:cubicBezTo>
                    <a:pt x="1" y="10677"/>
                    <a:pt x="1193" y="2345"/>
                    <a:pt x="3446" y="4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5"/>
            <p:cNvSpPr/>
            <p:nvPr/>
          </p:nvSpPr>
          <p:spPr>
            <a:xfrm>
              <a:off x="3842691" y="1541803"/>
              <a:ext cx="87691" cy="383657"/>
            </a:xfrm>
            <a:custGeom>
              <a:avLst/>
              <a:gdLst/>
              <a:ahLst/>
              <a:cxnLst/>
              <a:rect l="l" t="t" r="r" b="b"/>
              <a:pathLst>
                <a:path w="2770" h="12119" extrusionOk="0">
                  <a:moveTo>
                    <a:pt x="551" y="0"/>
                  </a:moveTo>
                  <a:cubicBezTo>
                    <a:pt x="1671" y="882"/>
                    <a:pt x="2769" y="3165"/>
                    <a:pt x="2241" y="6745"/>
                  </a:cubicBezTo>
                  <a:cubicBezTo>
                    <a:pt x="1793" y="9793"/>
                    <a:pt x="1459" y="10582"/>
                    <a:pt x="1459" y="10582"/>
                  </a:cubicBezTo>
                  <a:cubicBezTo>
                    <a:pt x="1459" y="10582"/>
                    <a:pt x="623" y="12119"/>
                    <a:pt x="165" y="11835"/>
                  </a:cubicBezTo>
                  <a:cubicBezTo>
                    <a:pt x="55" y="11767"/>
                    <a:pt x="0" y="10003"/>
                    <a:pt x="12" y="9074"/>
                  </a:cubicBezTo>
                  <a:cubicBezTo>
                    <a:pt x="45" y="6076"/>
                    <a:pt x="551" y="0"/>
                    <a:pt x="551"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5"/>
            <p:cNvSpPr/>
            <p:nvPr/>
          </p:nvSpPr>
          <p:spPr>
            <a:xfrm>
              <a:off x="3465018" y="1762834"/>
              <a:ext cx="590761" cy="434721"/>
            </a:xfrm>
            <a:custGeom>
              <a:avLst/>
              <a:gdLst/>
              <a:ahLst/>
              <a:cxnLst/>
              <a:rect l="l" t="t" r="r" b="b"/>
              <a:pathLst>
                <a:path w="18661" h="13732" extrusionOk="0">
                  <a:moveTo>
                    <a:pt x="18445" y="93"/>
                  </a:moveTo>
                  <a:cubicBezTo>
                    <a:pt x="18661" y="105"/>
                    <a:pt x="17752" y="745"/>
                    <a:pt x="17158" y="1991"/>
                  </a:cubicBezTo>
                  <a:cubicBezTo>
                    <a:pt x="16565" y="3239"/>
                    <a:pt x="16324" y="4535"/>
                    <a:pt x="16324" y="4535"/>
                  </a:cubicBezTo>
                  <a:cubicBezTo>
                    <a:pt x="16324" y="4535"/>
                    <a:pt x="16799" y="6348"/>
                    <a:pt x="16123" y="7718"/>
                  </a:cubicBezTo>
                  <a:cubicBezTo>
                    <a:pt x="15611" y="8751"/>
                    <a:pt x="14911" y="9220"/>
                    <a:pt x="14911" y="9220"/>
                  </a:cubicBezTo>
                  <a:cubicBezTo>
                    <a:pt x="14911" y="9220"/>
                    <a:pt x="15564" y="11108"/>
                    <a:pt x="13521" y="12417"/>
                  </a:cubicBezTo>
                  <a:cubicBezTo>
                    <a:pt x="11469" y="13732"/>
                    <a:pt x="9970" y="12667"/>
                    <a:pt x="9970" y="12667"/>
                  </a:cubicBezTo>
                  <a:cubicBezTo>
                    <a:pt x="9970" y="12667"/>
                    <a:pt x="9243" y="12845"/>
                    <a:pt x="9125" y="12852"/>
                  </a:cubicBezTo>
                  <a:cubicBezTo>
                    <a:pt x="7675" y="12951"/>
                    <a:pt x="6737" y="12628"/>
                    <a:pt x="5299" y="11408"/>
                  </a:cubicBezTo>
                  <a:cubicBezTo>
                    <a:pt x="4436" y="10678"/>
                    <a:pt x="3372" y="9151"/>
                    <a:pt x="3247" y="9075"/>
                  </a:cubicBezTo>
                  <a:cubicBezTo>
                    <a:pt x="3122" y="9001"/>
                    <a:pt x="1596" y="7439"/>
                    <a:pt x="1" y="7347"/>
                  </a:cubicBezTo>
                  <a:cubicBezTo>
                    <a:pt x="1" y="7347"/>
                    <a:pt x="895" y="6795"/>
                    <a:pt x="1944" y="7337"/>
                  </a:cubicBezTo>
                  <a:cubicBezTo>
                    <a:pt x="1944" y="7337"/>
                    <a:pt x="692" y="6297"/>
                    <a:pt x="593" y="6049"/>
                  </a:cubicBezTo>
                  <a:cubicBezTo>
                    <a:pt x="492" y="5800"/>
                    <a:pt x="3031" y="5838"/>
                    <a:pt x="4982" y="7872"/>
                  </a:cubicBezTo>
                  <a:cubicBezTo>
                    <a:pt x="4982" y="7872"/>
                    <a:pt x="4679" y="6927"/>
                    <a:pt x="4353" y="6556"/>
                  </a:cubicBezTo>
                  <a:cubicBezTo>
                    <a:pt x="4353" y="6556"/>
                    <a:pt x="7096" y="7589"/>
                    <a:pt x="7868" y="7561"/>
                  </a:cubicBezTo>
                  <a:cubicBezTo>
                    <a:pt x="7868" y="7561"/>
                    <a:pt x="7183" y="5044"/>
                    <a:pt x="7309" y="4875"/>
                  </a:cubicBezTo>
                  <a:cubicBezTo>
                    <a:pt x="7605" y="4475"/>
                    <a:pt x="9408" y="6508"/>
                    <a:pt x="9408" y="6508"/>
                  </a:cubicBezTo>
                  <a:cubicBezTo>
                    <a:pt x="9408" y="6508"/>
                    <a:pt x="9057" y="5614"/>
                    <a:pt x="9624" y="4341"/>
                  </a:cubicBezTo>
                  <a:cubicBezTo>
                    <a:pt x="9624" y="4341"/>
                    <a:pt x="10099" y="5111"/>
                    <a:pt x="10329" y="5982"/>
                  </a:cubicBezTo>
                  <a:cubicBezTo>
                    <a:pt x="10329" y="5982"/>
                    <a:pt x="10712" y="2842"/>
                    <a:pt x="11010" y="2542"/>
                  </a:cubicBezTo>
                  <a:cubicBezTo>
                    <a:pt x="11010" y="2542"/>
                    <a:pt x="12108" y="3472"/>
                    <a:pt x="12224" y="4210"/>
                  </a:cubicBezTo>
                  <a:cubicBezTo>
                    <a:pt x="12224" y="4210"/>
                    <a:pt x="12403" y="2186"/>
                    <a:pt x="13446" y="1535"/>
                  </a:cubicBezTo>
                  <a:cubicBezTo>
                    <a:pt x="13446" y="1535"/>
                    <a:pt x="13523" y="2057"/>
                    <a:pt x="13824" y="2556"/>
                  </a:cubicBezTo>
                  <a:cubicBezTo>
                    <a:pt x="14126" y="3051"/>
                    <a:pt x="14484" y="3668"/>
                    <a:pt x="14484" y="3668"/>
                  </a:cubicBezTo>
                  <a:cubicBezTo>
                    <a:pt x="14484" y="3668"/>
                    <a:pt x="15739" y="1824"/>
                    <a:pt x="15409" y="755"/>
                  </a:cubicBezTo>
                  <a:cubicBezTo>
                    <a:pt x="15409" y="755"/>
                    <a:pt x="16034" y="1324"/>
                    <a:pt x="16063" y="2196"/>
                  </a:cubicBezTo>
                  <a:cubicBezTo>
                    <a:pt x="16065" y="2195"/>
                    <a:pt x="16751" y="0"/>
                    <a:pt x="18445" y="93"/>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5"/>
            <p:cNvSpPr/>
            <p:nvPr/>
          </p:nvSpPr>
          <p:spPr>
            <a:xfrm>
              <a:off x="3555907" y="2022677"/>
              <a:ext cx="140686" cy="122293"/>
            </a:xfrm>
            <a:custGeom>
              <a:avLst/>
              <a:gdLst/>
              <a:ahLst/>
              <a:cxnLst/>
              <a:rect l="l" t="t" r="r" b="b"/>
              <a:pathLst>
                <a:path w="4444" h="3863" extrusionOk="0">
                  <a:moveTo>
                    <a:pt x="3729" y="2608"/>
                  </a:moveTo>
                  <a:cubicBezTo>
                    <a:pt x="3152" y="1817"/>
                    <a:pt x="1177" y="349"/>
                    <a:pt x="1" y="0"/>
                  </a:cubicBezTo>
                  <a:cubicBezTo>
                    <a:pt x="1" y="0"/>
                    <a:pt x="447" y="1911"/>
                    <a:pt x="2093" y="3107"/>
                  </a:cubicBezTo>
                  <a:cubicBezTo>
                    <a:pt x="2093" y="3107"/>
                    <a:pt x="4064" y="3863"/>
                    <a:pt x="4254" y="3671"/>
                  </a:cubicBezTo>
                  <a:cubicBezTo>
                    <a:pt x="4443" y="3477"/>
                    <a:pt x="3729" y="2608"/>
                    <a:pt x="3729" y="2608"/>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5"/>
            <p:cNvSpPr/>
            <p:nvPr/>
          </p:nvSpPr>
          <p:spPr>
            <a:xfrm>
              <a:off x="3572432" y="1889748"/>
              <a:ext cx="446371" cy="307806"/>
            </a:xfrm>
            <a:custGeom>
              <a:avLst/>
              <a:gdLst/>
              <a:ahLst/>
              <a:cxnLst/>
              <a:rect l="l" t="t" r="r" b="b"/>
              <a:pathLst>
                <a:path w="14100" h="9723" extrusionOk="0">
                  <a:moveTo>
                    <a:pt x="5732" y="8843"/>
                  </a:moveTo>
                  <a:cubicBezTo>
                    <a:pt x="5851" y="8836"/>
                    <a:pt x="6578" y="8658"/>
                    <a:pt x="6578" y="8658"/>
                  </a:cubicBezTo>
                  <a:cubicBezTo>
                    <a:pt x="6578" y="8658"/>
                    <a:pt x="8078" y="9723"/>
                    <a:pt x="10128" y="8408"/>
                  </a:cubicBezTo>
                  <a:cubicBezTo>
                    <a:pt x="12171" y="7099"/>
                    <a:pt x="11518" y="5211"/>
                    <a:pt x="11518" y="5211"/>
                  </a:cubicBezTo>
                  <a:cubicBezTo>
                    <a:pt x="11518" y="5211"/>
                    <a:pt x="12218" y="4740"/>
                    <a:pt x="12730" y="3709"/>
                  </a:cubicBezTo>
                  <a:cubicBezTo>
                    <a:pt x="12730" y="3709"/>
                    <a:pt x="14100" y="2053"/>
                    <a:pt x="13880" y="492"/>
                  </a:cubicBezTo>
                  <a:cubicBezTo>
                    <a:pt x="13880" y="492"/>
                    <a:pt x="13283" y="681"/>
                    <a:pt x="13060" y="1227"/>
                  </a:cubicBezTo>
                  <a:cubicBezTo>
                    <a:pt x="13060" y="1227"/>
                    <a:pt x="12529" y="63"/>
                    <a:pt x="11546" y="1"/>
                  </a:cubicBezTo>
                  <a:cubicBezTo>
                    <a:pt x="11546" y="1"/>
                    <a:pt x="11924" y="1900"/>
                    <a:pt x="11236" y="2738"/>
                  </a:cubicBezTo>
                  <a:cubicBezTo>
                    <a:pt x="11236" y="2738"/>
                    <a:pt x="10201" y="1521"/>
                    <a:pt x="10010" y="1778"/>
                  </a:cubicBezTo>
                  <a:cubicBezTo>
                    <a:pt x="9818" y="2035"/>
                    <a:pt x="9664" y="3543"/>
                    <a:pt x="9829" y="4215"/>
                  </a:cubicBezTo>
                  <a:lnTo>
                    <a:pt x="9183" y="3321"/>
                  </a:lnTo>
                  <a:cubicBezTo>
                    <a:pt x="9183" y="3321"/>
                    <a:pt x="8895" y="3740"/>
                    <a:pt x="9123" y="4346"/>
                  </a:cubicBezTo>
                  <a:cubicBezTo>
                    <a:pt x="9123" y="4346"/>
                    <a:pt x="8441" y="2331"/>
                    <a:pt x="7957" y="1851"/>
                  </a:cubicBezTo>
                  <a:cubicBezTo>
                    <a:pt x="7957" y="1851"/>
                    <a:pt x="7127" y="2303"/>
                    <a:pt x="7521" y="4481"/>
                  </a:cubicBezTo>
                  <a:cubicBezTo>
                    <a:pt x="7521" y="4481"/>
                    <a:pt x="7036" y="3682"/>
                    <a:pt x="6269" y="3814"/>
                  </a:cubicBezTo>
                  <a:cubicBezTo>
                    <a:pt x="6269" y="3814"/>
                    <a:pt x="6786" y="4774"/>
                    <a:pt x="6597" y="5479"/>
                  </a:cubicBezTo>
                  <a:cubicBezTo>
                    <a:pt x="6597" y="5479"/>
                    <a:pt x="5310" y="4266"/>
                    <a:pt x="5082" y="3594"/>
                  </a:cubicBezTo>
                  <a:cubicBezTo>
                    <a:pt x="5082" y="3594"/>
                    <a:pt x="4448" y="5200"/>
                    <a:pt x="5351" y="6350"/>
                  </a:cubicBezTo>
                  <a:cubicBezTo>
                    <a:pt x="5351" y="6350"/>
                    <a:pt x="4515" y="5777"/>
                    <a:pt x="4065" y="5779"/>
                  </a:cubicBezTo>
                  <a:lnTo>
                    <a:pt x="4680" y="6769"/>
                  </a:lnTo>
                  <a:cubicBezTo>
                    <a:pt x="4680" y="6769"/>
                    <a:pt x="2522" y="4439"/>
                    <a:pt x="2300" y="5241"/>
                  </a:cubicBezTo>
                  <a:cubicBezTo>
                    <a:pt x="2079" y="6042"/>
                    <a:pt x="2532" y="7195"/>
                    <a:pt x="3402" y="7608"/>
                  </a:cubicBezTo>
                  <a:cubicBezTo>
                    <a:pt x="3402" y="7608"/>
                    <a:pt x="1408" y="6336"/>
                    <a:pt x="1" y="6789"/>
                  </a:cubicBezTo>
                  <a:cubicBezTo>
                    <a:pt x="1" y="6789"/>
                    <a:pt x="2253" y="8446"/>
                    <a:pt x="3856" y="8760"/>
                  </a:cubicBezTo>
                  <a:cubicBezTo>
                    <a:pt x="4769" y="8940"/>
                    <a:pt x="5732" y="8843"/>
                    <a:pt x="5732" y="8843"/>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35"/>
          <p:cNvGrpSpPr/>
          <p:nvPr/>
        </p:nvGrpSpPr>
        <p:grpSpPr>
          <a:xfrm>
            <a:off x="7605300" y="374081"/>
            <a:ext cx="1577905" cy="828125"/>
            <a:chOff x="350375" y="2608781"/>
            <a:chExt cx="1577905" cy="828125"/>
          </a:xfrm>
        </p:grpSpPr>
        <p:sp>
          <p:nvSpPr>
            <p:cNvPr id="4050" name="Google Shape;4050;p35"/>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5"/>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5"/>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5"/>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5"/>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5"/>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3638;p34"/>
          <p:cNvSpPr txBox="1">
            <a:spLocks noGrp="1"/>
          </p:cNvSpPr>
          <p:nvPr>
            <p:ph type="title"/>
          </p:nvPr>
        </p:nvSpPr>
        <p:spPr>
          <a:xfrm rot="1921">
            <a:off x="1958125" y="1492261"/>
            <a:ext cx="2147100" cy="10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700">
                <a:latin typeface="+mj-lt"/>
              </a:rPr>
              <a:t>03</a:t>
            </a:r>
            <a:endParaRPr sz="9700">
              <a:latin typeface="+mj-lt"/>
            </a:endParaRPr>
          </a:p>
        </p:txBody>
      </p:sp>
      <p:sp>
        <p:nvSpPr>
          <p:cNvPr id="271" name="Google Shape;3647;p34"/>
          <p:cNvSpPr txBox="1">
            <a:spLocks noGrp="1"/>
          </p:cNvSpPr>
          <p:nvPr>
            <p:ph type="subTitle" idx="4294967295"/>
          </p:nvPr>
        </p:nvSpPr>
        <p:spPr>
          <a:xfrm>
            <a:off x="249464" y="3314669"/>
            <a:ext cx="5682729" cy="781500"/>
          </a:xfrm>
          <a:prstGeom prst="rect">
            <a:avLst/>
          </a:prstGeom>
        </p:spPr>
        <p:txBody>
          <a:bodyPr spcFirstLastPara="1" wrap="square" lIns="91425" tIns="91425" rIns="91425" bIns="91425" anchor="b" anchorCtr="0">
            <a:noAutofit/>
          </a:bodyPr>
          <a:lstStyle/>
          <a:p>
            <a:pPr marL="0" lvl="0" indent="0" algn="ctr">
              <a:lnSpc>
                <a:spcPct val="150000"/>
              </a:lnSpc>
              <a:buNone/>
            </a:pPr>
            <a:r>
              <a:rPr lang="en-US" sz="5400" b="1">
                <a:solidFill>
                  <a:schemeClr val="accent3">
                    <a:lumMod val="50000"/>
                  </a:schemeClr>
                </a:solidFill>
                <a:latin typeface="+mj-lt"/>
              </a:rPr>
              <a:t>LUYỆN </a:t>
            </a:r>
          </a:p>
          <a:p>
            <a:pPr marL="0" lvl="0" indent="0" algn="ctr">
              <a:lnSpc>
                <a:spcPct val="150000"/>
              </a:lnSpc>
              <a:buNone/>
            </a:pPr>
            <a:r>
              <a:rPr lang="en-US" sz="5400" b="1">
                <a:solidFill>
                  <a:schemeClr val="accent3">
                    <a:lumMod val="50000"/>
                  </a:schemeClr>
                </a:solidFill>
                <a:latin typeface="+mj-lt"/>
              </a:rPr>
              <a:t>ĐỌC LẠI</a:t>
            </a:r>
          </a:p>
        </p:txBody>
      </p:sp>
    </p:spTree>
    <p:extLst>
      <p:ext uri="{BB962C8B-B14F-4D97-AF65-F5344CB8AC3E}">
        <p14:creationId xmlns:p14="http://schemas.microsoft.com/office/powerpoint/2010/main" val="185135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6"/>
        <p:cNvGrpSpPr/>
        <p:nvPr/>
      </p:nvGrpSpPr>
      <p:grpSpPr>
        <a:xfrm>
          <a:off x="0" y="0"/>
          <a:ext cx="0" cy="0"/>
          <a:chOff x="0" y="0"/>
          <a:chExt cx="0" cy="0"/>
        </a:xfrm>
      </p:grpSpPr>
      <p:sp>
        <p:nvSpPr>
          <p:cNvPr id="8" name="Rectangle 7"/>
          <p:cNvSpPr/>
          <p:nvPr/>
        </p:nvSpPr>
        <p:spPr>
          <a:xfrm>
            <a:off x="2684304" y="-91397"/>
            <a:ext cx="3775393"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LUYỆN ĐỌC LẠI</a:t>
            </a:r>
          </a:p>
        </p:txBody>
      </p:sp>
      <p:sp>
        <p:nvSpPr>
          <p:cNvPr id="9" name="Rectangle 8"/>
          <p:cNvSpPr/>
          <p:nvPr/>
        </p:nvSpPr>
        <p:spPr>
          <a:xfrm>
            <a:off x="633663" y="760054"/>
            <a:ext cx="8233301" cy="4039567"/>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0" name="TextBox 9">
            <a:extLst>
              <a:ext uri="{FF2B5EF4-FFF2-40B4-BE49-F238E27FC236}">
                <a16:creationId xmlns:a16="http://schemas.microsoft.com/office/drawing/2014/main" id="{8671BA59-C2B6-848C-E08B-A5ACB240C20C}"/>
              </a:ext>
            </a:extLst>
          </p:cNvPr>
          <p:cNvSpPr txBox="1"/>
          <p:nvPr/>
        </p:nvSpPr>
        <p:spPr>
          <a:xfrm>
            <a:off x="747963" y="760054"/>
            <a:ext cx="8015038" cy="3970318"/>
          </a:xfrm>
          <a:prstGeom prst="rect">
            <a:avLst/>
          </a:prstGeom>
          <a:noFill/>
        </p:spPr>
        <p:txBody>
          <a:bodyPr wrap="square">
            <a:spAutoFit/>
          </a:bodyPr>
          <a:lstStyle/>
          <a:p>
            <a:pPr algn="ctr">
              <a:lnSpc>
                <a:spcPct val="150000"/>
              </a:lnSpc>
            </a:pPr>
            <a:r>
              <a:rPr lang="en-US" sz="2400" b="1"/>
              <a:t>THANH ÂM CỦA NÚI</a:t>
            </a:r>
          </a:p>
          <a:p>
            <a:pPr algn="just">
              <a:lnSpc>
                <a:spcPct val="150000"/>
              </a:lnSpc>
            </a:pPr>
            <a:r>
              <a:rPr lang="en-US" sz="1800"/>
              <a:t>     </a:t>
            </a:r>
            <a:r>
              <a:rPr lang="vi-VN" sz="1800"/>
              <a:t>Ai đã một lần lên Tây Bắc, được nghe tiếng khèn của người Mông,</a:t>
            </a:r>
            <a:r>
              <a:rPr lang="en-US" sz="1800"/>
              <a:t> </a:t>
            </a:r>
            <a:r>
              <a:rPr lang="vi-VN" sz="1800"/>
              <a:t>sẽ thấy nhớ, thấy thương, thấy vấn vương trong lòng… Âm thanh cây khèn</a:t>
            </a:r>
            <a:r>
              <a:rPr lang="en-US" sz="1800"/>
              <a:t> </a:t>
            </a:r>
            <a:r>
              <a:rPr lang="vi-VN" sz="1800"/>
              <a:t>của người Mông có thể làm đắm say cả những du khách khó tính nhất.</a:t>
            </a:r>
            <a:endParaRPr lang="en-US" sz="1800"/>
          </a:p>
          <a:p>
            <a:pPr algn="just">
              <a:lnSpc>
                <a:spcPct val="150000"/>
              </a:lnSpc>
            </a:pPr>
            <a:r>
              <a:rPr lang="en-US" sz="1800"/>
              <a:t>      </a:t>
            </a:r>
            <a:r>
              <a:rPr lang="vi-VN" sz="1800"/>
              <a:t>Khèn của người Mông được chế tác bằng gỗ cùng sáu ống trúc lớn,</a:t>
            </a:r>
            <a:r>
              <a:rPr lang="en-US" sz="1800"/>
              <a:t> </a:t>
            </a:r>
            <a:r>
              <a:rPr lang="vi-VN" sz="1800"/>
              <a:t>nhỏ, dài, ngắn khác nhau. Sáu ống trúc tượng trưng cho tình anh em</a:t>
            </a:r>
            <a:r>
              <a:rPr lang="en-US" sz="1800"/>
              <a:t> </a:t>
            </a:r>
            <a:r>
              <a:rPr lang="vi-VN" sz="1800"/>
              <a:t>tụ hợp. Chúng được xếp khéo léo, song song trên thân khèn. Nhìn và</a:t>
            </a:r>
            <a:r>
              <a:rPr lang="en-US" sz="1800"/>
              <a:t> </a:t>
            </a:r>
            <a:r>
              <a:rPr lang="vi-VN" sz="1800"/>
              <a:t>tưởng tượng thêm một chút thấy chúng như dòng nước đang trôi.</a:t>
            </a:r>
            <a:r>
              <a:rPr lang="en-US" sz="1800"/>
              <a:t> </a:t>
            </a:r>
            <a:r>
              <a:rPr lang="vi-VN" sz="1800"/>
              <a:t>Dòng nước đó chở thứ âm thanh huyền diệu, chảy mãi từ nguồn lịch sử</a:t>
            </a:r>
            <a:r>
              <a:rPr lang="en-US" sz="1800"/>
              <a:t> </a:t>
            </a:r>
            <a:r>
              <a:rPr lang="vi-VN" sz="1800"/>
              <a:t>cho đến tận bến bờ hiện tại.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6"/>
        <p:cNvGrpSpPr/>
        <p:nvPr/>
      </p:nvGrpSpPr>
      <p:grpSpPr>
        <a:xfrm>
          <a:off x="0" y="0"/>
          <a:ext cx="0" cy="0"/>
          <a:chOff x="0" y="0"/>
          <a:chExt cx="0" cy="0"/>
        </a:xfrm>
      </p:grpSpPr>
      <p:sp>
        <p:nvSpPr>
          <p:cNvPr id="8" name="Rectangle 7"/>
          <p:cNvSpPr/>
          <p:nvPr/>
        </p:nvSpPr>
        <p:spPr>
          <a:xfrm>
            <a:off x="2684304" y="-91397"/>
            <a:ext cx="3775393" cy="820674"/>
          </a:xfrm>
          <a:prstGeom prst="rect">
            <a:avLst/>
          </a:prstGeom>
        </p:spPr>
        <p:txBody>
          <a:bodyPr wrap="none">
            <a:spAutoFit/>
          </a:bodyPr>
          <a:lstStyle/>
          <a:p>
            <a:pPr algn="ctr">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LUYỆN ĐỌC LẠI</a:t>
            </a:r>
          </a:p>
        </p:txBody>
      </p:sp>
      <p:sp>
        <p:nvSpPr>
          <p:cNvPr id="9" name="Rectangle 8"/>
          <p:cNvSpPr/>
          <p:nvPr/>
        </p:nvSpPr>
        <p:spPr>
          <a:xfrm>
            <a:off x="635000" y="855696"/>
            <a:ext cx="8005093" cy="3831818"/>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0" name="TextBox 9">
            <a:extLst>
              <a:ext uri="{FF2B5EF4-FFF2-40B4-BE49-F238E27FC236}">
                <a16:creationId xmlns:a16="http://schemas.microsoft.com/office/drawing/2014/main" id="{8671BA59-C2B6-848C-E08B-A5ACB240C20C}"/>
              </a:ext>
            </a:extLst>
          </p:cNvPr>
          <p:cNvSpPr txBox="1"/>
          <p:nvPr/>
        </p:nvSpPr>
        <p:spPr>
          <a:xfrm>
            <a:off x="741521" y="855696"/>
            <a:ext cx="7792879" cy="3831818"/>
          </a:xfrm>
          <a:prstGeom prst="rect">
            <a:avLst/>
          </a:prstGeom>
          <a:noFill/>
        </p:spPr>
        <p:txBody>
          <a:bodyPr wrap="square">
            <a:spAutoFit/>
          </a:bodyPr>
          <a:lstStyle/>
          <a:p>
            <a:pPr algn="just">
              <a:lnSpc>
                <a:spcPct val="150000"/>
              </a:lnSpc>
            </a:pPr>
            <a:r>
              <a:rPr lang="en-US" sz="1800"/>
              <a:t>       </a:t>
            </a:r>
            <a:r>
              <a:rPr lang="vi-VN" sz="1800"/>
              <a:t>Tiếng khèn gắn bó với người Mông mỗi khi lên nương, xuống chợ.</a:t>
            </a:r>
            <a:r>
              <a:rPr lang="en-US" sz="1800"/>
              <a:t> </a:t>
            </a:r>
            <a:r>
              <a:rPr lang="vi-VN" sz="1800"/>
              <a:t>Tiếng khèn hoà với tiếng cười reo vang náo nức khắp làng bản mỗi độ</a:t>
            </a:r>
            <a:r>
              <a:rPr lang="en-US" sz="1800"/>
              <a:t> </a:t>
            </a:r>
            <a:r>
              <a:rPr lang="vi-VN" sz="1800"/>
              <a:t>xuân về. Tiếng khèn trở thành báu vật của người Mông xưa truyền lại cho</a:t>
            </a:r>
            <a:r>
              <a:rPr lang="en-US" sz="1800"/>
              <a:t> </a:t>
            </a:r>
            <a:r>
              <a:rPr lang="vi-VN" sz="1800"/>
              <a:t>các thế hệ sau.</a:t>
            </a:r>
            <a:endParaRPr lang="en-US" sz="1800"/>
          </a:p>
          <a:p>
            <a:pPr algn="just">
              <a:lnSpc>
                <a:spcPct val="150000"/>
              </a:lnSpc>
            </a:pPr>
            <a:r>
              <a:rPr lang="en-US" sz="1800"/>
              <a:t>       </a:t>
            </a:r>
            <a:r>
              <a:rPr lang="vi-VN" sz="1800"/>
              <a:t>Đến Tây Bắc, bạn sẽ gặp những nghệ nhân người Mông thổi khèn nơi</a:t>
            </a:r>
            <a:r>
              <a:rPr lang="en-US" sz="1800"/>
              <a:t> </a:t>
            </a:r>
            <a:r>
              <a:rPr lang="vi-VN" sz="1800"/>
              <a:t>đỉnh núi mênh mang lộng gió. Hình bóng họ in trên nền trời xanh hệt như</a:t>
            </a:r>
            <a:r>
              <a:rPr lang="en-US" sz="1800"/>
              <a:t> </a:t>
            </a:r>
            <a:r>
              <a:rPr lang="vi-VN" sz="1800"/>
              <a:t>một tuyệt tác của thiên nhiên. Núi vút ngàn cao, rừng bao la rộng cũng</a:t>
            </a:r>
            <a:r>
              <a:rPr lang="en-US" sz="1800"/>
              <a:t> </a:t>
            </a:r>
            <a:r>
              <a:rPr lang="vi-VN" sz="1800"/>
              <a:t>chẳng thể làm chìm khuất tiếng khèn đầy khát khao, dạt dào sức sống.</a:t>
            </a:r>
          </a:p>
          <a:p>
            <a:pPr algn="r">
              <a:lnSpc>
                <a:spcPct val="150000"/>
              </a:lnSpc>
            </a:pPr>
            <a:r>
              <a:rPr lang="vi-VN" sz="1800"/>
              <a:t>(Theo Hà Phong)</a:t>
            </a:r>
          </a:p>
        </p:txBody>
      </p:sp>
    </p:spTree>
    <p:extLst>
      <p:ext uri="{BB962C8B-B14F-4D97-AF65-F5344CB8AC3E}">
        <p14:creationId xmlns:p14="http://schemas.microsoft.com/office/powerpoint/2010/main" val="358460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9"/>
        <p:cNvGrpSpPr/>
        <p:nvPr/>
      </p:nvGrpSpPr>
      <p:grpSpPr>
        <a:xfrm>
          <a:off x="0" y="0"/>
          <a:ext cx="0" cy="0"/>
          <a:chOff x="0" y="0"/>
          <a:chExt cx="0" cy="0"/>
        </a:xfrm>
      </p:grpSpPr>
      <p:sp>
        <p:nvSpPr>
          <p:cNvPr id="8" name="Rounded Rectangle 7"/>
          <p:cNvSpPr/>
          <p:nvPr/>
        </p:nvSpPr>
        <p:spPr>
          <a:xfrm>
            <a:off x="237958" y="197370"/>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accent3">
                    <a:lumMod val="50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accent3">
                  <a:lumMod val="50000"/>
                </a:schemeClr>
              </a:solidFill>
              <a:latin typeface="Arial" panose="020B0604020202020204" pitchFamily="34" charset="0"/>
              <a:ea typeface="Arial"/>
              <a:cs typeface="Arial" panose="020B0604020202020204" pitchFamily="34" charset="0"/>
            </a:endParaRPr>
          </a:p>
        </p:txBody>
      </p:sp>
      <p:sp>
        <p:nvSpPr>
          <p:cNvPr id="9" name="TextBox 8">
            <a:extLst>
              <a:ext uri="{FF2B5EF4-FFF2-40B4-BE49-F238E27FC236}">
                <a16:creationId xmlns:a16="http://schemas.microsoft.com/office/drawing/2014/main" id="{0605E903-F187-8D9D-7F46-B96D3A68E1A3}"/>
              </a:ext>
            </a:extLst>
          </p:cNvPr>
          <p:cNvSpPr txBox="1"/>
          <p:nvPr/>
        </p:nvSpPr>
        <p:spPr>
          <a:xfrm>
            <a:off x="3620444" y="3562748"/>
            <a:ext cx="11140942" cy="1225868"/>
          </a:xfrm>
          <a:prstGeom prst="roundRect">
            <a:avLst/>
          </a:prstGeom>
          <a:noFill/>
        </p:spPr>
        <p:txBody>
          <a:bodyPr wrap="square">
            <a:spAutoFit/>
          </a:bodyPr>
          <a:lstStyle/>
          <a:p>
            <a:pPr marL="0" lvl="0" indent="0" algn="ctr">
              <a:spcBef>
                <a:spcPct val="0"/>
              </a:spcBef>
            </a:pPr>
            <a:endParaRPr lang="en-US" sz="6600" dirty="0">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D8F86FB1-AEE8-CDCC-BADC-518CA0BC6FB9}"/>
              </a:ext>
            </a:extLst>
          </p:cNvPr>
          <p:cNvSpPr/>
          <p:nvPr/>
        </p:nvSpPr>
        <p:spPr>
          <a:xfrm rot="5400000">
            <a:off x="4080501" y="-2002692"/>
            <a:ext cx="907917" cy="7659707"/>
          </a:xfrm>
          <a:prstGeom prst="roundRect">
            <a:avLst/>
          </a:prstGeom>
          <a:solidFill>
            <a:srgbClr val="FFFFFF"/>
          </a:solidFill>
          <a:ln w="19050">
            <a:solidFill>
              <a:schemeClr val="bg2">
                <a:lumMod val="50000"/>
              </a:schemeClr>
            </a:solidFill>
          </a:ln>
        </p:spPr>
        <p:txBody>
          <a:bodyPr/>
          <a:lstStyle/>
          <a:p>
            <a:endParaRPr lang="en-US"/>
          </a:p>
        </p:txBody>
      </p:sp>
      <p:sp>
        <p:nvSpPr>
          <p:cNvPr id="11" name="TextBox 10">
            <a:extLst>
              <a:ext uri="{FF2B5EF4-FFF2-40B4-BE49-F238E27FC236}">
                <a16:creationId xmlns:a16="http://schemas.microsoft.com/office/drawing/2014/main" id="{4A7180F8-B199-EE94-62C2-A863755ED707}"/>
              </a:ext>
            </a:extLst>
          </p:cNvPr>
          <p:cNvSpPr txBox="1"/>
          <p:nvPr/>
        </p:nvSpPr>
        <p:spPr>
          <a:xfrm>
            <a:off x="704606" y="1416531"/>
            <a:ext cx="7342965" cy="715089"/>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nl-NL" sz="2400" b="1">
                <a:latin typeface="Arial" panose="020B0604020202020204" pitchFamily="34" charset="0"/>
                <a:ea typeface="Calibri" panose="020F0502020204030204" pitchFamily="34" charset="0"/>
                <a:cs typeface="Arial" panose="020B0604020202020204" pitchFamily="34" charset="0"/>
              </a:rPr>
              <a:t>Thanh âm của núi</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Freeform 9">
            <a:extLst>
              <a:ext uri="{FF2B5EF4-FFF2-40B4-BE49-F238E27FC236}">
                <a16:creationId xmlns:a16="http://schemas.microsoft.com/office/drawing/2014/main" id="{324C7525-B644-0EBB-5A10-1A65B529C2A8}"/>
              </a:ext>
            </a:extLst>
          </p:cNvPr>
          <p:cNvSpPr/>
          <p:nvPr/>
        </p:nvSpPr>
        <p:spPr>
          <a:xfrm rot="5400000">
            <a:off x="4095598" y="-881359"/>
            <a:ext cx="877724" cy="7659705"/>
          </a:xfrm>
          <a:prstGeom prst="roundRect">
            <a:avLst/>
          </a:prstGeom>
          <a:solidFill>
            <a:srgbClr val="FFFFFF"/>
          </a:solidFill>
          <a:ln w="19050">
            <a:solidFill>
              <a:schemeClr val="bg2">
                <a:lumMod val="50000"/>
              </a:schemeClr>
            </a:solidFill>
          </a:ln>
        </p:spPr>
        <p:txBody>
          <a:bodyPr/>
          <a:lstStyle/>
          <a:p>
            <a:endParaRPr lang="en-US"/>
          </a:p>
        </p:txBody>
      </p:sp>
      <p:sp>
        <p:nvSpPr>
          <p:cNvPr id="13" name="TextBox 12">
            <a:extLst>
              <a:ext uri="{FF2B5EF4-FFF2-40B4-BE49-F238E27FC236}">
                <a16:creationId xmlns:a16="http://schemas.microsoft.com/office/drawing/2014/main" id="{5D19B8CE-59FC-5193-BD37-1418679128FF}"/>
              </a:ext>
            </a:extLst>
          </p:cNvPr>
          <p:cNvSpPr txBox="1"/>
          <p:nvPr/>
        </p:nvSpPr>
        <p:spPr>
          <a:xfrm>
            <a:off x="917870" y="2551919"/>
            <a:ext cx="7045032"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BA4EF70B-803E-FDFF-401B-8D0D91F25E75}"/>
              </a:ext>
            </a:extLst>
          </p:cNvPr>
          <p:cNvSpPr/>
          <p:nvPr/>
        </p:nvSpPr>
        <p:spPr>
          <a:xfrm rot="5400000">
            <a:off x="4049815" y="217539"/>
            <a:ext cx="969286" cy="7659705"/>
          </a:xfrm>
          <a:prstGeom prst="roundRect">
            <a:avLst/>
          </a:prstGeom>
          <a:solidFill>
            <a:srgbClr val="FFFFFF"/>
          </a:solidFill>
          <a:ln w="19050">
            <a:solidFill>
              <a:schemeClr val="bg2">
                <a:lumMod val="50000"/>
              </a:schemeClr>
            </a:solidFill>
          </a:ln>
        </p:spPr>
        <p:txBody>
          <a:bodyPr/>
          <a:lstStyle/>
          <a:p>
            <a:endParaRPr lang="en-US"/>
          </a:p>
        </p:txBody>
      </p:sp>
      <p:sp>
        <p:nvSpPr>
          <p:cNvPr id="15" name="TextBox 14">
            <a:extLst>
              <a:ext uri="{FF2B5EF4-FFF2-40B4-BE49-F238E27FC236}">
                <a16:creationId xmlns:a16="http://schemas.microsoft.com/office/drawing/2014/main" id="{2ED2231A-5838-2B0E-B207-3743C80D15FB}"/>
              </a:ext>
            </a:extLst>
          </p:cNvPr>
          <p:cNvSpPr txBox="1"/>
          <p:nvPr/>
        </p:nvSpPr>
        <p:spPr>
          <a:xfrm>
            <a:off x="704605" y="3679015"/>
            <a:ext cx="7659705" cy="715089"/>
          </a:xfrm>
          <a:prstGeom prst="roundRect">
            <a:avLst/>
          </a:prstGeom>
          <a:noFill/>
        </p:spPr>
        <p:txBody>
          <a:bodyPr wrap="square">
            <a:spAutoFit/>
          </a:bodyPr>
          <a:lstStyle/>
          <a:p>
            <a:pPr algn="ctr">
              <a:lnSpc>
                <a:spcPct val="150000"/>
              </a:lnSpc>
              <a:spcBef>
                <a:spcPts val="300"/>
              </a:spcBef>
              <a:spcAft>
                <a:spcPts val="300"/>
              </a:spcAft>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en-US" sz="2400" b="1">
                <a:latin typeface="Arial" panose="020B0604020202020204" pitchFamily="34" charset="0"/>
                <a:ea typeface="Calibri" panose="020F0502020204030204" pitchFamily="34" charset="0"/>
                <a:cs typeface="Arial" panose="020B0604020202020204" pitchFamily="34" charset="0"/>
              </a:rPr>
              <a:t>T</a:t>
            </a:r>
            <a:r>
              <a:rPr lang="vi-VN" sz="2400" b="1">
                <a:latin typeface="Arial" panose="020B0604020202020204" pitchFamily="34" charset="0"/>
                <a:ea typeface="Calibri" panose="020F0502020204030204" pitchFamily="34" charset="0"/>
                <a:cs typeface="Arial" panose="020B0604020202020204" pitchFamily="34" charset="0"/>
              </a:rPr>
              <a:t>iết học sau: Luyện từ và câu SGK tr.87.</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animBg="1"/>
      <p:bldP spid="13"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5"/>
        <p:cNvGrpSpPr/>
        <p:nvPr/>
      </p:nvGrpSpPr>
      <p:grpSpPr>
        <a:xfrm>
          <a:off x="0" y="0"/>
          <a:ext cx="0" cy="0"/>
          <a:chOff x="0" y="0"/>
          <a:chExt cx="0" cy="0"/>
        </a:xfrm>
      </p:grpSpPr>
      <p:grpSp>
        <p:nvGrpSpPr>
          <p:cNvPr id="4068" name="Google Shape;4068;p36"/>
          <p:cNvGrpSpPr/>
          <p:nvPr/>
        </p:nvGrpSpPr>
        <p:grpSpPr>
          <a:xfrm>
            <a:off x="1345943" y="3945973"/>
            <a:ext cx="985429" cy="1306906"/>
            <a:chOff x="3014914" y="2813161"/>
            <a:chExt cx="403980" cy="535771"/>
          </a:xfrm>
        </p:grpSpPr>
        <p:sp>
          <p:nvSpPr>
            <p:cNvPr id="4069" name="Google Shape;4069;p36"/>
            <p:cNvSpPr/>
            <p:nvPr/>
          </p:nvSpPr>
          <p:spPr>
            <a:xfrm>
              <a:off x="3200014" y="2928077"/>
              <a:ext cx="49892" cy="49892"/>
            </a:xfrm>
            <a:custGeom>
              <a:avLst/>
              <a:gdLst/>
              <a:ahLst/>
              <a:cxnLst/>
              <a:rect l="l" t="t" r="r" b="b"/>
              <a:pathLst>
                <a:path w="1576" h="1576" extrusionOk="0">
                  <a:moveTo>
                    <a:pt x="1576" y="788"/>
                  </a:moveTo>
                  <a:cubicBezTo>
                    <a:pt x="1576" y="1222"/>
                    <a:pt x="1223" y="1575"/>
                    <a:pt x="789" y="1575"/>
                  </a:cubicBezTo>
                  <a:cubicBezTo>
                    <a:pt x="354" y="1575"/>
                    <a:pt x="1" y="1222"/>
                    <a:pt x="1" y="788"/>
                  </a:cubicBezTo>
                  <a:cubicBezTo>
                    <a:pt x="1" y="354"/>
                    <a:pt x="354" y="0"/>
                    <a:pt x="789" y="0"/>
                  </a:cubicBezTo>
                  <a:cubicBezTo>
                    <a:pt x="1223" y="0"/>
                    <a:pt x="1576" y="354"/>
                    <a:pt x="1576" y="7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6"/>
            <p:cNvSpPr/>
            <p:nvPr/>
          </p:nvSpPr>
          <p:spPr>
            <a:xfrm>
              <a:off x="3217838" y="2907246"/>
              <a:ext cx="38496" cy="38496"/>
            </a:xfrm>
            <a:custGeom>
              <a:avLst/>
              <a:gdLst/>
              <a:ahLst/>
              <a:cxnLst/>
              <a:rect l="l" t="t" r="r" b="b"/>
              <a:pathLst>
                <a:path w="1216" h="1216" extrusionOk="0">
                  <a:moveTo>
                    <a:pt x="1215" y="607"/>
                  </a:moveTo>
                  <a:cubicBezTo>
                    <a:pt x="1215" y="943"/>
                    <a:pt x="943" y="1215"/>
                    <a:pt x="607" y="1215"/>
                  </a:cubicBezTo>
                  <a:cubicBezTo>
                    <a:pt x="271" y="1215"/>
                    <a:pt x="1" y="943"/>
                    <a:pt x="1" y="607"/>
                  </a:cubicBezTo>
                  <a:cubicBezTo>
                    <a:pt x="1" y="273"/>
                    <a:pt x="271" y="1"/>
                    <a:pt x="607" y="1"/>
                  </a:cubicBezTo>
                  <a:cubicBezTo>
                    <a:pt x="943" y="1"/>
                    <a:pt x="1215" y="273"/>
                    <a:pt x="1215" y="60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6"/>
            <p:cNvSpPr/>
            <p:nvPr/>
          </p:nvSpPr>
          <p:spPr>
            <a:xfrm>
              <a:off x="3258391" y="2868434"/>
              <a:ext cx="67114" cy="67177"/>
            </a:xfrm>
            <a:custGeom>
              <a:avLst/>
              <a:gdLst/>
              <a:ahLst/>
              <a:cxnLst/>
              <a:rect l="l" t="t" r="r" b="b"/>
              <a:pathLst>
                <a:path w="2120" h="2122" extrusionOk="0">
                  <a:moveTo>
                    <a:pt x="2120" y="1061"/>
                  </a:moveTo>
                  <a:cubicBezTo>
                    <a:pt x="2120" y="1646"/>
                    <a:pt x="1646" y="2121"/>
                    <a:pt x="1061" y="2121"/>
                  </a:cubicBezTo>
                  <a:cubicBezTo>
                    <a:pt x="475" y="2121"/>
                    <a:pt x="1" y="1646"/>
                    <a:pt x="1" y="1061"/>
                  </a:cubicBezTo>
                  <a:cubicBezTo>
                    <a:pt x="1" y="476"/>
                    <a:pt x="475" y="1"/>
                    <a:pt x="1061" y="1"/>
                  </a:cubicBezTo>
                  <a:cubicBezTo>
                    <a:pt x="1646" y="1"/>
                    <a:pt x="2120" y="476"/>
                    <a:pt x="2120"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6"/>
            <p:cNvSpPr/>
            <p:nvPr/>
          </p:nvSpPr>
          <p:spPr>
            <a:xfrm>
              <a:off x="3240947" y="2904777"/>
              <a:ext cx="67177" cy="67146"/>
            </a:xfrm>
            <a:custGeom>
              <a:avLst/>
              <a:gdLst/>
              <a:ahLst/>
              <a:cxnLst/>
              <a:rect l="l" t="t" r="r" b="b"/>
              <a:pathLst>
                <a:path w="2122" h="2121" extrusionOk="0">
                  <a:moveTo>
                    <a:pt x="2121" y="1060"/>
                  </a:moveTo>
                  <a:cubicBezTo>
                    <a:pt x="2121" y="1645"/>
                    <a:pt x="1646" y="2121"/>
                    <a:pt x="1061" y="2121"/>
                  </a:cubicBezTo>
                  <a:cubicBezTo>
                    <a:pt x="475" y="2121"/>
                    <a:pt x="1" y="1645"/>
                    <a:pt x="1" y="1060"/>
                  </a:cubicBezTo>
                  <a:cubicBezTo>
                    <a:pt x="1" y="474"/>
                    <a:pt x="475" y="0"/>
                    <a:pt x="1061" y="0"/>
                  </a:cubicBezTo>
                  <a:cubicBezTo>
                    <a:pt x="1646" y="0"/>
                    <a:pt x="2121" y="474"/>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6"/>
            <p:cNvSpPr/>
            <p:nvPr/>
          </p:nvSpPr>
          <p:spPr>
            <a:xfrm>
              <a:off x="3284508" y="2970276"/>
              <a:ext cx="35710" cy="35710"/>
            </a:xfrm>
            <a:custGeom>
              <a:avLst/>
              <a:gdLst/>
              <a:ahLst/>
              <a:cxnLst/>
              <a:rect l="l" t="t" r="r" b="b"/>
              <a:pathLst>
                <a:path w="1128" h="1128" extrusionOk="0">
                  <a:moveTo>
                    <a:pt x="1128" y="564"/>
                  </a:moveTo>
                  <a:cubicBezTo>
                    <a:pt x="1128" y="875"/>
                    <a:pt x="876" y="1128"/>
                    <a:pt x="565" y="1128"/>
                  </a:cubicBezTo>
                  <a:cubicBezTo>
                    <a:pt x="254" y="1128"/>
                    <a:pt x="1" y="875"/>
                    <a:pt x="1" y="564"/>
                  </a:cubicBezTo>
                  <a:cubicBezTo>
                    <a:pt x="1" y="252"/>
                    <a:pt x="254" y="1"/>
                    <a:pt x="565" y="1"/>
                  </a:cubicBezTo>
                  <a:cubicBezTo>
                    <a:pt x="876" y="1"/>
                    <a:pt x="1128" y="252"/>
                    <a:pt x="1128" y="56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6"/>
            <p:cNvSpPr/>
            <p:nvPr/>
          </p:nvSpPr>
          <p:spPr>
            <a:xfrm>
              <a:off x="3278240" y="2813161"/>
              <a:ext cx="44574" cy="44542"/>
            </a:xfrm>
            <a:custGeom>
              <a:avLst/>
              <a:gdLst/>
              <a:ahLst/>
              <a:cxnLst/>
              <a:rect l="l" t="t" r="r" b="b"/>
              <a:pathLst>
                <a:path w="1408" h="1407" extrusionOk="0">
                  <a:moveTo>
                    <a:pt x="1407" y="704"/>
                  </a:moveTo>
                  <a:cubicBezTo>
                    <a:pt x="1407" y="1092"/>
                    <a:pt x="1093" y="1407"/>
                    <a:pt x="705" y="1407"/>
                  </a:cubicBezTo>
                  <a:cubicBezTo>
                    <a:pt x="316" y="1407"/>
                    <a:pt x="1" y="1092"/>
                    <a:pt x="1" y="704"/>
                  </a:cubicBezTo>
                  <a:cubicBezTo>
                    <a:pt x="1" y="316"/>
                    <a:pt x="316" y="0"/>
                    <a:pt x="705" y="0"/>
                  </a:cubicBezTo>
                  <a:cubicBezTo>
                    <a:pt x="1093" y="0"/>
                    <a:pt x="1407" y="316"/>
                    <a:pt x="1407" y="70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6"/>
            <p:cNvSpPr/>
            <p:nvPr/>
          </p:nvSpPr>
          <p:spPr>
            <a:xfrm>
              <a:off x="3252597" y="2930324"/>
              <a:ext cx="54673" cy="54673"/>
            </a:xfrm>
            <a:custGeom>
              <a:avLst/>
              <a:gdLst/>
              <a:ahLst/>
              <a:cxnLst/>
              <a:rect l="l" t="t" r="r" b="b"/>
              <a:pathLst>
                <a:path w="1727" h="1727" extrusionOk="0">
                  <a:moveTo>
                    <a:pt x="1727" y="864"/>
                  </a:moveTo>
                  <a:cubicBezTo>
                    <a:pt x="1727" y="1341"/>
                    <a:pt x="1340" y="1727"/>
                    <a:pt x="863" y="1727"/>
                  </a:cubicBezTo>
                  <a:cubicBezTo>
                    <a:pt x="386" y="1727"/>
                    <a:pt x="1" y="1341"/>
                    <a:pt x="1" y="864"/>
                  </a:cubicBezTo>
                  <a:cubicBezTo>
                    <a:pt x="1" y="387"/>
                    <a:pt x="386" y="0"/>
                    <a:pt x="863" y="0"/>
                  </a:cubicBezTo>
                  <a:cubicBezTo>
                    <a:pt x="1340" y="0"/>
                    <a:pt x="1727" y="387"/>
                    <a:pt x="1727" y="864"/>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6"/>
            <p:cNvSpPr/>
            <p:nvPr/>
          </p:nvSpPr>
          <p:spPr>
            <a:xfrm>
              <a:off x="3345702" y="2862324"/>
              <a:ext cx="54673" cy="54673"/>
            </a:xfrm>
            <a:custGeom>
              <a:avLst/>
              <a:gdLst/>
              <a:ahLst/>
              <a:cxnLst/>
              <a:rect l="l" t="t" r="r" b="b"/>
              <a:pathLst>
                <a:path w="1727" h="1727" extrusionOk="0">
                  <a:moveTo>
                    <a:pt x="1726" y="863"/>
                  </a:moveTo>
                  <a:cubicBezTo>
                    <a:pt x="1726" y="1340"/>
                    <a:pt x="1341" y="1727"/>
                    <a:pt x="864" y="1727"/>
                  </a:cubicBezTo>
                  <a:cubicBezTo>
                    <a:pt x="387" y="1727"/>
                    <a:pt x="0" y="1340"/>
                    <a:pt x="0" y="863"/>
                  </a:cubicBezTo>
                  <a:cubicBezTo>
                    <a:pt x="0" y="386"/>
                    <a:pt x="387" y="0"/>
                    <a:pt x="864" y="0"/>
                  </a:cubicBezTo>
                  <a:cubicBezTo>
                    <a:pt x="1341" y="0"/>
                    <a:pt x="1726" y="386"/>
                    <a:pt x="1726" y="863"/>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6"/>
            <p:cNvSpPr/>
            <p:nvPr/>
          </p:nvSpPr>
          <p:spPr>
            <a:xfrm>
              <a:off x="3291504" y="2951915"/>
              <a:ext cx="35425" cy="35488"/>
            </a:xfrm>
            <a:custGeom>
              <a:avLst/>
              <a:gdLst/>
              <a:ahLst/>
              <a:cxnLst/>
              <a:rect l="l" t="t" r="r" b="b"/>
              <a:pathLst>
                <a:path w="1119" h="1121" extrusionOk="0">
                  <a:moveTo>
                    <a:pt x="1119" y="560"/>
                  </a:moveTo>
                  <a:cubicBezTo>
                    <a:pt x="1119" y="869"/>
                    <a:pt x="869" y="1120"/>
                    <a:pt x="560" y="1120"/>
                  </a:cubicBezTo>
                  <a:cubicBezTo>
                    <a:pt x="251" y="1120"/>
                    <a:pt x="1" y="869"/>
                    <a:pt x="1" y="560"/>
                  </a:cubicBezTo>
                  <a:cubicBezTo>
                    <a:pt x="1" y="251"/>
                    <a:pt x="251" y="0"/>
                    <a:pt x="560" y="0"/>
                  </a:cubicBezTo>
                  <a:cubicBezTo>
                    <a:pt x="869" y="0"/>
                    <a:pt x="1119" y="251"/>
                    <a:pt x="1119" y="5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6"/>
            <p:cNvSpPr/>
            <p:nvPr/>
          </p:nvSpPr>
          <p:spPr>
            <a:xfrm>
              <a:off x="3282704" y="2893665"/>
              <a:ext cx="67177" cy="67114"/>
            </a:xfrm>
            <a:custGeom>
              <a:avLst/>
              <a:gdLst/>
              <a:ahLst/>
              <a:cxnLst/>
              <a:rect l="l" t="t" r="r" b="b"/>
              <a:pathLst>
                <a:path w="2122" h="2120" extrusionOk="0">
                  <a:moveTo>
                    <a:pt x="2121" y="1060"/>
                  </a:moveTo>
                  <a:cubicBezTo>
                    <a:pt x="2121" y="1646"/>
                    <a:pt x="1647" y="2120"/>
                    <a:pt x="1061" y="2120"/>
                  </a:cubicBezTo>
                  <a:cubicBezTo>
                    <a:pt x="476" y="2120"/>
                    <a:pt x="1" y="1646"/>
                    <a:pt x="1" y="1060"/>
                  </a:cubicBezTo>
                  <a:cubicBezTo>
                    <a:pt x="1" y="475"/>
                    <a:pt x="476" y="1"/>
                    <a:pt x="1061" y="1"/>
                  </a:cubicBezTo>
                  <a:cubicBezTo>
                    <a:pt x="1647" y="1"/>
                    <a:pt x="2121" y="475"/>
                    <a:pt x="2121" y="106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6"/>
            <p:cNvSpPr/>
            <p:nvPr/>
          </p:nvSpPr>
          <p:spPr>
            <a:xfrm>
              <a:off x="3278936" y="2827090"/>
              <a:ext cx="67146" cy="67114"/>
            </a:xfrm>
            <a:custGeom>
              <a:avLst/>
              <a:gdLst/>
              <a:ahLst/>
              <a:cxnLst/>
              <a:rect l="l" t="t" r="r" b="b"/>
              <a:pathLst>
                <a:path w="2121" h="2120" extrusionOk="0">
                  <a:moveTo>
                    <a:pt x="2121" y="1060"/>
                  </a:moveTo>
                  <a:cubicBezTo>
                    <a:pt x="2121" y="1646"/>
                    <a:pt x="1645" y="2120"/>
                    <a:pt x="1061" y="2120"/>
                  </a:cubicBezTo>
                  <a:cubicBezTo>
                    <a:pt x="475" y="2120"/>
                    <a:pt x="1" y="1646"/>
                    <a:pt x="1" y="1060"/>
                  </a:cubicBezTo>
                  <a:cubicBezTo>
                    <a:pt x="1" y="475"/>
                    <a:pt x="475" y="1"/>
                    <a:pt x="1061" y="1"/>
                  </a:cubicBezTo>
                  <a:cubicBezTo>
                    <a:pt x="1645" y="1"/>
                    <a:pt x="2121" y="475"/>
                    <a:pt x="2121" y="106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6"/>
            <p:cNvSpPr/>
            <p:nvPr/>
          </p:nvSpPr>
          <p:spPr>
            <a:xfrm>
              <a:off x="3335002" y="2818131"/>
              <a:ext cx="49861" cy="49829"/>
            </a:xfrm>
            <a:custGeom>
              <a:avLst/>
              <a:gdLst/>
              <a:ahLst/>
              <a:cxnLst/>
              <a:rect l="l" t="t" r="r" b="b"/>
              <a:pathLst>
                <a:path w="1575" h="1574" extrusionOk="0">
                  <a:moveTo>
                    <a:pt x="1574" y="787"/>
                  </a:moveTo>
                  <a:cubicBezTo>
                    <a:pt x="1574" y="1222"/>
                    <a:pt x="1222" y="1574"/>
                    <a:pt x="788" y="1574"/>
                  </a:cubicBezTo>
                  <a:cubicBezTo>
                    <a:pt x="353" y="1574"/>
                    <a:pt x="1" y="1222"/>
                    <a:pt x="1" y="787"/>
                  </a:cubicBezTo>
                  <a:cubicBezTo>
                    <a:pt x="1" y="352"/>
                    <a:pt x="353" y="0"/>
                    <a:pt x="788" y="0"/>
                  </a:cubicBezTo>
                  <a:cubicBezTo>
                    <a:pt x="1222"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6"/>
            <p:cNvSpPr/>
            <p:nvPr/>
          </p:nvSpPr>
          <p:spPr>
            <a:xfrm>
              <a:off x="3308188" y="2848364"/>
              <a:ext cx="67082" cy="67177"/>
            </a:xfrm>
            <a:custGeom>
              <a:avLst/>
              <a:gdLst/>
              <a:ahLst/>
              <a:cxnLst/>
              <a:rect l="l" t="t" r="r" b="b"/>
              <a:pathLst>
                <a:path w="2119" h="2122" extrusionOk="0">
                  <a:moveTo>
                    <a:pt x="2119" y="1061"/>
                  </a:moveTo>
                  <a:cubicBezTo>
                    <a:pt x="2119" y="1646"/>
                    <a:pt x="1645" y="2121"/>
                    <a:pt x="1060" y="2121"/>
                  </a:cubicBezTo>
                  <a:cubicBezTo>
                    <a:pt x="474" y="2121"/>
                    <a:pt x="0" y="1646"/>
                    <a:pt x="0" y="1061"/>
                  </a:cubicBezTo>
                  <a:cubicBezTo>
                    <a:pt x="0" y="475"/>
                    <a:pt x="474" y="1"/>
                    <a:pt x="1060"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6"/>
            <p:cNvSpPr/>
            <p:nvPr/>
          </p:nvSpPr>
          <p:spPr>
            <a:xfrm>
              <a:off x="3374668" y="2828799"/>
              <a:ext cx="44226" cy="44226"/>
            </a:xfrm>
            <a:custGeom>
              <a:avLst/>
              <a:gdLst/>
              <a:ahLst/>
              <a:cxnLst/>
              <a:rect l="l" t="t" r="r" b="b"/>
              <a:pathLst>
                <a:path w="1397" h="1397" extrusionOk="0">
                  <a:moveTo>
                    <a:pt x="1396" y="699"/>
                  </a:moveTo>
                  <a:cubicBezTo>
                    <a:pt x="1396" y="1084"/>
                    <a:pt x="1083" y="1397"/>
                    <a:pt x="698" y="1397"/>
                  </a:cubicBezTo>
                  <a:cubicBezTo>
                    <a:pt x="313" y="1397"/>
                    <a:pt x="0" y="1084"/>
                    <a:pt x="0" y="699"/>
                  </a:cubicBezTo>
                  <a:cubicBezTo>
                    <a:pt x="0" y="313"/>
                    <a:pt x="313" y="1"/>
                    <a:pt x="698" y="1"/>
                  </a:cubicBezTo>
                  <a:cubicBezTo>
                    <a:pt x="1083" y="1"/>
                    <a:pt x="1396" y="313"/>
                    <a:pt x="1396" y="6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6"/>
            <p:cNvSpPr/>
            <p:nvPr/>
          </p:nvSpPr>
          <p:spPr>
            <a:xfrm>
              <a:off x="3093234" y="2926589"/>
              <a:ext cx="50652" cy="50684"/>
            </a:xfrm>
            <a:custGeom>
              <a:avLst/>
              <a:gdLst/>
              <a:ahLst/>
              <a:cxnLst/>
              <a:rect l="l" t="t" r="r" b="b"/>
              <a:pathLst>
                <a:path w="1600" h="1601" extrusionOk="0">
                  <a:moveTo>
                    <a:pt x="1600" y="800"/>
                  </a:moveTo>
                  <a:cubicBezTo>
                    <a:pt x="1600" y="1243"/>
                    <a:pt x="1242" y="1600"/>
                    <a:pt x="800" y="1600"/>
                  </a:cubicBezTo>
                  <a:cubicBezTo>
                    <a:pt x="358" y="1600"/>
                    <a:pt x="0" y="1243"/>
                    <a:pt x="0" y="800"/>
                  </a:cubicBezTo>
                  <a:cubicBezTo>
                    <a:pt x="0" y="358"/>
                    <a:pt x="358" y="1"/>
                    <a:pt x="800" y="1"/>
                  </a:cubicBezTo>
                  <a:cubicBezTo>
                    <a:pt x="1242" y="1"/>
                    <a:pt x="1600" y="358"/>
                    <a:pt x="1600" y="80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6"/>
            <p:cNvSpPr/>
            <p:nvPr/>
          </p:nvSpPr>
          <p:spPr>
            <a:xfrm>
              <a:off x="3041379" y="2954479"/>
              <a:ext cx="67114" cy="67177"/>
            </a:xfrm>
            <a:custGeom>
              <a:avLst/>
              <a:gdLst/>
              <a:ahLst/>
              <a:cxnLst/>
              <a:rect l="l" t="t" r="r" b="b"/>
              <a:pathLst>
                <a:path w="2120" h="2122" extrusionOk="0">
                  <a:moveTo>
                    <a:pt x="2119" y="1061"/>
                  </a:moveTo>
                  <a:cubicBezTo>
                    <a:pt x="2119" y="1646"/>
                    <a:pt x="1645" y="2121"/>
                    <a:pt x="1061" y="2121"/>
                  </a:cubicBezTo>
                  <a:cubicBezTo>
                    <a:pt x="475" y="2121"/>
                    <a:pt x="0" y="1646"/>
                    <a:pt x="0" y="1061"/>
                  </a:cubicBezTo>
                  <a:cubicBezTo>
                    <a:pt x="0" y="475"/>
                    <a:pt x="475" y="1"/>
                    <a:pt x="1061" y="1"/>
                  </a:cubicBezTo>
                  <a:cubicBezTo>
                    <a:pt x="1645" y="1"/>
                    <a:pt x="2119" y="475"/>
                    <a:pt x="2119" y="1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6"/>
            <p:cNvSpPr/>
            <p:nvPr/>
          </p:nvSpPr>
          <p:spPr>
            <a:xfrm>
              <a:off x="3070029" y="2885023"/>
              <a:ext cx="42041" cy="42073"/>
            </a:xfrm>
            <a:custGeom>
              <a:avLst/>
              <a:gdLst/>
              <a:ahLst/>
              <a:cxnLst/>
              <a:rect l="l" t="t" r="r" b="b"/>
              <a:pathLst>
                <a:path w="1328" h="1329" extrusionOk="0">
                  <a:moveTo>
                    <a:pt x="1328" y="665"/>
                  </a:moveTo>
                  <a:cubicBezTo>
                    <a:pt x="1328" y="1030"/>
                    <a:pt x="1031" y="1328"/>
                    <a:pt x="665" y="1328"/>
                  </a:cubicBezTo>
                  <a:cubicBezTo>
                    <a:pt x="298" y="1328"/>
                    <a:pt x="0" y="1030"/>
                    <a:pt x="0" y="665"/>
                  </a:cubicBezTo>
                  <a:cubicBezTo>
                    <a:pt x="0" y="299"/>
                    <a:pt x="298" y="0"/>
                    <a:pt x="665" y="0"/>
                  </a:cubicBezTo>
                  <a:cubicBezTo>
                    <a:pt x="1031" y="0"/>
                    <a:pt x="1328" y="299"/>
                    <a:pt x="1328" y="66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6"/>
            <p:cNvSpPr/>
            <p:nvPr/>
          </p:nvSpPr>
          <p:spPr>
            <a:xfrm>
              <a:off x="3076361" y="2956093"/>
              <a:ext cx="67177" cy="67114"/>
            </a:xfrm>
            <a:custGeom>
              <a:avLst/>
              <a:gdLst/>
              <a:ahLst/>
              <a:cxnLst/>
              <a:rect l="l" t="t" r="r" b="b"/>
              <a:pathLst>
                <a:path w="2122" h="2120" extrusionOk="0">
                  <a:moveTo>
                    <a:pt x="2121" y="1061"/>
                  </a:moveTo>
                  <a:cubicBezTo>
                    <a:pt x="2121" y="1646"/>
                    <a:pt x="1646" y="2120"/>
                    <a:pt x="1061" y="2120"/>
                  </a:cubicBezTo>
                  <a:cubicBezTo>
                    <a:pt x="475" y="2120"/>
                    <a:pt x="1" y="1646"/>
                    <a:pt x="1" y="1061"/>
                  </a:cubicBezTo>
                  <a:cubicBezTo>
                    <a:pt x="1" y="475"/>
                    <a:pt x="475" y="1"/>
                    <a:pt x="1061" y="1"/>
                  </a:cubicBezTo>
                  <a:cubicBezTo>
                    <a:pt x="1646" y="1"/>
                    <a:pt x="2121" y="475"/>
                    <a:pt x="2121" y="10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6"/>
            <p:cNvSpPr/>
            <p:nvPr/>
          </p:nvSpPr>
          <p:spPr>
            <a:xfrm>
              <a:off x="3027988" y="2910254"/>
              <a:ext cx="67114" cy="67114"/>
            </a:xfrm>
            <a:custGeom>
              <a:avLst/>
              <a:gdLst/>
              <a:ahLst/>
              <a:cxnLst/>
              <a:rect l="l" t="t" r="r" b="b"/>
              <a:pathLst>
                <a:path w="2120" h="2120" extrusionOk="0">
                  <a:moveTo>
                    <a:pt x="2119" y="1061"/>
                  </a:moveTo>
                  <a:cubicBezTo>
                    <a:pt x="2119" y="1645"/>
                    <a:pt x="1645" y="2119"/>
                    <a:pt x="1060" y="2119"/>
                  </a:cubicBezTo>
                  <a:cubicBezTo>
                    <a:pt x="474" y="2119"/>
                    <a:pt x="0" y="1645"/>
                    <a:pt x="0" y="1061"/>
                  </a:cubicBezTo>
                  <a:cubicBezTo>
                    <a:pt x="0" y="474"/>
                    <a:pt x="474" y="0"/>
                    <a:pt x="1060" y="0"/>
                  </a:cubicBezTo>
                  <a:cubicBezTo>
                    <a:pt x="1645" y="0"/>
                    <a:pt x="2119" y="474"/>
                    <a:pt x="2119" y="106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6"/>
            <p:cNvSpPr/>
            <p:nvPr/>
          </p:nvSpPr>
          <p:spPr>
            <a:xfrm>
              <a:off x="3040398" y="2870207"/>
              <a:ext cx="49861" cy="49829"/>
            </a:xfrm>
            <a:custGeom>
              <a:avLst/>
              <a:gdLst/>
              <a:ahLst/>
              <a:cxnLst/>
              <a:rect l="l" t="t" r="r" b="b"/>
              <a:pathLst>
                <a:path w="1575" h="1574" extrusionOk="0">
                  <a:moveTo>
                    <a:pt x="1574" y="787"/>
                  </a:moveTo>
                  <a:cubicBezTo>
                    <a:pt x="1574" y="1222"/>
                    <a:pt x="1223" y="1574"/>
                    <a:pt x="788" y="1574"/>
                  </a:cubicBezTo>
                  <a:cubicBezTo>
                    <a:pt x="353" y="1574"/>
                    <a:pt x="1" y="1222"/>
                    <a:pt x="1" y="787"/>
                  </a:cubicBezTo>
                  <a:cubicBezTo>
                    <a:pt x="1" y="352"/>
                    <a:pt x="353" y="0"/>
                    <a:pt x="788" y="0"/>
                  </a:cubicBezTo>
                  <a:cubicBezTo>
                    <a:pt x="1223" y="0"/>
                    <a:pt x="1574" y="352"/>
                    <a:pt x="1574" y="7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6"/>
            <p:cNvSpPr/>
            <p:nvPr/>
          </p:nvSpPr>
          <p:spPr>
            <a:xfrm>
              <a:off x="3067813" y="2928298"/>
              <a:ext cx="40775" cy="40775"/>
            </a:xfrm>
            <a:custGeom>
              <a:avLst/>
              <a:gdLst/>
              <a:ahLst/>
              <a:cxnLst/>
              <a:rect l="l" t="t" r="r" b="b"/>
              <a:pathLst>
                <a:path w="1288" h="1288" extrusionOk="0">
                  <a:moveTo>
                    <a:pt x="1287" y="645"/>
                  </a:moveTo>
                  <a:cubicBezTo>
                    <a:pt x="1287" y="1000"/>
                    <a:pt x="999" y="1287"/>
                    <a:pt x="643" y="1287"/>
                  </a:cubicBezTo>
                  <a:cubicBezTo>
                    <a:pt x="288" y="1287"/>
                    <a:pt x="0" y="1000"/>
                    <a:pt x="0" y="645"/>
                  </a:cubicBezTo>
                  <a:cubicBezTo>
                    <a:pt x="0" y="288"/>
                    <a:pt x="288" y="0"/>
                    <a:pt x="643" y="0"/>
                  </a:cubicBezTo>
                  <a:cubicBezTo>
                    <a:pt x="999" y="0"/>
                    <a:pt x="1287" y="288"/>
                    <a:pt x="1287" y="645"/>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6"/>
            <p:cNvSpPr/>
            <p:nvPr/>
          </p:nvSpPr>
          <p:spPr>
            <a:xfrm>
              <a:off x="3014914" y="2871885"/>
              <a:ext cx="50430" cy="50462"/>
            </a:xfrm>
            <a:custGeom>
              <a:avLst/>
              <a:gdLst/>
              <a:ahLst/>
              <a:cxnLst/>
              <a:rect l="l" t="t" r="r" b="b"/>
              <a:pathLst>
                <a:path w="1593" h="1594" extrusionOk="0">
                  <a:moveTo>
                    <a:pt x="1593" y="798"/>
                  </a:moveTo>
                  <a:cubicBezTo>
                    <a:pt x="1593" y="1237"/>
                    <a:pt x="1236" y="1593"/>
                    <a:pt x="796" y="1593"/>
                  </a:cubicBezTo>
                  <a:cubicBezTo>
                    <a:pt x="357" y="1593"/>
                    <a:pt x="0" y="1237"/>
                    <a:pt x="0" y="798"/>
                  </a:cubicBezTo>
                  <a:cubicBezTo>
                    <a:pt x="0" y="357"/>
                    <a:pt x="357" y="1"/>
                    <a:pt x="796" y="1"/>
                  </a:cubicBezTo>
                  <a:cubicBezTo>
                    <a:pt x="1236" y="1"/>
                    <a:pt x="1593" y="357"/>
                    <a:pt x="1593" y="79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6"/>
            <p:cNvSpPr/>
            <p:nvPr/>
          </p:nvSpPr>
          <p:spPr>
            <a:xfrm>
              <a:off x="3125430" y="2893159"/>
              <a:ext cx="180701" cy="455773"/>
            </a:xfrm>
            <a:custGeom>
              <a:avLst/>
              <a:gdLst/>
              <a:ahLst/>
              <a:cxnLst/>
              <a:rect l="l" t="t" r="r" b="b"/>
              <a:pathLst>
                <a:path w="5708" h="14397" extrusionOk="0">
                  <a:moveTo>
                    <a:pt x="5632" y="1"/>
                  </a:moveTo>
                  <a:cubicBezTo>
                    <a:pt x="5613" y="1"/>
                    <a:pt x="5595" y="9"/>
                    <a:pt x="5585" y="28"/>
                  </a:cubicBezTo>
                  <a:cubicBezTo>
                    <a:pt x="4527" y="2223"/>
                    <a:pt x="3228" y="4794"/>
                    <a:pt x="2895" y="7218"/>
                  </a:cubicBezTo>
                  <a:cubicBezTo>
                    <a:pt x="2837" y="7640"/>
                    <a:pt x="2828" y="8075"/>
                    <a:pt x="2856" y="8513"/>
                  </a:cubicBezTo>
                  <a:cubicBezTo>
                    <a:pt x="2415" y="7893"/>
                    <a:pt x="1956" y="7268"/>
                    <a:pt x="1518" y="6635"/>
                  </a:cubicBezTo>
                  <a:cubicBezTo>
                    <a:pt x="1518" y="6382"/>
                    <a:pt x="1531" y="6118"/>
                    <a:pt x="1487" y="5875"/>
                  </a:cubicBezTo>
                  <a:cubicBezTo>
                    <a:pt x="1482" y="5849"/>
                    <a:pt x="1465" y="5838"/>
                    <a:pt x="1446" y="5838"/>
                  </a:cubicBezTo>
                  <a:cubicBezTo>
                    <a:pt x="1420" y="5838"/>
                    <a:pt x="1391" y="5858"/>
                    <a:pt x="1387" y="5888"/>
                  </a:cubicBezTo>
                  <a:cubicBezTo>
                    <a:pt x="1364" y="6067"/>
                    <a:pt x="1374" y="6257"/>
                    <a:pt x="1385" y="6445"/>
                  </a:cubicBezTo>
                  <a:cubicBezTo>
                    <a:pt x="1204" y="6179"/>
                    <a:pt x="1029" y="5910"/>
                    <a:pt x="862" y="5641"/>
                  </a:cubicBezTo>
                  <a:cubicBezTo>
                    <a:pt x="429" y="4941"/>
                    <a:pt x="463" y="3970"/>
                    <a:pt x="165" y="3187"/>
                  </a:cubicBezTo>
                  <a:cubicBezTo>
                    <a:pt x="152" y="3152"/>
                    <a:pt x="121" y="3136"/>
                    <a:pt x="91" y="3136"/>
                  </a:cubicBezTo>
                  <a:cubicBezTo>
                    <a:pt x="45" y="3136"/>
                    <a:pt x="0" y="3173"/>
                    <a:pt x="21" y="3226"/>
                  </a:cubicBezTo>
                  <a:cubicBezTo>
                    <a:pt x="318" y="3996"/>
                    <a:pt x="282" y="4956"/>
                    <a:pt x="685" y="5667"/>
                  </a:cubicBezTo>
                  <a:cubicBezTo>
                    <a:pt x="892" y="6032"/>
                    <a:pt x="1140" y="6397"/>
                    <a:pt x="1403" y="6757"/>
                  </a:cubicBezTo>
                  <a:lnTo>
                    <a:pt x="1403" y="6772"/>
                  </a:lnTo>
                  <a:cubicBezTo>
                    <a:pt x="1403" y="6802"/>
                    <a:pt x="1425" y="6817"/>
                    <a:pt x="1448" y="6823"/>
                  </a:cubicBezTo>
                  <a:cubicBezTo>
                    <a:pt x="1905" y="7442"/>
                    <a:pt x="2408" y="8047"/>
                    <a:pt x="2863" y="8620"/>
                  </a:cubicBezTo>
                  <a:cubicBezTo>
                    <a:pt x="2930" y="9521"/>
                    <a:pt x="3142" y="10444"/>
                    <a:pt x="3400" y="11354"/>
                  </a:cubicBezTo>
                  <a:cubicBezTo>
                    <a:pt x="3113" y="10920"/>
                    <a:pt x="2827" y="10477"/>
                    <a:pt x="2473" y="10107"/>
                  </a:cubicBezTo>
                  <a:cubicBezTo>
                    <a:pt x="2468" y="10101"/>
                    <a:pt x="2462" y="10099"/>
                    <a:pt x="2456" y="10099"/>
                  </a:cubicBezTo>
                  <a:cubicBezTo>
                    <a:pt x="2438" y="10099"/>
                    <a:pt x="2423" y="10119"/>
                    <a:pt x="2433" y="10139"/>
                  </a:cubicBezTo>
                  <a:cubicBezTo>
                    <a:pt x="2712" y="10684"/>
                    <a:pt x="3120" y="11178"/>
                    <a:pt x="3488" y="11674"/>
                  </a:cubicBezTo>
                  <a:cubicBezTo>
                    <a:pt x="3757" y="12598"/>
                    <a:pt x="4054" y="13502"/>
                    <a:pt x="4268" y="14349"/>
                  </a:cubicBezTo>
                  <a:cubicBezTo>
                    <a:pt x="4277" y="14382"/>
                    <a:pt x="4302" y="14396"/>
                    <a:pt x="4329" y="14396"/>
                  </a:cubicBezTo>
                  <a:cubicBezTo>
                    <a:pt x="4369" y="14396"/>
                    <a:pt x="4411" y="14363"/>
                    <a:pt x="4399" y="14312"/>
                  </a:cubicBezTo>
                  <a:cubicBezTo>
                    <a:pt x="3836" y="11991"/>
                    <a:pt x="2798" y="9288"/>
                    <a:pt x="3163" y="6866"/>
                  </a:cubicBezTo>
                  <a:cubicBezTo>
                    <a:pt x="3261" y="6715"/>
                    <a:pt x="3357" y="6563"/>
                    <a:pt x="3462" y="6416"/>
                  </a:cubicBezTo>
                  <a:cubicBezTo>
                    <a:pt x="3605" y="6219"/>
                    <a:pt x="3768" y="6032"/>
                    <a:pt x="3877" y="5815"/>
                  </a:cubicBezTo>
                  <a:cubicBezTo>
                    <a:pt x="3890" y="5792"/>
                    <a:pt x="3870" y="5767"/>
                    <a:pt x="3848" y="5767"/>
                  </a:cubicBezTo>
                  <a:cubicBezTo>
                    <a:pt x="3841" y="5767"/>
                    <a:pt x="3833" y="5770"/>
                    <a:pt x="3826" y="5777"/>
                  </a:cubicBezTo>
                  <a:cubicBezTo>
                    <a:pt x="3577" y="6024"/>
                    <a:pt x="3382" y="6352"/>
                    <a:pt x="3199" y="6666"/>
                  </a:cubicBezTo>
                  <a:cubicBezTo>
                    <a:pt x="3219" y="6558"/>
                    <a:pt x="3237" y="6452"/>
                    <a:pt x="3263" y="6346"/>
                  </a:cubicBezTo>
                  <a:cubicBezTo>
                    <a:pt x="3785" y="4194"/>
                    <a:pt x="4847" y="2107"/>
                    <a:pt x="5692" y="72"/>
                  </a:cubicBezTo>
                  <a:cubicBezTo>
                    <a:pt x="5708" y="33"/>
                    <a:pt x="5669" y="1"/>
                    <a:pt x="5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36"/>
          <p:cNvGrpSpPr/>
          <p:nvPr/>
        </p:nvGrpSpPr>
        <p:grpSpPr>
          <a:xfrm>
            <a:off x="2664539" y="154354"/>
            <a:ext cx="959633" cy="642679"/>
            <a:chOff x="3514214" y="3195454"/>
            <a:chExt cx="959633" cy="642679"/>
          </a:xfrm>
        </p:grpSpPr>
        <p:sp>
          <p:nvSpPr>
            <p:cNvPr id="4093" name="Google Shape;4093;p36"/>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6"/>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6"/>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6"/>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7" name="Google Shape;4097;p36"/>
          <p:cNvGrpSpPr/>
          <p:nvPr/>
        </p:nvGrpSpPr>
        <p:grpSpPr>
          <a:xfrm>
            <a:off x="1701183" y="-232449"/>
            <a:ext cx="963367" cy="1416287"/>
            <a:chOff x="4985808" y="3185926"/>
            <a:chExt cx="963367" cy="1416287"/>
          </a:xfrm>
        </p:grpSpPr>
        <p:sp>
          <p:nvSpPr>
            <p:cNvPr id="4098" name="Google Shape;4098;p36"/>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9" name="Google Shape;4099;p36"/>
            <p:cNvGrpSpPr/>
            <p:nvPr/>
          </p:nvGrpSpPr>
          <p:grpSpPr>
            <a:xfrm>
              <a:off x="5201774" y="3185926"/>
              <a:ext cx="535518" cy="1164104"/>
              <a:chOff x="5201774" y="3185926"/>
              <a:chExt cx="535518" cy="1164104"/>
            </a:xfrm>
          </p:grpSpPr>
          <p:sp>
            <p:nvSpPr>
              <p:cNvPr id="4100" name="Google Shape;4100;p36"/>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6"/>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6"/>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6"/>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4" name="Google Shape;4104;p36"/>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6"/>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6"/>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6"/>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6"/>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6"/>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6"/>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6"/>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6"/>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6"/>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6"/>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6"/>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6"/>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6"/>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6"/>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6"/>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6"/>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6"/>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6"/>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6"/>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6"/>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6"/>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6"/>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6"/>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6"/>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6"/>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6"/>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6"/>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6"/>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6"/>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6"/>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6"/>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6"/>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6"/>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6"/>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6"/>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6"/>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6"/>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6"/>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6"/>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6"/>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6"/>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6"/>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6"/>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6"/>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6"/>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6"/>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6"/>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6"/>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6"/>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6"/>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6"/>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6"/>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6"/>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6"/>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6"/>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6"/>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6"/>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6"/>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6"/>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6"/>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6"/>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6"/>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6"/>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6"/>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6"/>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36"/>
          <p:cNvGrpSpPr/>
          <p:nvPr/>
        </p:nvGrpSpPr>
        <p:grpSpPr>
          <a:xfrm>
            <a:off x="7514923" y="138795"/>
            <a:ext cx="590285" cy="801408"/>
            <a:chOff x="8044861" y="4131245"/>
            <a:chExt cx="590285" cy="801408"/>
          </a:xfrm>
        </p:grpSpPr>
        <p:sp>
          <p:nvSpPr>
            <p:cNvPr id="4171" name="Google Shape;4171;p36"/>
            <p:cNvSpPr/>
            <p:nvPr/>
          </p:nvSpPr>
          <p:spPr>
            <a:xfrm>
              <a:off x="8205363" y="4131245"/>
              <a:ext cx="429782" cy="389007"/>
            </a:xfrm>
            <a:custGeom>
              <a:avLst/>
              <a:gdLst/>
              <a:ahLst/>
              <a:cxnLst/>
              <a:rect l="l" t="t" r="r" b="b"/>
              <a:pathLst>
                <a:path w="13576" h="12288" extrusionOk="0">
                  <a:moveTo>
                    <a:pt x="12881" y="0"/>
                  </a:moveTo>
                  <a:cubicBezTo>
                    <a:pt x="13576" y="441"/>
                    <a:pt x="12875" y="1484"/>
                    <a:pt x="11496" y="2189"/>
                  </a:cubicBezTo>
                  <a:cubicBezTo>
                    <a:pt x="10715" y="2589"/>
                    <a:pt x="7743" y="4120"/>
                    <a:pt x="5646" y="5964"/>
                  </a:cubicBezTo>
                  <a:cubicBezTo>
                    <a:pt x="3547" y="7810"/>
                    <a:pt x="868" y="10938"/>
                    <a:pt x="1241" y="12288"/>
                  </a:cubicBezTo>
                  <a:cubicBezTo>
                    <a:pt x="1241" y="12288"/>
                    <a:pt x="0" y="11406"/>
                    <a:pt x="1316" y="9425"/>
                  </a:cubicBezTo>
                  <a:cubicBezTo>
                    <a:pt x="2632" y="7446"/>
                    <a:pt x="1962" y="5044"/>
                    <a:pt x="2123" y="3725"/>
                  </a:cubicBezTo>
                  <a:cubicBezTo>
                    <a:pt x="2286" y="2407"/>
                    <a:pt x="4635" y="1796"/>
                    <a:pt x="5263" y="1344"/>
                  </a:cubicBezTo>
                  <a:cubicBezTo>
                    <a:pt x="5893" y="892"/>
                    <a:pt x="6767" y="1191"/>
                    <a:pt x="7357" y="1521"/>
                  </a:cubicBezTo>
                  <a:cubicBezTo>
                    <a:pt x="9257" y="2587"/>
                    <a:pt x="10874" y="1529"/>
                    <a:pt x="11503" y="1284"/>
                  </a:cubicBezTo>
                  <a:cubicBezTo>
                    <a:pt x="12885" y="751"/>
                    <a:pt x="12881" y="0"/>
                    <a:pt x="12881" y="0"/>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6"/>
            <p:cNvSpPr/>
            <p:nvPr/>
          </p:nvSpPr>
          <p:spPr>
            <a:xfrm>
              <a:off x="8044861" y="4331541"/>
              <a:ext cx="358711" cy="513390"/>
            </a:xfrm>
            <a:custGeom>
              <a:avLst/>
              <a:gdLst/>
              <a:ahLst/>
              <a:cxnLst/>
              <a:rect l="l" t="t" r="r" b="b"/>
              <a:pathLst>
                <a:path w="11331" h="16217" extrusionOk="0">
                  <a:moveTo>
                    <a:pt x="6312" y="5961"/>
                  </a:moveTo>
                  <a:cubicBezTo>
                    <a:pt x="6312" y="5961"/>
                    <a:pt x="5073" y="5079"/>
                    <a:pt x="6389" y="3098"/>
                  </a:cubicBezTo>
                  <a:cubicBezTo>
                    <a:pt x="7046" y="2110"/>
                    <a:pt x="7208" y="1015"/>
                    <a:pt x="7225" y="1"/>
                  </a:cubicBezTo>
                  <a:cubicBezTo>
                    <a:pt x="7225" y="1"/>
                    <a:pt x="3885" y="2156"/>
                    <a:pt x="3345" y="3546"/>
                  </a:cubicBezTo>
                  <a:cubicBezTo>
                    <a:pt x="2806" y="4937"/>
                    <a:pt x="3322" y="5321"/>
                    <a:pt x="2798" y="6257"/>
                  </a:cubicBezTo>
                  <a:cubicBezTo>
                    <a:pt x="2275" y="7192"/>
                    <a:pt x="0" y="10002"/>
                    <a:pt x="1258" y="11829"/>
                  </a:cubicBezTo>
                  <a:cubicBezTo>
                    <a:pt x="2516" y="13654"/>
                    <a:pt x="5156" y="15855"/>
                    <a:pt x="6321" y="16034"/>
                  </a:cubicBezTo>
                  <a:cubicBezTo>
                    <a:pt x="7487" y="16216"/>
                    <a:pt x="10618" y="16204"/>
                    <a:pt x="10618" y="16204"/>
                  </a:cubicBezTo>
                  <a:cubicBezTo>
                    <a:pt x="10618" y="16204"/>
                    <a:pt x="11331" y="14968"/>
                    <a:pt x="10476" y="13655"/>
                  </a:cubicBezTo>
                  <a:cubicBezTo>
                    <a:pt x="9618" y="12343"/>
                    <a:pt x="7904" y="12188"/>
                    <a:pt x="7734" y="11130"/>
                  </a:cubicBezTo>
                  <a:cubicBezTo>
                    <a:pt x="7032" y="6756"/>
                    <a:pt x="6312" y="5961"/>
                    <a:pt x="6312" y="596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099090" y="4412045"/>
              <a:ext cx="389039" cy="520608"/>
            </a:xfrm>
            <a:custGeom>
              <a:avLst/>
              <a:gdLst/>
              <a:ahLst/>
              <a:cxnLst/>
              <a:rect l="l" t="t" r="r" b="b"/>
              <a:pathLst>
                <a:path w="12289" h="16445" extrusionOk="0">
                  <a:moveTo>
                    <a:pt x="3470" y="1"/>
                  </a:moveTo>
                  <a:cubicBezTo>
                    <a:pt x="3453" y="1"/>
                    <a:pt x="3434" y="15"/>
                    <a:pt x="3439" y="38"/>
                  </a:cubicBezTo>
                  <a:cubicBezTo>
                    <a:pt x="3524" y="534"/>
                    <a:pt x="3612" y="1032"/>
                    <a:pt x="3617" y="1537"/>
                  </a:cubicBezTo>
                  <a:cubicBezTo>
                    <a:pt x="3623" y="1988"/>
                    <a:pt x="3532" y="2436"/>
                    <a:pt x="3553" y="2885"/>
                  </a:cubicBezTo>
                  <a:cubicBezTo>
                    <a:pt x="3590" y="3621"/>
                    <a:pt x="3879" y="4321"/>
                    <a:pt x="4121" y="5011"/>
                  </a:cubicBezTo>
                  <a:cubicBezTo>
                    <a:pt x="4141" y="6130"/>
                    <a:pt x="4275" y="7250"/>
                    <a:pt x="4584" y="8313"/>
                  </a:cubicBezTo>
                  <a:cubicBezTo>
                    <a:pt x="4035" y="7754"/>
                    <a:pt x="3530" y="7158"/>
                    <a:pt x="3129" y="6485"/>
                  </a:cubicBezTo>
                  <a:cubicBezTo>
                    <a:pt x="2704" y="5775"/>
                    <a:pt x="2402" y="5006"/>
                    <a:pt x="2135" y="4226"/>
                  </a:cubicBezTo>
                  <a:cubicBezTo>
                    <a:pt x="2130" y="4212"/>
                    <a:pt x="2119" y="4206"/>
                    <a:pt x="2107" y="4206"/>
                  </a:cubicBezTo>
                  <a:cubicBezTo>
                    <a:pt x="2089" y="4206"/>
                    <a:pt x="2072" y="4220"/>
                    <a:pt x="2079" y="4242"/>
                  </a:cubicBezTo>
                  <a:cubicBezTo>
                    <a:pt x="2345" y="5027"/>
                    <a:pt x="2650" y="5803"/>
                    <a:pt x="3078" y="6515"/>
                  </a:cubicBezTo>
                  <a:cubicBezTo>
                    <a:pt x="3503" y="7226"/>
                    <a:pt x="4039" y="7853"/>
                    <a:pt x="4622" y="8438"/>
                  </a:cubicBezTo>
                  <a:cubicBezTo>
                    <a:pt x="4819" y="9085"/>
                    <a:pt x="5082" y="9710"/>
                    <a:pt x="5424" y="10302"/>
                  </a:cubicBezTo>
                  <a:cubicBezTo>
                    <a:pt x="4823" y="9600"/>
                    <a:pt x="4193" y="8916"/>
                    <a:pt x="3463" y="8348"/>
                  </a:cubicBezTo>
                  <a:cubicBezTo>
                    <a:pt x="2447" y="7555"/>
                    <a:pt x="1285" y="7151"/>
                    <a:pt x="50" y="6834"/>
                  </a:cubicBezTo>
                  <a:cubicBezTo>
                    <a:pt x="47" y="6833"/>
                    <a:pt x="44" y="6832"/>
                    <a:pt x="42" y="6832"/>
                  </a:cubicBezTo>
                  <a:cubicBezTo>
                    <a:pt x="11" y="6832"/>
                    <a:pt x="1" y="6881"/>
                    <a:pt x="34" y="6889"/>
                  </a:cubicBezTo>
                  <a:cubicBezTo>
                    <a:pt x="1293" y="7215"/>
                    <a:pt x="2477" y="7633"/>
                    <a:pt x="3504" y="8455"/>
                  </a:cubicBezTo>
                  <a:cubicBezTo>
                    <a:pt x="4292" y="9085"/>
                    <a:pt x="4961" y="9844"/>
                    <a:pt x="5611" y="10612"/>
                  </a:cubicBezTo>
                  <a:cubicBezTo>
                    <a:pt x="7144" y="13014"/>
                    <a:pt x="9801" y="14793"/>
                    <a:pt x="12077" y="16427"/>
                  </a:cubicBezTo>
                  <a:cubicBezTo>
                    <a:pt x="12094" y="16440"/>
                    <a:pt x="12112" y="16445"/>
                    <a:pt x="12129" y="16445"/>
                  </a:cubicBezTo>
                  <a:cubicBezTo>
                    <a:pt x="12214" y="16445"/>
                    <a:pt x="12289" y="16321"/>
                    <a:pt x="12208" y="16257"/>
                  </a:cubicBezTo>
                  <a:cubicBezTo>
                    <a:pt x="10313" y="14749"/>
                    <a:pt x="8137" y="13346"/>
                    <a:pt x="6556" y="11480"/>
                  </a:cubicBezTo>
                  <a:cubicBezTo>
                    <a:pt x="6159" y="10814"/>
                    <a:pt x="5886" y="10072"/>
                    <a:pt x="5764" y="9300"/>
                  </a:cubicBezTo>
                  <a:cubicBezTo>
                    <a:pt x="5762" y="9285"/>
                    <a:pt x="5752" y="9279"/>
                    <a:pt x="5741" y="9279"/>
                  </a:cubicBezTo>
                  <a:cubicBezTo>
                    <a:pt x="5724" y="9279"/>
                    <a:pt x="5705" y="9293"/>
                    <a:pt x="5709" y="9316"/>
                  </a:cubicBezTo>
                  <a:cubicBezTo>
                    <a:pt x="5815" y="9994"/>
                    <a:pt x="6042" y="10644"/>
                    <a:pt x="6363" y="11243"/>
                  </a:cubicBezTo>
                  <a:cubicBezTo>
                    <a:pt x="6290" y="11153"/>
                    <a:pt x="6210" y="11066"/>
                    <a:pt x="6139" y="10971"/>
                  </a:cubicBezTo>
                  <a:cubicBezTo>
                    <a:pt x="5399" y="9982"/>
                    <a:pt x="4932" y="8893"/>
                    <a:pt x="4648" y="7754"/>
                  </a:cubicBezTo>
                  <a:cubicBezTo>
                    <a:pt x="4625" y="6946"/>
                    <a:pt x="4843" y="6106"/>
                    <a:pt x="5003" y="5333"/>
                  </a:cubicBezTo>
                  <a:cubicBezTo>
                    <a:pt x="5008" y="5311"/>
                    <a:pt x="4989" y="5296"/>
                    <a:pt x="4971" y="5296"/>
                  </a:cubicBezTo>
                  <a:cubicBezTo>
                    <a:pt x="4960" y="5296"/>
                    <a:pt x="4949" y="5302"/>
                    <a:pt x="4947" y="5317"/>
                  </a:cubicBezTo>
                  <a:cubicBezTo>
                    <a:pt x="4801" y="6024"/>
                    <a:pt x="4608" y="6783"/>
                    <a:pt x="4590" y="7526"/>
                  </a:cubicBezTo>
                  <a:cubicBezTo>
                    <a:pt x="4234" y="5949"/>
                    <a:pt x="4218" y="4283"/>
                    <a:pt x="4329" y="2645"/>
                  </a:cubicBezTo>
                  <a:cubicBezTo>
                    <a:pt x="4330" y="2613"/>
                    <a:pt x="4307" y="2597"/>
                    <a:pt x="4282" y="2597"/>
                  </a:cubicBezTo>
                  <a:cubicBezTo>
                    <a:pt x="4257" y="2597"/>
                    <a:pt x="4231" y="2613"/>
                    <a:pt x="4228" y="2645"/>
                  </a:cubicBezTo>
                  <a:cubicBezTo>
                    <a:pt x="4155" y="3361"/>
                    <a:pt x="4115" y="4094"/>
                    <a:pt x="4121" y="4830"/>
                  </a:cubicBezTo>
                  <a:cubicBezTo>
                    <a:pt x="3876" y="4146"/>
                    <a:pt x="3604" y="3447"/>
                    <a:pt x="3610" y="2718"/>
                  </a:cubicBezTo>
                  <a:cubicBezTo>
                    <a:pt x="3614" y="2256"/>
                    <a:pt x="3696" y="1799"/>
                    <a:pt x="3670" y="1336"/>
                  </a:cubicBezTo>
                  <a:cubicBezTo>
                    <a:pt x="3646" y="894"/>
                    <a:pt x="3572" y="458"/>
                    <a:pt x="3495" y="22"/>
                  </a:cubicBezTo>
                  <a:cubicBezTo>
                    <a:pt x="3492" y="7"/>
                    <a:pt x="348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8123434" y="4660714"/>
              <a:ext cx="101082" cy="34348"/>
            </a:xfrm>
            <a:custGeom>
              <a:avLst/>
              <a:gdLst/>
              <a:ahLst/>
              <a:cxnLst/>
              <a:rect l="l" t="t" r="r" b="b"/>
              <a:pathLst>
                <a:path w="3193" h="1085" extrusionOk="0">
                  <a:moveTo>
                    <a:pt x="44" y="0"/>
                  </a:moveTo>
                  <a:cubicBezTo>
                    <a:pt x="12" y="0"/>
                    <a:pt x="0" y="51"/>
                    <a:pt x="34" y="58"/>
                  </a:cubicBezTo>
                  <a:cubicBezTo>
                    <a:pt x="1112" y="245"/>
                    <a:pt x="2156" y="588"/>
                    <a:pt x="3133" y="1081"/>
                  </a:cubicBezTo>
                  <a:cubicBezTo>
                    <a:pt x="3138" y="1084"/>
                    <a:pt x="3142" y="1085"/>
                    <a:pt x="3147" y="1085"/>
                  </a:cubicBezTo>
                  <a:cubicBezTo>
                    <a:pt x="3174" y="1085"/>
                    <a:pt x="3193" y="1046"/>
                    <a:pt x="3163" y="1031"/>
                  </a:cubicBezTo>
                  <a:cubicBezTo>
                    <a:pt x="2184" y="536"/>
                    <a:pt x="1134" y="189"/>
                    <a:pt x="50" y="1"/>
                  </a:cubicBezTo>
                  <a:cubicBezTo>
                    <a:pt x="48"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8241041" y="4196079"/>
              <a:ext cx="308914" cy="327339"/>
            </a:xfrm>
            <a:custGeom>
              <a:avLst/>
              <a:gdLst/>
              <a:ahLst/>
              <a:cxnLst/>
              <a:rect l="l" t="t" r="r" b="b"/>
              <a:pathLst>
                <a:path w="9758" h="10340" extrusionOk="0">
                  <a:moveTo>
                    <a:pt x="5663" y="1"/>
                  </a:moveTo>
                  <a:cubicBezTo>
                    <a:pt x="5647" y="1"/>
                    <a:pt x="5628" y="15"/>
                    <a:pt x="5631" y="38"/>
                  </a:cubicBezTo>
                  <a:cubicBezTo>
                    <a:pt x="5691" y="445"/>
                    <a:pt x="5689" y="855"/>
                    <a:pt x="5650" y="1264"/>
                  </a:cubicBezTo>
                  <a:cubicBezTo>
                    <a:pt x="5614" y="1659"/>
                    <a:pt x="5574" y="2081"/>
                    <a:pt x="5474" y="2466"/>
                  </a:cubicBezTo>
                  <a:cubicBezTo>
                    <a:pt x="5410" y="2715"/>
                    <a:pt x="5241" y="2942"/>
                    <a:pt x="5093" y="3148"/>
                  </a:cubicBezTo>
                  <a:cubicBezTo>
                    <a:pt x="5039" y="3218"/>
                    <a:pt x="4980" y="3284"/>
                    <a:pt x="4926" y="3353"/>
                  </a:cubicBezTo>
                  <a:cubicBezTo>
                    <a:pt x="4330" y="3868"/>
                    <a:pt x="3758" y="4417"/>
                    <a:pt x="3227" y="5011"/>
                  </a:cubicBezTo>
                  <a:cubicBezTo>
                    <a:pt x="2824" y="5462"/>
                    <a:pt x="2353" y="5949"/>
                    <a:pt x="1897" y="6469"/>
                  </a:cubicBezTo>
                  <a:cubicBezTo>
                    <a:pt x="2346" y="5734"/>
                    <a:pt x="2692" y="4942"/>
                    <a:pt x="2922" y="4105"/>
                  </a:cubicBezTo>
                  <a:cubicBezTo>
                    <a:pt x="3242" y="2948"/>
                    <a:pt x="3357" y="1748"/>
                    <a:pt x="3451" y="554"/>
                  </a:cubicBezTo>
                  <a:cubicBezTo>
                    <a:pt x="3453" y="535"/>
                    <a:pt x="3438" y="526"/>
                    <a:pt x="3424" y="526"/>
                  </a:cubicBezTo>
                  <a:cubicBezTo>
                    <a:pt x="3409" y="526"/>
                    <a:pt x="3394" y="535"/>
                    <a:pt x="3393" y="554"/>
                  </a:cubicBezTo>
                  <a:cubicBezTo>
                    <a:pt x="3297" y="1742"/>
                    <a:pt x="3182" y="2938"/>
                    <a:pt x="2865" y="4089"/>
                  </a:cubicBezTo>
                  <a:cubicBezTo>
                    <a:pt x="2590" y="5086"/>
                    <a:pt x="2144" y="6015"/>
                    <a:pt x="1561" y="6864"/>
                  </a:cubicBezTo>
                  <a:cubicBezTo>
                    <a:pt x="716" y="7886"/>
                    <a:pt x="0" y="9024"/>
                    <a:pt x="0" y="10248"/>
                  </a:cubicBezTo>
                  <a:cubicBezTo>
                    <a:pt x="0" y="10309"/>
                    <a:pt x="45" y="10339"/>
                    <a:pt x="91" y="10339"/>
                  </a:cubicBezTo>
                  <a:cubicBezTo>
                    <a:pt x="138" y="10339"/>
                    <a:pt x="185" y="10309"/>
                    <a:pt x="188" y="10248"/>
                  </a:cubicBezTo>
                  <a:cubicBezTo>
                    <a:pt x="298" y="8173"/>
                    <a:pt x="2595" y="5928"/>
                    <a:pt x="4010" y="4469"/>
                  </a:cubicBezTo>
                  <a:cubicBezTo>
                    <a:pt x="5657" y="2772"/>
                    <a:pt x="7605" y="1597"/>
                    <a:pt x="9677" y="490"/>
                  </a:cubicBezTo>
                  <a:cubicBezTo>
                    <a:pt x="9757" y="447"/>
                    <a:pt x="9710" y="348"/>
                    <a:pt x="9638" y="348"/>
                  </a:cubicBezTo>
                  <a:cubicBezTo>
                    <a:pt x="9626" y="348"/>
                    <a:pt x="9614" y="350"/>
                    <a:pt x="9601" y="356"/>
                  </a:cubicBezTo>
                  <a:cubicBezTo>
                    <a:pt x="7991" y="1099"/>
                    <a:pt x="6504" y="2032"/>
                    <a:pt x="5160" y="3153"/>
                  </a:cubicBezTo>
                  <a:cubicBezTo>
                    <a:pt x="5308" y="2949"/>
                    <a:pt x="5467" y="2727"/>
                    <a:pt x="5531" y="2481"/>
                  </a:cubicBezTo>
                  <a:cubicBezTo>
                    <a:pt x="5628" y="2103"/>
                    <a:pt x="5669" y="1688"/>
                    <a:pt x="5705" y="1299"/>
                  </a:cubicBezTo>
                  <a:cubicBezTo>
                    <a:pt x="5747" y="872"/>
                    <a:pt x="5749" y="445"/>
                    <a:pt x="5686" y="22"/>
                  </a:cubicBezTo>
                  <a:cubicBezTo>
                    <a:pt x="5685" y="7"/>
                    <a:pt x="5674" y="1"/>
                    <a:pt x="5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45011" y="4100510"/>
            <a:ext cx="1289945" cy="856775"/>
            <a:chOff x="7726039" y="1895510"/>
            <a:chExt cx="1289945" cy="856775"/>
          </a:xfrm>
        </p:grpSpPr>
        <p:sp>
          <p:nvSpPr>
            <p:cNvPr id="4177" name="Google Shape;4177;p36"/>
            <p:cNvSpPr/>
            <p:nvPr/>
          </p:nvSpPr>
          <p:spPr>
            <a:xfrm>
              <a:off x="7726039" y="2105778"/>
              <a:ext cx="543749" cy="209541"/>
            </a:xfrm>
            <a:custGeom>
              <a:avLst/>
              <a:gdLst/>
              <a:ahLst/>
              <a:cxnLst/>
              <a:rect l="l" t="t" r="r" b="b"/>
              <a:pathLst>
                <a:path w="17176" h="6619" extrusionOk="0">
                  <a:moveTo>
                    <a:pt x="16376" y="6520"/>
                  </a:moveTo>
                  <a:cubicBezTo>
                    <a:pt x="13457" y="6027"/>
                    <a:pt x="10666" y="5291"/>
                    <a:pt x="7910" y="4209"/>
                  </a:cubicBezTo>
                  <a:cubicBezTo>
                    <a:pt x="5290" y="3182"/>
                    <a:pt x="2384" y="2030"/>
                    <a:pt x="143" y="296"/>
                  </a:cubicBezTo>
                  <a:cubicBezTo>
                    <a:pt x="1" y="186"/>
                    <a:pt x="168" y="0"/>
                    <a:pt x="310" y="57"/>
                  </a:cubicBezTo>
                  <a:cubicBezTo>
                    <a:pt x="3075" y="1164"/>
                    <a:pt x="5633" y="2637"/>
                    <a:pt x="8492" y="3560"/>
                  </a:cubicBezTo>
                  <a:cubicBezTo>
                    <a:pt x="11135" y="4413"/>
                    <a:pt x="13853" y="5105"/>
                    <a:pt x="16584" y="5611"/>
                  </a:cubicBezTo>
                  <a:cubicBezTo>
                    <a:pt x="17176" y="5720"/>
                    <a:pt x="16966" y="6619"/>
                    <a:pt x="16376" y="6520"/>
                  </a:cubicBezTo>
                  <a:close/>
                </a:path>
              </a:pathLst>
            </a:custGeom>
            <a:gradFill>
              <a:gsLst>
                <a:gs pos="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8318982" y="2437673"/>
              <a:ext cx="72749" cy="88958"/>
            </a:xfrm>
            <a:custGeom>
              <a:avLst/>
              <a:gdLst/>
              <a:ahLst/>
              <a:cxnLst/>
              <a:rect l="l" t="t" r="r" b="b"/>
              <a:pathLst>
                <a:path w="2298" h="2810" extrusionOk="0">
                  <a:moveTo>
                    <a:pt x="1825" y="1047"/>
                  </a:moveTo>
                  <a:cubicBezTo>
                    <a:pt x="2298" y="1838"/>
                    <a:pt x="1949" y="2810"/>
                    <a:pt x="1949" y="2810"/>
                  </a:cubicBezTo>
                  <a:cubicBezTo>
                    <a:pt x="1949" y="2810"/>
                    <a:pt x="214" y="1033"/>
                    <a:pt x="108" y="516"/>
                  </a:cubicBezTo>
                  <a:cubicBezTo>
                    <a:pt x="0" y="0"/>
                    <a:pt x="1297" y="163"/>
                    <a:pt x="1825" y="1047"/>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8375364" y="2047243"/>
              <a:ext cx="98202" cy="80473"/>
            </a:xfrm>
            <a:custGeom>
              <a:avLst/>
              <a:gdLst/>
              <a:ahLst/>
              <a:cxnLst/>
              <a:rect l="l" t="t" r="r" b="b"/>
              <a:pathLst>
                <a:path w="3102" h="2542" extrusionOk="0">
                  <a:moveTo>
                    <a:pt x="1121" y="2527"/>
                  </a:moveTo>
                  <a:cubicBezTo>
                    <a:pt x="1647" y="2224"/>
                    <a:pt x="2802" y="1622"/>
                    <a:pt x="3101" y="1"/>
                  </a:cubicBezTo>
                  <a:cubicBezTo>
                    <a:pt x="3101" y="1"/>
                    <a:pt x="488" y="1608"/>
                    <a:pt x="1" y="2542"/>
                  </a:cubicBezTo>
                  <a:close/>
                </a:path>
              </a:pathLst>
            </a:custGeom>
            <a:solidFill>
              <a:srgbClr val="75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8575027" y="2201225"/>
              <a:ext cx="419399" cy="106496"/>
            </a:xfrm>
            <a:custGeom>
              <a:avLst/>
              <a:gdLst/>
              <a:ahLst/>
              <a:cxnLst/>
              <a:rect l="l" t="t" r="r" b="b"/>
              <a:pathLst>
                <a:path w="13248" h="3364" extrusionOk="0">
                  <a:moveTo>
                    <a:pt x="164" y="1891"/>
                  </a:moveTo>
                  <a:cubicBezTo>
                    <a:pt x="1" y="3000"/>
                    <a:pt x="3855" y="3364"/>
                    <a:pt x="5726" y="3349"/>
                  </a:cubicBezTo>
                  <a:cubicBezTo>
                    <a:pt x="9327" y="3323"/>
                    <a:pt x="13248" y="641"/>
                    <a:pt x="13248" y="641"/>
                  </a:cubicBezTo>
                  <a:cubicBezTo>
                    <a:pt x="13248" y="641"/>
                    <a:pt x="8274" y="0"/>
                    <a:pt x="5686" y="487"/>
                  </a:cubicBezTo>
                  <a:cubicBezTo>
                    <a:pt x="3097" y="974"/>
                    <a:pt x="303" y="934"/>
                    <a:pt x="164" y="189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8552835" y="2140221"/>
              <a:ext cx="391477" cy="127548"/>
            </a:xfrm>
            <a:custGeom>
              <a:avLst/>
              <a:gdLst/>
              <a:ahLst/>
              <a:cxnLst/>
              <a:rect l="l" t="t" r="r" b="b"/>
              <a:pathLst>
                <a:path w="12366" h="4029" extrusionOk="0">
                  <a:moveTo>
                    <a:pt x="12365" y="0"/>
                  </a:moveTo>
                  <a:cubicBezTo>
                    <a:pt x="10899" y="1466"/>
                    <a:pt x="7307" y="3784"/>
                    <a:pt x="4373" y="3906"/>
                  </a:cubicBezTo>
                  <a:cubicBezTo>
                    <a:pt x="1441" y="4028"/>
                    <a:pt x="605" y="3764"/>
                    <a:pt x="605" y="3764"/>
                  </a:cubicBezTo>
                  <a:cubicBezTo>
                    <a:pt x="605" y="3764"/>
                    <a:pt x="1" y="2552"/>
                    <a:pt x="395" y="2200"/>
                  </a:cubicBezTo>
                  <a:cubicBezTo>
                    <a:pt x="789" y="1850"/>
                    <a:pt x="4631" y="228"/>
                    <a:pt x="7085" y="146"/>
                  </a:cubicBezTo>
                  <a:cubicBezTo>
                    <a:pt x="9540" y="61"/>
                    <a:pt x="12365" y="0"/>
                    <a:pt x="12365" y="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6"/>
            <p:cNvSpPr/>
            <p:nvPr/>
          </p:nvSpPr>
          <p:spPr>
            <a:xfrm>
              <a:off x="8568537" y="2000834"/>
              <a:ext cx="232588" cy="181397"/>
            </a:xfrm>
            <a:custGeom>
              <a:avLst/>
              <a:gdLst/>
              <a:ahLst/>
              <a:cxnLst/>
              <a:rect l="l" t="t" r="r" b="b"/>
              <a:pathLst>
                <a:path w="7347" h="5730" extrusionOk="0">
                  <a:moveTo>
                    <a:pt x="388" y="4790"/>
                  </a:moveTo>
                  <a:cubicBezTo>
                    <a:pt x="1" y="3359"/>
                    <a:pt x="2556" y="1848"/>
                    <a:pt x="3485" y="1321"/>
                  </a:cubicBezTo>
                  <a:cubicBezTo>
                    <a:pt x="4415" y="794"/>
                    <a:pt x="7346" y="1"/>
                    <a:pt x="7346" y="1"/>
                  </a:cubicBezTo>
                  <a:cubicBezTo>
                    <a:pt x="7346" y="1"/>
                    <a:pt x="6925" y="1156"/>
                    <a:pt x="5331" y="2718"/>
                  </a:cubicBezTo>
                  <a:cubicBezTo>
                    <a:pt x="3735" y="4281"/>
                    <a:pt x="642" y="5729"/>
                    <a:pt x="388" y="479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6"/>
            <p:cNvSpPr/>
            <p:nvPr/>
          </p:nvSpPr>
          <p:spPr>
            <a:xfrm>
              <a:off x="8544604" y="2037905"/>
              <a:ext cx="369696" cy="177757"/>
            </a:xfrm>
            <a:custGeom>
              <a:avLst/>
              <a:gdLst/>
              <a:ahLst/>
              <a:cxnLst/>
              <a:rect l="l" t="t" r="r" b="b"/>
              <a:pathLst>
                <a:path w="11678" h="5615" extrusionOk="0">
                  <a:moveTo>
                    <a:pt x="735" y="5614"/>
                  </a:moveTo>
                  <a:cubicBezTo>
                    <a:pt x="2848" y="5044"/>
                    <a:pt x="4317" y="4785"/>
                    <a:pt x="6903" y="3386"/>
                  </a:cubicBezTo>
                  <a:cubicBezTo>
                    <a:pt x="9490" y="1986"/>
                    <a:pt x="11629" y="792"/>
                    <a:pt x="11652" y="674"/>
                  </a:cubicBezTo>
                  <a:cubicBezTo>
                    <a:pt x="11677" y="556"/>
                    <a:pt x="9484" y="1"/>
                    <a:pt x="5726" y="1830"/>
                  </a:cubicBezTo>
                  <a:cubicBezTo>
                    <a:pt x="1970" y="3658"/>
                    <a:pt x="880" y="3981"/>
                    <a:pt x="880" y="3981"/>
                  </a:cubicBezTo>
                  <a:lnTo>
                    <a:pt x="1" y="4247"/>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6"/>
            <p:cNvSpPr/>
            <p:nvPr/>
          </p:nvSpPr>
          <p:spPr>
            <a:xfrm>
              <a:off x="8536785" y="2558288"/>
              <a:ext cx="187824" cy="175699"/>
            </a:xfrm>
            <a:custGeom>
              <a:avLst/>
              <a:gdLst/>
              <a:ahLst/>
              <a:cxnLst/>
              <a:rect l="l" t="t" r="r" b="b"/>
              <a:pathLst>
                <a:path w="5933" h="5550" extrusionOk="0">
                  <a:moveTo>
                    <a:pt x="5932" y="5550"/>
                  </a:moveTo>
                  <a:cubicBezTo>
                    <a:pt x="5146" y="5237"/>
                    <a:pt x="2652" y="3367"/>
                    <a:pt x="1325" y="1826"/>
                  </a:cubicBezTo>
                  <a:cubicBezTo>
                    <a:pt x="0" y="283"/>
                    <a:pt x="979" y="0"/>
                    <a:pt x="2145" y="316"/>
                  </a:cubicBezTo>
                  <a:cubicBezTo>
                    <a:pt x="3818" y="770"/>
                    <a:pt x="5932" y="5550"/>
                    <a:pt x="5932" y="555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473850" y="2558224"/>
              <a:ext cx="189945" cy="194060"/>
            </a:xfrm>
            <a:custGeom>
              <a:avLst/>
              <a:gdLst/>
              <a:ahLst/>
              <a:cxnLst/>
              <a:rect l="l" t="t" r="r" b="b"/>
              <a:pathLst>
                <a:path w="6000" h="6130" extrusionOk="0">
                  <a:moveTo>
                    <a:pt x="5999" y="6129"/>
                  </a:moveTo>
                  <a:cubicBezTo>
                    <a:pt x="5211" y="5818"/>
                    <a:pt x="2717" y="3946"/>
                    <a:pt x="1392" y="2405"/>
                  </a:cubicBezTo>
                  <a:cubicBezTo>
                    <a:pt x="306" y="1138"/>
                    <a:pt x="0" y="1"/>
                    <a:pt x="847" y="68"/>
                  </a:cubicBezTo>
                  <a:cubicBezTo>
                    <a:pt x="1030" y="82"/>
                    <a:pt x="2003" y="840"/>
                    <a:pt x="2212" y="897"/>
                  </a:cubicBezTo>
                  <a:cubicBezTo>
                    <a:pt x="3886" y="1349"/>
                    <a:pt x="5999" y="6129"/>
                    <a:pt x="5999" y="612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8527984" y="2480537"/>
              <a:ext cx="290964" cy="222331"/>
            </a:xfrm>
            <a:custGeom>
              <a:avLst/>
              <a:gdLst/>
              <a:ahLst/>
              <a:cxnLst/>
              <a:rect l="l" t="t" r="r" b="b"/>
              <a:pathLst>
                <a:path w="9191" h="7023" extrusionOk="0">
                  <a:moveTo>
                    <a:pt x="9190" y="7023"/>
                  </a:moveTo>
                  <a:cubicBezTo>
                    <a:pt x="7496" y="6927"/>
                    <a:pt x="2501" y="3919"/>
                    <a:pt x="229" y="937"/>
                  </a:cubicBezTo>
                  <a:cubicBezTo>
                    <a:pt x="229" y="937"/>
                    <a:pt x="1" y="92"/>
                    <a:pt x="603" y="45"/>
                  </a:cubicBezTo>
                  <a:cubicBezTo>
                    <a:pt x="1203" y="0"/>
                    <a:pt x="3261" y="906"/>
                    <a:pt x="4365" y="1630"/>
                  </a:cubicBezTo>
                  <a:cubicBezTo>
                    <a:pt x="5470" y="2356"/>
                    <a:pt x="9190" y="7023"/>
                    <a:pt x="9190" y="702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8559990" y="2320953"/>
              <a:ext cx="415980" cy="93548"/>
            </a:xfrm>
            <a:custGeom>
              <a:avLst/>
              <a:gdLst/>
              <a:ahLst/>
              <a:cxnLst/>
              <a:rect l="l" t="t" r="r" b="b"/>
              <a:pathLst>
                <a:path w="13140" h="2955" extrusionOk="0">
                  <a:moveTo>
                    <a:pt x="13140" y="2275"/>
                  </a:moveTo>
                  <a:cubicBezTo>
                    <a:pt x="11934" y="1775"/>
                    <a:pt x="4482" y="2"/>
                    <a:pt x="874" y="1"/>
                  </a:cubicBezTo>
                  <a:cubicBezTo>
                    <a:pt x="874" y="1"/>
                    <a:pt x="0" y="1398"/>
                    <a:pt x="1072" y="2087"/>
                  </a:cubicBezTo>
                  <a:cubicBezTo>
                    <a:pt x="2145" y="2774"/>
                    <a:pt x="6516" y="2911"/>
                    <a:pt x="8576" y="2930"/>
                  </a:cubicBezTo>
                  <a:cubicBezTo>
                    <a:pt x="11306" y="2954"/>
                    <a:pt x="13140" y="2275"/>
                    <a:pt x="13140" y="227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6"/>
            <p:cNvSpPr/>
            <p:nvPr/>
          </p:nvSpPr>
          <p:spPr>
            <a:xfrm>
              <a:off x="8546187" y="2371826"/>
              <a:ext cx="469797" cy="127421"/>
            </a:xfrm>
            <a:custGeom>
              <a:avLst/>
              <a:gdLst/>
              <a:ahLst/>
              <a:cxnLst/>
              <a:rect l="l" t="t" r="r" b="b"/>
              <a:pathLst>
                <a:path w="14840" h="4025" extrusionOk="0">
                  <a:moveTo>
                    <a:pt x="14840" y="3414"/>
                  </a:moveTo>
                  <a:cubicBezTo>
                    <a:pt x="13744" y="3100"/>
                    <a:pt x="11880" y="1402"/>
                    <a:pt x="8567" y="802"/>
                  </a:cubicBezTo>
                  <a:cubicBezTo>
                    <a:pt x="5256" y="200"/>
                    <a:pt x="1930" y="1"/>
                    <a:pt x="835" y="22"/>
                  </a:cubicBezTo>
                  <a:cubicBezTo>
                    <a:pt x="835" y="22"/>
                    <a:pt x="0" y="553"/>
                    <a:pt x="1188" y="1333"/>
                  </a:cubicBezTo>
                  <a:cubicBezTo>
                    <a:pt x="2378" y="2111"/>
                    <a:pt x="5672" y="2871"/>
                    <a:pt x="9069" y="3449"/>
                  </a:cubicBezTo>
                  <a:cubicBezTo>
                    <a:pt x="12466" y="4025"/>
                    <a:pt x="14840" y="3414"/>
                    <a:pt x="14840" y="3414"/>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6"/>
            <p:cNvSpPr/>
            <p:nvPr/>
          </p:nvSpPr>
          <p:spPr>
            <a:xfrm>
              <a:off x="8576515" y="2406459"/>
              <a:ext cx="372609" cy="136634"/>
            </a:xfrm>
            <a:custGeom>
              <a:avLst/>
              <a:gdLst/>
              <a:ahLst/>
              <a:cxnLst/>
              <a:rect l="l" t="t" r="r" b="b"/>
              <a:pathLst>
                <a:path w="11770" h="4316" extrusionOk="0">
                  <a:moveTo>
                    <a:pt x="11770" y="3919"/>
                  </a:moveTo>
                  <a:cubicBezTo>
                    <a:pt x="10532" y="4315"/>
                    <a:pt x="7774" y="4065"/>
                    <a:pt x="4880" y="3095"/>
                  </a:cubicBezTo>
                  <a:cubicBezTo>
                    <a:pt x="1984" y="2123"/>
                    <a:pt x="0" y="1169"/>
                    <a:pt x="0" y="1169"/>
                  </a:cubicBezTo>
                  <a:lnTo>
                    <a:pt x="211" y="0"/>
                  </a:lnTo>
                  <a:cubicBezTo>
                    <a:pt x="211" y="0"/>
                    <a:pt x="5883" y="746"/>
                    <a:pt x="7513" y="1475"/>
                  </a:cubicBezTo>
                  <a:cubicBezTo>
                    <a:pt x="9144" y="2203"/>
                    <a:pt x="11770" y="3919"/>
                    <a:pt x="11770" y="3919"/>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8559673" y="2443466"/>
              <a:ext cx="343800" cy="168038"/>
            </a:xfrm>
            <a:custGeom>
              <a:avLst/>
              <a:gdLst/>
              <a:ahLst/>
              <a:cxnLst/>
              <a:rect l="l" t="t" r="r" b="b"/>
              <a:pathLst>
                <a:path w="10860" h="5308" extrusionOk="0">
                  <a:moveTo>
                    <a:pt x="10859" y="5307"/>
                  </a:moveTo>
                  <a:cubicBezTo>
                    <a:pt x="9885" y="4517"/>
                    <a:pt x="8143" y="2620"/>
                    <a:pt x="6883" y="1965"/>
                  </a:cubicBezTo>
                  <a:cubicBezTo>
                    <a:pt x="5624" y="1311"/>
                    <a:pt x="530" y="0"/>
                    <a:pt x="530" y="0"/>
                  </a:cubicBezTo>
                  <a:cubicBezTo>
                    <a:pt x="530" y="0"/>
                    <a:pt x="0" y="867"/>
                    <a:pt x="834" y="1462"/>
                  </a:cubicBezTo>
                  <a:cubicBezTo>
                    <a:pt x="2219" y="2452"/>
                    <a:pt x="5273" y="4333"/>
                    <a:pt x="7081" y="4750"/>
                  </a:cubicBezTo>
                  <a:cubicBezTo>
                    <a:pt x="8890" y="5169"/>
                    <a:pt x="10859" y="5307"/>
                    <a:pt x="10859" y="530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8565245" y="2250325"/>
              <a:ext cx="396099" cy="116373"/>
            </a:xfrm>
            <a:custGeom>
              <a:avLst/>
              <a:gdLst/>
              <a:ahLst/>
              <a:cxnLst/>
              <a:rect l="l" t="t" r="r" b="b"/>
              <a:pathLst>
                <a:path w="12512" h="3676" extrusionOk="0">
                  <a:moveTo>
                    <a:pt x="12511" y="2124"/>
                  </a:moveTo>
                  <a:cubicBezTo>
                    <a:pt x="11105" y="1557"/>
                    <a:pt x="4875" y="1"/>
                    <a:pt x="892" y="929"/>
                  </a:cubicBezTo>
                  <a:cubicBezTo>
                    <a:pt x="892" y="929"/>
                    <a:pt x="0" y="2895"/>
                    <a:pt x="1005" y="3274"/>
                  </a:cubicBezTo>
                  <a:cubicBezTo>
                    <a:pt x="2010" y="3655"/>
                    <a:pt x="3730" y="3676"/>
                    <a:pt x="7003" y="3341"/>
                  </a:cubicBezTo>
                  <a:cubicBezTo>
                    <a:pt x="10275" y="3004"/>
                    <a:pt x="12511" y="2124"/>
                    <a:pt x="12511" y="2124"/>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8460300" y="2142975"/>
              <a:ext cx="151734" cy="371564"/>
            </a:xfrm>
            <a:custGeom>
              <a:avLst/>
              <a:gdLst/>
              <a:ahLst/>
              <a:cxnLst/>
              <a:rect l="l" t="t" r="r" b="b"/>
              <a:pathLst>
                <a:path w="4793" h="11737" extrusionOk="0">
                  <a:moveTo>
                    <a:pt x="2147" y="11347"/>
                  </a:moveTo>
                  <a:cubicBezTo>
                    <a:pt x="2680" y="11736"/>
                    <a:pt x="4064" y="10313"/>
                    <a:pt x="4464" y="6977"/>
                  </a:cubicBezTo>
                  <a:cubicBezTo>
                    <a:pt x="4793" y="4222"/>
                    <a:pt x="3687" y="0"/>
                    <a:pt x="2409" y="591"/>
                  </a:cubicBezTo>
                  <a:cubicBezTo>
                    <a:pt x="2185" y="694"/>
                    <a:pt x="1340" y="1311"/>
                    <a:pt x="866" y="2906"/>
                  </a:cubicBezTo>
                  <a:cubicBezTo>
                    <a:pt x="1" y="5822"/>
                    <a:pt x="130" y="9875"/>
                    <a:pt x="2147" y="11347"/>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8597820" y="1914884"/>
              <a:ext cx="186399" cy="170191"/>
            </a:xfrm>
            <a:custGeom>
              <a:avLst/>
              <a:gdLst/>
              <a:ahLst/>
              <a:cxnLst/>
              <a:rect l="l" t="t" r="r" b="b"/>
              <a:pathLst>
                <a:path w="5888" h="5376" extrusionOk="0">
                  <a:moveTo>
                    <a:pt x="324" y="5376"/>
                  </a:moveTo>
                  <a:cubicBezTo>
                    <a:pt x="1814" y="4330"/>
                    <a:pt x="4516" y="2009"/>
                    <a:pt x="5203" y="1151"/>
                  </a:cubicBezTo>
                  <a:cubicBezTo>
                    <a:pt x="5888" y="293"/>
                    <a:pt x="5502" y="1"/>
                    <a:pt x="4454" y="530"/>
                  </a:cubicBezTo>
                  <a:cubicBezTo>
                    <a:pt x="3404" y="1058"/>
                    <a:pt x="1634" y="2088"/>
                    <a:pt x="818" y="2799"/>
                  </a:cubicBezTo>
                  <a:cubicBezTo>
                    <a:pt x="1" y="3507"/>
                    <a:pt x="324" y="5376"/>
                    <a:pt x="324" y="537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6"/>
            <p:cNvSpPr/>
            <p:nvPr/>
          </p:nvSpPr>
          <p:spPr>
            <a:xfrm>
              <a:off x="8450930" y="2374643"/>
              <a:ext cx="143630" cy="75725"/>
            </a:xfrm>
            <a:custGeom>
              <a:avLst/>
              <a:gdLst/>
              <a:ahLst/>
              <a:cxnLst/>
              <a:rect l="l" t="t" r="r" b="b"/>
              <a:pathLst>
                <a:path w="4537" h="2392" extrusionOk="0">
                  <a:moveTo>
                    <a:pt x="4536" y="2269"/>
                  </a:moveTo>
                  <a:cubicBezTo>
                    <a:pt x="3562" y="2391"/>
                    <a:pt x="3022" y="2350"/>
                    <a:pt x="2027" y="2100"/>
                  </a:cubicBezTo>
                  <a:cubicBezTo>
                    <a:pt x="1033" y="1849"/>
                    <a:pt x="58" y="902"/>
                    <a:pt x="29" y="451"/>
                  </a:cubicBezTo>
                  <a:cubicBezTo>
                    <a:pt x="0" y="0"/>
                    <a:pt x="1452" y="274"/>
                    <a:pt x="1962" y="503"/>
                  </a:cubicBezTo>
                  <a:cubicBezTo>
                    <a:pt x="2472" y="735"/>
                    <a:pt x="4536" y="2269"/>
                    <a:pt x="4536" y="22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6"/>
            <p:cNvSpPr/>
            <p:nvPr/>
          </p:nvSpPr>
          <p:spPr>
            <a:xfrm>
              <a:off x="8551759" y="1895510"/>
              <a:ext cx="133563" cy="185481"/>
            </a:xfrm>
            <a:custGeom>
              <a:avLst/>
              <a:gdLst/>
              <a:ahLst/>
              <a:cxnLst/>
              <a:rect l="l" t="t" r="r" b="b"/>
              <a:pathLst>
                <a:path w="4219" h="5859" extrusionOk="0">
                  <a:moveTo>
                    <a:pt x="0" y="5858"/>
                  </a:moveTo>
                  <a:cubicBezTo>
                    <a:pt x="1414" y="5323"/>
                    <a:pt x="2818" y="4637"/>
                    <a:pt x="3486" y="2591"/>
                  </a:cubicBezTo>
                  <a:cubicBezTo>
                    <a:pt x="4155" y="543"/>
                    <a:pt x="4219" y="99"/>
                    <a:pt x="3838" y="49"/>
                  </a:cubicBezTo>
                  <a:cubicBezTo>
                    <a:pt x="3457" y="1"/>
                    <a:pt x="2881" y="920"/>
                    <a:pt x="2325" y="1804"/>
                  </a:cubicBezTo>
                  <a:cubicBezTo>
                    <a:pt x="1771" y="2688"/>
                    <a:pt x="0" y="5858"/>
                    <a:pt x="0" y="5858"/>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8497181" y="1997383"/>
              <a:ext cx="189660" cy="154520"/>
            </a:xfrm>
            <a:custGeom>
              <a:avLst/>
              <a:gdLst/>
              <a:ahLst/>
              <a:cxnLst/>
              <a:rect l="l" t="t" r="r" b="b"/>
              <a:pathLst>
                <a:path w="5991" h="4881" extrusionOk="0">
                  <a:moveTo>
                    <a:pt x="1" y="4566"/>
                  </a:moveTo>
                  <a:cubicBezTo>
                    <a:pt x="1227" y="4880"/>
                    <a:pt x="2831" y="4484"/>
                    <a:pt x="3514" y="3919"/>
                  </a:cubicBezTo>
                  <a:cubicBezTo>
                    <a:pt x="4198" y="3353"/>
                    <a:pt x="5991" y="1688"/>
                    <a:pt x="5877" y="844"/>
                  </a:cubicBezTo>
                  <a:cubicBezTo>
                    <a:pt x="5764" y="1"/>
                    <a:pt x="4326" y="1150"/>
                    <a:pt x="4192" y="1225"/>
                  </a:cubicBezTo>
                  <a:cubicBezTo>
                    <a:pt x="4060" y="1300"/>
                    <a:pt x="1" y="4566"/>
                    <a:pt x="1" y="456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8461472" y="1911497"/>
              <a:ext cx="177504" cy="208528"/>
            </a:xfrm>
            <a:custGeom>
              <a:avLst/>
              <a:gdLst/>
              <a:ahLst/>
              <a:cxnLst/>
              <a:rect l="l" t="t" r="r" b="b"/>
              <a:pathLst>
                <a:path w="5607" h="6587" extrusionOk="0">
                  <a:moveTo>
                    <a:pt x="71" y="6587"/>
                  </a:moveTo>
                  <a:cubicBezTo>
                    <a:pt x="0" y="6222"/>
                    <a:pt x="698" y="6129"/>
                    <a:pt x="868" y="5503"/>
                  </a:cubicBezTo>
                  <a:cubicBezTo>
                    <a:pt x="1155" y="4462"/>
                    <a:pt x="1820" y="2698"/>
                    <a:pt x="2452" y="2052"/>
                  </a:cubicBezTo>
                  <a:cubicBezTo>
                    <a:pt x="3464" y="1018"/>
                    <a:pt x="4977" y="0"/>
                    <a:pt x="5292" y="181"/>
                  </a:cubicBezTo>
                  <a:cubicBezTo>
                    <a:pt x="5606" y="362"/>
                    <a:pt x="5127" y="2240"/>
                    <a:pt x="4730" y="2880"/>
                  </a:cubicBezTo>
                  <a:cubicBezTo>
                    <a:pt x="4334" y="3520"/>
                    <a:pt x="3070" y="5460"/>
                    <a:pt x="2206" y="5921"/>
                  </a:cubicBezTo>
                  <a:cubicBezTo>
                    <a:pt x="1344" y="6385"/>
                    <a:pt x="71" y="6587"/>
                    <a:pt x="71" y="65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8383468" y="2001942"/>
              <a:ext cx="254178" cy="178865"/>
            </a:xfrm>
            <a:custGeom>
              <a:avLst/>
              <a:gdLst/>
              <a:ahLst/>
              <a:cxnLst/>
              <a:rect l="l" t="t" r="r" b="b"/>
              <a:pathLst>
                <a:path w="8029" h="5650" extrusionOk="0">
                  <a:moveTo>
                    <a:pt x="504" y="5373"/>
                  </a:moveTo>
                  <a:cubicBezTo>
                    <a:pt x="1219" y="5484"/>
                    <a:pt x="2291" y="5649"/>
                    <a:pt x="4099" y="4742"/>
                  </a:cubicBezTo>
                  <a:cubicBezTo>
                    <a:pt x="5905" y="3834"/>
                    <a:pt x="8028" y="1282"/>
                    <a:pt x="8008" y="641"/>
                  </a:cubicBezTo>
                  <a:cubicBezTo>
                    <a:pt x="7986" y="1"/>
                    <a:pt x="6064" y="1318"/>
                    <a:pt x="5264" y="1878"/>
                  </a:cubicBezTo>
                  <a:cubicBezTo>
                    <a:pt x="4464" y="2438"/>
                    <a:pt x="1387" y="4412"/>
                    <a:pt x="693" y="4524"/>
                  </a:cubicBezTo>
                  <a:cubicBezTo>
                    <a:pt x="1" y="4634"/>
                    <a:pt x="504" y="5373"/>
                    <a:pt x="504" y="5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8379827" y="2124107"/>
              <a:ext cx="227554" cy="137457"/>
            </a:xfrm>
            <a:custGeom>
              <a:avLst/>
              <a:gdLst/>
              <a:ahLst/>
              <a:cxnLst/>
              <a:rect l="l" t="t" r="r" b="b"/>
              <a:pathLst>
                <a:path w="7188" h="4342" extrusionOk="0">
                  <a:moveTo>
                    <a:pt x="255" y="3399"/>
                  </a:moveTo>
                  <a:cubicBezTo>
                    <a:pt x="225" y="4130"/>
                    <a:pt x="852" y="4341"/>
                    <a:pt x="2582" y="3986"/>
                  </a:cubicBezTo>
                  <a:cubicBezTo>
                    <a:pt x="4311" y="3631"/>
                    <a:pt x="6215" y="2090"/>
                    <a:pt x="7188" y="343"/>
                  </a:cubicBezTo>
                  <a:cubicBezTo>
                    <a:pt x="7188" y="343"/>
                    <a:pt x="5649" y="0"/>
                    <a:pt x="2826" y="1371"/>
                  </a:cubicBezTo>
                  <a:cubicBezTo>
                    <a:pt x="1" y="2744"/>
                    <a:pt x="255" y="3399"/>
                    <a:pt x="255" y="339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6"/>
            <p:cNvSpPr/>
            <p:nvPr/>
          </p:nvSpPr>
          <p:spPr>
            <a:xfrm>
              <a:off x="8412529" y="2336148"/>
              <a:ext cx="184278" cy="85602"/>
            </a:xfrm>
            <a:custGeom>
              <a:avLst/>
              <a:gdLst/>
              <a:ahLst/>
              <a:cxnLst/>
              <a:rect l="l" t="t" r="r" b="b"/>
              <a:pathLst>
                <a:path w="5821" h="2704" extrusionOk="0">
                  <a:moveTo>
                    <a:pt x="5820" y="2362"/>
                  </a:moveTo>
                  <a:cubicBezTo>
                    <a:pt x="4986" y="2704"/>
                    <a:pt x="1261" y="2436"/>
                    <a:pt x="0" y="1213"/>
                  </a:cubicBezTo>
                  <a:lnTo>
                    <a:pt x="195" y="1"/>
                  </a:lnTo>
                  <a:cubicBezTo>
                    <a:pt x="195" y="1"/>
                    <a:pt x="3101" y="25"/>
                    <a:pt x="4272" y="925"/>
                  </a:cubicBezTo>
                  <a:cubicBezTo>
                    <a:pt x="5442" y="1826"/>
                    <a:pt x="5820" y="2362"/>
                    <a:pt x="5820" y="2362"/>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6"/>
            <p:cNvSpPr/>
            <p:nvPr/>
          </p:nvSpPr>
          <p:spPr>
            <a:xfrm>
              <a:off x="8376852" y="2273340"/>
              <a:ext cx="217519" cy="106116"/>
            </a:xfrm>
            <a:custGeom>
              <a:avLst/>
              <a:gdLst/>
              <a:ahLst/>
              <a:cxnLst/>
              <a:rect l="l" t="t" r="r" b="b"/>
              <a:pathLst>
                <a:path w="6871" h="3352" extrusionOk="0">
                  <a:moveTo>
                    <a:pt x="6870" y="2569"/>
                  </a:moveTo>
                  <a:cubicBezTo>
                    <a:pt x="6014" y="3078"/>
                    <a:pt x="3882" y="3352"/>
                    <a:pt x="1651" y="2169"/>
                  </a:cubicBezTo>
                  <a:cubicBezTo>
                    <a:pt x="1542" y="2111"/>
                    <a:pt x="111" y="1384"/>
                    <a:pt x="0" y="1318"/>
                  </a:cubicBezTo>
                  <a:cubicBezTo>
                    <a:pt x="0" y="1318"/>
                    <a:pt x="675" y="885"/>
                    <a:pt x="1018" y="443"/>
                  </a:cubicBezTo>
                  <a:cubicBezTo>
                    <a:pt x="1363" y="1"/>
                    <a:pt x="4498" y="661"/>
                    <a:pt x="5351" y="1241"/>
                  </a:cubicBezTo>
                  <a:cubicBezTo>
                    <a:pt x="6206" y="1823"/>
                    <a:pt x="6870" y="2569"/>
                    <a:pt x="6870" y="256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8388691" y="2216863"/>
              <a:ext cx="202133" cy="110421"/>
            </a:xfrm>
            <a:custGeom>
              <a:avLst/>
              <a:gdLst/>
              <a:ahLst/>
              <a:cxnLst/>
              <a:rect l="l" t="t" r="r" b="b"/>
              <a:pathLst>
                <a:path w="6385" h="3488" extrusionOk="0">
                  <a:moveTo>
                    <a:pt x="17" y="2061"/>
                  </a:moveTo>
                  <a:cubicBezTo>
                    <a:pt x="95" y="3207"/>
                    <a:pt x="3480" y="3488"/>
                    <a:pt x="6384" y="2007"/>
                  </a:cubicBezTo>
                  <a:cubicBezTo>
                    <a:pt x="6384" y="2007"/>
                    <a:pt x="4159" y="0"/>
                    <a:pt x="640" y="1128"/>
                  </a:cubicBezTo>
                  <a:cubicBezTo>
                    <a:pt x="640" y="1128"/>
                    <a:pt x="0" y="1778"/>
                    <a:pt x="17" y="206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8391794" y="2454230"/>
              <a:ext cx="154457" cy="248701"/>
            </a:xfrm>
            <a:custGeom>
              <a:avLst/>
              <a:gdLst/>
              <a:ahLst/>
              <a:cxnLst/>
              <a:rect l="l" t="t" r="r" b="b"/>
              <a:pathLst>
                <a:path w="4879" h="7856" extrusionOk="0">
                  <a:moveTo>
                    <a:pt x="4042" y="7855"/>
                  </a:moveTo>
                  <a:cubicBezTo>
                    <a:pt x="3139" y="7496"/>
                    <a:pt x="1423" y="4633"/>
                    <a:pt x="1" y="379"/>
                  </a:cubicBezTo>
                  <a:cubicBezTo>
                    <a:pt x="1" y="379"/>
                    <a:pt x="1058" y="1"/>
                    <a:pt x="1659" y="670"/>
                  </a:cubicBezTo>
                  <a:cubicBezTo>
                    <a:pt x="4879" y="4234"/>
                    <a:pt x="4042" y="7855"/>
                    <a:pt x="4042" y="7855"/>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8389008" y="2408200"/>
              <a:ext cx="232778" cy="234424"/>
            </a:xfrm>
            <a:custGeom>
              <a:avLst/>
              <a:gdLst/>
              <a:ahLst/>
              <a:cxnLst/>
              <a:rect l="l" t="t" r="r" b="b"/>
              <a:pathLst>
                <a:path w="7353" h="7405" extrusionOk="0">
                  <a:moveTo>
                    <a:pt x="7254" y="6817"/>
                  </a:moveTo>
                  <a:cubicBezTo>
                    <a:pt x="7353" y="7404"/>
                    <a:pt x="4866" y="6690"/>
                    <a:pt x="3604" y="5252"/>
                  </a:cubicBezTo>
                  <a:cubicBezTo>
                    <a:pt x="2340" y="3812"/>
                    <a:pt x="0" y="883"/>
                    <a:pt x="0" y="883"/>
                  </a:cubicBezTo>
                  <a:cubicBezTo>
                    <a:pt x="0" y="883"/>
                    <a:pt x="535" y="0"/>
                    <a:pt x="1049" y="163"/>
                  </a:cubicBezTo>
                  <a:cubicBezTo>
                    <a:pt x="1564" y="328"/>
                    <a:pt x="6863" y="4503"/>
                    <a:pt x="7254" y="681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8388090" y="2361822"/>
              <a:ext cx="266999" cy="174211"/>
            </a:xfrm>
            <a:custGeom>
              <a:avLst/>
              <a:gdLst/>
              <a:ahLst/>
              <a:cxnLst/>
              <a:rect l="l" t="t" r="r" b="b"/>
              <a:pathLst>
                <a:path w="8434" h="5503" extrusionOk="0">
                  <a:moveTo>
                    <a:pt x="8433" y="5081"/>
                  </a:moveTo>
                  <a:cubicBezTo>
                    <a:pt x="7372" y="5503"/>
                    <a:pt x="5346" y="5347"/>
                    <a:pt x="3076" y="3539"/>
                  </a:cubicBezTo>
                  <a:cubicBezTo>
                    <a:pt x="1142" y="2001"/>
                    <a:pt x="729" y="1452"/>
                    <a:pt x="729" y="1452"/>
                  </a:cubicBezTo>
                  <a:cubicBezTo>
                    <a:pt x="729" y="1452"/>
                    <a:pt x="0" y="254"/>
                    <a:pt x="381" y="50"/>
                  </a:cubicBezTo>
                  <a:cubicBezTo>
                    <a:pt x="473" y="1"/>
                    <a:pt x="1718" y="674"/>
                    <a:pt x="2357" y="1055"/>
                  </a:cubicBezTo>
                  <a:cubicBezTo>
                    <a:pt x="4423" y="2287"/>
                    <a:pt x="8433" y="5081"/>
                    <a:pt x="8433" y="508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6"/>
            <p:cNvSpPr/>
            <p:nvPr/>
          </p:nvSpPr>
          <p:spPr>
            <a:xfrm>
              <a:off x="8213120" y="2066238"/>
              <a:ext cx="313852" cy="501835"/>
            </a:xfrm>
            <a:custGeom>
              <a:avLst/>
              <a:gdLst/>
              <a:ahLst/>
              <a:cxnLst/>
              <a:rect l="l" t="t" r="r" b="b"/>
              <a:pathLst>
                <a:path w="9914" h="15852" extrusionOk="0">
                  <a:moveTo>
                    <a:pt x="6654" y="15708"/>
                  </a:moveTo>
                  <a:cubicBezTo>
                    <a:pt x="6560" y="15852"/>
                    <a:pt x="6481" y="14965"/>
                    <a:pt x="5854" y="14053"/>
                  </a:cubicBezTo>
                  <a:cubicBezTo>
                    <a:pt x="5228" y="13139"/>
                    <a:pt x="4426" y="12450"/>
                    <a:pt x="4426" y="12450"/>
                  </a:cubicBezTo>
                  <a:cubicBezTo>
                    <a:pt x="4426" y="12450"/>
                    <a:pt x="2975" y="12050"/>
                    <a:pt x="2299" y="11031"/>
                  </a:cubicBezTo>
                  <a:cubicBezTo>
                    <a:pt x="1788" y="10261"/>
                    <a:pt x="1743" y="9588"/>
                    <a:pt x="1743" y="9588"/>
                  </a:cubicBezTo>
                  <a:cubicBezTo>
                    <a:pt x="1743" y="9588"/>
                    <a:pt x="172" y="9280"/>
                    <a:pt x="87" y="7337"/>
                  </a:cubicBezTo>
                  <a:cubicBezTo>
                    <a:pt x="1" y="5385"/>
                    <a:pt x="1340" y="4774"/>
                    <a:pt x="1340" y="4774"/>
                  </a:cubicBezTo>
                  <a:cubicBezTo>
                    <a:pt x="1340" y="4774"/>
                    <a:pt x="1512" y="4197"/>
                    <a:pt x="1554" y="4114"/>
                  </a:cubicBezTo>
                  <a:cubicBezTo>
                    <a:pt x="2067" y="3067"/>
                    <a:pt x="2669" y="2547"/>
                    <a:pt x="4093" y="2042"/>
                  </a:cubicBezTo>
                  <a:cubicBezTo>
                    <a:pt x="4945" y="1738"/>
                    <a:pt x="6435" y="1613"/>
                    <a:pt x="6536" y="1556"/>
                  </a:cubicBezTo>
                  <a:cubicBezTo>
                    <a:pt x="6638" y="1499"/>
                    <a:pt x="8334" y="1069"/>
                    <a:pt x="9039" y="0"/>
                  </a:cubicBezTo>
                  <a:cubicBezTo>
                    <a:pt x="9039" y="0"/>
                    <a:pt x="9062" y="842"/>
                    <a:pt x="8266" y="1351"/>
                  </a:cubicBezTo>
                  <a:cubicBezTo>
                    <a:pt x="8266" y="1351"/>
                    <a:pt x="9489" y="902"/>
                    <a:pt x="9701" y="932"/>
                  </a:cubicBezTo>
                  <a:cubicBezTo>
                    <a:pt x="9913" y="964"/>
                    <a:pt x="8865" y="2709"/>
                    <a:pt x="6670" y="3245"/>
                  </a:cubicBezTo>
                  <a:cubicBezTo>
                    <a:pt x="6670" y="3245"/>
                    <a:pt x="7448" y="3415"/>
                    <a:pt x="7837" y="3339"/>
                  </a:cubicBezTo>
                  <a:cubicBezTo>
                    <a:pt x="7837" y="3339"/>
                    <a:pt x="6016" y="4827"/>
                    <a:pt x="5725" y="5374"/>
                  </a:cubicBezTo>
                  <a:cubicBezTo>
                    <a:pt x="5725" y="5374"/>
                    <a:pt x="7746" y="5910"/>
                    <a:pt x="7815" y="6066"/>
                  </a:cubicBezTo>
                  <a:cubicBezTo>
                    <a:pt x="7972" y="6434"/>
                    <a:pt x="5837" y="6864"/>
                    <a:pt x="5837" y="6864"/>
                  </a:cubicBezTo>
                  <a:cubicBezTo>
                    <a:pt x="5837" y="6864"/>
                    <a:pt x="6597" y="6979"/>
                    <a:pt x="7252" y="7884"/>
                  </a:cubicBezTo>
                  <a:cubicBezTo>
                    <a:pt x="7252" y="7884"/>
                    <a:pt x="6528" y="7906"/>
                    <a:pt x="5831" y="7714"/>
                  </a:cubicBezTo>
                  <a:cubicBezTo>
                    <a:pt x="5831" y="7714"/>
                    <a:pt x="7854" y="9242"/>
                    <a:pt x="7941" y="9569"/>
                  </a:cubicBezTo>
                  <a:cubicBezTo>
                    <a:pt x="7941" y="9569"/>
                    <a:pt x="6855" y="9956"/>
                    <a:pt x="6294" y="9741"/>
                  </a:cubicBezTo>
                  <a:cubicBezTo>
                    <a:pt x="6294" y="9741"/>
                    <a:pt x="7627" y="10679"/>
                    <a:pt x="7659" y="11663"/>
                  </a:cubicBezTo>
                  <a:cubicBezTo>
                    <a:pt x="7659" y="11663"/>
                    <a:pt x="7266" y="11508"/>
                    <a:pt x="6800" y="11516"/>
                  </a:cubicBezTo>
                  <a:cubicBezTo>
                    <a:pt x="6333" y="11525"/>
                    <a:pt x="5764" y="11527"/>
                    <a:pt x="5764" y="11527"/>
                  </a:cubicBezTo>
                  <a:cubicBezTo>
                    <a:pt x="5764" y="11527"/>
                    <a:pt x="6536" y="13138"/>
                    <a:pt x="7410" y="13340"/>
                  </a:cubicBezTo>
                  <a:cubicBezTo>
                    <a:pt x="7410" y="13340"/>
                    <a:pt x="6763" y="13544"/>
                    <a:pt x="6147" y="13214"/>
                  </a:cubicBezTo>
                  <a:cubicBezTo>
                    <a:pt x="6154" y="13211"/>
                    <a:pt x="7400" y="14570"/>
                    <a:pt x="6654" y="15708"/>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6"/>
            <p:cNvSpPr/>
            <p:nvPr/>
          </p:nvSpPr>
          <p:spPr>
            <a:xfrm>
              <a:off x="8307427" y="2103688"/>
              <a:ext cx="136570" cy="67842"/>
            </a:xfrm>
            <a:custGeom>
              <a:avLst/>
              <a:gdLst/>
              <a:ahLst/>
              <a:cxnLst/>
              <a:rect l="l" t="t" r="r" b="b"/>
              <a:pathLst>
                <a:path w="4314" h="2143" extrusionOk="0">
                  <a:moveTo>
                    <a:pt x="1005" y="1999"/>
                  </a:moveTo>
                  <a:cubicBezTo>
                    <a:pt x="1785" y="1915"/>
                    <a:pt x="3597" y="1137"/>
                    <a:pt x="4314" y="460"/>
                  </a:cubicBezTo>
                  <a:cubicBezTo>
                    <a:pt x="4314" y="460"/>
                    <a:pt x="2808" y="1"/>
                    <a:pt x="1318" y="663"/>
                  </a:cubicBezTo>
                  <a:cubicBezTo>
                    <a:pt x="1318" y="663"/>
                    <a:pt x="0" y="1726"/>
                    <a:pt x="55" y="1935"/>
                  </a:cubicBezTo>
                  <a:cubicBezTo>
                    <a:pt x="112" y="2143"/>
                    <a:pt x="1005" y="1999"/>
                    <a:pt x="1005" y="1999"/>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8213183" y="2096597"/>
              <a:ext cx="186653" cy="385082"/>
            </a:xfrm>
            <a:custGeom>
              <a:avLst/>
              <a:gdLst/>
              <a:ahLst/>
              <a:cxnLst/>
              <a:rect l="l" t="t" r="r" b="b"/>
              <a:pathLst>
                <a:path w="5896" h="12164" extrusionOk="0">
                  <a:moveTo>
                    <a:pt x="1553" y="3154"/>
                  </a:moveTo>
                  <a:cubicBezTo>
                    <a:pt x="1511" y="3240"/>
                    <a:pt x="1341" y="3814"/>
                    <a:pt x="1341" y="3814"/>
                  </a:cubicBezTo>
                  <a:cubicBezTo>
                    <a:pt x="1341" y="3814"/>
                    <a:pt x="0" y="4426"/>
                    <a:pt x="86" y="6376"/>
                  </a:cubicBezTo>
                  <a:cubicBezTo>
                    <a:pt x="172" y="8319"/>
                    <a:pt x="1743" y="8628"/>
                    <a:pt x="1743" y="8628"/>
                  </a:cubicBezTo>
                  <a:cubicBezTo>
                    <a:pt x="1743" y="8628"/>
                    <a:pt x="1788" y="9301"/>
                    <a:pt x="2298" y="10070"/>
                  </a:cubicBezTo>
                  <a:cubicBezTo>
                    <a:pt x="2298" y="10070"/>
                    <a:pt x="2894" y="11689"/>
                    <a:pt x="4065" y="12163"/>
                  </a:cubicBezTo>
                  <a:cubicBezTo>
                    <a:pt x="4065" y="12163"/>
                    <a:pt x="4174" y="11671"/>
                    <a:pt x="3886" y="11299"/>
                  </a:cubicBezTo>
                  <a:cubicBezTo>
                    <a:pt x="3886" y="11299"/>
                    <a:pt x="4906" y="11400"/>
                    <a:pt x="5345" y="10744"/>
                  </a:cubicBezTo>
                  <a:cubicBezTo>
                    <a:pt x="5345" y="10744"/>
                    <a:pt x="3875" y="10242"/>
                    <a:pt x="3571" y="9428"/>
                  </a:cubicBezTo>
                  <a:cubicBezTo>
                    <a:pt x="3571" y="9428"/>
                    <a:pt x="4833" y="9198"/>
                    <a:pt x="4731" y="8962"/>
                  </a:cubicBezTo>
                  <a:cubicBezTo>
                    <a:pt x="4629" y="8725"/>
                    <a:pt x="3645" y="8013"/>
                    <a:pt x="3112" y="7857"/>
                  </a:cubicBezTo>
                  <a:lnTo>
                    <a:pt x="3992" y="7768"/>
                  </a:lnTo>
                  <a:cubicBezTo>
                    <a:pt x="3992" y="7768"/>
                    <a:pt x="3818" y="7402"/>
                    <a:pt x="3306" y="7314"/>
                  </a:cubicBezTo>
                  <a:cubicBezTo>
                    <a:pt x="3306" y="7314"/>
                    <a:pt x="4978" y="7652"/>
                    <a:pt x="5505" y="7509"/>
                  </a:cubicBezTo>
                  <a:cubicBezTo>
                    <a:pt x="5505" y="7509"/>
                    <a:pt x="5525" y="6750"/>
                    <a:pt x="3856" y="6147"/>
                  </a:cubicBezTo>
                  <a:cubicBezTo>
                    <a:pt x="3856" y="6147"/>
                    <a:pt x="4606" y="6132"/>
                    <a:pt x="4824" y="5548"/>
                  </a:cubicBezTo>
                  <a:cubicBezTo>
                    <a:pt x="4824" y="5548"/>
                    <a:pt x="3952" y="5520"/>
                    <a:pt x="3537" y="5105"/>
                  </a:cubicBezTo>
                  <a:cubicBezTo>
                    <a:pt x="3537" y="5105"/>
                    <a:pt x="4894" y="4700"/>
                    <a:pt x="5452" y="4813"/>
                  </a:cubicBezTo>
                  <a:cubicBezTo>
                    <a:pt x="5452" y="4813"/>
                    <a:pt x="4594" y="3728"/>
                    <a:pt x="3432" y="3891"/>
                  </a:cubicBezTo>
                  <a:cubicBezTo>
                    <a:pt x="3432" y="3891"/>
                    <a:pt x="4167" y="3542"/>
                    <a:pt x="4346" y="3229"/>
                  </a:cubicBezTo>
                  <a:lnTo>
                    <a:pt x="3411" y="3257"/>
                  </a:lnTo>
                  <a:cubicBezTo>
                    <a:pt x="3411" y="3257"/>
                    <a:pt x="5896" y="2697"/>
                    <a:pt x="5428" y="2220"/>
                  </a:cubicBezTo>
                  <a:cubicBezTo>
                    <a:pt x="4959" y="1745"/>
                    <a:pt x="3978" y="1598"/>
                    <a:pt x="3342" y="2031"/>
                  </a:cubicBezTo>
                  <a:cubicBezTo>
                    <a:pt x="3342" y="2031"/>
                    <a:pt x="5028" y="1161"/>
                    <a:pt x="5278" y="1"/>
                  </a:cubicBezTo>
                  <a:cubicBezTo>
                    <a:pt x="5278" y="1"/>
                    <a:pt x="3224" y="895"/>
                    <a:pt x="2361" y="1883"/>
                  </a:cubicBezTo>
                  <a:cubicBezTo>
                    <a:pt x="1873" y="2447"/>
                    <a:pt x="1553" y="3154"/>
                    <a:pt x="1553" y="3154"/>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9" name="Google Shape;4209;p36"/>
          <p:cNvGrpSpPr/>
          <p:nvPr/>
        </p:nvGrpSpPr>
        <p:grpSpPr>
          <a:xfrm rot="5848863">
            <a:off x="6582804" y="3989914"/>
            <a:ext cx="1192394" cy="1332385"/>
            <a:chOff x="2507604" y="3527223"/>
            <a:chExt cx="1192379" cy="1332369"/>
          </a:xfrm>
        </p:grpSpPr>
        <p:sp>
          <p:nvSpPr>
            <p:cNvPr id="4210" name="Google Shape;4210;p36"/>
            <p:cNvSpPr/>
            <p:nvPr/>
          </p:nvSpPr>
          <p:spPr>
            <a:xfrm>
              <a:off x="2507604" y="3527223"/>
              <a:ext cx="1162147" cy="1332369"/>
            </a:xfrm>
            <a:custGeom>
              <a:avLst/>
              <a:gdLst/>
              <a:ahLst/>
              <a:cxnLst/>
              <a:rect l="l" t="t" r="r" b="b"/>
              <a:pathLst>
                <a:path w="36710" h="42087" extrusionOk="0">
                  <a:moveTo>
                    <a:pt x="31755" y="22467"/>
                  </a:moveTo>
                  <a:cubicBezTo>
                    <a:pt x="31241" y="21073"/>
                    <a:pt x="33176" y="18704"/>
                    <a:pt x="35802" y="16687"/>
                  </a:cubicBezTo>
                  <a:cubicBezTo>
                    <a:pt x="35998" y="16535"/>
                    <a:pt x="36709" y="15461"/>
                    <a:pt x="35342" y="16183"/>
                  </a:cubicBezTo>
                  <a:cubicBezTo>
                    <a:pt x="35342" y="16183"/>
                    <a:pt x="33878" y="17497"/>
                    <a:pt x="33146" y="12516"/>
                  </a:cubicBezTo>
                  <a:cubicBezTo>
                    <a:pt x="32552" y="8476"/>
                    <a:pt x="31397" y="9680"/>
                    <a:pt x="31302" y="5695"/>
                  </a:cubicBezTo>
                  <a:cubicBezTo>
                    <a:pt x="31244" y="3252"/>
                    <a:pt x="30497" y="2638"/>
                    <a:pt x="30508" y="4823"/>
                  </a:cubicBezTo>
                  <a:cubicBezTo>
                    <a:pt x="30522" y="7008"/>
                    <a:pt x="30948" y="10346"/>
                    <a:pt x="30948" y="10346"/>
                  </a:cubicBezTo>
                  <a:cubicBezTo>
                    <a:pt x="30948" y="10346"/>
                    <a:pt x="30495" y="11706"/>
                    <a:pt x="29991" y="9447"/>
                  </a:cubicBezTo>
                  <a:cubicBezTo>
                    <a:pt x="29485" y="7190"/>
                    <a:pt x="29194" y="4629"/>
                    <a:pt x="29624" y="2845"/>
                  </a:cubicBezTo>
                  <a:cubicBezTo>
                    <a:pt x="30056" y="1062"/>
                    <a:pt x="30039" y="53"/>
                    <a:pt x="29613" y="660"/>
                  </a:cubicBezTo>
                  <a:cubicBezTo>
                    <a:pt x="29187" y="1270"/>
                    <a:pt x="28944" y="2910"/>
                    <a:pt x="27947" y="4527"/>
                  </a:cubicBezTo>
                  <a:cubicBezTo>
                    <a:pt x="26953" y="6143"/>
                    <a:pt x="25680" y="6793"/>
                    <a:pt x="24953" y="6601"/>
                  </a:cubicBezTo>
                  <a:cubicBezTo>
                    <a:pt x="24291" y="6427"/>
                    <a:pt x="22969" y="5983"/>
                    <a:pt x="22802" y="3186"/>
                  </a:cubicBezTo>
                  <a:cubicBezTo>
                    <a:pt x="22786" y="2915"/>
                    <a:pt x="22450" y="2660"/>
                    <a:pt x="22273" y="2957"/>
                  </a:cubicBezTo>
                  <a:cubicBezTo>
                    <a:pt x="22069" y="3301"/>
                    <a:pt x="22053" y="4072"/>
                    <a:pt x="21277" y="4209"/>
                  </a:cubicBezTo>
                  <a:cubicBezTo>
                    <a:pt x="20500" y="4346"/>
                    <a:pt x="19372" y="4597"/>
                    <a:pt x="18439" y="3536"/>
                  </a:cubicBezTo>
                  <a:cubicBezTo>
                    <a:pt x="17504" y="2474"/>
                    <a:pt x="16108" y="0"/>
                    <a:pt x="15567" y="256"/>
                  </a:cubicBezTo>
                  <a:cubicBezTo>
                    <a:pt x="15025" y="514"/>
                    <a:pt x="16940" y="2894"/>
                    <a:pt x="17216" y="3860"/>
                  </a:cubicBezTo>
                  <a:cubicBezTo>
                    <a:pt x="17493" y="4825"/>
                    <a:pt x="17154" y="5583"/>
                    <a:pt x="15749" y="4975"/>
                  </a:cubicBezTo>
                  <a:cubicBezTo>
                    <a:pt x="14353" y="4372"/>
                    <a:pt x="14411" y="4196"/>
                    <a:pt x="14253" y="4596"/>
                  </a:cubicBezTo>
                  <a:cubicBezTo>
                    <a:pt x="13947" y="5368"/>
                    <a:pt x="16191" y="6813"/>
                    <a:pt x="16796" y="7829"/>
                  </a:cubicBezTo>
                  <a:cubicBezTo>
                    <a:pt x="17401" y="8841"/>
                    <a:pt x="19175" y="11035"/>
                    <a:pt x="18557" y="12370"/>
                  </a:cubicBezTo>
                  <a:cubicBezTo>
                    <a:pt x="17939" y="13707"/>
                    <a:pt x="17023" y="13654"/>
                    <a:pt x="15220" y="12799"/>
                  </a:cubicBezTo>
                  <a:cubicBezTo>
                    <a:pt x="13416" y="11946"/>
                    <a:pt x="11806" y="9774"/>
                    <a:pt x="11552" y="9233"/>
                  </a:cubicBezTo>
                  <a:cubicBezTo>
                    <a:pt x="11297" y="8691"/>
                    <a:pt x="10756" y="8361"/>
                    <a:pt x="10842" y="10051"/>
                  </a:cubicBezTo>
                  <a:cubicBezTo>
                    <a:pt x="10928" y="11743"/>
                    <a:pt x="11488" y="12498"/>
                    <a:pt x="10378" y="13173"/>
                  </a:cubicBezTo>
                  <a:cubicBezTo>
                    <a:pt x="9272" y="13846"/>
                    <a:pt x="6670" y="12708"/>
                    <a:pt x="6347" y="11483"/>
                  </a:cubicBezTo>
                  <a:cubicBezTo>
                    <a:pt x="6023" y="10260"/>
                    <a:pt x="5800" y="12914"/>
                    <a:pt x="4576" y="13236"/>
                  </a:cubicBezTo>
                  <a:cubicBezTo>
                    <a:pt x="3353" y="13558"/>
                    <a:pt x="1229" y="10893"/>
                    <a:pt x="616" y="11642"/>
                  </a:cubicBezTo>
                  <a:cubicBezTo>
                    <a:pt x="1" y="12391"/>
                    <a:pt x="3776" y="13538"/>
                    <a:pt x="3601" y="15274"/>
                  </a:cubicBezTo>
                  <a:cubicBezTo>
                    <a:pt x="3542" y="15881"/>
                    <a:pt x="3280" y="16355"/>
                    <a:pt x="2967" y="16714"/>
                  </a:cubicBezTo>
                  <a:cubicBezTo>
                    <a:pt x="2649" y="17078"/>
                    <a:pt x="2899" y="17646"/>
                    <a:pt x="3379" y="17697"/>
                  </a:cubicBezTo>
                  <a:cubicBezTo>
                    <a:pt x="4566" y="17819"/>
                    <a:pt x="6037" y="18164"/>
                    <a:pt x="6728" y="19096"/>
                  </a:cubicBezTo>
                  <a:cubicBezTo>
                    <a:pt x="7989" y="20795"/>
                    <a:pt x="5192" y="20968"/>
                    <a:pt x="5284" y="21486"/>
                  </a:cubicBezTo>
                  <a:cubicBezTo>
                    <a:pt x="5374" y="22003"/>
                    <a:pt x="14231" y="21720"/>
                    <a:pt x="15355" y="22642"/>
                  </a:cubicBezTo>
                  <a:cubicBezTo>
                    <a:pt x="16478" y="23564"/>
                    <a:pt x="16054" y="23586"/>
                    <a:pt x="14077" y="24467"/>
                  </a:cubicBezTo>
                  <a:cubicBezTo>
                    <a:pt x="12099" y="25348"/>
                    <a:pt x="10708" y="26234"/>
                    <a:pt x="8972" y="26061"/>
                  </a:cubicBezTo>
                  <a:cubicBezTo>
                    <a:pt x="7234" y="25888"/>
                    <a:pt x="5851" y="25597"/>
                    <a:pt x="6340" y="26259"/>
                  </a:cubicBezTo>
                  <a:cubicBezTo>
                    <a:pt x="6828" y="26919"/>
                    <a:pt x="7931" y="27419"/>
                    <a:pt x="6190" y="27832"/>
                  </a:cubicBezTo>
                  <a:cubicBezTo>
                    <a:pt x="4451" y="28247"/>
                    <a:pt x="1168" y="27172"/>
                    <a:pt x="1608" y="28161"/>
                  </a:cubicBezTo>
                  <a:cubicBezTo>
                    <a:pt x="2050" y="29150"/>
                    <a:pt x="5899" y="29217"/>
                    <a:pt x="7519" y="29624"/>
                  </a:cubicBezTo>
                  <a:cubicBezTo>
                    <a:pt x="9139" y="30031"/>
                    <a:pt x="8997" y="29843"/>
                    <a:pt x="9087" y="30947"/>
                  </a:cubicBezTo>
                  <a:cubicBezTo>
                    <a:pt x="9176" y="32051"/>
                    <a:pt x="9010" y="32028"/>
                    <a:pt x="10943" y="30888"/>
                  </a:cubicBezTo>
                  <a:cubicBezTo>
                    <a:pt x="12875" y="29746"/>
                    <a:pt x="17958" y="32263"/>
                    <a:pt x="19841" y="31450"/>
                  </a:cubicBezTo>
                  <a:cubicBezTo>
                    <a:pt x="19841" y="31450"/>
                    <a:pt x="21467" y="34235"/>
                    <a:pt x="20518" y="36697"/>
                  </a:cubicBezTo>
                  <a:cubicBezTo>
                    <a:pt x="19566" y="39158"/>
                    <a:pt x="19081" y="41671"/>
                    <a:pt x="19715" y="41927"/>
                  </a:cubicBezTo>
                  <a:cubicBezTo>
                    <a:pt x="20113" y="42087"/>
                    <a:pt x="19732" y="40990"/>
                    <a:pt x="21959" y="39338"/>
                  </a:cubicBezTo>
                  <a:cubicBezTo>
                    <a:pt x="22737" y="38763"/>
                    <a:pt x="27071" y="37057"/>
                    <a:pt x="29070" y="32064"/>
                  </a:cubicBezTo>
                  <a:cubicBezTo>
                    <a:pt x="29070" y="32064"/>
                    <a:pt x="30328" y="33419"/>
                    <a:pt x="30437" y="34946"/>
                  </a:cubicBezTo>
                  <a:cubicBezTo>
                    <a:pt x="30546" y="36473"/>
                    <a:pt x="31231" y="34272"/>
                    <a:pt x="31609" y="31349"/>
                  </a:cubicBezTo>
                  <a:cubicBezTo>
                    <a:pt x="31775" y="30105"/>
                    <a:pt x="33491" y="27173"/>
                    <a:pt x="31755" y="2246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2507731" y="3895651"/>
              <a:ext cx="1060146" cy="963876"/>
            </a:xfrm>
            <a:custGeom>
              <a:avLst/>
              <a:gdLst/>
              <a:ahLst/>
              <a:cxnLst/>
              <a:rect l="l" t="t" r="r" b="b"/>
              <a:pathLst>
                <a:path w="33488" h="30447" extrusionOk="0">
                  <a:moveTo>
                    <a:pt x="615" y="1"/>
                  </a:moveTo>
                  <a:cubicBezTo>
                    <a:pt x="1" y="750"/>
                    <a:pt x="3776" y="1896"/>
                    <a:pt x="3602" y="3632"/>
                  </a:cubicBezTo>
                  <a:cubicBezTo>
                    <a:pt x="3536" y="4288"/>
                    <a:pt x="3231" y="4788"/>
                    <a:pt x="2875" y="5159"/>
                  </a:cubicBezTo>
                  <a:cubicBezTo>
                    <a:pt x="2568" y="5479"/>
                    <a:pt x="2766" y="6011"/>
                    <a:pt x="3208" y="6051"/>
                  </a:cubicBezTo>
                  <a:cubicBezTo>
                    <a:pt x="4431" y="6155"/>
                    <a:pt x="6010" y="6487"/>
                    <a:pt x="6728" y="7455"/>
                  </a:cubicBezTo>
                  <a:cubicBezTo>
                    <a:pt x="7988" y="9153"/>
                    <a:pt x="5193" y="9326"/>
                    <a:pt x="5283" y="9843"/>
                  </a:cubicBezTo>
                  <a:cubicBezTo>
                    <a:pt x="5375" y="10362"/>
                    <a:pt x="14231" y="10079"/>
                    <a:pt x="15354" y="10999"/>
                  </a:cubicBezTo>
                  <a:cubicBezTo>
                    <a:pt x="16478" y="11921"/>
                    <a:pt x="16053" y="11943"/>
                    <a:pt x="14075" y="12825"/>
                  </a:cubicBezTo>
                  <a:cubicBezTo>
                    <a:pt x="12098" y="13707"/>
                    <a:pt x="10707" y="14592"/>
                    <a:pt x="8971" y="14420"/>
                  </a:cubicBezTo>
                  <a:cubicBezTo>
                    <a:pt x="7233" y="14247"/>
                    <a:pt x="5850" y="13956"/>
                    <a:pt x="6339" y="14618"/>
                  </a:cubicBezTo>
                  <a:cubicBezTo>
                    <a:pt x="6829" y="15278"/>
                    <a:pt x="7930" y="15777"/>
                    <a:pt x="6190" y="16190"/>
                  </a:cubicBezTo>
                  <a:cubicBezTo>
                    <a:pt x="4451" y="16604"/>
                    <a:pt x="1167" y="15530"/>
                    <a:pt x="1608" y="16518"/>
                  </a:cubicBezTo>
                  <a:cubicBezTo>
                    <a:pt x="2049" y="17507"/>
                    <a:pt x="5900" y="17576"/>
                    <a:pt x="7520" y="17983"/>
                  </a:cubicBezTo>
                  <a:cubicBezTo>
                    <a:pt x="9140" y="18389"/>
                    <a:pt x="8997" y="18203"/>
                    <a:pt x="9086" y="19306"/>
                  </a:cubicBezTo>
                  <a:cubicBezTo>
                    <a:pt x="9175" y="20409"/>
                    <a:pt x="9010" y="20385"/>
                    <a:pt x="10943" y="19245"/>
                  </a:cubicBezTo>
                  <a:cubicBezTo>
                    <a:pt x="12874" y="18104"/>
                    <a:pt x="17957" y="20622"/>
                    <a:pt x="19840" y="19809"/>
                  </a:cubicBezTo>
                  <a:cubicBezTo>
                    <a:pt x="19840" y="19809"/>
                    <a:pt x="21468" y="22594"/>
                    <a:pt x="20516" y="25055"/>
                  </a:cubicBezTo>
                  <a:cubicBezTo>
                    <a:pt x="19565" y="27517"/>
                    <a:pt x="19081" y="30029"/>
                    <a:pt x="19715" y="30286"/>
                  </a:cubicBezTo>
                  <a:cubicBezTo>
                    <a:pt x="20114" y="30446"/>
                    <a:pt x="19731" y="29350"/>
                    <a:pt x="21958" y="27698"/>
                  </a:cubicBezTo>
                  <a:cubicBezTo>
                    <a:pt x="22736" y="27120"/>
                    <a:pt x="27069" y="25416"/>
                    <a:pt x="29069" y="20422"/>
                  </a:cubicBezTo>
                  <a:cubicBezTo>
                    <a:pt x="29069" y="20422"/>
                    <a:pt x="30327" y="21779"/>
                    <a:pt x="30436" y="23306"/>
                  </a:cubicBezTo>
                  <a:cubicBezTo>
                    <a:pt x="30545" y="24833"/>
                    <a:pt x="31232" y="22631"/>
                    <a:pt x="31610" y="19708"/>
                  </a:cubicBezTo>
                  <a:cubicBezTo>
                    <a:pt x="31770" y="18470"/>
                    <a:pt x="33487" y="15537"/>
                    <a:pt x="31749" y="10829"/>
                  </a:cubicBezTo>
                  <a:cubicBezTo>
                    <a:pt x="31749" y="10829"/>
                    <a:pt x="26784" y="10597"/>
                    <a:pt x="17852" y="8091"/>
                  </a:cubicBezTo>
                  <a:cubicBezTo>
                    <a:pt x="4249" y="4276"/>
                    <a:pt x="615" y="1"/>
                    <a:pt x="615" y="1"/>
                  </a:cubicBez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6"/>
            <p:cNvSpPr/>
            <p:nvPr/>
          </p:nvSpPr>
          <p:spPr>
            <a:xfrm>
              <a:off x="3101877" y="3781495"/>
              <a:ext cx="125459" cy="141224"/>
            </a:xfrm>
            <a:custGeom>
              <a:avLst/>
              <a:gdLst/>
              <a:ahLst/>
              <a:cxnLst/>
              <a:rect l="l" t="t" r="r" b="b"/>
              <a:pathLst>
                <a:path w="3963" h="4461" extrusionOk="0">
                  <a:moveTo>
                    <a:pt x="97" y="1"/>
                  </a:moveTo>
                  <a:cubicBezTo>
                    <a:pt x="45" y="1"/>
                    <a:pt x="0" y="64"/>
                    <a:pt x="48" y="105"/>
                  </a:cubicBezTo>
                  <a:cubicBezTo>
                    <a:pt x="1530" y="1342"/>
                    <a:pt x="2646" y="2938"/>
                    <a:pt x="3835" y="4439"/>
                  </a:cubicBezTo>
                  <a:cubicBezTo>
                    <a:pt x="3848" y="4454"/>
                    <a:pt x="3862" y="4461"/>
                    <a:pt x="3877" y="4461"/>
                  </a:cubicBezTo>
                  <a:cubicBezTo>
                    <a:pt x="3921" y="4461"/>
                    <a:pt x="3963" y="4398"/>
                    <a:pt x="3924" y="4350"/>
                  </a:cubicBezTo>
                  <a:cubicBezTo>
                    <a:pt x="2732" y="2848"/>
                    <a:pt x="1618" y="1254"/>
                    <a:pt x="139" y="16"/>
                  </a:cubicBezTo>
                  <a:cubicBezTo>
                    <a:pt x="125" y="5"/>
                    <a:pt x="111"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6"/>
            <p:cNvSpPr/>
            <p:nvPr/>
          </p:nvSpPr>
          <p:spPr>
            <a:xfrm>
              <a:off x="3061165" y="4253600"/>
              <a:ext cx="108269" cy="9054"/>
            </a:xfrm>
            <a:custGeom>
              <a:avLst/>
              <a:gdLst/>
              <a:ahLst/>
              <a:cxnLst/>
              <a:rect l="l" t="t" r="r" b="b"/>
              <a:pathLst>
                <a:path w="3420" h="286" extrusionOk="0">
                  <a:moveTo>
                    <a:pt x="3344" y="1"/>
                  </a:moveTo>
                  <a:cubicBezTo>
                    <a:pt x="3342" y="1"/>
                    <a:pt x="3340" y="1"/>
                    <a:pt x="3338" y="1"/>
                  </a:cubicBezTo>
                  <a:cubicBezTo>
                    <a:pt x="2797" y="33"/>
                    <a:pt x="2255" y="68"/>
                    <a:pt x="1711" y="100"/>
                  </a:cubicBezTo>
                  <a:cubicBezTo>
                    <a:pt x="1307" y="125"/>
                    <a:pt x="900" y="160"/>
                    <a:pt x="494" y="160"/>
                  </a:cubicBezTo>
                  <a:cubicBezTo>
                    <a:pt x="357" y="160"/>
                    <a:pt x="219" y="156"/>
                    <a:pt x="82" y="146"/>
                  </a:cubicBezTo>
                  <a:cubicBezTo>
                    <a:pt x="80" y="146"/>
                    <a:pt x="79" y="146"/>
                    <a:pt x="77" y="146"/>
                  </a:cubicBezTo>
                  <a:cubicBezTo>
                    <a:pt x="1" y="146"/>
                    <a:pt x="4" y="266"/>
                    <a:pt x="82" y="271"/>
                  </a:cubicBezTo>
                  <a:cubicBezTo>
                    <a:pt x="220" y="281"/>
                    <a:pt x="358" y="285"/>
                    <a:pt x="495" y="285"/>
                  </a:cubicBezTo>
                  <a:cubicBezTo>
                    <a:pt x="901" y="285"/>
                    <a:pt x="1307" y="250"/>
                    <a:pt x="1711" y="226"/>
                  </a:cubicBezTo>
                  <a:cubicBezTo>
                    <a:pt x="2254" y="193"/>
                    <a:pt x="2794" y="158"/>
                    <a:pt x="3338" y="126"/>
                  </a:cubicBezTo>
                  <a:cubicBezTo>
                    <a:pt x="3417" y="120"/>
                    <a:pt x="3420"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2631796" y="3710646"/>
              <a:ext cx="1068187" cy="979705"/>
            </a:xfrm>
            <a:custGeom>
              <a:avLst/>
              <a:gdLst/>
              <a:ahLst/>
              <a:cxnLst/>
              <a:rect l="l" t="t" r="r" b="b"/>
              <a:pathLst>
                <a:path w="33742" h="30947" extrusionOk="0">
                  <a:moveTo>
                    <a:pt x="15336" y="1"/>
                  </a:moveTo>
                  <a:cubicBezTo>
                    <a:pt x="15291" y="1"/>
                    <a:pt x="15249" y="65"/>
                    <a:pt x="15289" y="111"/>
                  </a:cubicBezTo>
                  <a:cubicBezTo>
                    <a:pt x="16977" y="2051"/>
                    <a:pt x="17959" y="4633"/>
                    <a:pt x="19038" y="6935"/>
                  </a:cubicBezTo>
                  <a:cubicBezTo>
                    <a:pt x="20219" y="9462"/>
                    <a:pt x="21397" y="12114"/>
                    <a:pt x="23197" y="14274"/>
                  </a:cubicBezTo>
                  <a:cubicBezTo>
                    <a:pt x="23878" y="15091"/>
                    <a:pt x="24685" y="15840"/>
                    <a:pt x="25666" y="16268"/>
                  </a:cubicBezTo>
                  <a:cubicBezTo>
                    <a:pt x="22540" y="15802"/>
                    <a:pt x="19417" y="15236"/>
                    <a:pt x="16344" y="14498"/>
                  </a:cubicBezTo>
                  <a:cubicBezTo>
                    <a:pt x="16365" y="14466"/>
                    <a:pt x="16363" y="14415"/>
                    <a:pt x="16315" y="14399"/>
                  </a:cubicBezTo>
                  <a:cubicBezTo>
                    <a:pt x="15267" y="14018"/>
                    <a:pt x="14278" y="13497"/>
                    <a:pt x="13368" y="12866"/>
                  </a:cubicBezTo>
                  <a:cubicBezTo>
                    <a:pt x="12610" y="11615"/>
                    <a:pt x="11989" y="10289"/>
                    <a:pt x="11521" y="8903"/>
                  </a:cubicBezTo>
                  <a:cubicBezTo>
                    <a:pt x="11510" y="8873"/>
                    <a:pt x="11485" y="8860"/>
                    <a:pt x="11460" y="8860"/>
                  </a:cubicBezTo>
                  <a:cubicBezTo>
                    <a:pt x="11421" y="8860"/>
                    <a:pt x="11384" y="8890"/>
                    <a:pt x="11398" y="8937"/>
                  </a:cubicBezTo>
                  <a:cubicBezTo>
                    <a:pt x="11842" y="10245"/>
                    <a:pt x="12422" y="11499"/>
                    <a:pt x="13122" y="12690"/>
                  </a:cubicBezTo>
                  <a:cubicBezTo>
                    <a:pt x="11608" y="11591"/>
                    <a:pt x="10328" y="10176"/>
                    <a:pt x="9400" y="8532"/>
                  </a:cubicBezTo>
                  <a:cubicBezTo>
                    <a:pt x="9388" y="8511"/>
                    <a:pt x="9369" y="8502"/>
                    <a:pt x="9350" y="8502"/>
                  </a:cubicBezTo>
                  <a:cubicBezTo>
                    <a:pt x="9308" y="8502"/>
                    <a:pt x="9264" y="8547"/>
                    <a:pt x="9291" y="8596"/>
                  </a:cubicBezTo>
                  <a:cubicBezTo>
                    <a:pt x="10271" y="10336"/>
                    <a:pt x="11644" y="11823"/>
                    <a:pt x="13272" y="12952"/>
                  </a:cubicBezTo>
                  <a:cubicBezTo>
                    <a:pt x="13282" y="12971"/>
                    <a:pt x="13293" y="12990"/>
                    <a:pt x="13304" y="13009"/>
                  </a:cubicBezTo>
                  <a:cubicBezTo>
                    <a:pt x="13317" y="13030"/>
                    <a:pt x="13336" y="13039"/>
                    <a:pt x="13354" y="13039"/>
                  </a:cubicBezTo>
                  <a:cubicBezTo>
                    <a:pt x="13367" y="13039"/>
                    <a:pt x="13379" y="13035"/>
                    <a:pt x="13389" y="13029"/>
                  </a:cubicBezTo>
                  <a:cubicBezTo>
                    <a:pt x="14214" y="13589"/>
                    <a:pt x="15101" y="14056"/>
                    <a:pt x="16038" y="14418"/>
                  </a:cubicBezTo>
                  <a:cubicBezTo>
                    <a:pt x="14838" y="14124"/>
                    <a:pt x="13647" y="13803"/>
                    <a:pt x="12466" y="13454"/>
                  </a:cubicBezTo>
                  <a:cubicBezTo>
                    <a:pt x="12473" y="13423"/>
                    <a:pt x="12461" y="13390"/>
                    <a:pt x="12422" y="13381"/>
                  </a:cubicBezTo>
                  <a:cubicBezTo>
                    <a:pt x="12291" y="13356"/>
                    <a:pt x="12163" y="13343"/>
                    <a:pt x="12035" y="13327"/>
                  </a:cubicBezTo>
                  <a:cubicBezTo>
                    <a:pt x="9901" y="12680"/>
                    <a:pt x="7803" y="11927"/>
                    <a:pt x="5756" y="11054"/>
                  </a:cubicBezTo>
                  <a:cubicBezTo>
                    <a:pt x="4358" y="10101"/>
                    <a:pt x="3237" y="8778"/>
                    <a:pt x="2532" y="7238"/>
                  </a:cubicBezTo>
                  <a:cubicBezTo>
                    <a:pt x="2521" y="7215"/>
                    <a:pt x="2503" y="7205"/>
                    <a:pt x="2484" y="7205"/>
                  </a:cubicBezTo>
                  <a:cubicBezTo>
                    <a:pt x="2443" y="7205"/>
                    <a:pt x="2400" y="7252"/>
                    <a:pt x="2423" y="7302"/>
                  </a:cubicBezTo>
                  <a:cubicBezTo>
                    <a:pt x="3051" y="8678"/>
                    <a:pt x="4012" y="9880"/>
                    <a:pt x="5202" y="10807"/>
                  </a:cubicBezTo>
                  <a:cubicBezTo>
                    <a:pt x="4751" y="10609"/>
                    <a:pt x="4302" y="10411"/>
                    <a:pt x="3857" y="10200"/>
                  </a:cubicBezTo>
                  <a:cubicBezTo>
                    <a:pt x="3851" y="10186"/>
                    <a:pt x="3838" y="10171"/>
                    <a:pt x="3820" y="10164"/>
                  </a:cubicBezTo>
                  <a:cubicBezTo>
                    <a:pt x="3778" y="10145"/>
                    <a:pt x="3736" y="10132"/>
                    <a:pt x="3692" y="10117"/>
                  </a:cubicBezTo>
                  <a:cubicBezTo>
                    <a:pt x="2475" y="9534"/>
                    <a:pt x="1277" y="8907"/>
                    <a:pt x="106" y="8223"/>
                  </a:cubicBezTo>
                  <a:cubicBezTo>
                    <a:pt x="97" y="8217"/>
                    <a:pt x="88" y="8215"/>
                    <a:pt x="79" y="8215"/>
                  </a:cubicBezTo>
                  <a:cubicBezTo>
                    <a:pt x="32" y="8215"/>
                    <a:pt x="0" y="8286"/>
                    <a:pt x="52" y="8314"/>
                  </a:cubicBezTo>
                  <a:cubicBezTo>
                    <a:pt x="1063" y="8918"/>
                    <a:pt x="2097" y="9476"/>
                    <a:pt x="3151" y="9997"/>
                  </a:cubicBezTo>
                  <a:cubicBezTo>
                    <a:pt x="3064" y="9988"/>
                    <a:pt x="2977" y="9984"/>
                    <a:pt x="2891" y="9984"/>
                  </a:cubicBezTo>
                  <a:cubicBezTo>
                    <a:pt x="1980" y="9984"/>
                    <a:pt x="1086" y="10449"/>
                    <a:pt x="301" y="10894"/>
                  </a:cubicBezTo>
                  <a:cubicBezTo>
                    <a:pt x="240" y="10929"/>
                    <a:pt x="277" y="11012"/>
                    <a:pt x="333" y="11012"/>
                  </a:cubicBezTo>
                  <a:cubicBezTo>
                    <a:pt x="343" y="11012"/>
                    <a:pt x="354" y="11009"/>
                    <a:pt x="365" y="11003"/>
                  </a:cubicBezTo>
                  <a:cubicBezTo>
                    <a:pt x="1131" y="10570"/>
                    <a:pt x="2001" y="10113"/>
                    <a:pt x="2888" y="10113"/>
                  </a:cubicBezTo>
                  <a:cubicBezTo>
                    <a:pt x="3139" y="10113"/>
                    <a:pt x="3392" y="10149"/>
                    <a:pt x="3644" y="10234"/>
                  </a:cubicBezTo>
                  <a:cubicBezTo>
                    <a:pt x="4320" y="10558"/>
                    <a:pt x="5001" y="10869"/>
                    <a:pt x="5690" y="11162"/>
                  </a:cubicBezTo>
                  <a:cubicBezTo>
                    <a:pt x="5763" y="11211"/>
                    <a:pt x="5833" y="11263"/>
                    <a:pt x="5907" y="11310"/>
                  </a:cubicBezTo>
                  <a:cubicBezTo>
                    <a:pt x="5918" y="11317"/>
                    <a:pt x="5929" y="11320"/>
                    <a:pt x="5939" y="11320"/>
                  </a:cubicBezTo>
                  <a:cubicBezTo>
                    <a:pt x="5961" y="11320"/>
                    <a:pt x="5980" y="11305"/>
                    <a:pt x="5990" y="11285"/>
                  </a:cubicBezTo>
                  <a:cubicBezTo>
                    <a:pt x="7803" y="12044"/>
                    <a:pt x="9658" y="12706"/>
                    <a:pt x="11537" y="13292"/>
                  </a:cubicBezTo>
                  <a:cubicBezTo>
                    <a:pt x="11500" y="13291"/>
                    <a:pt x="11464" y="13291"/>
                    <a:pt x="11428" y="13291"/>
                  </a:cubicBezTo>
                  <a:cubicBezTo>
                    <a:pt x="8840" y="13291"/>
                    <a:pt x="6466" y="15116"/>
                    <a:pt x="3899" y="15359"/>
                  </a:cubicBezTo>
                  <a:cubicBezTo>
                    <a:pt x="3822" y="15366"/>
                    <a:pt x="3819" y="15484"/>
                    <a:pt x="3890" y="15484"/>
                  </a:cubicBezTo>
                  <a:cubicBezTo>
                    <a:pt x="3893" y="15484"/>
                    <a:pt x="3896" y="15484"/>
                    <a:pt x="3899" y="15484"/>
                  </a:cubicBezTo>
                  <a:cubicBezTo>
                    <a:pt x="5327" y="15350"/>
                    <a:pt x="6659" y="14762"/>
                    <a:pt x="7988" y="14261"/>
                  </a:cubicBezTo>
                  <a:cubicBezTo>
                    <a:pt x="9103" y="13841"/>
                    <a:pt x="10287" y="13424"/>
                    <a:pt x="11488" y="13424"/>
                  </a:cubicBezTo>
                  <a:cubicBezTo>
                    <a:pt x="11689" y="13424"/>
                    <a:pt x="11891" y="13435"/>
                    <a:pt x="12094" y="13461"/>
                  </a:cubicBezTo>
                  <a:cubicBezTo>
                    <a:pt x="14180" y="14093"/>
                    <a:pt x="16296" y="14637"/>
                    <a:pt x="18412" y="15119"/>
                  </a:cubicBezTo>
                  <a:cubicBezTo>
                    <a:pt x="19374" y="15337"/>
                    <a:pt x="20344" y="15549"/>
                    <a:pt x="21317" y="15756"/>
                  </a:cubicBezTo>
                  <a:cubicBezTo>
                    <a:pt x="20514" y="15852"/>
                    <a:pt x="19720" y="16150"/>
                    <a:pt x="18975" y="16484"/>
                  </a:cubicBezTo>
                  <a:cubicBezTo>
                    <a:pt x="17506" y="17142"/>
                    <a:pt x="16107" y="17944"/>
                    <a:pt x="14751" y="18810"/>
                  </a:cubicBezTo>
                  <a:cubicBezTo>
                    <a:pt x="15104" y="18414"/>
                    <a:pt x="15515" y="18075"/>
                    <a:pt x="16017" y="17811"/>
                  </a:cubicBezTo>
                  <a:cubicBezTo>
                    <a:pt x="16079" y="17778"/>
                    <a:pt x="16043" y="17694"/>
                    <a:pt x="15985" y="17694"/>
                  </a:cubicBezTo>
                  <a:cubicBezTo>
                    <a:pt x="15975" y="17694"/>
                    <a:pt x="15965" y="17696"/>
                    <a:pt x="15955" y="17701"/>
                  </a:cubicBezTo>
                  <a:cubicBezTo>
                    <a:pt x="15318" y="18036"/>
                    <a:pt x="14813" y="18491"/>
                    <a:pt x="14399" y="19035"/>
                  </a:cubicBezTo>
                  <a:cubicBezTo>
                    <a:pt x="14319" y="19087"/>
                    <a:pt x="14234" y="19137"/>
                    <a:pt x="14154" y="19191"/>
                  </a:cubicBezTo>
                  <a:cubicBezTo>
                    <a:pt x="12422" y="20331"/>
                    <a:pt x="10649" y="21763"/>
                    <a:pt x="8715" y="22547"/>
                  </a:cubicBezTo>
                  <a:cubicBezTo>
                    <a:pt x="8712" y="22520"/>
                    <a:pt x="8695" y="22498"/>
                    <a:pt x="8662" y="22498"/>
                  </a:cubicBezTo>
                  <a:cubicBezTo>
                    <a:pt x="8661" y="22498"/>
                    <a:pt x="8660" y="22498"/>
                    <a:pt x="8659" y="22498"/>
                  </a:cubicBezTo>
                  <a:cubicBezTo>
                    <a:pt x="8557" y="22506"/>
                    <a:pt x="8456" y="22509"/>
                    <a:pt x="8355" y="22509"/>
                  </a:cubicBezTo>
                  <a:cubicBezTo>
                    <a:pt x="6998" y="22509"/>
                    <a:pt x="5759" y="21814"/>
                    <a:pt x="4608" y="21151"/>
                  </a:cubicBezTo>
                  <a:cubicBezTo>
                    <a:pt x="4598" y="21145"/>
                    <a:pt x="4587" y="21142"/>
                    <a:pt x="4577" y="21142"/>
                  </a:cubicBezTo>
                  <a:cubicBezTo>
                    <a:pt x="4522" y="21142"/>
                    <a:pt x="4485" y="21226"/>
                    <a:pt x="4546" y="21260"/>
                  </a:cubicBezTo>
                  <a:cubicBezTo>
                    <a:pt x="5711" y="21933"/>
                    <a:pt x="6972" y="22628"/>
                    <a:pt x="8348" y="22628"/>
                  </a:cubicBezTo>
                  <a:cubicBezTo>
                    <a:pt x="8402" y="22628"/>
                    <a:pt x="8457" y="22626"/>
                    <a:pt x="8512" y="22624"/>
                  </a:cubicBezTo>
                  <a:lnTo>
                    <a:pt x="8512" y="22624"/>
                  </a:lnTo>
                  <a:cubicBezTo>
                    <a:pt x="7695" y="22933"/>
                    <a:pt x="6850" y="23125"/>
                    <a:pt x="5966" y="23125"/>
                  </a:cubicBezTo>
                  <a:cubicBezTo>
                    <a:pt x="5383" y="23125"/>
                    <a:pt x="4783" y="23041"/>
                    <a:pt x="4165" y="22854"/>
                  </a:cubicBezTo>
                  <a:cubicBezTo>
                    <a:pt x="4158" y="22852"/>
                    <a:pt x="4152" y="22851"/>
                    <a:pt x="4146" y="22851"/>
                  </a:cubicBezTo>
                  <a:cubicBezTo>
                    <a:pt x="4083" y="22851"/>
                    <a:pt x="4061" y="22954"/>
                    <a:pt x="4133" y="22976"/>
                  </a:cubicBezTo>
                  <a:cubicBezTo>
                    <a:pt x="4762" y="23167"/>
                    <a:pt x="5371" y="23251"/>
                    <a:pt x="5964" y="23251"/>
                  </a:cubicBezTo>
                  <a:cubicBezTo>
                    <a:pt x="8592" y="23251"/>
                    <a:pt x="10887" y="21584"/>
                    <a:pt x="13071" y="20078"/>
                  </a:cubicBezTo>
                  <a:cubicBezTo>
                    <a:pt x="13443" y="19820"/>
                    <a:pt x="13820" y="19567"/>
                    <a:pt x="14198" y="19316"/>
                  </a:cubicBezTo>
                  <a:lnTo>
                    <a:pt x="14198" y="19316"/>
                  </a:lnTo>
                  <a:cubicBezTo>
                    <a:pt x="14051" y="19537"/>
                    <a:pt x="13914" y="19769"/>
                    <a:pt x="13789" y="20011"/>
                  </a:cubicBezTo>
                  <a:cubicBezTo>
                    <a:pt x="13308" y="20950"/>
                    <a:pt x="12931" y="21945"/>
                    <a:pt x="12197" y="22726"/>
                  </a:cubicBezTo>
                  <a:cubicBezTo>
                    <a:pt x="12153" y="22771"/>
                    <a:pt x="12196" y="22836"/>
                    <a:pt x="12244" y="22836"/>
                  </a:cubicBezTo>
                  <a:cubicBezTo>
                    <a:pt x="12258" y="22836"/>
                    <a:pt x="12273" y="22830"/>
                    <a:pt x="12286" y="22816"/>
                  </a:cubicBezTo>
                  <a:cubicBezTo>
                    <a:pt x="12984" y="22075"/>
                    <a:pt x="13368" y="21144"/>
                    <a:pt x="13814" y="20242"/>
                  </a:cubicBezTo>
                  <a:cubicBezTo>
                    <a:pt x="14015" y="19839"/>
                    <a:pt x="14239" y="19466"/>
                    <a:pt x="14496" y="19124"/>
                  </a:cubicBezTo>
                  <a:cubicBezTo>
                    <a:pt x="15508" y="18465"/>
                    <a:pt x="16544" y="17843"/>
                    <a:pt x="17614" y="17284"/>
                  </a:cubicBezTo>
                  <a:cubicBezTo>
                    <a:pt x="18830" y="16653"/>
                    <a:pt x="20296" y="15869"/>
                    <a:pt x="21728" y="15840"/>
                  </a:cubicBezTo>
                  <a:cubicBezTo>
                    <a:pt x="23004" y="16106"/>
                    <a:pt x="24289" y="16352"/>
                    <a:pt x="25579" y="16572"/>
                  </a:cubicBezTo>
                  <a:cubicBezTo>
                    <a:pt x="24739" y="16848"/>
                    <a:pt x="24013" y="17512"/>
                    <a:pt x="23387" y="18151"/>
                  </a:cubicBezTo>
                  <a:cubicBezTo>
                    <a:pt x="22989" y="18557"/>
                    <a:pt x="22617" y="18989"/>
                    <a:pt x="22278" y="19444"/>
                  </a:cubicBezTo>
                  <a:cubicBezTo>
                    <a:pt x="22276" y="19444"/>
                    <a:pt x="22274" y="19444"/>
                    <a:pt x="22272" y="19444"/>
                  </a:cubicBezTo>
                  <a:cubicBezTo>
                    <a:pt x="22248" y="19444"/>
                    <a:pt x="22223" y="19453"/>
                    <a:pt x="22212" y="19483"/>
                  </a:cubicBezTo>
                  <a:cubicBezTo>
                    <a:pt x="22204" y="19511"/>
                    <a:pt x="22198" y="19538"/>
                    <a:pt x="22189" y="19566"/>
                  </a:cubicBezTo>
                  <a:cubicBezTo>
                    <a:pt x="21786" y="20126"/>
                    <a:pt x="21434" y="20725"/>
                    <a:pt x="21165" y="21363"/>
                  </a:cubicBezTo>
                  <a:cubicBezTo>
                    <a:pt x="20373" y="23239"/>
                    <a:pt x="20552" y="25217"/>
                    <a:pt x="20166" y="27172"/>
                  </a:cubicBezTo>
                  <a:cubicBezTo>
                    <a:pt x="20063" y="27698"/>
                    <a:pt x="19886" y="28184"/>
                    <a:pt x="19678" y="28678"/>
                  </a:cubicBezTo>
                  <a:cubicBezTo>
                    <a:pt x="19346" y="29462"/>
                    <a:pt x="19134" y="30460"/>
                    <a:pt x="18268" y="30819"/>
                  </a:cubicBezTo>
                  <a:cubicBezTo>
                    <a:pt x="18202" y="30848"/>
                    <a:pt x="18220" y="30946"/>
                    <a:pt x="18277" y="30946"/>
                  </a:cubicBezTo>
                  <a:cubicBezTo>
                    <a:pt x="18285" y="30946"/>
                    <a:pt x="18292" y="30945"/>
                    <a:pt x="18300" y="30941"/>
                  </a:cubicBezTo>
                  <a:cubicBezTo>
                    <a:pt x="19273" y="30536"/>
                    <a:pt x="19532" y="29363"/>
                    <a:pt x="19900" y="28478"/>
                  </a:cubicBezTo>
                  <a:cubicBezTo>
                    <a:pt x="20233" y="27681"/>
                    <a:pt x="20373" y="26839"/>
                    <a:pt x="20451" y="25982"/>
                  </a:cubicBezTo>
                  <a:cubicBezTo>
                    <a:pt x="20543" y="24998"/>
                    <a:pt x="20579" y="24006"/>
                    <a:pt x="20780" y="23036"/>
                  </a:cubicBezTo>
                  <a:cubicBezTo>
                    <a:pt x="21010" y="21931"/>
                    <a:pt x="21455" y="20894"/>
                    <a:pt x="22077" y="19956"/>
                  </a:cubicBezTo>
                  <a:lnTo>
                    <a:pt x="22077" y="19956"/>
                  </a:lnTo>
                  <a:cubicBezTo>
                    <a:pt x="21664" y="21541"/>
                    <a:pt x="21890" y="23255"/>
                    <a:pt x="22724" y="24673"/>
                  </a:cubicBezTo>
                  <a:cubicBezTo>
                    <a:pt x="22737" y="24695"/>
                    <a:pt x="22756" y="24704"/>
                    <a:pt x="22775" y="24704"/>
                  </a:cubicBezTo>
                  <a:cubicBezTo>
                    <a:pt x="22818" y="24704"/>
                    <a:pt x="22862" y="24659"/>
                    <a:pt x="22833" y="24609"/>
                  </a:cubicBezTo>
                  <a:cubicBezTo>
                    <a:pt x="21951" y="23110"/>
                    <a:pt x="21762" y="21276"/>
                    <a:pt x="22304" y="19626"/>
                  </a:cubicBezTo>
                  <a:cubicBezTo>
                    <a:pt x="22798" y="18942"/>
                    <a:pt x="23373" y="18317"/>
                    <a:pt x="23991" y="17742"/>
                  </a:cubicBezTo>
                  <a:cubicBezTo>
                    <a:pt x="24538" y="17235"/>
                    <a:pt x="25175" y="16781"/>
                    <a:pt x="25884" y="16625"/>
                  </a:cubicBezTo>
                  <a:cubicBezTo>
                    <a:pt x="26231" y="16684"/>
                    <a:pt x="26578" y="16734"/>
                    <a:pt x="26924" y="16788"/>
                  </a:cubicBezTo>
                  <a:cubicBezTo>
                    <a:pt x="26181" y="17277"/>
                    <a:pt x="25914" y="18417"/>
                    <a:pt x="25819" y="19227"/>
                  </a:cubicBezTo>
                  <a:cubicBezTo>
                    <a:pt x="25650" y="20681"/>
                    <a:pt x="25970" y="22147"/>
                    <a:pt x="26284" y="23561"/>
                  </a:cubicBezTo>
                  <a:cubicBezTo>
                    <a:pt x="26292" y="23593"/>
                    <a:pt x="26316" y="23606"/>
                    <a:pt x="26341" y="23606"/>
                  </a:cubicBezTo>
                  <a:cubicBezTo>
                    <a:pt x="26378" y="23606"/>
                    <a:pt x="26418" y="23575"/>
                    <a:pt x="26407" y="23529"/>
                  </a:cubicBezTo>
                  <a:cubicBezTo>
                    <a:pt x="26129" y="22281"/>
                    <a:pt x="25852" y="21009"/>
                    <a:pt x="25906" y="19723"/>
                  </a:cubicBezTo>
                  <a:cubicBezTo>
                    <a:pt x="25946" y="18799"/>
                    <a:pt x="26180" y="17290"/>
                    <a:pt x="27126" y="16820"/>
                  </a:cubicBezTo>
                  <a:cubicBezTo>
                    <a:pt x="29285" y="17147"/>
                    <a:pt x="31450" y="17387"/>
                    <a:pt x="33604" y="17483"/>
                  </a:cubicBezTo>
                  <a:cubicBezTo>
                    <a:pt x="33606" y="17483"/>
                    <a:pt x="33609" y="17484"/>
                    <a:pt x="33611" y="17484"/>
                  </a:cubicBezTo>
                  <a:cubicBezTo>
                    <a:pt x="33742" y="17484"/>
                    <a:pt x="33734" y="17287"/>
                    <a:pt x="33604" y="17272"/>
                  </a:cubicBezTo>
                  <a:cubicBezTo>
                    <a:pt x="31419" y="17033"/>
                    <a:pt x="29218" y="16769"/>
                    <a:pt x="27012" y="16462"/>
                  </a:cubicBezTo>
                  <a:cubicBezTo>
                    <a:pt x="26610" y="16144"/>
                    <a:pt x="26443" y="15367"/>
                    <a:pt x="26289" y="14959"/>
                  </a:cubicBezTo>
                  <a:cubicBezTo>
                    <a:pt x="26186" y="14682"/>
                    <a:pt x="26094" y="14400"/>
                    <a:pt x="25998" y="14123"/>
                  </a:cubicBezTo>
                  <a:cubicBezTo>
                    <a:pt x="26063" y="13557"/>
                    <a:pt x="26277" y="12978"/>
                    <a:pt x="26423" y="12437"/>
                  </a:cubicBezTo>
                  <a:cubicBezTo>
                    <a:pt x="26588" y="11819"/>
                    <a:pt x="26754" y="11199"/>
                    <a:pt x="26921" y="10581"/>
                  </a:cubicBezTo>
                  <a:cubicBezTo>
                    <a:pt x="27251" y="9344"/>
                    <a:pt x="27585" y="8108"/>
                    <a:pt x="27916" y="6870"/>
                  </a:cubicBezTo>
                  <a:cubicBezTo>
                    <a:pt x="27929" y="6823"/>
                    <a:pt x="27890" y="6791"/>
                    <a:pt x="27852" y="6791"/>
                  </a:cubicBezTo>
                  <a:cubicBezTo>
                    <a:pt x="27827" y="6791"/>
                    <a:pt x="27803" y="6805"/>
                    <a:pt x="27794" y="6837"/>
                  </a:cubicBezTo>
                  <a:cubicBezTo>
                    <a:pt x="27451" y="8122"/>
                    <a:pt x="27105" y="9406"/>
                    <a:pt x="26761" y="10692"/>
                  </a:cubicBezTo>
                  <a:cubicBezTo>
                    <a:pt x="26596" y="11310"/>
                    <a:pt x="26430" y="11931"/>
                    <a:pt x="26263" y="12549"/>
                  </a:cubicBezTo>
                  <a:cubicBezTo>
                    <a:pt x="26149" y="12974"/>
                    <a:pt x="25992" y="13416"/>
                    <a:pt x="25905" y="13859"/>
                  </a:cubicBezTo>
                  <a:cubicBezTo>
                    <a:pt x="25845" y="13683"/>
                    <a:pt x="25778" y="13510"/>
                    <a:pt x="25722" y="13331"/>
                  </a:cubicBezTo>
                  <a:cubicBezTo>
                    <a:pt x="25371" y="12238"/>
                    <a:pt x="25074" y="11125"/>
                    <a:pt x="24833" y="10001"/>
                  </a:cubicBezTo>
                  <a:cubicBezTo>
                    <a:pt x="24336" y="7692"/>
                    <a:pt x="24080" y="5337"/>
                    <a:pt x="24051" y="2975"/>
                  </a:cubicBezTo>
                  <a:cubicBezTo>
                    <a:pt x="24050" y="2935"/>
                    <a:pt x="24018" y="2914"/>
                    <a:pt x="23987" y="2914"/>
                  </a:cubicBezTo>
                  <a:cubicBezTo>
                    <a:pt x="23956" y="2914"/>
                    <a:pt x="23925" y="2935"/>
                    <a:pt x="23926" y="2975"/>
                  </a:cubicBezTo>
                  <a:cubicBezTo>
                    <a:pt x="23943" y="4507"/>
                    <a:pt x="24059" y="6034"/>
                    <a:pt x="24273" y="7548"/>
                  </a:cubicBezTo>
                  <a:cubicBezTo>
                    <a:pt x="23569" y="6095"/>
                    <a:pt x="22835" y="4657"/>
                    <a:pt x="21933" y="3316"/>
                  </a:cubicBezTo>
                  <a:cubicBezTo>
                    <a:pt x="21920" y="3296"/>
                    <a:pt x="21900" y="3287"/>
                    <a:pt x="21881" y="3287"/>
                  </a:cubicBezTo>
                  <a:cubicBezTo>
                    <a:pt x="21836" y="3287"/>
                    <a:pt x="21793" y="3332"/>
                    <a:pt x="21824" y="3380"/>
                  </a:cubicBezTo>
                  <a:cubicBezTo>
                    <a:pt x="22762" y="4777"/>
                    <a:pt x="23521" y="6278"/>
                    <a:pt x="24253" y="7793"/>
                  </a:cubicBezTo>
                  <a:cubicBezTo>
                    <a:pt x="24263" y="7814"/>
                    <a:pt x="24279" y="7821"/>
                    <a:pt x="24296" y="7821"/>
                  </a:cubicBezTo>
                  <a:cubicBezTo>
                    <a:pt x="24301" y="7821"/>
                    <a:pt x="24306" y="7821"/>
                    <a:pt x="24311" y="7820"/>
                  </a:cubicBezTo>
                  <a:cubicBezTo>
                    <a:pt x="24451" y="8763"/>
                    <a:pt x="24629" y="9702"/>
                    <a:pt x="24846" y="10632"/>
                  </a:cubicBezTo>
                  <a:cubicBezTo>
                    <a:pt x="25124" y="11825"/>
                    <a:pt x="25467" y="13003"/>
                    <a:pt x="25867" y="14160"/>
                  </a:cubicBezTo>
                  <a:cubicBezTo>
                    <a:pt x="25860" y="14229"/>
                    <a:pt x="25847" y="14296"/>
                    <a:pt x="25845" y="14362"/>
                  </a:cubicBezTo>
                  <a:cubicBezTo>
                    <a:pt x="25844" y="14403"/>
                    <a:pt x="25874" y="14423"/>
                    <a:pt x="25905" y="14423"/>
                  </a:cubicBezTo>
                  <a:cubicBezTo>
                    <a:pt x="25922" y="14423"/>
                    <a:pt x="25940" y="14417"/>
                    <a:pt x="25953" y="14405"/>
                  </a:cubicBezTo>
                  <a:cubicBezTo>
                    <a:pt x="26146" y="14957"/>
                    <a:pt x="26345" y="15516"/>
                    <a:pt x="26583" y="16049"/>
                  </a:cubicBezTo>
                  <a:cubicBezTo>
                    <a:pt x="26647" y="16192"/>
                    <a:pt x="26716" y="16323"/>
                    <a:pt x="26804" y="16436"/>
                  </a:cubicBezTo>
                  <a:cubicBezTo>
                    <a:pt x="26561" y="16403"/>
                    <a:pt x="26318" y="16366"/>
                    <a:pt x="26076" y="16330"/>
                  </a:cubicBezTo>
                  <a:cubicBezTo>
                    <a:pt x="26072" y="16310"/>
                    <a:pt x="26062" y="16291"/>
                    <a:pt x="26037" y="16282"/>
                  </a:cubicBezTo>
                  <a:cubicBezTo>
                    <a:pt x="23691" y="15474"/>
                    <a:pt x="22234" y="12913"/>
                    <a:pt x="21119" y="10862"/>
                  </a:cubicBezTo>
                  <a:cubicBezTo>
                    <a:pt x="19752" y="8348"/>
                    <a:pt x="18670" y="5694"/>
                    <a:pt x="17359" y="3150"/>
                  </a:cubicBezTo>
                  <a:cubicBezTo>
                    <a:pt x="16795" y="2056"/>
                    <a:pt x="16190" y="954"/>
                    <a:pt x="15377" y="22"/>
                  </a:cubicBezTo>
                  <a:cubicBezTo>
                    <a:pt x="15365" y="7"/>
                    <a:pt x="15351" y="1"/>
                    <a:pt x="1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5" name="Google Shape;4215;p36"/>
          <p:cNvGrpSpPr/>
          <p:nvPr/>
        </p:nvGrpSpPr>
        <p:grpSpPr>
          <a:xfrm>
            <a:off x="7877125" y="3978256"/>
            <a:ext cx="1577905" cy="828125"/>
            <a:chOff x="350375" y="2608781"/>
            <a:chExt cx="1577905" cy="828125"/>
          </a:xfrm>
        </p:grpSpPr>
        <p:sp>
          <p:nvSpPr>
            <p:cNvPr id="4216" name="Google Shape;4216;p36"/>
            <p:cNvSpPr/>
            <p:nvPr/>
          </p:nvSpPr>
          <p:spPr>
            <a:xfrm>
              <a:off x="1170365" y="3220812"/>
              <a:ext cx="182411" cy="216094"/>
            </a:xfrm>
            <a:custGeom>
              <a:avLst/>
              <a:gdLst/>
              <a:ahLst/>
              <a:cxnLst/>
              <a:rect l="l" t="t" r="r" b="b"/>
              <a:pathLst>
                <a:path w="5762" h="6826" extrusionOk="0">
                  <a:moveTo>
                    <a:pt x="5761" y="1"/>
                  </a:moveTo>
                  <a:cubicBezTo>
                    <a:pt x="4669" y="2489"/>
                    <a:pt x="433" y="6826"/>
                    <a:pt x="433" y="6826"/>
                  </a:cubicBezTo>
                  <a:cubicBezTo>
                    <a:pt x="433" y="6826"/>
                    <a:pt x="1" y="5553"/>
                    <a:pt x="1051" y="2930"/>
                  </a:cubicBezTo>
                  <a:cubicBezTo>
                    <a:pt x="2101" y="308"/>
                    <a:pt x="5761" y="1"/>
                    <a:pt x="5761" y="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723932" y="3103743"/>
              <a:ext cx="132518" cy="150531"/>
            </a:xfrm>
            <a:custGeom>
              <a:avLst/>
              <a:gdLst/>
              <a:ahLst/>
              <a:cxnLst/>
              <a:rect l="l" t="t" r="r" b="b"/>
              <a:pathLst>
                <a:path w="4186" h="4755" extrusionOk="0">
                  <a:moveTo>
                    <a:pt x="466" y="4010"/>
                  </a:moveTo>
                  <a:cubicBezTo>
                    <a:pt x="656" y="4455"/>
                    <a:pt x="1282" y="4564"/>
                    <a:pt x="1647" y="3932"/>
                  </a:cubicBezTo>
                  <a:cubicBezTo>
                    <a:pt x="1647" y="3932"/>
                    <a:pt x="2154" y="4755"/>
                    <a:pt x="2831" y="4172"/>
                  </a:cubicBezTo>
                  <a:cubicBezTo>
                    <a:pt x="2831" y="4172"/>
                    <a:pt x="3550" y="4657"/>
                    <a:pt x="3821" y="3956"/>
                  </a:cubicBezTo>
                  <a:cubicBezTo>
                    <a:pt x="4091" y="3255"/>
                    <a:pt x="3694" y="2077"/>
                    <a:pt x="3350" y="2236"/>
                  </a:cubicBezTo>
                  <a:cubicBezTo>
                    <a:pt x="3350" y="2236"/>
                    <a:pt x="4186" y="987"/>
                    <a:pt x="3095" y="494"/>
                  </a:cubicBezTo>
                  <a:cubicBezTo>
                    <a:pt x="2004" y="1"/>
                    <a:pt x="1959" y="952"/>
                    <a:pt x="1959" y="952"/>
                  </a:cubicBezTo>
                  <a:cubicBezTo>
                    <a:pt x="1959" y="952"/>
                    <a:pt x="1202" y="34"/>
                    <a:pt x="928" y="415"/>
                  </a:cubicBezTo>
                  <a:cubicBezTo>
                    <a:pt x="656" y="798"/>
                    <a:pt x="1039" y="2399"/>
                    <a:pt x="1039" y="2399"/>
                  </a:cubicBezTo>
                  <a:cubicBezTo>
                    <a:pt x="1039" y="2399"/>
                    <a:pt x="0" y="2927"/>
                    <a:pt x="466" y="401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6"/>
            <p:cNvSpPr/>
            <p:nvPr/>
          </p:nvSpPr>
          <p:spPr>
            <a:xfrm>
              <a:off x="350375" y="2620526"/>
              <a:ext cx="138850" cy="157749"/>
            </a:xfrm>
            <a:custGeom>
              <a:avLst/>
              <a:gdLst/>
              <a:ahLst/>
              <a:cxnLst/>
              <a:rect l="l" t="t" r="r" b="b"/>
              <a:pathLst>
                <a:path w="4386" h="4983" extrusionOk="0">
                  <a:moveTo>
                    <a:pt x="3085" y="3373"/>
                  </a:moveTo>
                  <a:cubicBezTo>
                    <a:pt x="2796" y="4151"/>
                    <a:pt x="2467" y="4676"/>
                    <a:pt x="1756" y="4480"/>
                  </a:cubicBezTo>
                  <a:cubicBezTo>
                    <a:pt x="1756" y="4480"/>
                    <a:pt x="981" y="4983"/>
                    <a:pt x="697" y="4691"/>
                  </a:cubicBezTo>
                  <a:cubicBezTo>
                    <a:pt x="413" y="4398"/>
                    <a:pt x="787" y="3833"/>
                    <a:pt x="787" y="3833"/>
                  </a:cubicBezTo>
                  <a:cubicBezTo>
                    <a:pt x="787" y="3833"/>
                    <a:pt x="0" y="3185"/>
                    <a:pt x="716" y="1679"/>
                  </a:cubicBezTo>
                  <a:cubicBezTo>
                    <a:pt x="1222" y="616"/>
                    <a:pt x="2016" y="238"/>
                    <a:pt x="2207" y="597"/>
                  </a:cubicBezTo>
                  <a:lnTo>
                    <a:pt x="2399" y="957"/>
                  </a:lnTo>
                  <a:cubicBezTo>
                    <a:pt x="2399" y="957"/>
                    <a:pt x="3127" y="1"/>
                    <a:pt x="3755" y="185"/>
                  </a:cubicBezTo>
                  <a:cubicBezTo>
                    <a:pt x="4385" y="369"/>
                    <a:pt x="4097" y="1145"/>
                    <a:pt x="3780" y="1590"/>
                  </a:cubicBezTo>
                  <a:cubicBezTo>
                    <a:pt x="3780" y="1590"/>
                    <a:pt x="4167" y="1480"/>
                    <a:pt x="3959" y="2357"/>
                  </a:cubicBezTo>
                  <a:cubicBezTo>
                    <a:pt x="3753" y="3235"/>
                    <a:pt x="3085" y="3373"/>
                    <a:pt x="3085" y="3373"/>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6"/>
            <p:cNvSpPr/>
            <p:nvPr/>
          </p:nvSpPr>
          <p:spPr>
            <a:xfrm>
              <a:off x="514044" y="2608781"/>
              <a:ext cx="136064" cy="199189"/>
            </a:xfrm>
            <a:custGeom>
              <a:avLst/>
              <a:gdLst/>
              <a:ahLst/>
              <a:cxnLst/>
              <a:rect l="l" t="t" r="r" b="b"/>
              <a:pathLst>
                <a:path w="4298" h="6292" extrusionOk="0">
                  <a:moveTo>
                    <a:pt x="2700" y="4377"/>
                  </a:moveTo>
                  <a:cubicBezTo>
                    <a:pt x="2656" y="4119"/>
                    <a:pt x="3280" y="3719"/>
                    <a:pt x="3595" y="3396"/>
                  </a:cubicBezTo>
                  <a:cubicBezTo>
                    <a:pt x="3912" y="3075"/>
                    <a:pt x="4298" y="2659"/>
                    <a:pt x="3889" y="2221"/>
                  </a:cubicBezTo>
                  <a:cubicBezTo>
                    <a:pt x="3479" y="1785"/>
                    <a:pt x="4213" y="837"/>
                    <a:pt x="3591" y="420"/>
                  </a:cubicBezTo>
                  <a:cubicBezTo>
                    <a:pt x="2966" y="1"/>
                    <a:pt x="2278" y="1327"/>
                    <a:pt x="2278" y="1327"/>
                  </a:cubicBezTo>
                  <a:cubicBezTo>
                    <a:pt x="2278" y="1327"/>
                    <a:pt x="1879" y="146"/>
                    <a:pt x="1349" y="488"/>
                  </a:cubicBezTo>
                  <a:cubicBezTo>
                    <a:pt x="816" y="828"/>
                    <a:pt x="866" y="2537"/>
                    <a:pt x="866" y="2537"/>
                  </a:cubicBezTo>
                  <a:cubicBezTo>
                    <a:pt x="866" y="2537"/>
                    <a:pt x="0" y="3302"/>
                    <a:pt x="256" y="4035"/>
                  </a:cubicBezTo>
                  <a:cubicBezTo>
                    <a:pt x="512" y="4768"/>
                    <a:pt x="1175" y="4605"/>
                    <a:pt x="1175" y="4605"/>
                  </a:cubicBezTo>
                  <a:cubicBezTo>
                    <a:pt x="1175" y="4605"/>
                    <a:pt x="444" y="5870"/>
                    <a:pt x="1101" y="6081"/>
                  </a:cubicBezTo>
                  <a:cubicBezTo>
                    <a:pt x="1760" y="6292"/>
                    <a:pt x="2865" y="5366"/>
                    <a:pt x="2700" y="437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715036" y="2697770"/>
              <a:ext cx="175636" cy="145624"/>
            </a:xfrm>
            <a:custGeom>
              <a:avLst/>
              <a:gdLst/>
              <a:ahLst/>
              <a:cxnLst/>
              <a:rect l="l" t="t" r="r" b="b"/>
              <a:pathLst>
                <a:path w="5548" h="4600" extrusionOk="0">
                  <a:moveTo>
                    <a:pt x="712" y="3887"/>
                  </a:moveTo>
                  <a:cubicBezTo>
                    <a:pt x="980" y="4352"/>
                    <a:pt x="1516" y="4599"/>
                    <a:pt x="2043" y="4490"/>
                  </a:cubicBezTo>
                  <a:cubicBezTo>
                    <a:pt x="2793" y="4335"/>
                    <a:pt x="3625" y="3836"/>
                    <a:pt x="3933" y="3279"/>
                  </a:cubicBezTo>
                  <a:cubicBezTo>
                    <a:pt x="4394" y="2446"/>
                    <a:pt x="3600" y="1742"/>
                    <a:pt x="3600" y="1742"/>
                  </a:cubicBezTo>
                  <a:cubicBezTo>
                    <a:pt x="3600" y="1742"/>
                    <a:pt x="5547" y="897"/>
                    <a:pt x="4862" y="540"/>
                  </a:cubicBezTo>
                  <a:cubicBezTo>
                    <a:pt x="4176" y="184"/>
                    <a:pt x="2603" y="759"/>
                    <a:pt x="2603" y="759"/>
                  </a:cubicBezTo>
                  <a:cubicBezTo>
                    <a:pt x="2603" y="759"/>
                    <a:pt x="1980" y="1"/>
                    <a:pt x="1541" y="178"/>
                  </a:cubicBezTo>
                  <a:cubicBezTo>
                    <a:pt x="1100" y="357"/>
                    <a:pt x="1417" y="1478"/>
                    <a:pt x="1417" y="1478"/>
                  </a:cubicBezTo>
                  <a:cubicBezTo>
                    <a:pt x="1417" y="1478"/>
                    <a:pt x="489" y="1084"/>
                    <a:pt x="190" y="1944"/>
                  </a:cubicBezTo>
                  <a:cubicBezTo>
                    <a:pt x="1" y="2483"/>
                    <a:pt x="393" y="3333"/>
                    <a:pt x="712" y="3887"/>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499671" y="2840766"/>
              <a:ext cx="134386" cy="179498"/>
            </a:xfrm>
            <a:custGeom>
              <a:avLst/>
              <a:gdLst/>
              <a:ahLst/>
              <a:cxnLst/>
              <a:rect l="l" t="t" r="r" b="b"/>
              <a:pathLst>
                <a:path w="4245" h="5670" extrusionOk="0">
                  <a:moveTo>
                    <a:pt x="389" y="4521"/>
                  </a:moveTo>
                  <a:cubicBezTo>
                    <a:pt x="284" y="5393"/>
                    <a:pt x="1131" y="5542"/>
                    <a:pt x="1355" y="5118"/>
                  </a:cubicBezTo>
                  <a:cubicBezTo>
                    <a:pt x="1355" y="5118"/>
                    <a:pt x="2303" y="5670"/>
                    <a:pt x="3031" y="4822"/>
                  </a:cubicBezTo>
                  <a:cubicBezTo>
                    <a:pt x="4244" y="3417"/>
                    <a:pt x="2869" y="2966"/>
                    <a:pt x="2869" y="2966"/>
                  </a:cubicBezTo>
                  <a:cubicBezTo>
                    <a:pt x="2869" y="2966"/>
                    <a:pt x="3878" y="1934"/>
                    <a:pt x="3519" y="1589"/>
                  </a:cubicBezTo>
                  <a:cubicBezTo>
                    <a:pt x="3162" y="1244"/>
                    <a:pt x="2677" y="1704"/>
                    <a:pt x="2677" y="1704"/>
                  </a:cubicBezTo>
                  <a:cubicBezTo>
                    <a:pt x="2677" y="1704"/>
                    <a:pt x="3766" y="807"/>
                    <a:pt x="3071" y="530"/>
                  </a:cubicBezTo>
                  <a:cubicBezTo>
                    <a:pt x="2373" y="255"/>
                    <a:pt x="1864" y="873"/>
                    <a:pt x="1864" y="873"/>
                  </a:cubicBezTo>
                  <a:cubicBezTo>
                    <a:pt x="1864" y="873"/>
                    <a:pt x="518" y="1"/>
                    <a:pt x="260" y="1113"/>
                  </a:cubicBezTo>
                  <a:cubicBezTo>
                    <a:pt x="1" y="2226"/>
                    <a:pt x="674" y="3690"/>
                    <a:pt x="674" y="3690"/>
                  </a:cubicBezTo>
                  <a:cubicBezTo>
                    <a:pt x="674" y="3690"/>
                    <a:pt x="508" y="3510"/>
                    <a:pt x="389" y="452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420528" y="2706412"/>
              <a:ext cx="1507752" cy="620234"/>
            </a:xfrm>
            <a:custGeom>
              <a:avLst/>
              <a:gdLst/>
              <a:ahLst/>
              <a:cxnLst/>
              <a:rect l="l" t="t" r="r" b="b"/>
              <a:pathLst>
                <a:path w="47627" h="19592" extrusionOk="0">
                  <a:moveTo>
                    <a:pt x="247" y="0"/>
                  </a:moveTo>
                  <a:cubicBezTo>
                    <a:pt x="98" y="0"/>
                    <a:pt x="0" y="231"/>
                    <a:pt x="161" y="334"/>
                  </a:cubicBezTo>
                  <a:cubicBezTo>
                    <a:pt x="3151" y="2258"/>
                    <a:pt x="6237" y="4057"/>
                    <a:pt x="9395" y="5725"/>
                  </a:cubicBezTo>
                  <a:cubicBezTo>
                    <a:pt x="9462" y="5799"/>
                    <a:pt x="9523" y="5878"/>
                    <a:pt x="9593" y="5951"/>
                  </a:cubicBezTo>
                  <a:cubicBezTo>
                    <a:pt x="9617" y="5976"/>
                    <a:pt x="9644" y="5986"/>
                    <a:pt x="9670" y="5986"/>
                  </a:cubicBezTo>
                  <a:cubicBezTo>
                    <a:pt x="9711" y="5986"/>
                    <a:pt x="9751" y="5960"/>
                    <a:pt x="9774" y="5923"/>
                  </a:cubicBezTo>
                  <a:cubicBezTo>
                    <a:pt x="11508" y="6832"/>
                    <a:pt x="13268" y="7699"/>
                    <a:pt x="15048" y="8519"/>
                  </a:cubicBezTo>
                  <a:cubicBezTo>
                    <a:pt x="14183" y="8328"/>
                    <a:pt x="13264" y="8315"/>
                    <a:pt x="12372" y="8230"/>
                  </a:cubicBezTo>
                  <a:cubicBezTo>
                    <a:pt x="9877" y="7988"/>
                    <a:pt x="7419" y="7562"/>
                    <a:pt x="4956" y="7107"/>
                  </a:cubicBezTo>
                  <a:cubicBezTo>
                    <a:pt x="4947" y="7105"/>
                    <a:pt x="4939" y="7105"/>
                    <a:pt x="4931" y="7105"/>
                  </a:cubicBezTo>
                  <a:cubicBezTo>
                    <a:pt x="4808" y="7105"/>
                    <a:pt x="4759" y="7291"/>
                    <a:pt x="4896" y="7326"/>
                  </a:cubicBezTo>
                  <a:cubicBezTo>
                    <a:pt x="6705" y="7801"/>
                    <a:pt x="8546" y="8150"/>
                    <a:pt x="10400" y="8398"/>
                  </a:cubicBezTo>
                  <a:cubicBezTo>
                    <a:pt x="12458" y="8675"/>
                    <a:pt x="14589" y="8608"/>
                    <a:pt x="16553" y="9326"/>
                  </a:cubicBezTo>
                  <a:cubicBezTo>
                    <a:pt x="16564" y="9330"/>
                    <a:pt x="16573" y="9332"/>
                    <a:pt x="16582" y="9332"/>
                  </a:cubicBezTo>
                  <a:cubicBezTo>
                    <a:pt x="16624" y="9332"/>
                    <a:pt x="16650" y="9291"/>
                    <a:pt x="16652" y="9249"/>
                  </a:cubicBezTo>
                  <a:cubicBezTo>
                    <a:pt x="17381" y="9572"/>
                    <a:pt x="18115" y="9880"/>
                    <a:pt x="18851" y="10186"/>
                  </a:cubicBezTo>
                  <a:cubicBezTo>
                    <a:pt x="19017" y="10314"/>
                    <a:pt x="19178" y="10442"/>
                    <a:pt x="19347" y="10565"/>
                  </a:cubicBezTo>
                  <a:cubicBezTo>
                    <a:pt x="19366" y="10579"/>
                    <a:pt x="19385" y="10584"/>
                    <a:pt x="19403" y="10584"/>
                  </a:cubicBezTo>
                  <a:cubicBezTo>
                    <a:pt x="19462" y="10584"/>
                    <a:pt x="19513" y="10527"/>
                    <a:pt x="19520" y="10468"/>
                  </a:cubicBezTo>
                  <a:cubicBezTo>
                    <a:pt x="20573" y="10897"/>
                    <a:pt x="21629" y="11313"/>
                    <a:pt x="22692" y="11707"/>
                  </a:cubicBezTo>
                  <a:cubicBezTo>
                    <a:pt x="26682" y="13189"/>
                    <a:pt x="30818" y="14400"/>
                    <a:pt x="35015" y="15034"/>
                  </a:cubicBezTo>
                  <a:cubicBezTo>
                    <a:pt x="32210" y="16821"/>
                    <a:pt x="28826" y="17181"/>
                    <a:pt x="25475" y="17181"/>
                  </a:cubicBezTo>
                  <a:cubicBezTo>
                    <a:pt x="25386" y="17181"/>
                    <a:pt x="25297" y="17181"/>
                    <a:pt x="25208" y="17181"/>
                  </a:cubicBezTo>
                  <a:cubicBezTo>
                    <a:pt x="25192" y="17169"/>
                    <a:pt x="25174" y="17160"/>
                    <a:pt x="25152" y="17160"/>
                  </a:cubicBezTo>
                  <a:cubicBezTo>
                    <a:pt x="25143" y="17160"/>
                    <a:pt x="25132" y="17162"/>
                    <a:pt x="25121" y="17166"/>
                  </a:cubicBezTo>
                  <a:cubicBezTo>
                    <a:pt x="25109" y="17172"/>
                    <a:pt x="25096" y="17175"/>
                    <a:pt x="25081" y="17181"/>
                  </a:cubicBezTo>
                  <a:cubicBezTo>
                    <a:pt x="24641" y="17178"/>
                    <a:pt x="24201" y="17170"/>
                    <a:pt x="23765" y="17159"/>
                  </a:cubicBezTo>
                  <a:cubicBezTo>
                    <a:pt x="23759" y="17108"/>
                    <a:pt x="23724" y="17059"/>
                    <a:pt x="23656" y="17054"/>
                  </a:cubicBezTo>
                  <a:cubicBezTo>
                    <a:pt x="21278" y="16867"/>
                    <a:pt x="19417" y="15316"/>
                    <a:pt x="17115" y="14839"/>
                  </a:cubicBezTo>
                  <a:cubicBezTo>
                    <a:pt x="15741" y="14555"/>
                    <a:pt x="14337" y="14467"/>
                    <a:pt x="12935" y="14467"/>
                  </a:cubicBezTo>
                  <a:cubicBezTo>
                    <a:pt x="12491" y="14467"/>
                    <a:pt x="12047" y="14476"/>
                    <a:pt x="11604" y="14490"/>
                  </a:cubicBezTo>
                  <a:cubicBezTo>
                    <a:pt x="11504" y="14495"/>
                    <a:pt x="11503" y="14649"/>
                    <a:pt x="11602" y="14649"/>
                  </a:cubicBezTo>
                  <a:cubicBezTo>
                    <a:pt x="11603" y="14649"/>
                    <a:pt x="11604" y="14649"/>
                    <a:pt x="11604" y="14649"/>
                  </a:cubicBezTo>
                  <a:cubicBezTo>
                    <a:pt x="11960" y="14636"/>
                    <a:pt x="12313" y="14630"/>
                    <a:pt x="12664" y="14630"/>
                  </a:cubicBezTo>
                  <a:cubicBezTo>
                    <a:pt x="14759" y="14630"/>
                    <a:pt x="16761" y="14878"/>
                    <a:pt x="18742" y="15718"/>
                  </a:cubicBezTo>
                  <a:cubicBezTo>
                    <a:pt x="19869" y="16196"/>
                    <a:pt x="20894" y="16801"/>
                    <a:pt x="22020" y="17105"/>
                  </a:cubicBezTo>
                  <a:cubicBezTo>
                    <a:pt x="21639" y="17092"/>
                    <a:pt x="21261" y="17077"/>
                    <a:pt x="20891" y="17066"/>
                  </a:cubicBezTo>
                  <a:cubicBezTo>
                    <a:pt x="20336" y="17049"/>
                    <a:pt x="19781" y="17042"/>
                    <a:pt x="19226" y="17042"/>
                  </a:cubicBezTo>
                  <a:cubicBezTo>
                    <a:pt x="14590" y="17042"/>
                    <a:pt x="9951" y="17561"/>
                    <a:pt x="5312" y="17578"/>
                  </a:cubicBezTo>
                  <a:cubicBezTo>
                    <a:pt x="5049" y="17578"/>
                    <a:pt x="5049" y="17986"/>
                    <a:pt x="5312" y="17986"/>
                  </a:cubicBezTo>
                  <a:cubicBezTo>
                    <a:pt x="10577" y="17959"/>
                    <a:pt x="15776" y="17376"/>
                    <a:pt x="21032" y="17376"/>
                  </a:cubicBezTo>
                  <a:cubicBezTo>
                    <a:pt x="21708" y="17376"/>
                    <a:pt x="22385" y="17386"/>
                    <a:pt x="23063" y="17408"/>
                  </a:cubicBezTo>
                  <a:cubicBezTo>
                    <a:pt x="23483" y="17421"/>
                    <a:pt x="23912" y="17437"/>
                    <a:pt x="24345" y="17450"/>
                  </a:cubicBezTo>
                  <a:cubicBezTo>
                    <a:pt x="23246" y="17847"/>
                    <a:pt x="22160" y="18225"/>
                    <a:pt x="21001" y="18453"/>
                  </a:cubicBezTo>
                  <a:cubicBezTo>
                    <a:pt x="19667" y="18715"/>
                    <a:pt x="18354" y="18884"/>
                    <a:pt x="17075" y="19368"/>
                  </a:cubicBezTo>
                  <a:cubicBezTo>
                    <a:pt x="16955" y="19414"/>
                    <a:pt x="16987" y="19591"/>
                    <a:pt x="17097" y="19591"/>
                  </a:cubicBezTo>
                  <a:cubicBezTo>
                    <a:pt x="17109" y="19591"/>
                    <a:pt x="17121" y="19589"/>
                    <a:pt x="17135" y="19585"/>
                  </a:cubicBezTo>
                  <a:cubicBezTo>
                    <a:pt x="19737" y="18700"/>
                    <a:pt x="22532" y="18745"/>
                    <a:pt x="25011" y="17469"/>
                  </a:cubicBezTo>
                  <a:cubicBezTo>
                    <a:pt x="25506" y="17482"/>
                    <a:pt x="26005" y="17490"/>
                    <a:pt x="26507" y="17490"/>
                  </a:cubicBezTo>
                  <a:cubicBezTo>
                    <a:pt x="29734" y="17490"/>
                    <a:pt x="33052" y="17124"/>
                    <a:pt x="35574" y="15116"/>
                  </a:cubicBezTo>
                  <a:cubicBezTo>
                    <a:pt x="37434" y="15373"/>
                    <a:pt x="39306" y="15515"/>
                    <a:pt x="41183" y="15515"/>
                  </a:cubicBezTo>
                  <a:cubicBezTo>
                    <a:pt x="43246" y="15515"/>
                    <a:pt x="45315" y="15343"/>
                    <a:pt x="47381" y="14960"/>
                  </a:cubicBezTo>
                  <a:cubicBezTo>
                    <a:pt x="47626" y="14909"/>
                    <a:pt x="47539" y="14557"/>
                    <a:pt x="47309" y="14557"/>
                  </a:cubicBezTo>
                  <a:cubicBezTo>
                    <a:pt x="47296" y="14557"/>
                    <a:pt x="47283" y="14558"/>
                    <a:pt x="47269" y="14560"/>
                  </a:cubicBezTo>
                  <a:cubicBezTo>
                    <a:pt x="45329" y="14887"/>
                    <a:pt x="43394" y="15037"/>
                    <a:pt x="41467" y="15037"/>
                  </a:cubicBezTo>
                  <a:cubicBezTo>
                    <a:pt x="34834" y="15037"/>
                    <a:pt x="28304" y="13271"/>
                    <a:pt x="22064" y="10939"/>
                  </a:cubicBezTo>
                  <a:cubicBezTo>
                    <a:pt x="20894" y="10503"/>
                    <a:pt x="19737" y="10040"/>
                    <a:pt x="18586" y="9566"/>
                  </a:cubicBezTo>
                  <a:cubicBezTo>
                    <a:pt x="17294" y="8330"/>
                    <a:pt x="16242" y="7017"/>
                    <a:pt x="15323" y="5398"/>
                  </a:cubicBezTo>
                  <a:cubicBezTo>
                    <a:pt x="14594" y="4113"/>
                    <a:pt x="13710" y="2871"/>
                    <a:pt x="12182" y="2558"/>
                  </a:cubicBezTo>
                  <a:cubicBezTo>
                    <a:pt x="12167" y="2555"/>
                    <a:pt x="12153" y="2554"/>
                    <a:pt x="12140" y="2554"/>
                  </a:cubicBezTo>
                  <a:cubicBezTo>
                    <a:pt x="11945" y="2554"/>
                    <a:pt x="11876" y="2840"/>
                    <a:pt x="12086" y="2905"/>
                  </a:cubicBezTo>
                  <a:cubicBezTo>
                    <a:pt x="14323" y="3595"/>
                    <a:pt x="14907" y="5785"/>
                    <a:pt x="16143" y="7502"/>
                  </a:cubicBezTo>
                  <a:cubicBezTo>
                    <a:pt x="16580" y="8110"/>
                    <a:pt x="17077" y="8656"/>
                    <a:pt x="17615" y="9160"/>
                  </a:cubicBezTo>
                  <a:cubicBezTo>
                    <a:pt x="14769" y="7958"/>
                    <a:pt x="11980" y="6642"/>
                    <a:pt x="9247" y="5210"/>
                  </a:cubicBezTo>
                  <a:cubicBezTo>
                    <a:pt x="8569" y="4419"/>
                    <a:pt x="7978" y="3602"/>
                    <a:pt x="7450" y="2676"/>
                  </a:cubicBezTo>
                  <a:cubicBezTo>
                    <a:pt x="7000" y="1889"/>
                    <a:pt x="6458" y="1130"/>
                    <a:pt x="5646" y="686"/>
                  </a:cubicBezTo>
                  <a:cubicBezTo>
                    <a:pt x="5634" y="679"/>
                    <a:pt x="5621" y="676"/>
                    <a:pt x="5609" y="676"/>
                  </a:cubicBezTo>
                  <a:cubicBezTo>
                    <a:pt x="5547" y="676"/>
                    <a:pt x="5499" y="755"/>
                    <a:pt x="5553" y="807"/>
                  </a:cubicBezTo>
                  <a:cubicBezTo>
                    <a:pt x="6817" y="2049"/>
                    <a:pt x="7669" y="3563"/>
                    <a:pt x="8744" y="4949"/>
                  </a:cubicBezTo>
                  <a:cubicBezTo>
                    <a:pt x="5883" y="3430"/>
                    <a:pt x="3078" y="1794"/>
                    <a:pt x="338" y="29"/>
                  </a:cubicBezTo>
                  <a:cubicBezTo>
                    <a:pt x="307" y="9"/>
                    <a:pt x="276"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1078020" y="2933680"/>
              <a:ext cx="159775" cy="175351"/>
            </a:xfrm>
            <a:custGeom>
              <a:avLst/>
              <a:gdLst/>
              <a:ahLst/>
              <a:cxnLst/>
              <a:rect l="l" t="t" r="r" b="b"/>
              <a:pathLst>
                <a:path w="5047" h="5539" extrusionOk="0">
                  <a:moveTo>
                    <a:pt x="5047" y="5538"/>
                  </a:moveTo>
                  <a:cubicBezTo>
                    <a:pt x="1479" y="4678"/>
                    <a:pt x="787" y="2051"/>
                    <a:pt x="0" y="1"/>
                  </a:cubicBezTo>
                  <a:cubicBezTo>
                    <a:pt x="0" y="1"/>
                    <a:pt x="2429" y="89"/>
                    <a:pt x="3581" y="1234"/>
                  </a:cubicBezTo>
                  <a:cubicBezTo>
                    <a:pt x="4734" y="2380"/>
                    <a:pt x="5047" y="5538"/>
                    <a:pt x="5047" y="5538"/>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6"/>
            <p:cNvSpPr/>
            <p:nvPr/>
          </p:nvSpPr>
          <p:spPr>
            <a:xfrm>
              <a:off x="942239" y="3047876"/>
              <a:ext cx="231290" cy="121027"/>
            </a:xfrm>
            <a:custGeom>
              <a:avLst/>
              <a:gdLst/>
              <a:ahLst/>
              <a:cxnLst/>
              <a:rect l="l" t="t" r="r" b="b"/>
              <a:pathLst>
                <a:path w="7306" h="3823" extrusionOk="0">
                  <a:moveTo>
                    <a:pt x="0" y="2096"/>
                  </a:moveTo>
                  <a:cubicBezTo>
                    <a:pt x="1570" y="2938"/>
                    <a:pt x="5280" y="3823"/>
                    <a:pt x="7305" y="1330"/>
                  </a:cubicBezTo>
                  <a:cubicBezTo>
                    <a:pt x="7305" y="1330"/>
                    <a:pt x="4999" y="1"/>
                    <a:pt x="3188" y="677"/>
                  </a:cubicBezTo>
                  <a:cubicBezTo>
                    <a:pt x="1379" y="1352"/>
                    <a:pt x="0" y="2096"/>
                    <a:pt x="0" y="2096"/>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6"/>
            <p:cNvSpPr/>
            <p:nvPr/>
          </p:nvSpPr>
          <p:spPr>
            <a:xfrm>
              <a:off x="506256" y="3203685"/>
              <a:ext cx="115771" cy="152652"/>
            </a:xfrm>
            <a:custGeom>
              <a:avLst/>
              <a:gdLst/>
              <a:ahLst/>
              <a:cxnLst/>
              <a:rect l="l" t="t" r="r" b="b"/>
              <a:pathLst>
                <a:path w="3657" h="4822" extrusionOk="0">
                  <a:moveTo>
                    <a:pt x="373" y="3327"/>
                  </a:moveTo>
                  <a:cubicBezTo>
                    <a:pt x="577" y="3653"/>
                    <a:pt x="844" y="4134"/>
                    <a:pt x="1275" y="3936"/>
                  </a:cubicBezTo>
                  <a:cubicBezTo>
                    <a:pt x="1275" y="3936"/>
                    <a:pt x="1401" y="4822"/>
                    <a:pt x="2016" y="4720"/>
                  </a:cubicBezTo>
                  <a:cubicBezTo>
                    <a:pt x="2176" y="4692"/>
                    <a:pt x="2323" y="4637"/>
                    <a:pt x="2453" y="4569"/>
                  </a:cubicBezTo>
                  <a:cubicBezTo>
                    <a:pt x="2791" y="4390"/>
                    <a:pt x="3026" y="4055"/>
                    <a:pt x="3074" y="3676"/>
                  </a:cubicBezTo>
                  <a:cubicBezTo>
                    <a:pt x="3107" y="3392"/>
                    <a:pt x="3193" y="3013"/>
                    <a:pt x="3396" y="2709"/>
                  </a:cubicBezTo>
                  <a:cubicBezTo>
                    <a:pt x="3657" y="2322"/>
                    <a:pt x="3603" y="1791"/>
                    <a:pt x="3289" y="1445"/>
                  </a:cubicBezTo>
                  <a:cubicBezTo>
                    <a:pt x="2957" y="1080"/>
                    <a:pt x="3170" y="350"/>
                    <a:pt x="2562" y="11"/>
                  </a:cubicBezTo>
                  <a:cubicBezTo>
                    <a:pt x="2562" y="11"/>
                    <a:pt x="1232" y="1"/>
                    <a:pt x="1389" y="692"/>
                  </a:cubicBezTo>
                  <a:cubicBezTo>
                    <a:pt x="1389" y="692"/>
                    <a:pt x="344" y="991"/>
                    <a:pt x="347" y="1391"/>
                  </a:cubicBezTo>
                  <a:cubicBezTo>
                    <a:pt x="350" y="1791"/>
                    <a:pt x="568" y="2092"/>
                    <a:pt x="581" y="2427"/>
                  </a:cubicBezTo>
                  <a:cubicBezTo>
                    <a:pt x="595" y="2764"/>
                    <a:pt x="1" y="2736"/>
                    <a:pt x="373" y="3327"/>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891431" y="3262916"/>
              <a:ext cx="116974" cy="152146"/>
            </a:xfrm>
            <a:custGeom>
              <a:avLst/>
              <a:gdLst/>
              <a:ahLst/>
              <a:cxnLst/>
              <a:rect l="l" t="t" r="r" b="b"/>
              <a:pathLst>
                <a:path w="3695" h="4806" extrusionOk="0">
                  <a:moveTo>
                    <a:pt x="224" y="3136"/>
                  </a:moveTo>
                  <a:cubicBezTo>
                    <a:pt x="311" y="3780"/>
                    <a:pt x="553" y="4188"/>
                    <a:pt x="1007" y="4423"/>
                  </a:cubicBezTo>
                  <a:cubicBezTo>
                    <a:pt x="1459" y="4657"/>
                    <a:pt x="1507" y="4805"/>
                    <a:pt x="2083" y="3755"/>
                  </a:cubicBezTo>
                  <a:cubicBezTo>
                    <a:pt x="2657" y="2707"/>
                    <a:pt x="3694" y="1811"/>
                    <a:pt x="2974" y="1209"/>
                  </a:cubicBezTo>
                  <a:cubicBezTo>
                    <a:pt x="2659" y="944"/>
                    <a:pt x="2375" y="668"/>
                    <a:pt x="2157" y="442"/>
                  </a:cubicBezTo>
                  <a:cubicBezTo>
                    <a:pt x="1779" y="51"/>
                    <a:pt x="1137" y="0"/>
                    <a:pt x="755" y="386"/>
                  </a:cubicBezTo>
                  <a:cubicBezTo>
                    <a:pt x="611" y="531"/>
                    <a:pt x="505" y="723"/>
                    <a:pt x="486" y="977"/>
                  </a:cubicBezTo>
                  <a:cubicBezTo>
                    <a:pt x="486" y="976"/>
                    <a:pt x="0" y="1470"/>
                    <a:pt x="224" y="3136"/>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1186541" y="3138914"/>
              <a:ext cx="248037" cy="160219"/>
            </a:xfrm>
            <a:custGeom>
              <a:avLst/>
              <a:gdLst/>
              <a:ahLst/>
              <a:cxnLst/>
              <a:rect l="l" t="t" r="r" b="b"/>
              <a:pathLst>
                <a:path w="7835" h="5061" extrusionOk="0">
                  <a:moveTo>
                    <a:pt x="7834" y="2681"/>
                  </a:moveTo>
                  <a:cubicBezTo>
                    <a:pt x="6979" y="4065"/>
                    <a:pt x="4252" y="5060"/>
                    <a:pt x="2368" y="3804"/>
                  </a:cubicBezTo>
                  <a:cubicBezTo>
                    <a:pt x="483" y="2550"/>
                    <a:pt x="0" y="1073"/>
                    <a:pt x="135" y="1"/>
                  </a:cubicBezTo>
                  <a:cubicBezTo>
                    <a:pt x="135" y="1"/>
                    <a:pt x="1513" y="1004"/>
                    <a:pt x="2586" y="1346"/>
                  </a:cubicBezTo>
                  <a:cubicBezTo>
                    <a:pt x="3658" y="1688"/>
                    <a:pt x="7834" y="2681"/>
                    <a:pt x="7834" y="268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8" name="Google Shape;4228;p36"/>
          <p:cNvGrpSpPr/>
          <p:nvPr/>
        </p:nvGrpSpPr>
        <p:grpSpPr>
          <a:xfrm>
            <a:off x="630734" y="797030"/>
            <a:ext cx="426015" cy="459033"/>
            <a:chOff x="2173334" y="3012855"/>
            <a:chExt cx="426015" cy="459033"/>
          </a:xfrm>
        </p:grpSpPr>
        <p:sp>
          <p:nvSpPr>
            <p:cNvPr id="4229" name="Google Shape;4229;p36"/>
            <p:cNvSpPr/>
            <p:nvPr/>
          </p:nvSpPr>
          <p:spPr>
            <a:xfrm>
              <a:off x="2173334" y="3012855"/>
              <a:ext cx="426015" cy="388691"/>
            </a:xfrm>
            <a:custGeom>
              <a:avLst/>
              <a:gdLst/>
              <a:ahLst/>
              <a:cxnLst/>
              <a:rect l="l" t="t" r="r" b="b"/>
              <a:pathLst>
                <a:path w="13457" h="12278" extrusionOk="0">
                  <a:moveTo>
                    <a:pt x="6828" y="9921"/>
                  </a:moveTo>
                  <a:cubicBezTo>
                    <a:pt x="6587" y="9638"/>
                    <a:pt x="6252" y="9625"/>
                    <a:pt x="6025" y="9761"/>
                  </a:cubicBezTo>
                  <a:cubicBezTo>
                    <a:pt x="5797" y="9894"/>
                    <a:pt x="5425" y="10226"/>
                    <a:pt x="5593" y="10562"/>
                  </a:cubicBezTo>
                  <a:cubicBezTo>
                    <a:pt x="5593" y="10562"/>
                    <a:pt x="5186" y="10512"/>
                    <a:pt x="4959" y="10648"/>
                  </a:cubicBezTo>
                  <a:cubicBezTo>
                    <a:pt x="4732" y="10782"/>
                    <a:pt x="3550" y="11586"/>
                    <a:pt x="3620" y="11984"/>
                  </a:cubicBezTo>
                  <a:lnTo>
                    <a:pt x="3323" y="11629"/>
                  </a:lnTo>
                  <a:cubicBezTo>
                    <a:pt x="3323" y="11629"/>
                    <a:pt x="1971" y="12278"/>
                    <a:pt x="1376" y="12021"/>
                  </a:cubicBezTo>
                  <a:cubicBezTo>
                    <a:pt x="1376" y="12021"/>
                    <a:pt x="1635" y="11334"/>
                    <a:pt x="2011" y="10731"/>
                  </a:cubicBezTo>
                  <a:lnTo>
                    <a:pt x="1553" y="10430"/>
                  </a:lnTo>
                  <a:cubicBezTo>
                    <a:pt x="1553" y="10430"/>
                    <a:pt x="2212" y="10425"/>
                    <a:pt x="2612" y="10265"/>
                  </a:cubicBezTo>
                  <a:cubicBezTo>
                    <a:pt x="3012" y="10105"/>
                    <a:pt x="2852" y="9708"/>
                    <a:pt x="2852" y="9708"/>
                  </a:cubicBezTo>
                  <a:cubicBezTo>
                    <a:pt x="2852" y="9708"/>
                    <a:pt x="3582" y="10102"/>
                    <a:pt x="3982" y="9851"/>
                  </a:cubicBezTo>
                  <a:cubicBezTo>
                    <a:pt x="4382" y="9601"/>
                    <a:pt x="4565" y="9240"/>
                    <a:pt x="4085" y="9246"/>
                  </a:cubicBezTo>
                  <a:cubicBezTo>
                    <a:pt x="3605" y="9252"/>
                    <a:pt x="2798" y="9633"/>
                    <a:pt x="2128" y="9881"/>
                  </a:cubicBezTo>
                  <a:cubicBezTo>
                    <a:pt x="1456" y="10131"/>
                    <a:pt x="1088" y="9829"/>
                    <a:pt x="611" y="9383"/>
                  </a:cubicBezTo>
                  <a:cubicBezTo>
                    <a:pt x="611" y="9383"/>
                    <a:pt x="1022" y="8978"/>
                    <a:pt x="1430" y="8936"/>
                  </a:cubicBezTo>
                  <a:cubicBezTo>
                    <a:pt x="1430" y="8936"/>
                    <a:pt x="1054" y="8337"/>
                    <a:pt x="278" y="7988"/>
                  </a:cubicBezTo>
                  <a:cubicBezTo>
                    <a:pt x="278" y="7988"/>
                    <a:pt x="842" y="7812"/>
                    <a:pt x="828" y="7698"/>
                  </a:cubicBezTo>
                  <a:cubicBezTo>
                    <a:pt x="777" y="7317"/>
                    <a:pt x="255" y="7456"/>
                    <a:pt x="0" y="6576"/>
                  </a:cubicBezTo>
                  <a:cubicBezTo>
                    <a:pt x="0" y="6576"/>
                    <a:pt x="609" y="6520"/>
                    <a:pt x="1011" y="6669"/>
                  </a:cubicBezTo>
                  <a:cubicBezTo>
                    <a:pt x="1412" y="6816"/>
                    <a:pt x="1542" y="6787"/>
                    <a:pt x="1611" y="6688"/>
                  </a:cubicBezTo>
                  <a:cubicBezTo>
                    <a:pt x="1680" y="6590"/>
                    <a:pt x="1527" y="6198"/>
                    <a:pt x="1527" y="6198"/>
                  </a:cubicBezTo>
                  <a:cubicBezTo>
                    <a:pt x="1527" y="6198"/>
                    <a:pt x="2314" y="7102"/>
                    <a:pt x="2706" y="7229"/>
                  </a:cubicBezTo>
                  <a:cubicBezTo>
                    <a:pt x="2706" y="7229"/>
                    <a:pt x="2682" y="7109"/>
                    <a:pt x="2683" y="6920"/>
                  </a:cubicBezTo>
                  <a:cubicBezTo>
                    <a:pt x="2683" y="6920"/>
                    <a:pt x="3325" y="7495"/>
                    <a:pt x="4059" y="8127"/>
                  </a:cubicBezTo>
                  <a:cubicBezTo>
                    <a:pt x="4796" y="8760"/>
                    <a:pt x="4966" y="8199"/>
                    <a:pt x="4636" y="7803"/>
                  </a:cubicBezTo>
                  <a:cubicBezTo>
                    <a:pt x="4305" y="7405"/>
                    <a:pt x="3533" y="7088"/>
                    <a:pt x="2814" y="6779"/>
                  </a:cubicBezTo>
                  <a:cubicBezTo>
                    <a:pt x="2094" y="6470"/>
                    <a:pt x="1511" y="5914"/>
                    <a:pt x="1463" y="5108"/>
                  </a:cubicBezTo>
                  <a:lnTo>
                    <a:pt x="1846" y="5110"/>
                  </a:lnTo>
                  <a:cubicBezTo>
                    <a:pt x="1846" y="5110"/>
                    <a:pt x="1609" y="4383"/>
                    <a:pt x="1832" y="3634"/>
                  </a:cubicBezTo>
                  <a:cubicBezTo>
                    <a:pt x="1832" y="3634"/>
                    <a:pt x="2128" y="3823"/>
                    <a:pt x="2238" y="3762"/>
                  </a:cubicBezTo>
                  <a:cubicBezTo>
                    <a:pt x="2347" y="3699"/>
                    <a:pt x="1723" y="2735"/>
                    <a:pt x="1946" y="2300"/>
                  </a:cubicBezTo>
                  <a:cubicBezTo>
                    <a:pt x="1946" y="2300"/>
                    <a:pt x="2906" y="3260"/>
                    <a:pt x="3150" y="3051"/>
                  </a:cubicBezTo>
                  <a:cubicBezTo>
                    <a:pt x="3394" y="2841"/>
                    <a:pt x="3215" y="2693"/>
                    <a:pt x="3215" y="2693"/>
                  </a:cubicBezTo>
                  <a:cubicBezTo>
                    <a:pt x="3215" y="2693"/>
                    <a:pt x="3800" y="3049"/>
                    <a:pt x="3943" y="3573"/>
                  </a:cubicBezTo>
                  <a:lnTo>
                    <a:pt x="4156" y="3269"/>
                  </a:lnTo>
                  <a:cubicBezTo>
                    <a:pt x="4156" y="3269"/>
                    <a:pt x="4379" y="3638"/>
                    <a:pt x="4430" y="4037"/>
                  </a:cubicBezTo>
                  <a:lnTo>
                    <a:pt x="4668" y="3491"/>
                  </a:lnTo>
                  <a:cubicBezTo>
                    <a:pt x="4668" y="3491"/>
                    <a:pt x="4936" y="4156"/>
                    <a:pt x="4966" y="4407"/>
                  </a:cubicBezTo>
                  <a:cubicBezTo>
                    <a:pt x="4996" y="4658"/>
                    <a:pt x="5183" y="5790"/>
                    <a:pt x="5574" y="5638"/>
                  </a:cubicBezTo>
                  <a:cubicBezTo>
                    <a:pt x="5964" y="5485"/>
                    <a:pt x="5643" y="4732"/>
                    <a:pt x="5358" y="4255"/>
                  </a:cubicBezTo>
                  <a:cubicBezTo>
                    <a:pt x="5073" y="3776"/>
                    <a:pt x="4484" y="3240"/>
                    <a:pt x="4434" y="2607"/>
                  </a:cubicBezTo>
                  <a:cubicBezTo>
                    <a:pt x="4434" y="2607"/>
                    <a:pt x="4892" y="2822"/>
                    <a:pt x="5026" y="2597"/>
                  </a:cubicBezTo>
                  <a:cubicBezTo>
                    <a:pt x="5161" y="2371"/>
                    <a:pt x="4886" y="1448"/>
                    <a:pt x="4886" y="1448"/>
                  </a:cubicBezTo>
                  <a:cubicBezTo>
                    <a:pt x="4886" y="1448"/>
                    <a:pt x="5167" y="1590"/>
                    <a:pt x="5331" y="1458"/>
                  </a:cubicBezTo>
                  <a:cubicBezTo>
                    <a:pt x="5497" y="1326"/>
                    <a:pt x="5247" y="395"/>
                    <a:pt x="5663" y="1"/>
                  </a:cubicBezTo>
                  <a:cubicBezTo>
                    <a:pt x="5663" y="1"/>
                    <a:pt x="6139" y="1065"/>
                    <a:pt x="6374" y="1067"/>
                  </a:cubicBezTo>
                  <a:cubicBezTo>
                    <a:pt x="6608" y="1070"/>
                    <a:pt x="6712" y="671"/>
                    <a:pt x="6712" y="671"/>
                  </a:cubicBezTo>
                  <a:cubicBezTo>
                    <a:pt x="6712" y="671"/>
                    <a:pt x="7069" y="1852"/>
                    <a:pt x="7026" y="2281"/>
                  </a:cubicBezTo>
                  <a:cubicBezTo>
                    <a:pt x="7026" y="2281"/>
                    <a:pt x="7511" y="2098"/>
                    <a:pt x="7561" y="1849"/>
                  </a:cubicBezTo>
                  <a:cubicBezTo>
                    <a:pt x="7561" y="1849"/>
                    <a:pt x="7817" y="2960"/>
                    <a:pt x="7767" y="3365"/>
                  </a:cubicBezTo>
                  <a:cubicBezTo>
                    <a:pt x="7767" y="3365"/>
                    <a:pt x="8115" y="2992"/>
                    <a:pt x="8160" y="3056"/>
                  </a:cubicBezTo>
                  <a:cubicBezTo>
                    <a:pt x="8208" y="3120"/>
                    <a:pt x="7520" y="4044"/>
                    <a:pt x="7459" y="4895"/>
                  </a:cubicBezTo>
                  <a:cubicBezTo>
                    <a:pt x="7397" y="5745"/>
                    <a:pt x="7490" y="5870"/>
                    <a:pt x="7702" y="5801"/>
                  </a:cubicBezTo>
                  <a:cubicBezTo>
                    <a:pt x="7913" y="5732"/>
                    <a:pt x="8215" y="5219"/>
                    <a:pt x="8055" y="4570"/>
                  </a:cubicBezTo>
                  <a:cubicBezTo>
                    <a:pt x="8055" y="4570"/>
                    <a:pt x="8631" y="4669"/>
                    <a:pt x="8643" y="4301"/>
                  </a:cubicBezTo>
                  <a:cubicBezTo>
                    <a:pt x="8653" y="3935"/>
                    <a:pt x="9082" y="2860"/>
                    <a:pt x="9082" y="2860"/>
                  </a:cubicBezTo>
                  <a:cubicBezTo>
                    <a:pt x="9082" y="2860"/>
                    <a:pt x="9321" y="3433"/>
                    <a:pt x="9611" y="3129"/>
                  </a:cubicBezTo>
                  <a:cubicBezTo>
                    <a:pt x="9902" y="2827"/>
                    <a:pt x="9901" y="2022"/>
                    <a:pt x="9901" y="2022"/>
                  </a:cubicBezTo>
                  <a:lnTo>
                    <a:pt x="10318" y="2587"/>
                  </a:lnTo>
                  <a:cubicBezTo>
                    <a:pt x="10318" y="2587"/>
                    <a:pt x="10885" y="1858"/>
                    <a:pt x="10965" y="1780"/>
                  </a:cubicBezTo>
                  <a:cubicBezTo>
                    <a:pt x="11044" y="1702"/>
                    <a:pt x="10651" y="2972"/>
                    <a:pt x="10948" y="3005"/>
                  </a:cubicBezTo>
                  <a:cubicBezTo>
                    <a:pt x="11243" y="3037"/>
                    <a:pt x="11362" y="2924"/>
                    <a:pt x="11362" y="2924"/>
                  </a:cubicBezTo>
                  <a:cubicBezTo>
                    <a:pt x="11362" y="2924"/>
                    <a:pt x="10426" y="3720"/>
                    <a:pt x="10644" y="3830"/>
                  </a:cubicBezTo>
                  <a:cubicBezTo>
                    <a:pt x="10862" y="3942"/>
                    <a:pt x="11676" y="3494"/>
                    <a:pt x="11676" y="3494"/>
                  </a:cubicBezTo>
                  <a:cubicBezTo>
                    <a:pt x="11676" y="3494"/>
                    <a:pt x="11591" y="4431"/>
                    <a:pt x="11198" y="4739"/>
                  </a:cubicBezTo>
                  <a:cubicBezTo>
                    <a:pt x="10805" y="5049"/>
                    <a:pt x="9447" y="5982"/>
                    <a:pt x="9153" y="6753"/>
                  </a:cubicBezTo>
                  <a:cubicBezTo>
                    <a:pt x="8858" y="7524"/>
                    <a:pt x="8878" y="7829"/>
                    <a:pt x="9222" y="7848"/>
                  </a:cubicBezTo>
                  <a:cubicBezTo>
                    <a:pt x="9566" y="7866"/>
                    <a:pt x="10269" y="6678"/>
                    <a:pt x="10269" y="6678"/>
                  </a:cubicBezTo>
                  <a:cubicBezTo>
                    <a:pt x="10269" y="6678"/>
                    <a:pt x="10289" y="7216"/>
                    <a:pt x="10885" y="6816"/>
                  </a:cubicBezTo>
                  <a:cubicBezTo>
                    <a:pt x="11482" y="6414"/>
                    <a:pt x="11772" y="6112"/>
                    <a:pt x="11772" y="6112"/>
                  </a:cubicBezTo>
                  <a:cubicBezTo>
                    <a:pt x="11772" y="6112"/>
                    <a:pt x="11319" y="7349"/>
                    <a:pt x="11730" y="7345"/>
                  </a:cubicBezTo>
                  <a:cubicBezTo>
                    <a:pt x="12145" y="7339"/>
                    <a:pt x="12344" y="6990"/>
                    <a:pt x="12344" y="6990"/>
                  </a:cubicBezTo>
                  <a:cubicBezTo>
                    <a:pt x="12344" y="6990"/>
                    <a:pt x="12223" y="7419"/>
                    <a:pt x="12409" y="7514"/>
                  </a:cubicBezTo>
                  <a:cubicBezTo>
                    <a:pt x="12596" y="7608"/>
                    <a:pt x="13457" y="7303"/>
                    <a:pt x="13457" y="7303"/>
                  </a:cubicBezTo>
                  <a:cubicBezTo>
                    <a:pt x="13457" y="7303"/>
                    <a:pt x="12687" y="7890"/>
                    <a:pt x="11932" y="8367"/>
                  </a:cubicBezTo>
                  <a:cubicBezTo>
                    <a:pt x="11181" y="8846"/>
                    <a:pt x="10006" y="9228"/>
                    <a:pt x="10006" y="9228"/>
                  </a:cubicBezTo>
                  <a:cubicBezTo>
                    <a:pt x="10006" y="9228"/>
                    <a:pt x="10331" y="9512"/>
                    <a:pt x="11025" y="9572"/>
                  </a:cubicBezTo>
                  <a:cubicBezTo>
                    <a:pt x="11720" y="9631"/>
                    <a:pt x="11835" y="10062"/>
                    <a:pt x="12254" y="10159"/>
                  </a:cubicBezTo>
                  <a:cubicBezTo>
                    <a:pt x="12674" y="10255"/>
                    <a:pt x="12625" y="10661"/>
                    <a:pt x="12625" y="10661"/>
                  </a:cubicBezTo>
                  <a:cubicBezTo>
                    <a:pt x="12625" y="10661"/>
                    <a:pt x="11199" y="10188"/>
                    <a:pt x="9965" y="10305"/>
                  </a:cubicBezTo>
                  <a:cubicBezTo>
                    <a:pt x="9491" y="10348"/>
                    <a:pt x="9230" y="10808"/>
                    <a:pt x="8673" y="10723"/>
                  </a:cubicBezTo>
                  <a:cubicBezTo>
                    <a:pt x="8182" y="10649"/>
                    <a:pt x="7890" y="9941"/>
                    <a:pt x="7635" y="9762"/>
                  </a:cubicBezTo>
                  <a:cubicBezTo>
                    <a:pt x="7414" y="9611"/>
                    <a:pt x="6828" y="9921"/>
                    <a:pt x="6828" y="992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6"/>
            <p:cNvSpPr/>
            <p:nvPr/>
          </p:nvSpPr>
          <p:spPr>
            <a:xfrm>
              <a:off x="2212114" y="3064013"/>
              <a:ext cx="343294" cy="407875"/>
            </a:xfrm>
            <a:custGeom>
              <a:avLst/>
              <a:gdLst/>
              <a:ahLst/>
              <a:cxnLst/>
              <a:rect l="l" t="t" r="r" b="b"/>
              <a:pathLst>
                <a:path w="10844" h="12884" extrusionOk="0">
                  <a:moveTo>
                    <a:pt x="7254" y="7079"/>
                  </a:moveTo>
                  <a:lnTo>
                    <a:pt x="7254" y="7079"/>
                  </a:lnTo>
                  <a:cubicBezTo>
                    <a:pt x="7245" y="7084"/>
                    <a:pt x="7239" y="7096"/>
                    <a:pt x="7239" y="7108"/>
                  </a:cubicBezTo>
                  <a:cubicBezTo>
                    <a:pt x="7229" y="7105"/>
                    <a:pt x="7217" y="7099"/>
                    <a:pt x="7204" y="7096"/>
                  </a:cubicBezTo>
                  <a:lnTo>
                    <a:pt x="7254" y="7079"/>
                  </a:lnTo>
                  <a:close/>
                  <a:moveTo>
                    <a:pt x="5272" y="1"/>
                  </a:moveTo>
                  <a:cubicBezTo>
                    <a:pt x="5263" y="1"/>
                    <a:pt x="5253" y="6"/>
                    <a:pt x="5252" y="18"/>
                  </a:cubicBezTo>
                  <a:cubicBezTo>
                    <a:pt x="5206" y="447"/>
                    <a:pt x="5162" y="879"/>
                    <a:pt x="5139" y="1311"/>
                  </a:cubicBezTo>
                  <a:cubicBezTo>
                    <a:pt x="5049" y="875"/>
                    <a:pt x="4928" y="446"/>
                    <a:pt x="4758" y="36"/>
                  </a:cubicBezTo>
                  <a:cubicBezTo>
                    <a:pt x="4750" y="16"/>
                    <a:pt x="4732" y="7"/>
                    <a:pt x="4714" y="7"/>
                  </a:cubicBezTo>
                  <a:cubicBezTo>
                    <a:pt x="4688" y="7"/>
                    <a:pt x="4664" y="26"/>
                    <a:pt x="4677" y="57"/>
                  </a:cubicBezTo>
                  <a:cubicBezTo>
                    <a:pt x="4810" y="422"/>
                    <a:pt x="4905" y="796"/>
                    <a:pt x="4986" y="1173"/>
                  </a:cubicBezTo>
                  <a:cubicBezTo>
                    <a:pt x="4819" y="866"/>
                    <a:pt x="4588" y="588"/>
                    <a:pt x="4341" y="361"/>
                  </a:cubicBezTo>
                  <a:cubicBezTo>
                    <a:pt x="4337" y="358"/>
                    <a:pt x="4333" y="357"/>
                    <a:pt x="4330" y="357"/>
                  </a:cubicBezTo>
                  <a:cubicBezTo>
                    <a:pt x="4316" y="357"/>
                    <a:pt x="4305" y="375"/>
                    <a:pt x="4317" y="386"/>
                  </a:cubicBezTo>
                  <a:cubicBezTo>
                    <a:pt x="4659" y="706"/>
                    <a:pt x="4870" y="1065"/>
                    <a:pt x="5046" y="1469"/>
                  </a:cubicBezTo>
                  <a:cubicBezTo>
                    <a:pt x="5181" y="2194"/>
                    <a:pt x="5242" y="2937"/>
                    <a:pt x="5282" y="3681"/>
                  </a:cubicBezTo>
                  <a:cubicBezTo>
                    <a:pt x="5075" y="2806"/>
                    <a:pt x="4569" y="2015"/>
                    <a:pt x="3885" y="1421"/>
                  </a:cubicBezTo>
                  <a:cubicBezTo>
                    <a:pt x="3881" y="1418"/>
                    <a:pt x="3876" y="1416"/>
                    <a:pt x="3872" y="1416"/>
                  </a:cubicBezTo>
                  <a:cubicBezTo>
                    <a:pt x="3855" y="1416"/>
                    <a:pt x="3840" y="1437"/>
                    <a:pt x="3856" y="1451"/>
                  </a:cubicBezTo>
                  <a:cubicBezTo>
                    <a:pt x="4700" y="2210"/>
                    <a:pt x="5143" y="3165"/>
                    <a:pt x="5308" y="4263"/>
                  </a:cubicBezTo>
                  <a:cubicBezTo>
                    <a:pt x="5321" y="4561"/>
                    <a:pt x="5332" y="4861"/>
                    <a:pt x="5344" y="5159"/>
                  </a:cubicBezTo>
                  <a:cubicBezTo>
                    <a:pt x="5268" y="4904"/>
                    <a:pt x="5034" y="4665"/>
                    <a:pt x="4832" y="4523"/>
                  </a:cubicBezTo>
                  <a:cubicBezTo>
                    <a:pt x="4828" y="4521"/>
                    <a:pt x="4824" y="4520"/>
                    <a:pt x="4820" y="4520"/>
                  </a:cubicBezTo>
                  <a:cubicBezTo>
                    <a:pt x="4800" y="4520"/>
                    <a:pt x="4781" y="4548"/>
                    <a:pt x="4802" y="4563"/>
                  </a:cubicBezTo>
                  <a:cubicBezTo>
                    <a:pt x="4918" y="4654"/>
                    <a:pt x="5026" y="4758"/>
                    <a:pt x="5114" y="4878"/>
                  </a:cubicBezTo>
                  <a:cubicBezTo>
                    <a:pt x="5204" y="4998"/>
                    <a:pt x="5252" y="5137"/>
                    <a:pt x="5334" y="5261"/>
                  </a:cubicBezTo>
                  <a:cubicBezTo>
                    <a:pt x="5338" y="5266"/>
                    <a:pt x="5341" y="5267"/>
                    <a:pt x="5345" y="5267"/>
                  </a:cubicBezTo>
                  <a:cubicBezTo>
                    <a:pt x="5347" y="5267"/>
                    <a:pt x="5348" y="5267"/>
                    <a:pt x="5350" y="5267"/>
                  </a:cubicBezTo>
                  <a:cubicBezTo>
                    <a:pt x="5372" y="5765"/>
                    <a:pt x="5401" y="6261"/>
                    <a:pt x="5453" y="6749"/>
                  </a:cubicBezTo>
                  <a:cubicBezTo>
                    <a:pt x="5487" y="7041"/>
                    <a:pt x="5524" y="7333"/>
                    <a:pt x="5568" y="7624"/>
                  </a:cubicBezTo>
                  <a:cubicBezTo>
                    <a:pt x="5250" y="7236"/>
                    <a:pt x="4935" y="6844"/>
                    <a:pt x="4629" y="6446"/>
                  </a:cubicBezTo>
                  <a:cubicBezTo>
                    <a:pt x="4474" y="5869"/>
                    <a:pt x="4373" y="5302"/>
                    <a:pt x="4344" y="4697"/>
                  </a:cubicBezTo>
                  <a:cubicBezTo>
                    <a:pt x="4343" y="4681"/>
                    <a:pt x="4332" y="4674"/>
                    <a:pt x="4321" y="4674"/>
                  </a:cubicBezTo>
                  <a:cubicBezTo>
                    <a:pt x="4310" y="4674"/>
                    <a:pt x="4299" y="4681"/>
                    <a:pt x="4298" y="4697"/>
                  </a:cubicBezTo>
                  <a:cubicBezTo>
                    <a:pt x="4287" y="5227"/>
                    <a:pt x="4360" y="5774"/>
                    <a:pt x="4511" y="6290"/>
                  </a:cubicBezTo>
                  <a:cubicBezTo>
                    <a:pt x="4085" y="5738"/>
                    <a:pt x="3670" y="5175"/>
                    <a:pt x="3263" y="4609"/>
                  </a:cubicBezTo>
                  <a:lnTo>
                    <a:pt x="3263" y="4606"/>
                  </a:lnTo>
                  <a:cubicBezTo>
                    <a:pt x="2867" y="3916"/>
                    <a:pt x="2968" y="3222"/>
                    <a:pt x="2928" y="2466"/>
                  </a:cubicBezTo>
                  <a:cubicBezTo>
                    <a:pt x="2928" y="2454"/>
                    <a:pt x="2917" y="2447"/>
                    <a:pt x="2908" y="2447"/>
                  </a:cubicBezTo>
                  <a:cubicBezTo>
                    <a:pt x="2901" y="2447"/>
                    <a:pt x="2894" y="2451"/>
                    <a:pt x="2892" y="2460"/>
                  </a:cubicBezTo>
                  <a:cubicBezTo>
                    <a:pt x="2783" y="3059"/>
                    <a:pt x="2811" y="3738"/>
                    <a:pt x="3052" y="4310"/>
                  </a:cubicBezTo>
                  <a:cubicBezTo>
                    <a:pt x="2856" y="4036"/>
                    <a:pt x="2659" y="3760"/>
                    <a:pt x="2469" y="3481"/>
                  </a:cubicBezTo>
                  <a:cubicBezTo>
                    <a:pt x="2476" y="3462"/>
                    <a:pt x="2470" y="3434"/>
                    <a:pt x="2444" y="3425"/>
                  </a:cubicBezTo>
                  <a:lnTo>
                    <a:pt x="2427" y="3420"/>
                  </a:lnTo>
                  <a:cubicBezTo>
                    <a:pt x="2156" y="3023"/>
                    <a:pt x="1886" y="2627"/>
                    <a:pt x="1623" y="2226"/>
                  </a:cubicBezTo>
                  <a:cubicBezTo>
                    <a:pt x="1614" y="2213"/>
                    <a:pt x="1602" y="2207"/>
                    <a:pt x="1590" y="2207"/>
                  </a:cubicBezTo>
                  <a:cubicBezTo>
                    <a:pt x="1563" y="2207"/>
                    <a:pt x="1536" y="2235"/>
                    <a:pt x="1554" y="2265"/>
                  </a:cubicBezTo>
                  <a:cubicBezTo>
                    <a:pt x="1787" y="2634"/>
                    <a:pt x="2030" y="2996"/>
                    <a:pt x="2271" y="3360"/>
                  </a:cubicBezTo>
                  <a:cubicBezTo>
                    <a:pt x="1816" y="3187"/>
                    <a:pt x="1383" y="2964"/>
                    <a:pt x="990" y="2678"/>
                  </a:cubicBezTo>
                  <a:cubicBezTo>
                    <a:pt x="986" y="2675"/>
                    <a:pt x="982" y="2674"/>
                    <a:pt x="979" y="2674"/>
                  </a:cubicBezTo>
                  <a:cubicBezTo>
                    <a:pt x="962" y="2674"/>
                    <a:pt x="951" y="2701"/>
                    <a:pt x="968" y="2714"/>
                  </a:cubicBezTo>
                  <a:cubicBezTo>
                    <a:pt x="1394" y="3037"/>
                    <a:pt x="1848" y="3292"/>
                    <a:pt x="2347" y="3478"/>
                  </a:cubicBezTo>
                  <a:cubicBezTo>
                    <a:pt x="2706" y="4012"/>
                    <a:pt x="3071" y="4542"/>
                    <a:pt x="3449" y="5064"/>
                  </a:cubicBezTo>
                  <a:cubicBezTo>
                    <a:pt x="3238" y="4947"/>
                    <a:pt x="2991" y="4884"/>
                    <a:pt x="2731" y="4824"/>
                  </a:cubicBezTo>
                  <a:cubicBezTo>
                    <a:pt x="2017" y="4659"/>
                    <a:pt x="1349" y="4425"/>
                    <a:pt x="846" y="3869"/>
                  </a:cubicBezTo>
                  <a:cubicBezTo>
                    <a:pt x="841" y="3864"/>
                    <a:pt x="836" y="3862"/>
                    <a:pt x="830" y="3862"/>
                  </a:cubicBezTo>
                  <a:cubicBezTo>
                    <a:pt x="814" y="3862"/>
                    <a:pt x="801" y="3883"/>
                    <a:pt x="815" y="3900"/>
                  </a:cubicBezTo>
                  <a:cubicBezTo>
                    <a:pt x="1099" y="4233"/>
                    <a:pt x="1433" y="4468"/>
                    <a:pt x="1836" y="4640"/>
                  </a:cubicBezTo>
                  <a:cubicBezTo>
                    <a:pt x="2396" y="4880"/>
                    <a:pt x="3211" y="4880"/>
                    <a:pt x="3645" y="5331"/>
                  </a:cubicBezTo>
                  <a:cubicBezTo>
                    <a:pt x="3645" y="5332"/>
                    <a:pt x="3647" y="5332"/>
                    <a:pt x="3647" y="5333"/>
                  </a:cubicBezTo>
                  <a:cubicBezTo>
                    <a:pt x="3709" y="5397"/>
                    <a:pt x="3762" y="5470"/>
                    <a:pt x="3805" y="5553"/>
                  </a:cubicBezTo>
                  <a:cubicBezTo>
                    <a:pt x="3808" y="5560"/>
                    <a:pt x="3816" y="5563"/>
                    <a:pt x="3821" y="5566"/>
                  </a:cubicBezTo>
                  <a:cubicBezTo>
                    <a:pt x="4179" y="6052"/>
                    <a:pt x="4547" y="6532"/>
                    <a:pt x="4921" y="7004"/>
                  </a:cubicBezTo>
                  <a:cubicBezTo>
                    <a:pt x="4808" y="6993"/>
                    <a:pt x="4695" y="6988"/>
                    <a:pt x="4583" y="6988"/>
                  </a:cubicBezTo>
                  <a:cubicBezTo>
                    <a:pt x="4488" y="6988"/>
                    <a:pt x="4393" y="6991"/>
                    <a:pt x="4298" y="6997"/>
                  </a:cubicBezTo>
                  <a:cubicBezTo>
                    <a:pt x="4191" y="6908"/>
                    <a:pt x="4076" y="6831"/>
                    <a:pt x="3949" y="6773"/>
                  </a:cubicBezTo>
                  <a:cubicBezTo>
                    <a:pt x="3945" y="6771"/>
                    <a:pt x="3940" y="6770"/>
                    <a:pt x="3936" y="6770"/>
                  </a:cubicBezTo>
                  <a:cubicBezTo>
                    <a:pt x="3906" y="6770"/>
                    <a:pt x="3884" y="6813"/>
                    <a:pt x="3916" y="6828"/>
                  </a:cubicBezTo>
                  <a:cubicBezTo>
                    <a:pt x="4018" y="6875"/>
                    <a:pt x="4109" y="6935"/>
                    <a:pt x="4197" y="7003"/>
                  </a:cubicBezTo>
                  <a:cubicBezTo>
                    <a:pt x="3873" y="7025"/>
                    <a:pt x="3550" y="7063"/>
                    <a:pt x="3223" y="7063"/>
                  </a:cubicBezTo>
                  <a:cubicBezTo>
                    <a:pt x="3076" y="7063"/>
                    <a:pt x="2929" y="7055"/>
                    <a:pt x="2780" y="7035"/>
                  </a:cubicBezTo>
                  <a:cubicBezTo>
                    <a:pt x="2771" y="7034"/>
                    <a:pt x="2764" y="7032"/>
                    <a:pt x="2754" y="7029"/>
                  </a:cubicBezTo>
                  <a:cubicBezTo>
                    <a:pt x="2422" y="6772"/>
                    <a:pt x="2091" y="6516"/>
                    <a:pt x="1756" y="6258"/>
                  </a:cubicBezTo>
                  <a:cubicBezTo>
                    <a:pt x="1752" y="6256"/>
                    <a:pt x="1748" y="6254"/>
                    <a:pt x="1744" y="6254"/>
                  </a:cubicBezTo>
                  <a:cubicBezTo>
                    <a:pt x="1724" y="6254"/>
                    <a:pt x="1703" y="6286"/>
                    <a:pt x="1723" y="6301"/>
                  </a:cubicBezTo>
                  <a:cubicBezTo>
                    <a:pt x="2022" y="6535"/>
                    <a:pt x="2321" y="6770"/>
                    <a:pt x="2617" y="7003"/>
                  </a:cubicBezTo>
                  <a:cubicBezTo>
                    <a:pt x="2145" y="6923"/>
                    <a:pt x="1697" y="6778"/>
                    <a:pt x="1271" y="6577"/>
                  </a:cubicBezTo>
                  <a:cubicBezTo>
                    <a:pt x="991" y="6269"/>
                    <a:pt x="769" y="5925"/>
                    <a:pt x="615" y="5534"/>
                  </a:cubicBezTo>
                  <a:cubicBezTo>
                    <a:pt x="611" y="5523"/>
                    <a:pt x="601" y="5518"/>
                    <a:pt x="592" y="5518"/>
                  </a:cubicBezTo>
                  <a:cubicBezTo>
                    <a:pt x="578" y="5518"/>
                    <a:pt x="563" y="5530"/>
                    <a:pt x="570" y="5547"/>
                  </a:cubicBezTo>
                  <a:cubicBezTo>
                    <a:pt x="705" y="5901"/>
                    <a:pt x="897" y="6228"/>
                    <a:pt x="1140" y="6516"/>
                  </a:cubicBezTo>
                  <a:cubicBezTo>
                    <a:pt x="903" y="6395"/>
                    <a:pt x="667" y="6264"/>
                    <a:pt x="442" y="6110"/>
                  </a:cubicBezTo>
                  <a:cubicBezTo>
                    <a:pt x="435" y="6105"/>
                    <a:pt x="428" y="6103"/>
                    <a:pt x="422" y="6103"/>
                  </a:cubicBezTo>
                  <a:cubicBezTo>
                    <a:pt x="392" y="6103"/>
                    <a:pt x="373" y="6151"/>
                    <a:pt x="404" y="6174"/>
                  </a:cubicBezTo>
                  <a:cubicBezTo>
                    <a:pt x="692" y="6378"/>
                    <a:pt x="988" y="6546"/>
                    <a:pt x="1298" y="6693"/>
                  </a:cubicBezTo>
                  <a:lnTo>
                    <a:pt x="1300" y="6696"/>
                  </a:lnTo>
                  <a:cubicBezTo>
                    <a:pt x="1300" y="6697"/>
                    <a:pt x="1301" y="6697"/>
                    <a:pt x="1301" y="6697"/>
                  </a:cubicBezTo>
                  <a:cubicBezTo>
                    <a:pt x="1301" y="6697"/>
                    <a:pt x="1302" y="6696"/>
                    <a:pt x="1304" y="6696"/>
                  </a:cubicBezTo>
                  <a:cubicBezTo>
                    <a:pt x="1457" y="6769"/>
                    <a:pt x="1612" y="6830"/>
                    <a:pt x="1771" y="6888"/>
                  </a:cubicBezTo>
                  <a:cubicBezTo>
                    <a:pt x="1636" y="6903"/>
                    <a:pt x="1500" y="6910"/>
                    <a:pt x="1365" y="6910"/>
                  </a:cubicBezTo>
                  <a:cubicBezTo>
                    <a:pt x="907" y="6910"/>
                    <a:pt x="456" y="6822"/>
                    <a:pt x="34" y="6619"/>
                  </a:cubicBezTo>
                  <a:cubicBezTo>
                    <a:pt x="32" y="6618"/>
                    <a:pt x="29" y="6617"/>
                    <a:pt x="27" y="6617"/>
                  </a:cubicBezTo>
                  <a:cubicBezTo>
                    <a:pt x="11" y="6617"/>
                    <a:pt x="1" y="6641"/>
                    <a:pt x="17" y="6648"/>
                  </a:cubicBezTo>
                  <a:cubicBezTo>
                    <a:pt x="460" y="6878"/>
                    <a:pt x="931" y="6978"/>
                    <a:pt x="1413" y="6978"/>
                  </a:cubicBezTo>
                  <a:cubicBezTo>
                    <a:pt x="1581" y="6978"/>
                    <a:pt x="1750" y="6966"/>
                    <a:pt x="1919" y="6943"/>
                  </a:cubicBezTo>
                  <a:cubicBezTo>
                    <a:pt x="2053" y="6987"/>
                    <a:pt x="2191" y="7019"/>
                    <a:pt x="2329" y="7052"/>
                  </a:cubicBezTo>
                  <a:cubicBezTo>
                    <a:pt x="2057" y="7128"/>
                    <a:pt x="1823" y="7265"/>
                    <a:pt x="1566" y="7397"/>
                  </a:cubicBezTo>
                  <a:cubicBezTo>
                    <a:pt x="1090" y="7639"/>
                    <a:pt x="610" y="7761"/>
                    <a:pt x="78" y="7781"/>
                  </a:cubicBezTo>
                  <a:cubicBezTo>
                    <a:pt x="41" y="7782"/>
                    <a:pt x="40" y="7839"/>
                    <a:pt x="77" y="7839"/>
                  </a:cubicBezTo>
                  <a:cubicBezTo>
                    <a:pt x="77" y="7839"/>
                    <a:pt x="78" y="7839"/>
                    <a:pt x="78" y="7839"/>
                  </a:cubicBezTo>
                  <a:cubicBezTo>
                    <a:pt x="500" y="7826"/>
                    <a:pt x="904" y="7759"/>
                    <a:pt x="1298" y="7601"/>
                  </a:cubicBezTo>
                  <a:cubicBezTo>
                    <a:pt x="1700" y="7439"/>
                    <a:pt x="2050" y="7188"/>
                    <a:pt x="2476" y="7089"/>
                  </a:cubicBezTo>
                  <a:cubicBezTo>
                    <a:pt x="2523" y="7098"/>
                    <a:pt x="2569" y="7114"/>
                    <a:pt x="2616" y="7121"/>
                  </a:cubicBezTo>
                  <a:cubicBezTo>
                    <a:pt x="2678" y="7132"/>
                    <a:pt x="2738" y="7135"/>
                    <a:pt x="2798" y="7143"/>
                  </a:cubicBezTo>
                  <a:cubicBezTo>
                    <a:pt x="2805" y="7148"/>
                    <a:pt x="2812" y="7154"/>
                    <a:pt x="2818" y="7159"/>
                  </a:cubicBezTo>
                  <a:cubicBezTo>
                    <a:pt x="2824" y="7164"/>
                    <a:pt x="2831" y="7166"/>
                    <a:pt x="2838" y="7166"/>
                  </a:cubicBezTo>
                  <a:cubicBezTo>
                    <a:pt x="2849" y="7166"/>
                    <a:pt x="2860" y="7160"/>
                    <a:pt x="2867" y="7151"/>
                  </a:cubicBezTo>
                  <a:cubicBezTo>
                    <a:pt x="2982" y="7161"/>
                    <a:pt x="3097" y="7165"/>
                    <a:pt x="3211" y="7165"/>
                  </a:cubicBezTo>
                  <a:cubicBezTo>
                    <a:pt x="3585" y="7165"/>
                    <a:pt x="3955" y="7123"/>
                    <a:pt x="4323" y="7106"/>
                  </a:cubicBezTo>
                  <a:lnTo>
                    <a:pt x="4326" y="7111"/>
                  </a:lnTo>
                  <a:cubicBezTo>
                    <a:pt x="4334" y="7117"/>
                    <a:pt x="4341" y="7120"/>
                    <a:pt x="4349" y="7120"/>
                  </a:cubicBezTo>
                  <a:cubicBezTo>
                    <a:pt x="4360" y="7120"/>
                    <a:pt x="4370" y="7114"/>
                    <a:pt x="4377" y="7105"/>
                  </a:cubicBezTo>
                  <a:cubicBezTo>
                    <a:pt x="4444" y="7102"/>
                    <a:pt x="4512" y="7101"/>
                    <a:pt x="4579" y="7101"/>
                  </a:cubicBezTo>
                  <a:cubicBezTo>
                    <a:pt x="4714" y="7101"/>
                    <a:pt x="4849" y="7107"/>
                    <a:pt x="4983" y="7122"/>
                  </a:cubicBezTo>
                  <a:cubicBezTo>
                    <a:pt x="4985" y="7123"/>
                    <a:pt x="4987" y="7123"/>
                    <a:pt x="4989" y="7123"/>
                  </a:cubicBezTo>
                  <a:cubicBezTo>
                    <a:pt x="4996" y="7123"/>
                    <a:pt x="5001" y="7119"/>
                    <a:pt x="5007" y="7115"/>
                  </a:cubicBezTo>
                  <a:cubicBezTo>
                    <a:pt x="5034" y="7150"/>
                    <a:pt x="5063" y="7185"/>
                    <a:pt x="5090" y="7221"/>
                  </a:cubicBezTo>
                  <a:cubicBezTo>
                    <a:pt x="4623" y="7468"/>
                    <a:pt x="4166" y="7736"/>
                    <a:pt x="3718" y="8014"/>
                  </a:cubicBezTo>
                  <a:cubicBezTo>
                    <a:pt x="3717" y="8014"/>
                    <a:pt x="3715" y="8014"/>
                    <a:pt x="3714" y="8014"/>
                  </a:cubicBezTo>
                  <a:cubicBezTo>
                    <a:pt x="3697" y="8014"/>
                    <a:pt x="3683" y="8022"/>
                    <a:pt x="3677" y="8038"/>
                  </a:cubicBezTo>
                  <a:cubicBezTo>
                    <a:pt x="3221" y="8322"/>
                    <a:pt x="2773" y="8619"/>
                    <a:pt x="2340" y="8939"/>
                  </a:cubicBezTo>
                  <a:cubicBezTo>
                    <a:pt x="2144" y="8995"/>
                    <a:pt x="1952" y="9026"/>
                    <a:pt x="1757" y="9026"/>
                  </a:cubicBezTo>
                  <a:cubicBezTo>
                    <a:pt x="1603" y="9026"/>
                    <a:pt x="1447" y="9007"/>
                    <a:pt x="1287" y="8965"/>
                  </a:cubicBezTo>
                  <a:cubicBezTo>
                    <a:pt x="1284" y="8964"/>
                    <a:pt x="1281" y="8964"/>
                    <a:pt x="1278" y="8964"/>
                  </a:cubicBezTo>
                  <a:cubicBezTo>
                    <a:pt x="1248" y="8964"/>
                    <a:pt x="1239" y="9011"/>
                    <a:pt x="1272" y="9019"/>
                  </a:cubicBezTo>
                  <a:cubicBezTo>
                    <a:pt x="1443" y="9071"/>
                    <a:pt x="1621" y="9099"/>
                    <a:pt x="1800" y="9099"/>
                  </a:cubicBezTo>
                  <a:cubicBezTo>
                    <a:pt x="1931" y="9099"/>
                    <a:pt x="2063" y="9084"/>
                    <a:pt x="2191" y="9054"/>
                  </a:cubicBezTo>
                  <a:lnTo>
                    <a:pt x="2191" y="9054"/>
                  </a:lnTo>
                  <a:cubicBezTo>
                    <a:pt x="1954" y="9231"/>
                    <a:pt x="1720" y="9411"/>
                    <a:pt x="1493" y="9600"/>
                  </a:cubicBezTo>
                  <a:cubicBezTo>
                    <a:pt x="1461" y="9627"/>
                    <a:pt x="1490" y="9667"/>
                    <a:pt x="1522" y="9667"/>
                  </a:cubicBezTo>
                  <a:cubicBezTo>
                    <a:pt x="1531" y="9667"/>
                    <a:pt x="1540" y="9664"/>
                    <a:pt x="1548" y="9657"/>
                  </a:cubicBezTo>
                  <a:cubicBezTo>
                    <a:pt x="1969" y="9323"/>
                    <a:pt x="2403" y="9011"/>
                    <a:pt x="2846" y="8710"/>
                  </a:cubicBezTo>
                  <a:lnTo>
                    <a:pt x="2846" y="8710"/>
                  </a:lnTo>
                  <a:cubicBezTo>
                    <a:pt x="2617" y="8965"/>
                    <a:pt x="2435" y="9256"/>
                    <a:pt x="2340" y="9565"/>
                  </a:cubicBezTo>
                  <a:cubicBezTo>
                    <a:pt x="2333" y="9588"/>
                    <a:pt x="2351" y="9602"/>
                    <a:pt x="2369" y="9602"/>
                  </a:cubicBezTo>
                  <a:cubicBezTo>
                    <a:pt x="2381" y="9602"/>
                    <a:pt x="2392" y="9596"/>
                    <a:pt x="2396" y="9583"/>
                  </a:cubicBezTo>
                  <a:cubicBezTo>
                    <a:pt x="2594" y="8975"/>
                    <a:pt x="3049" y="8655"/>
                    <a:pt x="3497" y="8278"/>
                  </a:cubicBezTo>
                  <a:cubicBezTo>
                    <a:pt x="3565" y="8238"/>
                    <a:pt x="3632" y="8197"/>
                    <a:pt x="3699" y="8155"/>
                  </a:cubicBezTo>
                  <a:cubicBezTo>
                    <a:pt x="3741" y="8299"/>
                    <a:pt x="3813" y="8463"/>
                    <a:pt x="3926" y="8539"/>
                  </a:cubicBezTo>
                  <a:cubicBezTo>
                    <a:pt x="3930" y="8541"/>
                    <a:pt x="3935" y="8543"/>
                    <a:pt x="3939" y="8543"/>
                  </a:cubicBezTo>
                  <a:cubicBezTo>
                    <a:pt x="3956" y="8543"/>
                    <a:pt x="3974" y="8525"/>
                    <a:pt x="3967" y="8508"/>
                  </a:cubicBezTo>
                  <a:cubicBezTo>
                    <a:pt x="3938" y="8435"/>
                    <a:pt x="3880" y="8373"/>
                    <a:pt x="3843" y="8303"/>
                  </a:cubicBezTo>
                  <a:cubicBezTo>
                    <a:pt x="3810" y="8242"/>
                    <a:pt x="3792" y="8175"/>
                    <a:pt x="3772" y="8110"/>
                  </a:cubicBezTo>
                  <a:cubicBezTo>
                    <a:pt x="4229" y="7830"/>
                    <a:pt x="4690" y="7563"/>
                    <a:pt x="5165" y="7314"/>
                  </a:cubicBezTo>
                  <a:cubicBezTo>
                    <a:pt x="5312" y="7499"/>
                    <a:pt x="5456" y="7687"/>
                    <a:pt x="5606" y="7868"/>
                  </a:cubicBezTo>
                  <a:cubicBezTo>
                    <a:pt x="5609" y="7877"/>
                    <a:pt x="5610" y="7886"/>
                    <a:pt x="5610" y="7896"/>
                  </a:cubicBezTo>
                  <a:cubicBezTo>
                    <a:pt x="5609" y="7897"/>
                    <a:pt x="5606" y="7899"/>
                    <a:pt x="5606" y="7900"/>
                  </a:cubicBezTo>
                  <a:cubicBezTo>
                    <a:pt x="5591" y="7926"/>
                    <a:pt x="5603" y="7948"/>
                    <a:pt x="5620" y="7961"/>
                  </a:cubicBezTo>
                  <a:cubicBezTo>
                    <a:pt x="5889" y="9621"/>
                    <a:pt x="6323" y="11257"/>
                    <a:pt x="6825" y="12856"/>
                  </a:cubicBezTo>
                  <a:cubicBezTo>
                    <a:pt x="6830" y="12875"/>
                    <a:pt x="6845" y="12883"/>
                    <a:pt x="6861" y="12883"/>
                  </a:cubicBezTo>
                  <a:cubicBezTo>
                    <a:pt x="6883" y="12883"/>
                    <a:pt x="6907" y="12865"/>
                    <a:pt x="6899" y="12836"/>
                  </a:cubicBezTo>
                  <a:cubicBezTo>
                    <a:pt x="6423" y="11206"/>
                    <a:pt x="6006" y="9564"/>
                    <a:pt x="5737" y="7896"/>
                  </a:cubicBezTo>
                  <a:cubicBezTo>
                    <a:pt x="5872" y="7717"/>
                    <a:pt x="6076" y="7569"/>
                    <a:pt x="6318" y="7439"/>
                  </a:cubicBezTo>
                  <a:cubicBezTo>
                    <a:pt x="6323" y="7441"/>
                    <a:pt x="6321" y="7447"/>
                    <a:pt x="6326" y="7447"/>
                  </a:cubicBezTo>
                  <a:cubicBezTo>
                    <a:pt x="6449" y="7448"/>
                    <a:pt x="6570" y="7483"/>
                    <a:pt x="6675" y="7550"/>
                  </a:cubicBezTo>
                  <a:cubicBezTo>
                    <a:pt x="6777" y="7615"/>
                    <a:pt x="6830" y="7707"/>
                    <a:pt x="6907" y="7796"/>
                  </a:cubicBezTo>
                  <a:cubicBezTo>
                    <a:pt x="6913" y="7802"/>
                    <a:pt x="6920" y="7804"/>
                    <a:pt x="6926" y="7804"/>
                  </a:cubicBezTo>
                  <a:cubicBezTo>
                    <a:pt x="6944" y="7804"/>
                    <a:pt x="6961" y="7786"/>
                    <a:pt x="6955" y="7768"/>
                  </a:cubicBezTo>
                  <a:cubicBezTo>
                    <a:pt x="6893" y="7541"/>
                    <a:pt x="6621" y="7416"/>
                    <a:pt x="6394" y="7401"/>
                  </a:cubicBezTo>
                  <a:cubicBezTo>
                    <a:pt x="6592" y="7303"/>
                    <a:pt x="6809" y="7220"/>
                    <a:pt x="7031" y="7144"/>
                  </a:cubicBezTo>
                  <a:cubicBezTo>
                    <a:pt x="7136" y="7148"/>
                    <a:pt x="7259" y="7199"/>
                    <a:pt x="7387" y="7269"/>
                  </a:cubicBezTo>
                  <a:cubicBezTo>
                    <a:pt x="7589" y="7543"/>
                    <a:pt x="7555" y="7935"/>
                    <a:pt x="7699" y="8242"/>
                  </a:cubicBezTo>
                  <a:cubicBezTo>
                    <a:pt x="7703" y="8252"/>
                    <a:pt x="7712" y="8256"/>
                    <a:pt x="7721" y="8256"/>
                  </a:cubicBezTo>
                  <a:cubicBezTo>
                    <a:pt x="7738" y="8256"/>
                    <a:pt x="7756" y="8240"/>
                    <a:pt x="7751" y="8220"/>
                  </a:cubicBezTo>
                  <a:cubicBezTo>
                    <a:pt x="7677" y="7938"/>
                    <a:pt x="7655" y="7605"/>
                    <a:pt x="7515" y="7342"/>
                  </a:cubicBezTo>
                  <a:lnTo>
                    <a:pt x="7515" y="7342"/>
                  </a:lnTo>
                  <a:cubicBezTo>
                    <a:pt x="7751" y="7493"/>
                    <a:pt x="7979" y="7687"/>
                    <a:pt x="8088" y="7767"/>
                  </a:cubicBezTo>
                  <a:cubicBezTo>
                    <a:pt x="8383" y="7986"/>
                    <a:pt x="8685" y="8219"/>
                    <a:pt x="9044" y="8321"/>
                  </a:cubicBezTo>
                  <a:cubicBezTo>
                    <a:pt x="9047" y="8321"/>
                    <a:pt x="9049" y="8322"/>
                    <a:pt x="9052" y="8322"/>
                  </a:cubicBezTo>
                  <a:cubicBezTo>
                    <a:pt x="9080" y="8322"/>
                    <a:pt x="9094" y="8281"/>
                    <a:pt x="9067" y="8265"/>
                  </a:cubicBezTo>
                  <a:cubicBezTo>
                    <a:pt x="8615" y="8005"/>
                    <a:pt x="8205" y="7700"/>
                    <a:pt x="7770" y="7410"/>
                  </a:cubicBezTo>
                  <a:cubicBezTo>
                    <a:pt x="7681" y="7349"/>
                    <a:pt x="7546" y="7255"/>
                    <a:pt x="7405" y="7179"/>
                  </a:cubicBezTo>
                  <a:cubicBezTo>
                    <a:pt x="7368" y="7138"/>
                    <a:pt x="7328" y="7102"/>
                    <a:pt x="7278" y="7071"/>
                  </a:cubicBezTo>
                  <a:cubicBezTo>
                    <a:pt x="7271" y="7068"/>
                    <a:pt x="7267" y="7068"/>
                    <a:pt x="7261" y="7068"/>
                  </a:cubicBezTo>
                  <a:cubicBezTo>
                    <a:pt x="7662" y="6946"/>
                    <a:pt x="8059" y="6850"/>
                    <a:pt x="8344" y="6763"/>
                  </a:cubicBezTo>
                  <a:cubicBezTo>
                    <a:pt x="8562" y="6696"/>
                    <a:pt x="8782" y="6638"/>
                    <a:pt x="9002" y="6577"/>
                  </a:cubicBezTo>
                  <a:cubicBezTo>
                    <a:pt x="9285" y="6650"/>
                    <a:pt x="9569" y="6741"/>
                    <a:pt x="9855" y="6801"/>
                  </a:cubicBezTo>
                  <a:cubicBezTo>
                    <a:pt x="9858" y="6801"/>
                    <a:pt x="9861" y="6802"/>
                    <a:pt x="9864" y="6802"/>
                  </a:cubicBezTo>
                  <a:cubicBezTo>
                    <a:pt x="9901" y="6802"/>
                    <a:pt x="9911" y="6750"/>
                    <a:pt x="9873" y="6735"/>
                  </a:cubicBezTo>
                  <a:cubicBezTo>
                    <a:pt x="9637" y="6642"/>
                    <a:pt x="9375" y="6589"/>
                    <a:pt x="9122" y="6542"/>
                  </a:cubicBezTo>
                  <a:cubicBezTo>
                    <a:pt x="9685" y="6388"/>
                    <a:pt x="10251" y="6240"/>
                    <a:pt x="10811" y="6072"/>
                  </a:cubicBezTo>
                  <a:cubicBezTo>
                    <a:pt x="10844" y="6068"/>
                    <a:pt x="10834" y="6028"/>
                    <a:pt x="10805" y="6028"/>
                  </a:cubicBezTo>
                  <a:cubicBezTo>
                    <a:pt x="10803" y="6028"/>
                    <a:pt x="10802" y="6028"/>
                    <a:pt x="10801" y="6029"/>
                  </a:cubicBezTo>
                  <a:cubicBezTo>
                    <a:pt x="9996" y="6161"/>
                    <a:pt x="9201" y="6378"/>
                    <a:pt x="8417" y="6623"/>
                  </a:cubicBezTo>
                  <a:cubicBezTo>
                    <a:pt x="8789" y="6402"/>
                    <a:pt x="9164" y="6129"/>
                    <a:pt x="9412" y="5787"/>
                  </a:cubicBezTo>
                  <a:cubicBezTo>
                    <a:pt x="9426" y="5766"/>
                    <a:pt x="9406" y="5745"/>
                    <a:pt x="9386" y="5745"/>
                  </a:cubicBezTo>
                  <a:cubicBezTo>
                    <a:pt x="9379" y="5745"/>
                    <a:pt x="9372" y="5747"/>
                    <a:pt x="9367" y="5752"/>
                  </a:cubicBezTo>
                  <a:cubicBezTo>
                    <a:pt x="8983" y="6096"/>
                    <a:pt x="8637" y="6436"/>
                    <a:pt x="8186" y="6693"/>
                  </a:cubicBezTo>
                  <a:cubicBezTo>
                    <a:pt x="7915" y="6781"/>
                    <a:pt x="7646" y="6871"/>
                    <a:pt x="7379" y="6962"/>
                  </a:cubicBezTo>
                  <a:cubicBezTo>
                    <a:pt x="7277" y="6997"/>
                    <a:pt x="7168" y="7032"/>
                    <a:pt x="7057" y="7067"/>
                  </a:cubicBezTo>
                  <a:cubicBezTo>
                    <a:pt x="7044" y="7066"/>
                    <a:pt x="7031" y="7065"/>
                    <a:pt x="7018" y="7065"/>
                  </a:cubicBezTo>
                  <a:cubicBezTo>
                    <a:pt x="6961" y="7065"/>
                    <a:pt x="6907" y="7077"/>
                    <a:pt x="6858" y="7111"/>
                  </a:cubicBezTo>
                  <a:cubicBezTo>
                    <a:pt x="6846" y="7118"/>
                    <a:pt x="6842" y="7127"/>
                    <a:pt x="6841" y="7135"/>
                  </a:cubicBezTo>
                  <a:cubicBezTo>
                    <a:pt x="6423" y="7268"/>
                    <a:pt x="5998" y="7435"/>
                    <a:pt x="5728" y="7751"/>
                  </a:cubicBezTo>
                  <a:cubicBezTo>
                    <a:pt x="5779" y="7359"/>
                    <a:pt x="5884" y="6987"/>
                    <a:pt x="6023" y="6628"/>
                  </a:cubicBezTo>
                  <a:cubicBezTo>
                    <a:pt x="6224" y="6321"/>
                    <a:pt x="6477" y="6046"/>
                    <a:pt x="6781" y="5838"/>
                  </a:cubicBezTo>
                  <a:cubicBezTo>
                    <a:pt x="7022" y="5671"/>
                    <a:pt x="7332" y="5603"/>
                    <a:pt x="7552" y="5412"/>
                  </a:cubicBezTo>
                  <a:cubicBezTo>
                    <a:pt x="7577" y="5389"/>
                    <a:pt x="7554" y="5351"/>
                    <a:pt x="7525" y="5351"/>
                  </a:cubicBezTo>
                  <a:cubicBezTo>
                    <a:pt x="7519" y="5351"/>
                    <a:pt x="7514" y="5352"/>
                    <a:pt x="7508" y="5355"/>
                  </a:cubicBezTo>
                  <a:cubicBezTo>
                    <a:pt x="7217" y="5541"/>
                    <a:pt x="6900" y="5656"/>
                    <a:pt x="6624" y="5870"/>
                  </a:cubicBezTo>
                  <a:cubicBezTo>
                    <a:pt x="6430" y="6021"/>
                    <a:pt x="6268" y="6202"/>
                    <a:pt x="6121" y="6394"/>
                  </a:cubicBezTo>
                  <a:cubicBezTo>
                    <a:pt x="6324" y="5937"/>
                    <a:pt x="6579" y="5499"/>
                    <a:pt x="6861" y="5072"/>
                  </a:cubicBezTo>
                  <a:lnTo>
                    <a:pt x="6861" y="5072"/>
                  </a:lnTo>
                  <a:cubicBezTo>
                    <a:pt x="6848" y="5111"/>
                    <a:pt x="6879" y="5146"/>
                    <a:pt x="6911" y="5146"/>
                  </a:cubicBezTo>
                  <a:cubicBezTo>
                    <a:pt x="6926" y="5146"/>
                    <a:pt x="6941" y="5138"/>
                    <a:pt x="6951" y="5120"/>
                  </a:cubicBezTo>
                  <a:cubicBezTo>
                    <a:pt x="7037" y="4968"/>
                    <a:pt x="7099" y="4810"/>
                    <a:pt x="7149" y="4647"/>
                  </a:cubicBezTo>
                  <a:cubicBezTo>
                    <a:pt x="7338" y="4371"/>
                    <a:pt x="7531" y="4096"/>
                    <a:pt x="7722" y="3820"/>
                  </a:cubicBezTo>
                  <a:lnTo>
                    <a:pt x="7722" y="3820"/>
                  </a:lnTo>
                  <a:cubicBezTo>
                    <a:pt x="7719" y="3831"/>
                    <a:pt x="7717" y="3841"/>
                    <a:pt x="7713" y="3853"/>
                  </a:cubicBezTo>
                  <a:cubicBezTo>
                    <a:pt x="7706" y="3874"/>
                    <a:pt x="7727" y="3891"/>
                    <a:pt x="7746" y="3891"/>
                  </a:cubicBezTo>
                  <a:cubicBezTo>
                    <a:pt x="7755" y="3891"/>
                    <a:pt x="7764" y="3887"/>
                    <a:pt x="7768" y="3876"/>
                  </a:cubicBezTo>
                  <a:cubicBezTo>
                    <a:pt x="7806" y="3792"/>
                    <a:pt x="7831" y="3705"/>
                    <a:pt x="7860" y="3617"/>
                  </a:cubicBezTo>
                  <a:cubicBezTo>
                    <a:pt x="8131" y="3217"/>
                    <a:pt x="8385" y="2809"/>
                    <a:pt x="8599" y="2382"/>
                  </a:cubicBezTo>
                  <a:lnTo>
                    <a:pt x="8599" y="2382"/>
                  </a:lnTo>
                  <a:cubicBezTo>
                    <a:pt x="8595" y="2399"/>
                    <a:pt x="8609" y="2416"/>
                    <a:pt x="8624" y="2416"/>
                  </a:cubicBezTo>
                  <a:cubicBezTo>
                    <a:pt x="8630" y="2416"/>
                    <a:pt x="8636" y="2413"/>
                    <a:pt x="8641" y="2407"/>
                  </a:cubicBezTo>
                  <a:cubicBezTo>
                    <a:pt x="8757" y="2269"/>
                    <a:pt x="8882" y="2138"/>
                    <a:pt x="9019" y="2018"/>
                  </a:cubicBezTo>
                  <a:cubicBezTo>
                    <a:pt x="9156" y="1898"/>
                    <a:pt x="9308" y="1803"/>
                    <a:pt x="9448" y="1686"/>
                  </a:cubicBezTo>
                  <a:cubicBezTo>
                    <a:pt x="9467" y="1670"/>
                    <a:pt x="9449" y="1645"/>
                    <a:pt x="9429" y="1645"/>
                  </a:cubicBezTo>
                  <a:cubicBezTo>
                    <a:pt x="9425" y="1645"/>
                    <a:pt x="9422" y="1646"/>
                    <a:pt x="9419" y="1647"/>
                  </a:cubicBezTo>
                  <a:cubicBezTo>
                    <a:pt x="9102" y="1805"/>
                    <a:pt x="8828" y="2101"/>
                    <a:pt x="8606" y="2370"/>
                  </a:cubicBezTo>
                  <a:cubicBezTo>
                    <a:pt x="8721" y="2140"/>
                    <a:pt x="8826" y="1906"/>
                    <a:pt x="8911" y="1666"/>
                  </a:cubicBezTo>
                  <a:cubicBezTo>
                    <a:pt x="8925" y="1630"/>
                    <a:pt x="8896" y="1607"/>
                    <a:pt x="8866" y="1607"/>
                  </a:cubicBezTo>
                  <a:cubicBezTo>
                    <a:pt x="8846" y="1607"/>
                    <a:pt x="8826" y="1617"/>
                    <a:pt x="8817" y="1640"/>
                  </a:cubicBezTo>
                  <a:cubicBezTo>
                    <a:pt x="8574" y="2262"/>
                    <a:pt x="8272" y="2823"/>
                    <a:pt x="7937" y="3363"/>
                  </a:cubicBezTo>
                  <a:cubicBezTo>
                    <a:pt x="8037" y="2960"/>
                    <a:pt x="8061" y="2540"/>
                    <a:pt x="8023" y="2127"/>
                  </a:cubicBezTo>
                  <a:cubicBezTo>
                    <a:pt x="8021" y="2110"/>
                    <a:pt x="8005" y="2101"/>
                    <a:pt x="7992" y="2101"/>
                  </a:cubicBezTo>
                  <a:cubicBezTo>
                    <a:pt x="7978" y="2101"/>
                    <a:pt x="7966" y="2109"/>
                    <a:pt x="7968" y="2127"/>
                  </a:cubicBezTo>
                  <a:cubicBezTo>
                    <a:pt x="8007" y="2646"/>
                    <a:pt x="7928" y="3123"/>
                    <a:pt x="7786" y="3609"/>
                  </a:cubicBezTo>
                  <a:cubicBezTo>
                    <a:pt x="7592" y="3911"/>
                    <a:pt x="7390" y="4206"/>
                    <a:pt x="7179" y="4505"/>
                  </a:cubicBezTo>
                  <a:cubicBezTo>
                    <a:pt x="7270" y="4118"/>
                    <a:pt x="7275" y="3711"/>
                    <a:pt x="7181" y="3322"/>
                  </a:cubicBezTo>
                  <a:cubicBezTo>
                    <a:pt x="7177" y="3308"/>
                    <a:pt x="7167" y="3302"/>
                    <a:pt x="7156" y="3302"/>
                  </a:cubicBezTo>
                  <a:cubicBezTo>
                    <a:pt x="7140" y="3302"/>
                    <a:pt x="7121" y="3316"/>
                    <a:pt x="7124" y="3338"/>
                  </a:cubicBezTo>
                  <a:cubicBezTo>
                    <a:pt x="7204" y="3863"/>
                    <a:pt x="7137" y="4340"/>
                    <a:pt x="6960" y="4817"/>
                  </a:cubicBezTo>
                  <a:cubicBezTo>
                    <a:pt x="6833" y="4995"/>
                    <a:pt x="6708" y="5171"/>
                    <a:pt x="6582" y="5351"/>
                  </a:cubicBezTo>
                  <a:cubicBezTo>
                    <a:pt x="6131" y="5985"/>
                    <a:pt x="5772" y="6632"/>
                    <a:pt x="5655" y="7380"/>
                  </a:cubicBezTo>
                  <a:cubicBezTo>
                    <a:pt x="5588" y="6900"/>
                    <a:pt x="5539" y="6417"/>
                    <a:pt x="5500" y="5933"/>
                  </a:cubicBezTo>
                  <a:cubicBezTo>
                    <a:pt x="5689" y="5380"/>
                    <a:pt x="5901" y="4823"/>
                    <a:pt x="6038" y="4257"/>
                  </a:cubicBezTo>
                  <a:cubicBezTo>
                    <a:pt x="6041" y="4243"/>
                    <a:pt x="6030" y="4234"/>
                    <a:pt x="6019" y="4234"/>
                  </a:cubicBezTo>
                  <a:cubicBezTo>
                    <a:pt x="6011" y="4234"/>
                    <a:pt x="6003" y="4238"/>
                    <a:pt x="6000" y="4247"/>
                  </a:cubicBezTo>
                  <a:cubicBezTo>
                    <a:pt x="5793" y="4756"/>
                    <a:pt x="5648" y="5297"/>
                    <a:pt x="5492" y="5828"/>
                  </a:cubicBezTo>
                  <a:cubicBezTo>
                    <a:pt x="5485" y="5732"/>
                    <a:pt x="5473" y="5636"/>
                    <a:pt x="5468" y="5537"/>
                  </a:cubicBezTo>
                  <a:cubicBezTo>
                    <a:pt x="5415" y="4676"/>
                    <a:pt x="5411" y="3775"/>
                    <a:pt x="5344" y="2882"/>
                  </a:cubicBezTo>
                  <a:cubicBezTo>
                    <a:pt x="5529" y="2233"/>
                    <a:pt x="5824" y="1675"/>
                    <a:pt x="6186" y="1106"/>
                  </a:cubicBezTo>
                  <a:cubicBezTo>
                    <a:pt x="6195" y="1094"/>
                    <a:pt x="6182" y="1079"/>
                    <a:pt x="6169" y="1079"/>
                  </a:cubicBezTo>
                  <a:cubicBezTo>
                    <a:pt x="6166" y="1079"/>
                    <a:pt x="6162" y="1081"/>
                    <a:pt x="6158" y="1084"/>
                  </a:cubicBezTo>
                  <a:cubicBezTo>
                    <a:pt x="5772" y="1565"/>
                    <a:pt x="5513" y="2152"/>
                    <a:pt x="5335" y="2743"/>
                  </a:cubicBezTo>
                  <a:cubicBezTo>
                    <a:pt x="5300" y="2320"/>
                    <a:pt x="5248" y="1900"/>
                    <a:pt x="5172" y="1487"/>
                  </a:cubicBezTo>
                  <a:cubicBezTo>
                    <a:pt x="5218" y="998"/>
                    <a:pt x="5242" y="508"/>
                    <a:pt x="5290" y="18"/>
                  </a:cubicBezTo>
                  <a:cubicBezTo>
                    <a:pt x="5291" y="6"/>
                    <a:pt x="5282"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6"/>
            <p:cNvSpPr/>
            <p:nvPr/>
          </p:nvSpPr>
          <p:spPr>
            <a:xfrm>
              <a:off x="2457522" y="3147335"/>
              <a:ext cx="66291" cy="40585"/>
            </a:xfrm>
            <a:custGeom>
              <a:avLst/>
              <a:gdLst/>
              <a:ahLst/>
              <a:cxnLst/>
              <a:rect l="l" t="t" r="r" b="b"/>
              <a:pathLst>
                <a:path w="2094" h="1282" extrusionOk="0">
                  <a:moveTo>
                    <a:pt x="2045" y="0"/>
                  </a:moveTo>
                  <a:cubicBezTo>
                    <a:pt x="2041" y="0"/>
                    <a:pt x="2036" y="1"/>
                    <a:pt x="2031" y="4"/>
                  </a:cubicBezTo>
                  <a:cubicBezTo>
                    <a:pt x="1632" y="212"/>
                    <a:pt x="1242" y="440"/>
                    <a:pt x="853" y="663"/>
                  </a:cubicBezTo>
                  <a:cubicBezTo>
                    <a:pt x="549" y="837"/>
                    <a:pt x="250" y="993"/>
                    <a:pt x="12" y="1254"/>
                  </a:cubicBezTo>
                  <a:cubicBezTo>
                    <a:pt x="1" y="1266"/>
                    <a:pt x="11" y="1281"/>
                    <a:pt x="24" y="1281"/>
                  </a:cubicBezTo>
                  <a:cubicBezTo>
                    <a:pt x="28" y="1281"/>
                    <a:pt x="33" y="1280"/>
                    <a:pt x="37" y="1276"/>
                  </a:cubicBezTo>
                  <a:cubicBezTo>
                    <a:pt x="579" y="744"/>
                    <a:pt x="1415" y="453"/>
                    <a:pt x="2063" y="61"/>
                  </a:cubicBezTo>
                  <a:cubicBezTo>
                    <a:pt x="2094" y="42"/>
                    <a:pt x="2074" y="0"/>
                    <a:pt x="2045" y="0"/>
                  </a:cubicBezTo>
                  <a:close/>
                </a:path>
              </a:pathLst>
            </a:custGeom>
            <a:solidFill>
              <a:srgbClr val="A1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TextBox 23"/>
          <p:cNvSpPr txBox="1"/>
          <p:nvPr/>
        </p:nvSpPr>
        <p:spPr>
          <a:xfrm>
            <a:off x="2752493" y="201755"/>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ÔN BÀI CŨ</a:t>
            </a:r>
            <a:endParaRPr lang="en-US" sz="3600" b="1" dirty="0">
              <a:solidFill>
                <a:schemeClr val="accent3">
                  <a:lumMod val="50000"/>
                </a:schemeClr>
              </a:solidFill>
              <a:latin typeface="Arial" panose="020B0604020202020204" pitchFamily="34" charset="0"/>
              <a:cs typeface="Arial" panose="020B0604020202020204" pitchFamily="34" charset="0"/>
            </a:endParaRPr>
          </a:p>
        </p:txBody>
      </p:sp>
      <p:pic>
        <p:nvPicPr>
          <p:cNvPr id="171" name="Picture 170"/>
          <p:cNvPicPr/>
          <p:nvPr/>
        </p:nvPicPr>
        <p:blipFill rotWithShape="1">
          <a:blip r:embed="rId3">
            <a:extLst>
              <a:ext uri="{28A0092B-C50C-407E-A947-70E740481C1C}">
                <a14:useLocalDpi xmlns:a14="http://schemas.microsoft.com/office/drawing/2010/main" val="0"/>
              </a:ext>
            </a:extLst>
          </a:blip>
          <a:srcRect t="1" b="393"/>
          <a:stretch/>
        </p:blipFill>
        <p:spPr>
          <a:xfrm>
            <a:off x="1889006" y="1823897"/>
            <a:ext cx="5705277" cy="2795604"/>
          </a:xfrm>
          <a:prstGeom prst="rect">
            <a:avLst/>
          </a:prstGeom>
        </p:spPr>
      </p:pic>
      <p:sp>
        <p:nvSpPr>
          <p:cNvPr id="4" name="Rounded Rectangle 3"/>
          <p:cNvSpPr/>
          <p:nvPr/>
        </p:nvSpPr>
        <p:spPr>
          <a:xfrm>
            <a:off x="1178579" y="1096430"/>
            <a:ext cx="7197181" cy="52872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55099" y="1066736"/>
            <a:ext cx="7688282"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Em nhớ nhất bức vẽ nào của bạn nhỏ? Vì sao?</a:t>
            </a:r>
            <a:endParaRPr lang="en-US" sz="2200" b="1">
              <a:solidFill>
                <a:schemeClr val="bg1">
                  <a:lumMod val="10000"/>
                </a:schemeClr>
              </a:solidFill>
            </a:endParaRPr>
          </a:p>
        </p:txBody>
      </p:sp>
      <p:sp>
        <p:nvSpPr>
          <p:cNvPr id="173" name="Oval 172"/>
          <p:cNvSpPr/>
          <p:nvPr/>
        </p:nvSpPr>
        <p:spPr>
          <a:xfrm>
            <a:off x="8073867" y="859196"/>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barn(inVertical)">
                                      <p:cBhvr>
                                        <p:cTn id="10"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28"/>
        <p:cNvGrpSpPr/>
        <p:nvPr/>
      </p:nvGrpSpPr>
      <p:grpSpPr>
        <a:xfrm>
          <a:off x="0" y="0"/>
          <a:ext cx="0" cy="0"/>
          <a:chOff x="0" y="0"/>
          <a:chExt cx="0" cy="0"/>
        </a:xfrm>
      </p:grpSpPr>
      <p:sp>
        <p:nvSpPr>
          <p:cNvPr id="3" name="Rectangle 2"/>
          <p:cNvSpPr/>
          <p:nvPr/>
        </p:nvSpPr>
        <p:spPr>
          <a:xfrm>
            <a:off x="515499" y="626817"/>
            <a:ext cx="7768683" cy="4088299"/>
          </a:xfrm>
          <a:prstGeom prst="rect">
            <a:avLst/>
          </a:prstGeom>
        </p:spPr>
        <p:txBody>
          <a:bodyPr wrap="square">
            <a:spAutoFit/>
          </a:bodyPr>
          <a:lstStyle/>
          <a:p>
            <a:pPr lvl="0" algn="ctr">
              <a:lnSpc>
                <a:spcPct val="150000"/>
              </a:lnSpc>
              <a:spcAft>
                <a:spcPts val="1000"/>
              </a:spcAft>
            </a:pPr>
            <a:r>
              <a:rPr lang="vi-VN" sz="5400" b="1">
                <a:latin typeface="+mn-lt"/>
                <a:ea typeface="Calibri" panose="020F0502020204030204" pitchFamily="34" charset="0"/>
                <a:cs typeface="Times New Roman" panose="02020603050405020304" pitchFamily="18" charset="0"/>
              </a:rPr>
              <a:t>BÀI HỌC KẾT THÚC, </a:t>
            </a:r>
            <a:endParaRPr lang="en-US" sz="5400" b="1">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5400" b="1">
                <a:solidFill>
                  <a:schemeClr val="accent2">
                    <a:lumMod val="50000"/>
                  </a:schemeClr>
                </a:solidFill>
                <a:latin typeface="+mn-lt"/>
                <a:ea typeface="Calibri" panose="020F0502020204030204" pitchFamily="34" charset="0"/>
                <a:cs typeface="Times New Roman" panose="02020603050405020304" pitchFamily="18" charset="0"/>
              </a:rPr>
              <a:t>CẢM ƠN CÁC EM </a:t>
            </a:r>
            <a:endParaRPr lang="en-US" sz="5400" b="1">
              <a:solidFill>
                <a:schemeClr val="accent2">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5400" b="1">
                <a:latin typeface="+mn-lt"/>
                <a:ea typeface="Calibri" panose="020F0502020204030204" pitchFamily="34" charset="0"/>
                <a:cs typeface="Times New Roman" panose="02020603050405020304" pitchFamily="18" charset="0"/>
              </a:rPr>
              <a:t>ĐÃ LẮNG NGHE</a:t>
            </a:r>
            <a:endParaRPr lang="en-US" sz="5400" b="1">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31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sp>
        <p:nvSpPr>
          <p:cNvPr id="4" name="Rounded Rectangle 3"/>
          <p:cNvSpPr/>
          <p:nvPr/>
        </p:nvSpPr>
        <p:spPr>
          <a:xfrm>
            <a:off x="1937620" y="4355979"/>
            <a:ext cx="1467146" cy="488328"/>
          </a:xfrm>
          <a:prstGeom prst="roundRect">
            <a:avLst/>
          </a:prstGeom>
          <a:solidFill>
            <a:srgbClr val="FFFFFF"/>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366933" y="-335568"/>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3039" y="-43595"/>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sp>
        <p:nvSpPr>
          <p:cNvPr id="187" name="Rounded Rectangle 186"/>
          <p:cNvSpPr/>
          <p:nvPr/>
        </p:nvSpPr>
        <p:spPr>
          <a:xfrm>
            <a:off x="942369" y="789848"/>
            <a:ext cx="7352081" cy="1073290"/>
          </a:xfrm>
          <a:prstGeom prst="roundRect">
            <a:avLst/>
          </a:prstGeom>
          <a:solidFill>
            <a:srgbClr val="FFFFFF"/>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955221" y="770093"/>
            <a:ext cx="7339229" cy="10452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Trao đổi với bạn những điều em biết về một </a:t>
            </a:r>
            <a:endParaRPr lang="en-US" sz="2200" b="1">
              <a:solidFill>
                <a:schemeClr val="bg1">
                  <a:lumMod val="10000"/>
                </a:schemeClr>
              </a:solidFill>
              <a:latin typeface="Arial" panose="020B0604020202020204" pitchFamily="34" charset="0"/>
              <a:cs typeface="Arial" panose="020B0604020202020204" pitchFamily="34" charset="0"/>
            </a:endParaRPr>
          </a:p>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nhạc cụ dân tộc. </a:t>
            </a:r>
            <a:endParaRPr lang="en-US" sz="2200" b="1">
              <a:solidFill>
                <a:schemeClr val="bg1">
                  <a:lumMod val="10000"/>
                </a:schemeClr>
              </a:solidFill>
            </a:endParaRPr>
          </a:p>
        </p:txBody>
      </p:sp>
      <p:sp>
        <p:nvSpPr>
          <p:cNvPr id="189" name="Oval 188"/>
          <p:cNvSpPr/>
          <p:nvPr/>
        </p:nvSpPr>
        <p:spPr>
          <a:xfrm>
            <a:off x="7967310" y="52003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pic>
        <p:nvPicPr>
          <p:cNvPr id="190" name="Picture 189"/>
          <p:cNvPicPr/>
          <p:nvPr/>
        </p:nvPicPr>
        <p:blipFill rotWithShape="1">
          <a:blip r:embed="rId3">
            <a:extLst>
              <a:ext uri="{BEBA8EAE-BF5A-486C-A8C5-ECC9F3942E4B}">
                <a14:imgProps xmlns:a14="http://schemas.microsoft.com/office/drawing/2010/main">
                  <a14:imgLayer r:embed="rId4">
                    <a14:imgEffect>
                      <a14:backgroundRemoval t="3125" b="98264" l="1606" r="99197"/>
                    </a14:imgEffect>
                  </a14:imgLayer>
                </a14:imgProps>
              </a:ext>
            </a:extLst>
          </a:blip>
          <a:srcRect l="288" t="-5118" r="-3033" b="-9668"/>
          <a:stretch/>
        </p:blipFill>
        <p:spPr>
          <a:xfrm>
            <a:off x="904728" y="2158369"/>
            <a:ext cx="3532930" cy="2006127"/>
          </a:xfrm>
          <a:prstGeom prst="rect">
            <a:avLst/>
          </a:prstGeom>
          <a:noFill/>
          <a:ln w="28575">
            <a:noFill/>
          </a:ln>
        </p:spPr>
      </p:pic>
      <p:pic>
        <p:nvPicPr>
          <p:cNvPr id="192" name="Picture 191"/>
          <p:cNvPicPr/>
          <p:nvPr/>
        </p:nvPicPr>
        <p:blipFill rotWithShape="1">
          <a:blip r:embed="rId5">
            <a:extLst>
              <a:ext uri="{BEBA8EAE-BF5A-486C-A8C5-ECC9F3942E4B}">
                <a14:imgProps xmlns:a14="http://schemas.microsoft.com/office/drawing/2010/main">
                  <a14:imgLayer r:embed="rId6">
                    <a14:imgEffect>
                      <a14:backgroundRemoval t="2783" b="100000" l="0" r="98555">
                        <a14:foregroundMark x1="7225" y1="49702" x2="28324" y2="49702"/>
                        <a14:foregroundMark x1="3468" y1="55070" x2="24277" y2="54473"/>
                        <a14:foregroundMark x1="12717" y1="60040" x2="17919" y2="59642"/>
                        <a14:foregroundMark x1="21965" y1="14314" x2="24855" y2="16700"/>
                        <a14:foregroundMark x1="19075" y1="20875" x2="23121" y2="20875"/>
                        <a14:foregroundMark x1="14162" y1="33002" x2="23121" y2="33797"/>
                        <a14:foregroundMark x1="12717" y1="38370" x2="27457" y2="37575"/>
                        <a14:foregroundMark x1="11850" y1="37376" x2="19075" y2="37376"/>
                        <a14:foregroundMark x1="12428" y1="38171" x2="8960" y2="35785"/>
                        <a14:foregroundMark x1="43642" y1="16700" x2="51156" y2="15507"/>
                        <a14:foregroundMark x1="45954" y1="12922" x2="49711" y2="13121"/>
                        <a14:foregroundMark x1="40462" y1="10139" x2="46243" y2="9940"/>
                        <a14:foregroundMark x1="39595" y1="6362" x2="43353" y2="6759"/>
                        <a14:backgroundMark x1="24277" y1="48310" x2="18497" y2="47714"/>
                        <a14:backgroundMark x1="28902" y1="47714" x2="24566" y2="47515"/>
                        <a14:backgroundMark x1="30925" y1="52684" x2="8382" y2="52286"/>
                        <a14:backgroundMark x1="25145" y1="40358" x2="8960" y2="38569"/>
                        <a14:backgroundMark x1="24566" y1="36382" x2="10405" y2="35189"/>
                        <a14:backgroundMark x1="24566" y1="28827" x2="15896" y2="28032"/>
                        <a14:backgroundMark x1="24855" y1="16501" x2="20231" y2="16899"/>
                        <a14:backgroundMark x1="24855" y1="14712" x2="21387" y2="14115"/>
                        <a14:backgroundMark x1="41040" y1="8946" x2="44798" y2="8151"/>
                        <a14:backgroundMark x1="46243" y1="17694" x2="51445" y2="17296"/>
                        <a14:backgroundMark x1="60983" y1="38569" x2="82081" y2="36581"/>
                      </a14:backgroundRemoval>
                    </a14:imgEffect>
                  </a14:imgLayer>
                </a14:imgProps>
              </a:ext>
            </a:extLst>
          </a:blip>
          <a:srcRect l="-17005" r="-23821"/>
          <a:stretch/>
        </p:blipFill>
        <p:spPr>
          <a:xfrm>
            <a:off x="4795467" y="2164455"/>
            <a:ext cx="3454093" cy="1993954"/>
          </a:xfrm>
          <a:prstGeom prst="rect">
            <a:avLst/>
          </a:prstGeom>
          <a:noFill/>
          <a:ln w="28575">
            <a:noFill/>
          </a:ln>
        </p:spPr>
      </p:pic>
      <p:sp>
        <p:nvSpPr>
          <p:cNvPr id="3" name="Rectangle 2"/>
          <p:cNvSpPr/>
          <p:nvPr/>
        </p:nvSpPr>
        <p:spPr>
          <a:xfrm>
            <a:off x="2007703" y="4276060"/>
            <a:ext cx="1335147" cy="600164"/>
          </a:xfrm>
          <a:prstGeom prst="rect">
            <a:avLst/>
          </a:prstGeom>
        </p:spPr>
        <p:txBody>
          <a:bodyPr wrap="square">
            <a:spAutoFit/>
          </a:bodyPr>
          <a:lstStyle/>
          <a:p>
            <a:pPr algn="ctr">
              <a:lnSpc>
                <a:spcPct val="150000"/>
              </a:lnSpc>
            </a:pPr>
            <a:r>
              <a:rPr lang="nl-NL" sz="2200" b="1">
                <a:solidFill>
                  <a:schemeClr val="bg1">
                    <a:lumMod val="10000"/>
                  </a:schemeClr>
                </a:solidFill>
                <a:latin typeface="Arial" panose="020B0604020202020204" pitchFamily="34" charset="0"/>
                <a:cs typeface="Arial" panose="020B0604020202020204" pitchFamily="34" charset="0"/>
              </a:rPr>
              <a:t>Khèn</a:t>
            </a:r>
            <a:endParaRPr lang="en-US" sz="2200" b="1">
              <a:solidFill>
                <a:schemeClr val="bg1">
                  <a:lumMod val="10000"/>
                </a:schemeClr>
              </a:solidFill>
              <a:latin typeface="Arial" panose="020B0604020202020204" pitchFamily="34" charset="0"/>
              <a:cs typeface="Arial" panose="020B0604020202020204" pitchFamily="34" charset="0"/>
            </a:endParaRPr>
          </a:p>
        </p:txBody>
      </p:sp>
      <p:sp>
        <p:nvSpPr>
          <p:cNvPr id="91" name="Rounded Rectangle 90"/>
          <p:cNvSpPr/>
          <p:nvPr/>
        </p:nvSpPr>
        <p:spPr>
          <a:xfrm>
            <a:off x="5496336" y="4348274"/>
            <a:ext cx="2007705" cy="488328"/>
          </a:xfrm>
          <a:prstGeom prst="roundRect">
            <a:avLst/>
          </a:prstGeom>
          <a:solidFill>
            <a:srgbClr val="FFFFFF"/>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496337" y="4246243"/>
            <a:ext cx="2007705" cy="664012"/>
          </a:xfrm>
          <a:prstGeom prst="roundRect">
            <a:avLst/>
          </a:prstGeom>
        </p:spPr>
        <p:txBody>
          <a:bodyPr wrap="square">
            <a:spAutoFit/>
          </a:body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Đàn T’rưng</a:t>
            </a:r>
            <a:endParaRPr lang="en-US" sz="2200" b="1">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16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500" fill="hold"/>
                                        <p:tgtEl>
                                          <p:spTgt spid="186"/>
                                        </p:tgtEl>
                                        <p:attrNameLst>
                                          <p:attrName>ppt_w</p:attrName>
                                        </p:attrNameLst>
                                      </p:cBhvr>
                                      <p:tavLst>
                                        <p:tav tm="0">
                                          <p:val>
                                            <p:fltVal val="0"/>
                                          </p:val>
                                        </p:tav>
                                        <p:tav tm="100000">
                                          <p:val>
                                            <p:strVal val="#ppt_w"/>
                                          </p:val>
                                        </p:tav>
                                      </p:tavLst>
                                    </p:anim>
                                    <p:anim calcmode="lin" valueType="num">
                                      <p:cBhvr>
                                        <p:cTn id="8" dur="500" fill="hold"/>
                                        <p:tgtEl>
                                          <p:spTgt spid="186"/>
                                        </p:tgtEl>
                                        <p:attrNameLst>
                                          <p:attrName>ppt_h</p:attrName>
                                        </p:attrNameLst>
                                      </p:cBhvr>
                                      <p:tavLst>
                                        <p:tav tm="0">
                                          <p:val>
                                            <p:fltVal val="0"/>
                                          </p:val>
                                        </p:tav>
                                        <p:tav tm="100000">
                                          <p:val>
                                            <p:strVal val="#ppt_h"/>
                                          </p:val>
                                        </p:tav>
                                      </p:tavLst>
                                    </p:anim>
                                    <p:animEffect transition="in" filter="fade">
                                      <p:cBhvr>
                                        <p:cTn id="9" dur="500"/>
                                        <p:tgtEl>
                                          <p:spTgt spid="18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barn(inVertical)">
                                      <p:cBhvr>
                                        <p:cTn id="14" dur="500"/>
                                        <p:tgtEl>
                                          <p:spTgt spid="18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barn(inVertical)">
                                      <p:cBhvr>
                                        <p:cTn id="17" dur="5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500"/>
                                        <p:tgtEl>
                                          <p:spTgt spid="92"/>
                                        </p:tgtEl>
                                      </p:cBhvr>
                                    </p:animEffect>
                                  </p:childTnLst>
                                </p:cTn>
                              </p:par>
                              <p:par>
                                <p:cTn id="37" presetID="10" presetClass="entr" presetSubtype="0" fill="hold" nodeType="withEffect">
                                  <p:stCondLst>
                                    <p:cond delay="0"/>
                                  </p:stCondLst>
                                  <p:childTnLst>
                                    <p:set>
                                      <p:cBhvr>
                                        <p:cTn id="38" dur="1" fill="hold">
                                          <p:stCondLst>
                                            <p:cond delay="0"/>
                                          </p:stCondLst>
                                        </p:cTn>
                                        <p:tgtEl>
                                          <p:spTgt spid="192"/>
                                        </p:tgtEl>
                                        <p:attrNameLst>
                                          <p:attrName>style.visibility</p:attrName>
                                        </p:attrNameLst>
                                      </p:cBhvr>
                                      <p:to>
                                        <p:strVal val="visible"/>
                                      </p:to>
                                    </p:set>
                                    <p:animEffect transition="in" filter="fade">
                                      <p:cBhvr>
                                        <p:cTn id="39"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6" grpId="0"/>
      <p:bldP spid="187" grpId="0" animBg="1"/>
      <p:bldP spid="188" grpId="0"/>
      <p:bldP spid="3" grpId="0"/>
      <p:bldP spid="91" grpId="0" animBg="1"/>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sp>
        <p:nvSpPr>
          <p:cNvPr id="4" name="Rounded Rectangle 3"/>
          <p:cNvSpPr/>
          <p:nvPr/>
        </p:nvSpPr>
        <p:spPr>
          <a:xfrm>
            <a:off x="1971794" y="4179001"/>
            <a:ext cx="1467146" cy="488328"/>
          </a:xfrm>
          <a:prstGeom prst="roundRect">
            <a:avLst/>
          </a:prstGeom>
          <a:solidFill>
            <a:srgbClr val="FFFFFF"/>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366933" y="-335568"/>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3039" y="-43595"/>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sp>
        <p:nvSpPr>
          <p:cNvPr id="187" name="Rounded Rectangle 186"/>
          <p:cNvSpPr/>
          <p:nvPr/>
        </p:nvSpPr>
        <p:spPr>
          <a:xfrm>
            <a:off x="942369" y="789848"/>
            <a:ext cx="7352081" cy="1073290"/>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955221" y="770093"/>
            <a:ext cx="7339229" cy="10452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Trao đổi với bạn những điều em biết về một </a:t>
            </a:r>
            <a:endParaRPr lang="en-US" sz="2200" b="1">
              <a:solidFill>
                <a:schemeClr val="bg1">
                  <a:lumMod val="10000"/>
                </a:schemeClr>
              </a:solidFill>
              <a:latin typeface="Arial" panose="020B0604020202020204" pitchFamily="34" charset="0"/>
              <a:cs typeface="Arial" panose="020B0604020202020204" pitchFamily="34" charset="0"/>
            </a:endParaRPr>
          </a:p>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nhạc cụ dân tộc. </a:t>
            </a:r>
            <a:endParaRPr lang="en-US" sz="2200" b="1">
              <a:solidFill>
                <a:schemeClr val="bg1">
                  <a:lumMod val="10000"/>
                </a:schemeClr>
              </a:solidFill>
            </a:endParaRPr>
          </a:p>
        </p:txBody>
      </p:sp>
      <p:sp>
        <p:nvSpPr>
          <p:cNvPr id="189" name="Oval 188"/>
          <p:cNvSpPr/>
          <p:nvPr/>
        </p:nvSpPr>
        <p:spPr>
          <a:xfrm>
            <a:off x="7967310" y="52003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3" name="Rectangle 2"/>
          <p:cNvSpPr/>
          <p:nvPr/>
        </p:nvSpPr>
        <p:spPr>
          <a:xfrm>
            <a:off x="1971794" y="4099082"/>
            <a:ext cx="1467146" cy="537391"/>
          </a:xfrm>
          <a:prstGeom prst="rect">
            <a:avLst/>
          </a:prstGeom>
        </p:spPr>
        <p:txBody>
          <a:bodyPr wrap="square">
            <a:spAutoFit/>
          </a:bodyPr>
          <a:lstStyle/>
          <a:p>
            <a:pPr algn="ctr">
              <a:lnSpc>
                <a:spcPct val="150000"/>
              </a:lnSpc>
            </a:pPr>
            <a:r>
              <a:rPr lang="nl-NL" sz="2200" b="1">
                <a:solidFill>
                  <a:schemeClr val="bg1">
                    <a:lumMod val="10000"/>
                  </a:schemeClr>
                </a:solidFill>
                <a:latin typeface="Arial" panose="020B0604020202020204" pitchFamily="34" charset="0"/>
                <a:cs typeface="Arial" panose="020B0604020202020204" pitchFamily="34" charset="0"/>
              </a:rPr>
              <a:t>Đàn bầu</a:t>
            </a:r>
            <a:endParaRPr lang="en-US" sz="2200" b="1">
              <a:solidFill>
                <a:schemeClr val="bg1">
                  <a:lumMod val="10000"/>
                </a:schemeClr>
              </a:solidFill>
              <a:latin typeface="Arial" panose="020B0604020202020204" pitchFamily="34" charset="0"/>
              <a:cs typeface="Arial" panose="020B0604020202020204" pitchFamily="34" charset="0"/>
            </a:endParaRPr>
          </a:p>
        </p:txBody>
      </p:sp>
      <p:sp>
        <p:nvSpPr>
          <p:cNvPr id="91" name="Rounded Rectangle 90"/>
          <p:cNvSpPr/>
          <p:nvPr/>
        </p:nvSpPr>
        <p:spPr>
          <a:xfrm>
            <a:off x="5757895" y="4170153"/>
            <a:ext cx="1580322" cy="497176"/>
          </a:xfrm>
          <a:prstGeom prst="roundRect">
            <a:avLst/>
          </a:prstGeom>
          <a:solidFill>
            <a:srgbClr val="FFFFFF"/>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Rectangle 91"/>
          <p:cNvSpPr/>
          <p:nvPr/>
        </p:nvSpPr>
        <p:spPr>
          <a:xfrm>
            <a:off x="5906982" y="4115304"/>
            <a:ext cx="1282148" cy="600164"/>
          </a:xfrm>
          <a:prstGeom prst="rect">
            <a:avLst/>
          </a:prstGeom>
        </p:spPr>
        <p:txBody>
          <a:bodyPr wrap="square">
            <a:spAutoFit/>
          </a:body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Đàn </a:t>
            </a:r>
            <a:r>
              <a:rPr lang="en-US" sz="2200" b="1">
                <a:solidFill>
                  <a:schemeClr val="bg1">
                    <a:lumMod val="10000"/>
                  </a:schemeClr>
                </a:solidFill>
                <a:latin typeface="Arial" panose="020B0604020202020204" pitchFamily="34" charset="0"/>
                <a:cs typeface="Arial" panose="020B0604020202020204" pitchFamily="34" charset="0"/>
              </a:rPr>
              <a:t>đá</a:t>
            </a:r>
          </a:p>
        </p:txBody>
      </p:sp>
      <p:pic>
        <p:nvPicPr>
          <p:cNvPr id="90" name="Picture 89"/>
          <p:cNvPicPr/>
          <p:nvPr/>
        </p:nvPicPr>
        <p:blipFill rotWithShape="1">
          <a:blip r:embed="rId3">
            <a:extLst>
              <a:ext uri="{BEBA8EAE-BF5A-486C-A8C5-ECC9F3942E4B}">
                <a14:imgProps xmlns:a14="http://schemas.microsoft.com/office/drawing/2010/main">
                  <a14:imgLayer r:embed="rId4">
                    <a14:imgEffect>
                      <a14:backgroundRemoval t="9577" b="89577" l="0" r="100000"/>
                    </a14:imgEffect>
                  </a14:imgLayer>
                </a14:imgProps>
              </a:ext>
            </a:extLst>
          </a:blip>
          <a:srcRect t="24398"/>
          <a:stretch/>
        </p:blipFill>
        <p:spPr>
          <a:xfrm>
            <a:off x="942369" y="2066081"/>
            <a:ext cx="3478057" cy="1830058"/>
          </a:xfrm>
          <a:prstGeom prst="rect">
            <a:avLst/>
          </a:prstGeom>
          <a:noFill/>
          <a:ln w="28575">
            <a:noFill/>
          </a:ln>
        </p:spPr>
      </p:pic>
      <p:pic>
        <p:nvPicPr>
          <p:cNvPr id="93" name="Picture 92"/>
          <p:cNvPicPr/>
          <p:nvPr/>
        </p:nvPicPr>
        <p:blipFill rotWithShape="1">
          <a:blip r:embed="rId5">
            <a:extLst>
              <a:ext uri="{BEBA8EAE-BF5A-486C-A8C5-ECC9F3942E4B}">
                <a14:imgProps xmlns:a14="http://schemas.microsoft.com/office/drawing/2010/main">
                  <a14:imgLayer r:embed="rId6">
                    <a14:imgEffect>
                      <a14:backgroundRemoval t="2091" b="100000" l="0" r="99604"/>
                    </a14:imgEffect>
                  </a14:imgLayer>
                </a14:imgProps>
              </a:ext>
            </a:extLst>
          </a:blip>
          <a:srcRect l="-5027" t="-7547" r="-3279" b="-3259"/>
          <a:stretch/>
        </p:blipFill>
        <p:spPr>
          <a:xfrm>
            <a:off x="4624835" y="2051395"/>
            <a:ext cx="3669615" cy="1844744"/>
          </a:xfrm>
          <a:prstGeom prst="rect">
            <a:avLst/>
          </a:prstGeom>
          <a:noFill/>
          <a:ln w="28575">
            <a:noFill/>
          </a:ln>
        </p:spPr>
      </p:pic>
    </p:spTree>
    <p:extLst>
      <p:ext uri="{BB962C8B-B14F-4D97-AF65-F5344CB8AC3E}">
        <p14:creationId xmlns:p14="http://schemas.microsoft.com/office/powerpoint/2010/main" val="4914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1"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366933" y="-335568"/>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3039" y="-43595"/>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081" y="1314377"/>
            <a:ext cx="4797698" cy="3396770"/>
          </a:xfrm>
          <a:prstGeom prst="rect">
            <a:avLst/>
          </a:prstGeom>
        </p:spPr>
      </p:pic>
      <p:sp>
        <p:nvSpPr>
          <p:cNvPr id="96" name="Rectangle 95"/>
          <p:cNvSpPr/>
          <p:nvPr/>
        </p:nvSpPr>
        <p:spPr>
          <a:xfrm>
            <a:off x="982859" y="645581"/>
            <a:ext cx="7339229"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Quan sát hình ảnh về </a:t>
            </a:r>
            <a:r>
              <a:rPr lang="vi-VN" sz="2200" b="1" i="1">
                <a:solidFill>
                  <a:schemeClr val="bg1">
                    <a:lumMod val="10000"/>
                  </a:schemeClr>
                </a:solidFill>
                <a:latin typeface="Arial" panose="020B0604020202020204" pitchFamily="34" charset="0"/>
                <a:cs typeface="Arial" panose="020B0604020202020204" pitchFamily="34" charset="0"/>
              </a:rPr>
              <a:t>cây khèn của người Mông</a:t>
            </a:r>
            <a:endParaRPr lang="en-US" sz="2200" b="1" i="1">
              <a:solidFill>
                <a:schemeClr val="bg1">
                  <a:lumMod val="10000"/>
                </a:schemeClr>
              </a:solidFill>
            </a:endParaRPr>
          </a:p>
        </p:txBody>
      </p:sp>
    </p:spTree>
    <p:extLst>
      <p:ext uri="{BB962C8B-B14F-4D97-AF65-F5344CB8AC3E}">
        <p14:creationId xmlns:p14="http://schemas.microsoft.com/office/powerpoint/2010/main" val="346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580880" y="-845494"/>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3039" y="-43595"/>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sp>
        <p:nvSpPr>
          <p:cNvPr id="3" name="Rectangle 2"/>
          <p:cNvSpPr/>
          <p:nvPr/>
        </p:nvSpPr>
        <p:spPr>
          <a:xfrm>
            <a:off x="916922" y="647785"/>
            <a:ext cx="7543410" cy="1420325"/>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nl-NL" sz="2000" b="1">
                <a:solidFill>
                  <a:schemeClr val="bg1">
                    <a:lumMod val="10000"/>
                  </a:schemeClr>
                </a:solidFill>
                <a:latin typeface="Arial" panose="020B0604020202020204" pitchFamily="34" charset="0"/>
                <a:cs typeface="Arial" panose="020B0604020202020204" pitchFamily="34" charset="0"/>
              </a:rPr>
              <a:t> Cuộc sống của người Mông: </a:t>
            </a:r>
            <a:endParaRPr lang="en-US" sz="2000" b="1">
              <a:solidFill>
                <a:schemeClr val="bg1">
                  <a:lumMod val="10000"/>
                </a:schemeClr>
              </a:solidFill>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nl-NL" sz="2000">
                <a:solidFill>
                  <a:schemeClr val="bg1">
                    <a:lumMod val="10000"/>
                  </a:schemeClr>
                </a:solidFill>
                <a:latin typeface="Arial" panose="020B0604020202020204" pitchFamily="34" charset="0"/>
                <a:cs typeface="Arial" panose="020B0604020202020204" pitchFamily="34" charset="0"/>
              </a:rPr>
              <a:t>Chủ yếu sinh sống ở vùng núi cao, khó khăn, thiếu thốn.</a:t>
            </a:r>
            <a:endParaRPr lang="en-US" sz="2000">
              <a:solidFill>
                <a:schemeClr val="bg1">
                  <a:lumMod val="10000"/>
                </a:schemeClr>
              </a:solidFill>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nl-NL" sz="2000">
                <a:solidFill>
                  <a:schemeClr val="bg1">
                    <a:lumMod val="10000"/>
                  </a:schemeClr>
                </a:solidFill>
                <a:latin typeface="Arial" panose="020B0604020202020204" pitchFamily="34" charset="0"/>
                <a:cs typeface="Arial" panose="020B0604020202020204" pitchFamily="34" charset="0"/>
              </a:rPr>
              <a:t>Ngày nay, nhiều hộ gia đình đã làm giàu cho bản làng.</a:t>
            </a:r>
            <a:endParaRPr lang="en-US" sz="2000">
              <a:solidFill>
                <a:schemeClr val="bg1">
                  <a:lumMod val="1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11" y="2188828"/>
            <a:ext cx="3540076" cy="247184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28" b="3816"/>
          <a:stretch/>
        </p:blipFill>
        <p:spPr>
          <a:xfrm>
            <a:off x="4688627" y="2187495"/>
            <a:ext cx="3540076" cy="2473176"/>
          </a:xfrm>
          <a:prstGeom prst="rect">
            <a:avLst/>
          </a:prstGeom>
        </p:spPr>
      </p:pic>
    </p:spTree>
    <p:extLst>
      <p:ext uri="{BB962C8B-B14F-4D97-AF65-F5344CB8AC3E}">
        <p14:creationId xmlns:p14="http://schemas.microsoft.com/office/powerpoint/2010/main" val="166723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580880" y="-845494"/>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3039" y="-43595"/>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sp>
        <p:nvSpPr>
          <p:cNvPr id="3" name="Rectangle 2"/>
          <p:cNvSpPr/>
          <p:nvPr/>
        </p:nvSpPr>
        <p:spPr>
          <a:xfrm>
            <a:off x="1101055" y="628515"/>
            <a:ext cx="7157672" cy="1893339"/>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1600" b="1">
                <a:solidFill>
                  <a:schemeClr val="bg1">
                    <a:lumMod val="10000"/>
                  </a:schemeClr>
                </a:solidFill>
                <a:latin typeface="Arial" panose="020B0604020202020204" pitchFamily="34" charset="0"/>
                <a:cs typeface="Arial" panose="020B0604020202020204" pitchFamily="34" charset="0"/>
              </a:rPr>
              <a:t>Cây khèn của người Mông:</a:t>
            </a:r>
          </a:p>
          <a:p>
            <a:pPr marL="342900" indent="-342900" algn="just">
              <a:lnSpc>
                <a:spcPct val="150000"/>
              </a:lnSpc>
              <a:buFont typeface="Arial" panose="020B0604020202020204" pitchFamily="34" charset="0"/>
              <a:buChar char="•"/>
            </a:pPr>
            <a:r>
              <a:rPr lang="vi-VN" sz="1600">
                <a:solidFill>
                  <a:schemeClr val="bg1">
                    <a:lumMod val="10000"/>
                  </a:schemeClr>
                </a:solidFill>
                <a:latin typeface="Arial" panose="020B0604020202020204" pitchFamily="34" charset="0"/>
                <a:cs typeface="Arial" panose="020B0604020202020204" pitchFamily="34" charset="0"/>
              </a:rPr>
              <a:t>Được làm từ các loại tre, nứa, trúc; chế tác tại chỗ, sáng tạo của chính những người sử dụng.</a:t>
            </a:r>
          </a:p>
          <a:p>
            <a:pPr marL="342900" indent="-342900" algn="just">
              <a:lnSpc>
                <a:spcPct val="150000"/>
              </a:lnSpc>
              <a:buFont typeface="Arial" panose="020B0604020202020204" pitchFamily="34" charset="0"/>
              <a:buChar char="•"/>
            </a:pPr>
            <a:r>
              <a:rPr lang="vi-VN" sz="1600">
                <a:solidFill>
                  <a:schemeClr val="bg1">
                    <a:lumMod val="10000"/>
                  </a:schemeClr>
                </a:solidFill>
                <a:latin typeface="Arial" panose="020B0604020202020204" pitchFamily="34" charset="0"/>
                <a:cs typeface="Arial" panose="020B0604020202020204" pitchFamily="34" charset="0"/>
              </a:rPr>
              <a:t>Nhạc cụ góp phần làm giàu có thêm bản sắc văn hóa đa dạng và độc đáo của đồng bào Mông Tây Bắc.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200" y="2599454"/>
            <a:ext cx="3427924" cy="23303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243" y="2599454"/>
            <a:ext cx="3588680" cy="2330356"/>
          </a:xfrm>
          <a:prstGeom prst="rect">
            <a:avLst/>
          </a:prstGeom>
        </p:spPr>
      </p:pic>
    </p:spTree>
    <p:extLst>
      <p:ext uri="{BB962C8B-B14F-4D97-AF65-F5344CB8AC3E}">
        <p14:creationId xmlns:p14="http://schemas.microsoft.com/office/powerpoint/2010/main" val="140780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grpSp>
        <p:nvGrpSpPr>
          <p:cNvPr id="4469" name="Google Shape;4469;p38"/>
          <p:cNvGrpSpPr/>
          <p:nvPr/>
        </p:nvGrpSpPr>
        <p:grpSpPr>
          <a:xfrm>
            <a:off x="8010989" y="136514"/>
            <a:ext cx="959633" cy="642679"/>
            <a:chOff x="3514214" y="3195454"/>
            <a:chExt cx="959633" cy="642679"/>
          </a:xfrm>
        </p:grpSpPr>
        <p:sp>
          <p:nvSpPr>
            <p:cNvPr id="4470" name="Google Shape;4470;p38"/>
            <p:cNvSpPr/>
            <p:nvPr/>
          </p:nvSpPr>
          <p:spPr>
            <a:xfrm>
              <a:off x="3676521" y="3195454"/>
              <a:ext cx="785866" cy="642679"/>
            </a:xfrm>
            <a:custGeom>
              <a:avLst/>
              <a:gdLst/>
              <a:ahLst/>
              <a:cxnLst/>
              <a:rect l="l" t="t" r="r" b="b"/>
              <a:pathLst>
                <a:path w="24824" h="20301" extrusionOk="0">
                  <a:moveTo>
                    <a:pt x="2847" y="10261"/>
                  </a:moveTo>
                  <a:cubicBezTo>
                    <a:pt x="3439" y="13694"/>
                    <a:pt x="5720" y="17211"/>
                    <a:pt x="8761" y="16499"/>
                  </a:cubicBezTo>
                  <a:cubicBezTo>
                    <a:pt x="11802" y="15788"/>
                    <a:pt x="16565" y="15339"/>
                    <a:pt x="18498" y="15750"/>
                  </a:cubicBezTo>
                  <a:cubicBezTo>
                    <a:pt x="20430" y="16161"/>
                    <a:pt x="23727" y="18012"/>
                    <a:pt x="24495" y="20301"/>
                  </a:cubicBezTo>
                  <a:cubicBezTo>
                    <a:pt x="24495" y="20301"/>
                    <a:pt x="24824" y="14660"/>
                    <a:pt x="23697" y="12435"/>
                  </a:cubicBezTo>
                  <a:cubicBezTo>
                    <a:pt x="22570" y="10210"/>
                    <a:pt x="20417" y="8533"/>
                    <a:pt x="20106" y="6725"/>
                  </a:cubicBezTo>
                  <a:cubicBezTo>
                    <a:pt x="19796" y="4916"/>
                    <a:pt x="17632" y="6407"/>
                    <a:pt x="13543" y="3203"/>
                  </a:cubicBezTo>
                  <a:cubicBezTo>
                    <a:pt x="9454" y="1"/>
                    <a:pt x="4766" y="2262"/>
                    <a:pt x="2789" y="4813"/>
                  </a:cubicBezTo>
                  <a:cubicBezTo>
                    <a:pt x="2191" y="5581"/>
                    <a:pt x="1177" y="6175"/>
                    <a:pt x="420" y="6487"/>
                  </a:cubicBezTo>
                  <a:cubicBezTo>
                    <a:pt x="1" y="6660"/>
                    <a:pt x="2253" y="6827"/>
                    <a:pt x="2847" y="10261"/>
                  </a:cubicBezTo>
                  <a:close/>
                </a:path>
              </a:pathLst>
            </a:custGeom>
            <a:gradFill>
              <a:gsLst>
                <a:gs pos="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3676521" y="3377832"/>
              <a:ext cx="797326" cy="460300"/>
            </a:xfrm>
            <a:custGeom>
              <a:avLst/>
              <a:gdLst/>
              <a:ahLst/>
              <a:cxnLst/>
              <a:rect l="l" t="t" r="r" b="b"/>
              <a:pathLst>
                <a:path w="25186" h="14540" extrusionOk="0">
                  <a:moveTo>
                    <a:pt x="24495" y="14540"/>
                  </a:moveTo>
                  <a:cubicBezTo>
                    <a:pt x="23727" y="12252"/>
                    <a:pt x="20430" y="10400"/>
                    <a:pt x="18498" y="9989"/>
                  </a:cubicBezTo>
                  <a:cubicBezTo>
                    <a:pt x="16565" y="9578"/>
                    <a:pt x="11802" y="10027"/>
                    <a:pt x="8761" y="10738"/>
                  </a:cubicBezTo>
                  <a:cubicBezTo>
                    <a:pt x="5720" y="11450"/>
                    <a:pt x="3439" y="7933"/>
                    <a:pt x="2847" y="4500"/>
                  </a:cubicBezTo>
                  <a:cubicBezTo>
                    <a:pt x="2253" y="1066"/>
                    <a:pt x="1" y="896"/>
                    <a:pt x="418" y="727"/>
                  </a:cubicBezTo>
                  <a:cubicBezTo>
                    <a:pt x="418" y="727"/>
                    <a:pt x="8344" y="0"/>
                    <a:pt x="16633" y="4585"/>
                  </a:cubicBezTo>
                  <a:cubicBezTo>
                    <a:pt x="25186" y="9316"/>
                    <a:pt x="24495" y="14540"/>
                    <a:pt x="24495" y="14540"/>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3953872" y="3587340"/>
              <a:ext cx="499144" cy="250791"/>
            </a:xfrm>
            <a:custGeom>
              <a:avLst/>
              <a:gdLst/>
              <a:ahLst/>
              <a:cxnLst/>
              <a:rect l="l" t="t" r="r" b="b"/>
              <a:pathLst>
                <a:path w="15767" h="7922" extrusionOk="0">
                  <a:moveTo>
                    <a:pt x="15734" y="7922"/>
                  </a:moveTo>
                  <a:cubicBezTo>
                    <a:pt x="14966" y="5634"/>
                    <a:pt x="11669" y="3782"/>
                    <a:pt x="9737" y="3371"/>
                  </a:cubicBezTo>
                  <a:cubicBezTo>
                    <a:pt x="7804" y="2960"/>
                    <a:pt x="3041" y="3409"/>
                    <a:pt x="0" y="4120"/>
                  </a:cubicBezTo>
                  <a:cubicBezTo>
                    <a:pt x="0" y="4120"/>
                    <a:pt x="2416" y="2740"/>
                    <a:pt x="4443" y="1461"/>
                  </a:cubicBezTo>
                  <a:cubicBezTo>
                    <a:pt x="6472" y="181"/>
                    <a:pt x="7061" y="0"/>
                    <a:pt x="8218" y="421"/>
                  </a:cubicBezTo>
                  <a:cubicBezTo>
                    <a:pt x="9376" y="841"/>
                    <a:pt x="12321" y="1730"/>
                    <a:pt x="14043" y="4070"/>
                  </a:cubicBezTo>
                  <a:cubicBezTo>
                    <a:pt x="15766" y="6409"/>
                    <a:pt x="15734" y="7922"/>
                    <a:pt x="15734" y="7922"/>
                  </a:cubicBezTo>
                  <a:close/>
                </a:path>
              </a:pathLst>
            </a:custGeom>
            <a:gradFill>
              <a:gsLst>
                <a:gs pos="0">
                  <a:schemeClr val="accent5"/>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3514214" y="3289413"/>
              <a:ext cx="917149" cy="421836"/>
            </a:xfrm>
            <a:custGeom>
              <a:avLst/>
              <a:gdLst/>
              <a:ahLst/>
              <a:cxnLst/>
              <a:rect l="l" t="t" r="r" b="b"/>
              <a:pathLst>
                <a:path w="28971" h="13325" extrusionOk="0">
                  <a:moveTo>
                    <a:pt x="13067" y="1"/>
                  </a:moveTo>
                  <a:cubicBezTo>
                    <a:pt x="11062" y="1"/>
                    <a:pt x="8993" y="3061"/>
                    <a:pt x="7060" y="3367"/>
                  </a:cubicBezTo>
                  <a:cubicBezTo>
                    <a:pt x="4675" y="3420"/>
                    <a:pt x="2312" y="3876"/>
                    <a:pt x="68" y="4873"/>
                  </a:cubicBezTo>
                  <a:cubicBezTo>
                    <a:pt x="0" y="4904"/>
                    <a:pt x="37" y="5015"/>
                    <a:pt x="103" y="5015"/>
                  </a:cubicBezTo>
                  <a:cubicBezTo>
                    <a:pt x="111" y="5015"/>
                    <a:pt x="118" y="5014"/>
                    <a:pt x="126" y="5011"/>
                  </a:cubicBezTo>
                  <a:cubicBezTo>
                    <a:pt x="2487" y="4048"/>
                    <a:pt x="4938" y="3639"/>
                    <a:pt x="7396" y="3639"/>
                  </a:cubicBezTo>
                  <a:cubicBezTo>
                    <a:pt x="7569" y="3639"/>
                    <a:pt x="7743" y="3641"/>
                    <a:pt x="7917" y="3645"/>
                  </a:cubicBezTo>
                  <a:cubicBezTo>
                    <a:pt x="9022" y="4086"/>
                    <a:pt x="9310" y="4982"/>
                    <a:pt x="9790" y="6078"/>
                  </a:cubicBezTo>
                  <a:cubicBezTo>
                    <a:pt x="10176" y="6958"/>
                    <a:pt x="10690" y="7703"/>
                    <a:pt x="11250" y="8481"/>
                  </a:cubicBezTo>
                  <a:cubicBezTo>
                    <a:pt x="12107" y="9669"/>
                    <a:pt x="13062" y="10946"/>
                    <a:pt x="14610" y="11138"/>
                  </a:cubicBezTo>
                  <a:cubicBezTo>
                    <a:pt x="14612" y="11138"/>
                    <a:pt x="14615" y="11138"/>
                    <a:pt x="14617" y="11138"/>
                  </a:cubicBezTo>
                  <a:cubicBezTo>
                    <a:pt x="14686" y="11138"/>
                    <a:pt x="14699" y="11022"/>
                    <a:pt x="14629" y="11007"/>
                  </a:cubicBezTo>
                  <a:cubicBezTo>
                    <a:pt x="12332" y="10501"/>
                    <a:pt x="10744" y="7695"/>
                    <a:pt x="9886" y="5674"/>
                  </a:cubicBezTo>
                  <a:cubicBezTo>
                    <a:pt x="9501" y="4765"/>
                    <a:pt x="9133" y="4084"/>
                    <a:pt x="8411" y="3664"/>
                  </a:cubicBezTo>
                  <a:lnTo>
                    <a:pt x="8411" y="3664"/>
                  </a:lnTo>
                  <a:cubicBezTo>
                    <a:pt x="9774" y="3725"/>
                    <a:pt x="11134" y="3911"/>
                    <a:pt x="12481" y="4195"/>
                  </a:cubicBezTo>
                  <a:cubicBezTo>
                    <a:pt x="14729" y="5354"/>
                    <a:pt x="14953" y="8782"/>
                    <a:pt x="17445" y="9608"/>
                  </a:cubicBezTo>
                  <a:cubicBezTo>
                    <a:pt x="17456" y="9611"/>
                    <a:pt x="17466" y="9613"/>
                    <a:pt x="17475" y="9613"/>
                  </a:cubicBezTo>
                  <a:cubicBezTo>
                    <a:pt x="17570" y="9613"/>
                    <a:pt x="17625" y="9462"/>
                    <a:pt x="17525" y="9417"/>
                  </a:cubicBezTo>
                  <a:cubicBezTo>
                    <a:pt x="15280" y="8415"/>
                    <a:pt x="14835" y="5542"/>
                    <a:pt x="12883" y="4281"/>
                  </a:cubicBezTo>
                  <a:lnTo>
                    <a:pt x="12883" y="4281"/>
                  </a:lnTo>
                  <a:cubicBezTo>
                    <a:pt x="14381" y="4618"/>
                    <a:pt x="15859" y="5075"/>
                    <a:pt x="17299" y="5626"/>
                  </a:cubicBezTo>
                  <a:cubicBezTo>
                    <a:pt x="17752" y="5800"/>
                    <a:pt x="18216" y="5985"/>
                    <a:pt x="18686" y="6181"/>
                  </a:cubicBezTo>
                  <a:cubicBezTo>
                    <a:pt x="20281" y="7575"/>
                    <a:pt x="21106" y="9902"/>
                    <a:pt x="23215" y="10661"/>
                  </a:cubicBezTo>
                  <a:cubicBezTo>
                    <a:pt x="23220" y="10663"/>
                    <a:pt x="23226" y="10664"/>
                    <a:pt x="23231" y="10664"/>
                  </a:cubicBezTo>
                  <a:cubicBezTo>
                    <a:pt x="23275" y="10664"/>
                    <a:pt x="23297" y="10594"/>
                    <a:pt x="23252" y="10571"/>
                  </a:cubicBezTo>
                  <a:cubicBezTo>
                    <a:pt x="22051" y="9894"/>
                    <a:pt x="21195" y="8956"/>
                    <a:pt x="20332" y="7898"/>
                  </a:cubicBezTo>
                  <a:cubicBezTo>
                    <a:pt x="19903" y="7373"/>
                    <a:pt x="19486" y="6804"/>
                    <a:pt x="18999" y="6314"/>
                  </a:cubicBezTo>
                  <a:lnTo>
                    <a:pt x="18999" y="6314"/>
                  </a:lnTo>
                  <a:cubicBezTo>
                    <a:pt x="22636" y="7873"/>
                    <a:pt x="26506" y="10124"/>
                    <a:pt x="28755" y="13277"/>
                  </a:cubicBezTo>
                  <a:cubicBezTo>
                    <a:pt x="28777" y="13310"/>
                    <a:pt x="28808" y="13324"/>
                    <a:pt x="28839" y="13324"/>
                  </a:cubicBezTo>
                  <a:cubicBezTo>
                    <a:pt x="28906" y="13324"/>
                    <a:pt x="28971" y="13256"/>
                    <a:pt x="28923" y="13182"/>
                  </a:cubicBezTo>
                  <a:cubicBezTo>
                    <a:pt x="27839" y="11520"/>
                    <a:pt x="26250" y="10121"/>
                    <a:pt x="24470" y="8937"/>
                  </a:cubicBezTo>
                  <a:lnTo>
                    <a:pt x="24470" y="8937"/>
                  </a:lnTo>
                  <a:cubicBezTo>
                    <a:pt x="26110" y="9499"/>
                    <a:pt x="27956" y="9657"/>
                    <a:pt x="28802" y="11389"/>
                  </a:cubicBezTo>
                  <a:cubicBezTo>
                    <a:pt x="28813" y="11412"/>
                    <a:pt x="28834" y="11422"/>
                    <a:pt x="28855" y="11422"/>
                  </a:cubicBezTo>
                  <a:cubicBezTo>
                    <a:pt x="28895" y="11422"/>
                    <a:pt x="28938" y="11385"/>
                    <a:pt x="28924" y="11338"/>
                  </a:cubicBezTo>
                  <a:cubicBezTo>
                    <a:pt x="28268" y="9273"/>
                    <a:pt x="25601" y="9272"/>
                    <a:pt x="23843" y="8530"/>
                  </a:cubicBezTo>
                  <a:cubicBezTo>
                    <a:pt x="22063" y="7419"/>
                    <a:pt x="20136" y="6515"/>
                    <a:pt x="18357" y="5773"/>
                  </a:cubicBezTo>
                  <a:cubicBezTo>
                    <a:pt x="18311" y="5739"/>
                    <a:pt x="18267" y="5706"/>
                    <a:pt x="18222" y="5674"/>
                  </a:cubicBezTo>
                  <a:cubicBezTo>
                    <a:pt x="18212" y="5668"/>
                    <a:pt x="18202" y="5665"/>
                    <a:pt x="18193" y="5665"/>
                  </a:cubicBezTo>
                  <a:cubicBezTo>
                    <a:pt x="18176" y="5665"/>
                    <a:pt x="18162" y="5674"/>
                    <a:pt x="18151" y="5687"/>
                  </a:cubicBezTo>
                  <a:cubicBezTo>
                    <a:pt x="17981" y="5616"/>
                    <a:pt x="17809" y="5545"/>
                    <a:pt x="17642" y="5478"/>
                  </a:cubicBezTo>
                  <a:cubicBezTo>
                    <a:pt x="17637" y="5476"/>
                    <a:pt x="17630" y="5472"/>
                    <a:pt x="17624" y="5470"/>
                  </a:cubicBezTo>
                  <a:lnTo>
                    <a:pt x="17624" y="5470"/>
                  </a:lnTo>
                  <a:cubicBezTo>
                    <a:pt x="17875" y="5507"/>
                    <a:pt x="18126" y="5522"/>
                    <a:pt x="18378" y="5522"/>
                  </a:cubicBezTo>
                  <a:cubicBezTo>
                    <a:pt x="19772" y="5522"/>
                    <a:pt x="21184" y="5049"/>
                    <a:pt x="22602" y="5049"/>
                  </a:cubicBezTo>
                  <a:cubicBezTo>
                    <a:pt x="22990" y="5049"/>
                    <a:pt x="23378" y="5085"/>
                    <a:pt x="23767" y="5175"/>
                  </a:cubicBezTo>
                  <a:cubicBezTo>
                    <a:pt x="23774" y="5177"/>
                    <a:pt x="23780" y="5177"/>
                    <a:pt x="23786" y="5177"/>
                  </a:cubicBezTo>
                  <a:cubicBezTo>
                    <a:pt x="23864" y="5177"/>
                    <a:pt x="23891" y="5057"/>
                    <a:pt x="23806" y="5031"/>
                  </a:cubicBezTo>
                  <a:cubicBezTo>
                    <a:pt x="23360" y="4903"/>
                    <a:pt x="22915" y="4854"/>
                    <a:pt x="22471" y="4854"/>
                  </a:cubicBezTo>
                  <a:cubicBezTo>
                    <a:pt x="21043" y="4854"/>
                    <a:pt x="19625" y="5360"/>
                    <a:pt x="18207" y="5360"/>
                  </a:cubicBezTo>
                  <a:cubicBezTo>
                    <a:pt x="17752" y="5360"/>
                    <a:pt x="17297" y="5308"/>
                    <a:pt x="16842" y="5171"/>
                  </a:cubicBezTo>
                  <a:cubicBezTo>
                    <a:pt x="14759" y="4394"/>
                    <a:pt x="12574" y="3820"/>
                    <a:pt x="10369" y="3546"/>
                  </a:cubicBezTo>
                  <a:cubicBezTo>
                    <a:pt x="12913" y="3089"/>
                    <a:pt x="15384" y="2256"/>
                    <a:pt x="17902" y="2256"/>
                  </a:cubicBezTo>
                  <a:cubicBezTo>
                    <a:pt x="18810" y="2256"/>
                    <a:pt x="19724" y="2365"/>
                    <a:pt x="20649" y="2637"/>
                  </a:cubicBezTo>
                  <a:cubicBezTo>
                    <a:pt x="20655" y="2639"/>
                    <a:pt x="20660" y="2640"/>
                    <a:pt x="20664" y="2640"/>
                  </a:cubicBezTo>
                  <a:cubicBezTo>
                    <a:pt x="20717" y="2640"/>
                    <a:pt x="20731" y="2559"/>
                    <a:pt x="20677" y="2539"/>
                  </a:cubicBezTo>
                  <a:cubicBezTo>
                    <a:pt x="19661" y="2168"/>
                    <a:pt x="18609" y="2022"/>
                    <a:pt x="17543" y="2022"/>
                  </a:cubicBezTo>
                  <a:cubicBezTo>
                    <a:pt x="14971" y="2022"/>
                    <a:pt x="12317" y="2874"/>
                    <a:pt x="9893" y="3485"/>
                  </a:cubicBezTo>
                  <a:lnTo>
                    <a:pt x="9890" y="3485"/>
                  </a:lnTo>
                  <a:cubicBezTo>
                    <a:pt x="9213" y="3415"/>
                    <a:pt x="8534" y="3373"/>
                    <a:pt x="7853" y="3362"/>
                  </a:cubicBezTo>
                  <a:cubicBezTo>
                    <a:pt x="9701" y="2639"/>
                    <a:pt x="11233" y="279"/>
                    <a:pt x="13105" y="279"/>
                  </a:cubicBezTo>
                  <a:cubicBezTo>
                    <a:pt x="13534" y="279"/>
                    <a:pt x="13981" y="403"/>
                    <a:pt x="14454" y="699"/>
                  </a:cubicBezTo>
                  <a:cubicBezTo>
                    <a:pt x="14462" y="704"/>
                    <a:pt x="14470" y="706"/>
                    <a:pt x="14477" y="706"/>
                  </a:cubicBezTo>
                  <a:cubicBezTo>
                    <a:pt x="14514" y="706"/>
                    <a:pt x="14545" y="655"/>
                    <a:pt x="14512" y="623"/>
                  </a:cubicBezTo>
                  <a:cubicBezTo>
                    <a:pt x="14036" y="180"/>
                    <a:pt x="13554" y="1"/>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38"/>
          <p:cNvGrpSpPr/>
          <p:nvPr/>
        </p:nvGrpSpPr>
        <p:grpSpPr>
          <a:xfrm>
            <a:off x="580880" y="-845494"/>
            <a:ext cx="963367" cy="1416287"/>
            <a:chOff x="4985808" y="3185926"/>
            <a:chExt cx="963367" cy="1416287"/>
          </a:xfrm>
        </p:grpSpPr>
        <p:sp>
          <p:nvSpPr>
            <p:cNvPr id="4475" name="Google Shape;4475;p38"/>
            <p:cNvSpPr/>
            <p:nvPr/>
          </p:nvSpPr>
          <p:spPr>
            <a:xfrm>
              <a:off x="5347810" y="3942029"/>
              <a:ext cx="32" cy="32"/>
            </a:xfrm>
            <a:custGeom>
              <a:avLst/>
              <a:gdLst/>
              <a:ahLst/>
              <a:cxnLst/>
              <a:rect l="l" t="t" r="r" b="b"/>
              <a:pathLst>
                <a:path w="1" h="1" fill="none" extrusionOk="0">
                  <a:moveTo>
                    <a:pt x="1" y="0"/>
                  </a:moveTo>
                  <a:close/>
                </a:path>
              </a:pathLst>
            </a:custGeom>
            <a:solidFill>
              <a:srgbClr val="5E3F36">
                <a:alpha val="37500"/>
              </a:srgbClr>
            </a:solidFill>
            <a:ln w="25" cap="flat" cmpd="sng">
              <a:solidFill>
                <a:srgbClr val="7A6548"/>
              </a:solidFill>
              <a:prstDash val="solid"/>
              <a:miter lim="14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6" name="Google Shape;4476;p38"/>
            <p:cNvGrpSpPr/>
            <p:nvPr/>
          </p:nvGrpSpPr>
          <p:grpSpPr>
            <a:xfrm>
              <a:off x="5201774" y="3185926"/>
              <a:ext cx="535518" cy="1164104"/>
              <a:chOff x="5201774" y="3185926"/>
              <a:chExt cx="535518" cy="1164104"/>
            </a:xfrm>
          </p:grpSpPr>
          <p:sp>
            <p:nvSpPr>
              <p:cNvPr id="4477" name="Google Shape;4477;p38"/>
              <p:cNvSpPr/>
              <p:nvPr/>
            </p:nvSpPr>
            <p:spPr>
              <a:xfrm>
                <a:off x="5313651" y="3820180"/>
                <a:ext cx="16399" cy="28049"/>
              </a:xfrm>
              <a:custGeom>
                <a:avLst/>
                <a:gdLst/>
                <a:ahLst/>
                <a:cxnLst/>
                <a:rect l="l" t="t" r="r" b="b"/>
                <a:pathLst>
                  <a:path w="518" h="886" extrusionOk="0">
                    <a:moveTo>
                      <a:pt x="135" y="0"/>
                    </a:moveTo>
                    <a:cubicBezTo>
                      <a:pt x="108" y="0"/>
                      <a:pt x="82" y="15"/>
                      <a:pt x="72" y="48"/>
                    </a:cubicBezTo>
                    <a:cubicBezTo>
                      <a:pt x="1" y="305"/>
                      <a:pt x="174" y="644"/>
                      <a:pt x="318" y="846"/>
                    </a:cubicBezTo>
                    <a:cubicBezTo>
                      <a:pt x="337" y="874"/>
                      <a:pt x="364" y="885"/>
                      <a:pt x="391" y="885"/>
                    </a:cubicBezTo>
                    <a:cubicBezTo>
                      <a:pt x="455" y="885"/>
                      <a:pt x="518" y="821"/>
                      <a:pt x="471" y="757"/>
                    </a:cubicBezTo>
                    <a:cubicBezTo>
                      <a:pt x="391" y="650"/>
                      <a:pt x="325" y="535"/>
                      <a:pt x="283" y="408"/>
                    </a:cubicBezTo>
                    <a:cubicBezTo>
                      <a:pt x="244" y="291"/>
                      <a:pt x="245" y="163"/>
                      <a:pt x="203" y="48"/>
                    </a:cubicBezTo>
                    <a:cubicBezTo>
                      <a:pt x="192" y="17"/>
                      <a:pt x="16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5312290" y="3958649"/>
                <a:ext cx="6110" cy="10574"/>
              </a:xfrm>
              <a:custGeom>
                <a:avLst/>
                <a:gdLst/>
                <a:ahLst/>
                <a:cxnLst/>
                <a:rect l="l" t="t" r="r" b="b"/>
                <a:pathLst>
                  <a:path w="193" h="334" extrusionOk="0">
                    <a:moveTo>
                      <a:pt x="85" y="0"/>
                    </a:moveTo>
                    <a:cubicBezTo>
                      <a:pt x="78" y="0"/>
                      <a:pt x="71" y="1"/>
                      <a:pt x="64" y="3"/>
                    </a:cubicBezTo>
                    <a:cubicBezTo>
                      <a:pt x="21" y="15"/>
                      <a:pt x="0" y="57"/>
                      <a:pt x="10" y="99"/>
                    </a:cubicBezTo>
                    <a:cubicBezTo>
                      <a:pt x="22" y="165"/>
                      <a:pt x="26" y="239"/>
                      <a:pt x="55" y="298"/>
                    </a:cubicBezTo>
                    <a:cubicBezTo>
                      <a:pt x="66" y="321"/>
                      <a:pt x="94" y="334"/>
                      <a:pt x="119" y="334"/>
                    </a:cubicBezTo>
                    <a:cubicBezTo>
                      <a:pt x="125" y="334"/>
                      <a:pt x="130" y="333"/>
                      <a:pt x="135" y="332"/>
                    </a:cubicBezTo>
                    <a:cubicBezTo>
                      <a:pt x="167" y="323"/>
                      <a:pt x="185" y="295"/>
                      <a:pt x="188" y="262"/>
                    </a:cubicBezTo>
                    <a:cubicBezTo>
                      <a:pt x="192" y="229"/>
                      <a:pt x="182" y="192"/>
                      <a:pt x="178" y="157"/>
                    </a:cubicBezTo>
                    <a:cubicBezTo>
                      <a:pt x="172" y="124"/>
                      <a:pt x="167" y="90"/>
                      <a:pt x="163" y="57"/>
                    </a:cubicBezTo>
                    <a:cubicBezTo>
                      <a:pt x="158" y="22"/>
                      <a:pt x="12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5201774" y="3185926"/>
                <a:ext cx="367575" cy="843799"/>
              </a:xfrm>
              <a:custGeom>
                <a:avLst/>
                <a:gdLst/>
                <a:ahLst/>
                <a:cxnLst/>
                <a:rect l="l" t="t" r="r" b="b"/>
                <a:pathLst>
                  <a:path w="11611" h="26654" extrusionOk="0">
                    <a:moveTo>
                      <a:pt x="3520" y="0"/>
                    </a:moveTo>
                    <a:cubicBezTo>
                      <a:pt x="3447" y="0"/>
                      <a:pt x="3369" y="47"/>
                      <a:pt x="3357" y="137"/>
                    </a:cubicBezTo>
                    <a:cubicBezTo>
                      <a:pt x="2960" y="3245"/>
                      <a:pt x="3234" y="6264"/>
                      <a:pt x="3919" y="9202"/>
                    </a:cubicBezTo>
                    <a:cubicBezTo>
                      <a:pt x="3894" y="9218"/>
                      <a:pt x="3875" y="9244"/>
                      <a:pt x="3887" y="9285"/>
                    </a:cubicBezTo>
                    <a:cubicBezTo>
                      <a:pt x="4368" y="11171"/>
                      <a:pt x="4575" y="12676"/>
                      <a:pt x="3480" y="14408"/>
                    </a:cubicBezTo>
                    <a:cubicBezTo>
                      <a:pt x="2640" y="15732"/>
                      <a:pt x="1426" y="16751"/>
                      <a:pt x="84" y="17529"/>
                    </a:cubicBezTo>
                    <a:cubicBezTo>
                      <a:pt x="0" y="17577"/>
                      <a:pt x="50" y="17694"/>
                      <a:pt x="128" y="17694"/>
                    </a:cubicBezTo>
                    <a:cubicBezTo>
                      <a:pt x="142" y="17694"/>
                      <a:pt x="157" y="17690"/>
                      <a:pt x="173" y="17682"/>
                    </a:cubicBezTo>
                    <a:cubicBezTo>
                      <a:pt x="2709" y="16248"/>
                      <a:pt x="4586" y="14094"/>
                      <a:pt x="4522" y="11441"/>
                    </a:cubicBezTo>
                    <a:lnTo>
                      <a:pt x="4522" y="11441"/>
                    </a:lnTo>
                    <a:cubicBezTo>
                      <a:pt x="4951" y="12851"/>
                      <a:pt x="5466" y="14239"/>
                      <a:pt x="6036" y="15609"/>
                    </a:cubicBezTo>
                    <a:cubicBezTo>
                      <a:pt x="6039" y="15611"/>
                      <a:pt x="6036" y="15614"/>
                      <a:pt x="6036" y="15617"/>
                    </a:cubicBezTo>
                    <a:lnTo>
                      <a:pt x="6054" y="15650"/>
                    </a:lnTo>
                    <a:cubicBezTo>
                      <a:pt x="6189" y="15977"/>
                      <a:pt x="6327" y="16305"/>
                      <a:pt x="6471" y="16627"/>
                    </a:cubicBezTo>
                    <a:cubicBezTo>
                      <a:pt x="6702" y="17298"/>
                      <a:pt x="6826" y="18002"/>
                      <a:pt x="6798" y="18722"/>
                    </a:cubicBezTo>
                    <a:cubicBezTo>
                      <a:pt x="6763" y="19569"/>
                      <a:pt x="6356" y="20960"/>
                      <a:pt x="5568" y="21354"/>
                    </a:cubicBezTo>
                    <a:cubicBezTo>
                      <a:pt x="5596" y="21216"/>
                      <a:pt x="5612" y="21072"/>
                      <a:pt x="5613" y="20919"/>
                    </a:cubicBezTo>
                    <a:cubicBezTo>
                      <a:pt x="5617" y="20312"/>
                      <a:pt x="5009" y="19282"/>
                      <a:pt x="4426" y="19282"/>
                    </a:cubicBezTo>
                    <a:cubicBezTo>
                      <a:pt x="4218" y="19282"/>
                      <a:pt x="4013" y="19413"/>
                      <a:pt x="3840" y="19741"/>
                    </a:cubicBezTo>
                    <a:cubicBezTo>
                      <a:pt x="3819" y="19781"/>
                      <a:pt x="3853" y="19818"/>
                      <a:pt x="3888" y="19818"/>
                    </a:cubicBezTo>
                    <a:cubicBezTo>
                      <a:pt x="3904" y="19818"/>
                      <a:pt x="3920" y="19810"/>
                      <a:pt x="3930" y="19792"/>
                    </a:cubicBezTo>
                    <a:cubicBezTo>
                      <a:pt x="4189" y="19690"/>
                      <a:pt x="4411" y="19639"/>
                      <a:pt x="4597" y="19639"/>
                    </a:cubicBezTo>
                    <a:cubicBezTo>
                      <a:pt x="4938" y="19639"/>
                      <a:pt x="5157" y="19810"/>
                      <a:pt x="5254" y="20151"/>
                    </a:cubicBezTo>
                    <a:cubicBezTo>
                      <a:pt x="5392" y="20385"/>
                      <a:pt x="5443" y="20641"/>
                      <a:pt x="5407" y="20919"/>
                    </a:cubicBezTo>
                    <a:cubicBezTo>
                      <a:pt x="5401" y="21091"/>
                      <a:pt x="5370" y="21267"/>
                      <a:pt x="5327" y="21440"/>
                    </a:cubicBezTo>
                    <a:cubicBezTo>
                      <a:pt x="5261" y="21453"/>
                      <a:pt x="5193" y="21461"/>
                      <a:pt x="5122" y="21461"/>
                    </a:cubicBezTo>
                    <a:cubicBezTo>
                      <a:pt x="4859" y="21461"/>
                      <a:pt x="4565" y="21359"/>
                      <a:pt x="4239" y="21115"/>
                    </a:cubicBezTo>
                    <a:cubicBezTo>
                      <a:pt x="4228" y="21108"/>
                      <a:pt x="4217" y="21104"/>
                      <a:pt x="4207" y="21104"/>
                    </a:cubicBezTo>
                    <a:cubicBezTo>
                      <a:pt x="4157" y="21104"/>
                      <a:pt x="4116" y="21177"/>
                      <a:pt x="4160" y="21217"/>
                    </a:cubicBezTo>
                    <a:cubicBezTo>
                      <a:pt x="4447" y="21479"/>
                      <a:pt x="4761" y="21591"/>
                      <a:pt x="5070" y="21591"/>
                    </a:cubicBezTo>
                    <a:cubicBezTo>
                      <a:pt x="5145" y="21591"/>
                      <a:pt x="5220" y="21584"/>
                      <a:pt x="5293" y="21572"/>
                    </a:cubicBezTo>
                    <a:lnTo>
                      <a:pt x="5293" y="21572"/>
                    </a:lnTo>
                    <a:cubicBezTo>
                      <a:pt x="5290" y="21585"/>
                      <a:pt x="5287" y="21600"/>
                      <a:pt x="5284" y="21613"/>
                    </a:cubicBezTo>
                    <a:cubicBezTo>
                      <a:pt x="5130" y="22111"/>
                      <a:pt x="4804" y="22524"/>
                      <a:pt x="4464" y="22910"/>
                    </a:cubicBezTo>
                    <a:cubicBezTo>
                      <a:pt x="4214" y="23195"/>
                      <a:pt x="3906" y="23460"/>
                      <a:pt x="3705" y="23784"/>
                    </a:cubicBezTo>
                    <a:cubicBezTo>
                      <a:pt x="3629" y="23775"/>
                      <a:pt x="3555" y="23769"/>
                      <a:pt x="3488" y="23769"/>
                    </a:cubicBezTo>
                    <a:cubicBezTo>
                      <a:pt x="2720" y="23775"/>
                      <a:pt x="2011" y="24204"/>
                      <a:pt x="1605" y="24850"/>
                    </a:cubicBezTo>
                    <a:cubicBezTo>
                      <a:pt x="1247" y="25420"/>
                      <a:pt x="1135" y="26224"/>
                      <a:pt x="1764" y="26640"/>
                    </a:cubicBezTo>
                    <a:cubicBezTo>
                      <a:pt x="1777" y="26650"/>
                      <a:pt x="1791" y="26654"/>
                      <a:pt x="1804" y="26654"/>
                    </a:cubicBezTo>
                    <a:cubicBezTo>
                      <a:pt x="1868" y="26654"/>
                      <a:pt x="1911" y="26552"/>
                      <a:pt x="1841" y="26506"/>
                    </a:cubicBezTo>
                    <a:cubicBezTo>
                      <a:pt x="1564" y="26319"/>
                      <a:pt x="1425" y="25757"/>
                      <a:pt x="1505" y="25440"/>
                    </a:cubicBezTo>
                    <a:cubicBezTo>
                      <a:pt x="1563" y="25213"/>
                      <a:pt x="1695" y="24972"/>
                      <a:pt x="1846" y="24793"/>
                    </a:cubicBezTo>
                    <a:cubicBezTo>
                      <a:pt x="2083" y="24515"/>
                      <a:pt x="2390" y="24319"/>
                      <a:pt x="2726" y="24187"/>
                    </a:cubicBezTo>
                    <a:cubicBezTo>
                      <a:pt x="2964" y="24085"/>
                      <a:pt x="3216" y="24028"/>
                      <a:pt x="3474" y="24028"/>
                    </a:cubicBezTo>
                    <a:cubicBezTo>
                      <a:pt x="3506" y="24028"/>
                      <a:pt x="3539" y="24029"/>
                      <a:pt x="3571" y="24031"/>
                    </a:cubicBezTo>
                    <a:cubicBezTo>
                      <a:pt x="3562" y="24053"/>
                      <a:pt x="3552" y="24075"/>
                      <a:pt x="3545" y="24099"/>
                    </a:cubicBezTo>
                    <a:cubicBezTo>
                      <a:pt x="3527" y="24154"/>
                      <a:pt x="3571" y="24191"/>
                      <a:pt x="3617" y="24191"/>
                    </a:cubicBezTo>
                    <a:cubicBezTo>
                      <a:pt x="3642" y="24191"/>
                      <a:pt x="3667" y="24181"/>
                      <a:pt x="3683" y="24156"/>
                    </a:cubicBezTo>
                    <a:cubicBezTo>
                      <a:pt x="3706" y="24120"/>
                      <a:pt x="3734" y="24086"/>
                      <a:pt x="3759" y="24050"/>
                    </a:cubicBezTo>
                    <a:cubicBezTo>
                      <a:pt x="4083" y="24104"/>
                      <a:pt x="4223" y="24175"/>
                      <a:pt x="4428" y="24456"/>
                    </a:cubicBezTo>
                    <a:cubicBezTo>
                      <a:pt x="4626" y="24575"/>
                      <a:pt x="4669" y="24715"/>
                      <a:pt x="4559" y="24879"/>
                    </a:cubicBezTo>
                    <a:cubicBezTo>
                      <a:pt x="4522" y="25076"/>
                      <a:pt x="4416" y="25175"/>
                      <a:pt x="4240" y="25175"/>
                    </a:cubicBezTo>
                    <a:cubicBezTo>
                      <a:pt x="4122" y="25175"/>
                      <a:pt x="3972" y="25130"/>
                      <a:pt x="3792" y="25040"/>
                    </a:cubicBezTo>
                    <a:cubicBezTo>
                      <a:pt x="3780" y="25032"/>
                      <a:pt x="3767" y="25029"/>
                      <a:pt x="3756" y="25029"/>
                    </a:cubicBezTo>
                    <a:cubicBezTo>
                      <a:pt x="3697" y="25029"/>
                      <a:pt x="3659" y="25120"/>
                      <a:pt x="3721" y="25161"/>
                    </a:cubicBezTo>
                    <a:cubicBezTo>
                      <a:pt x="3862" y="25254"/>
                      <a:pt x="4052" y="25307"/>
                      <a:pt x="4237" y="25307"/>
                    </a:cubicBezTo>
                    <a:cubicBezTo>
                      <a:pt x="4531" y="25307"/>
                      <a:pt x="4813" y="25173"/>
                      <a:pt x="4864" y="24851"/>
                    </a:cubicBezTo>
                    <a:cubicBezTo>
                      <a:pt x="4956" y="24283"/>
                      <a:pt x="4437" y="23947"/>
                      <a:pt x="3930" y="23823"/>
                    </a:cubicBezTo>
                    <a:cubicBezTo>
                      <a:pt x="4524" y="23070"/>
                      <a:pt x="5286" y="22430"/>
                      <a:pt x="5530" y="21505"/>
                    </a:cubicBezTo>
                    <a:cubicBezTo>
                      <a:pt x="6003" y="21338"/>
                      <a:pt x="6420" y="20932"/>
                      <a:pt x="6651" y="20435"/>
                    </a:cubicBezTo>
                    <a:cubicBezTo>
                      <a:pt x="7045" y="19584"/>
                      <a:pt x="7101" y="18611"/>
                      <a:pt x="6936" y="17673"/>
                    </a:cubicBezTo>
                    <a:lnTo>
                      <a:pt x="6936" y="17673"/>
                    </a:lnTo>
                    <a:cubicBezTo>
                      <a:pt x="7496" y="18890"/>
                      <a:pt x="8090" y="20094"/>
                      <a:pt x="8696" y="21283"/>
                    </a:cubicBezTo>
                    <a:cubicBezTo>
                      <a:pt x="8721" y="21330"/>
                      <a:pt x="8760" y="21350"/>
                      <a:pt x="8800" y="21350"/>
                    </a:cubicBezTo>
                    <a:cubicBezTo>
                      <a:pt x="8889" y="21350"/>
                      <a:pt x="8981" y="21254"/>
                      <a:pt x="8927" y="21149"/>
                    </a:cubicBezTo>
                    <a:cubicBezTo>
                      <a:pt x="8642" y="20590"/>
                      <a:pt x="8366" y="20029"/>
                      <a:pt x="8093" y="19468"/>
                    </a:cubicBezTo>
                    <a:lnTo>
                      <a:pt x="8093" y="19468"/>
                    </a:lnTo>
                    <a:cubicBezTo>
                      <a:pt x="8510" y="19907"/>
                      <a:pt x="9012" y="20219"/>
                      <a:pt x="9586" y="20219"/>
                    </a:cubicBezTo>
                    <a:cubicBezTo>
                      <a:pt x="9601" y="20219"/>
                      <a:pt x="9617" y="20218"/>
                      <a:pt x="9633" y="20218"/>
                    </a:cubicBezTo>
                    <a:cubicBezTo>
                      <a:pt x="11052" y="20173"/>
                      <a:pt x="11610" y="19087"/>
                      <a:pt x="11597" y="17792"/>
                    </a:cubicBezTo>
                    <a:cubicBezTo>
                      <a:pt x="11597" y="17734"/>
                      <a:pt x="11544" y="17699"/>
                      <a:pt x="11494" y="17699"/>
                    </a:cubicBezTo>
                    <a:cubicBezTo>
                      <a:pt x="11455" y="17699"/>
                      <a:pt x="11419" y="17720"/>
                      <a:pt x="11410" y="17768"/>
                    </a:cubicBezTo>
                    <a:cubicBezTo>
                      <a:pt x="11228" y="18730"/>
                      <a:pt x="10861" y="20041"/>
                      <a:pt x="9730" y="20041"/>
                    </a:cubicBezTo>
                    <a:cubicBezTo>
                      <a:pt x="9577" y="20041"/>
                      <a:pt x="9410" y="20017"/>
                      <a:pt x="9228" y="19965"/>
                    </a:cubicBezTo>
                    <a:cubicBezTo>
                      <a:pt x="8638" y="19796"/>
                      <a:pt x="8136" y="19302"/>
                      <a:pt x="7744" y="18742"/>
                    </a:cubicBezTo>
                    <a:cubicBezTo>
                      <a:pt x="4975" y="12880"/>
                      <a:pt x="3014" y="6759"/>
                      <a:pt x="3647" y="137"/>
                    </a:cubicBezTo>
                    <a:cubicBezTo>
                      <a:pt x="3655" y="45"/>
                      <a:pt x="359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5300704" y="4128807"/>
                <a:ext cx="436589" cy="221223"/>
              </a:xfrm>
              <a:custGeom>
                <a:avLst/>
                <a:gdLst/>
                <a:ahLst/>
                <a:cxnLst/>
                <a:rect l="l" t="t" r="r" b="b"/>
                <a:pathLst>
                  <a:path w="13791" h="6988" extrusionOk="0">
                    <a:moveTo>
                      <a:pt x="9361" y="0"/>
                    </a:moveTo>
                    <a:cubicBezTo>
                      <a:pt x="9303" y="0"/>
                      <a:pt x="9245" y="46"/>
                      <a:pt x="9269" y="117"/>
                    </a:cubicBezTo>
                    <a:cubicBezTo>
                      <a:pt x="9272" y="127"/>
                      <a:pt x="9274" y="135"/>
                      <a:pt x="9275" y="144"/>
                    </a:cubicBezTo>
                    <a:cubicBezTo>
                      <a:pt x="9275" y="156"/>
                      <a:pt x="9269" y="163"/>
                      <a:pt x="9272" y="175"/>
                    </a:cubicBezTo>
                    <a:cubicBezTo>
                      <a:pt x="9281" y="205"/>
                      <a:pt x="9295" y="229"/>
                      <a:pt x="9307" y="255"/>
                    </a:cubicBezTo>
                    <a:cubicBezTo>
                      <a:pt x="9391" y="534"/>
                      <a:pt x="9469" y="810"/>
                      <a:pt x="9530" y="1087"/>
                    </a:cubicBezTo>
                    <a:cubicBezTo>
                      <a:pt x="9330" y="3104"/>
                      <a:pt x="7904" y="4242"/>
                      <a:pt x="6192" y="4591"/>
                    </a:cubicBezTo>
                    <a:cubicBezTo>
                      <a:pt x="6181" y="4554"/>
                      <a:pt x="6148" y="4523"/>
                      <a:pt x="6113" y="4523"/>
                    </a:cubicBezTo>
                    <a:cubicBezTo>
                      <a:pt x="6094" y="4523"/>
                      <a:pt x="6076" y="4531"/>
                      <a:pt x="6058" y="4551"/>
                    </a:cubicBezTo>
                    <a:cubicBezTo>
                      <a:pt x="6038" y="4574"/>
                      <a:pt x="6023" y="4602"/>
                      <a:pt x="6006" y="4628"/>
                    </a:cubicBezTo>
                    <a:cubicBezTo>
                      <a:pt x="5680" y="4683"/>
                      <a:pt x="5346" y="4710"/>
                      <a:pt x="5009" y="4710"/>
                    </a:cubicBezTo>
                    <a:cubicBezTo>
                      <a:pt x="3424" y="4710"/>
                      <a:pt x="1788" y="4110"/>
                      <a:pt x="757" y="2973"/>
                    </a:cubicBezTo>
                    <a:cubicBezTo>
                      <a:pt x="745" y="2959"/>
                      <a:pt x="731" y="2953"/>
                      <a:pt x="717" y="2953"/>
                    </a:cubicBezTo>
                    <a:cubicBezTo>
                      <a:pt x="673" y="2953"/>
                      <a:pt x="633" y="3014"/>
                      <a:pt x="672" y="3059"/>
                    </a:cubicBezTo>
                    <a:cubicBezTo>
                      <a:pt x="909" y="3329"/>
                      <a:pt x="1201" y="3569"/>
                      <a:pt x="1528" y="3781"/>
                    </a:cubicBezTo>
                    <a:cubicBezTo>
                      <a:pt x="1385" y="3770"/>
                      <a:pt x="1239" y="3756"/>
                      <a:pt x="1095" y="3756"/>
                    </a:cubicBezTo>
                    <a:cubicBezTo>
                      <a:pt x="974" y="3756"/>
                      <a:pt x="854" y="3766"/>
                      <a:pt x="739" y="3793"/>
                    </a:cubicBezTo>
                    <a:cubicBezTo>
                      <a:pt x="469" y="3857"/>
                      <a:pt x="248" y="4029"/>
                      <a:pt x="33" y="4196"/>
                    </a:cubicBezTo>
                    <a:cubicBezTo>
                      <a:pt x="1" y="4222"/>
                      <a:pt x="31" y="4273"/>
                      <a:pt x="66" y="4273"/>
                    </a:cubicBezTo>
                    <a:cubicBezTo>
                      <a:pt x="73" y="4273"/>
                      <a:pt x="80" y="4271"/>
                      <a:pt x="87" y="4266"/>
                    </a:cubicBezTo>
                    <a:cubicBezTo>
                      <a:pt x="344" y="4077"/>
                      <a:pt x="599" y="3898"/>
                      <a:pt x="932" y="3883"/>
                    </a:cubicBezTo>
                    <a:cubicBezTo>
                      <a:pt x="959" y="3882"/>
                      <a:pt x="986" y="3882"/>
                      <a:pt x="1013" y="3882"/>
                    </a:cubicBezTo>
                    <a:cubicBezTo>
                      <a:pt x="1251" y="3882"/>
                      <a:pt x="1496" y="3918"/>
                      <a:pt x="1732" y="3934"/>
                    </a:cubicBezTo>
                    <a:cubicBezTo>
                      <a:pt x="1742" y="3934"/>
                      <a:pt x="1749" y="3930"/>
                      <a:pt x="1757" y="3925"/>
                    </a:cubicBezTo>
                    <a:cubicBezTo>
                      <a:pt x="2752" y="4498"/>
                      <a:pt x="4038" y="4813"/>
                      <a:pt x="5287" y="4813"/>
                    </a:cubicBezTo>
                    <a:cubicBezTo>
                      <a:pt x="5494" y="4813"/>
                      <a:pt x="5700" y="4804"/>
                      <a:pt x="5904" y="4786"/>
                    </a:cubicBezTo>
                    <a:lnTo>
                      <a:pt x="5904" y="4786"/>
                    </a:lnTo>
                    <a:cubicBezTo>
                      <a:pt x="5814" y="4952"/>
                      <a:pt x="5740" y="5131"/>
                      <a:pt x="5607" y="5265"/>
                    </a:cubicBezTo>
                    <a:cubicBezTo>
                      <a:pt x="5354" y="5519"/>
                      <a:pt x="4973" y="5583"/>
                      <a:pt x="4635" y="5643"/>
                    </a:cubicBezTo>
                    <a:cubicBezTo>
                      <a:pt x="4552" y="5658"/>
                      <a:pt x="4581" y="5778"/>
                      <a:pt x="4658" y="5778"/>
                    </a:cubicBezTo>
                    <a:cubicBezTo>
                      <a:pt x="4662" y="5778"/>
                      <a:pt x="4666" y="5777"/>
                      <a:pt x="4671" y="5777"/>
                    </a:cubicBezTo>
                    <a:cubicBezTo>
                      <a:pt x="5007" y="5720"/>
                      <a:pt x="5359" y="5654"/>
                      <a:pt x="5632" y="5436"/>
                    </a:cubicBezTo>
                    <a:cubicBezTo>
                      <a:pt x="5856" y="5259"/>
                      <a:pt x="5959" y="4994"/>
                      <a:pt x="6116" y="4766"/>
                    </a:cubicBezTo>
                    <a:cubicBezTo>
                      <a:pt x="7879" y="4556"/>
                      <a:pt x="9403" y="3655"/>
                      <a:pt x="9679" y="1888"/>
                    </a:cubicBezTo>
                    <a:lnTo>
                      <a:pt x="9679" y="1888"/>
                    </a:lnTo>
                    <a:cubicBezTo>
                      <a:pt x="9915" y="3573"/>
                      <a:pt x="9695" y="5234"/>
                      <a:pt x="8996" y="6889"/>
                    </a:cubicBezTo>
                    <a:cubicBezTo>
                      <a:pt x="8973" y="6940"/>
                      <a:pt x="9017" y="6988"/>
                      <a:pt x="9059" y="6988"/>
                    </a:cubicBezTo>
                    <a:cubicBezTo>
                      <a:pt x="9078" y="6988"/>
                      <a:pt x="9097" y="6978"/>
                      <a:pt x="9108" y="6955"/>
                    </a:cubicBezTo>
                    <a:cubicBezTo>
                      <a:pt x="9969" y="5099"/>
                      <a:pt x="10188" y="3060"/>
                      <a:pt x="9745" y="1095"/>
                    </a:cubicBezTo>
                    <a:lnTo>
                      <a:pt x="9745" y="1095"/>
                    </a:lnTo>
                    <a:cubicBezTo>
                      <a:pt x="10014" y="1472"/>
                      <a:pt x="10351" y="1792"/>
                      <a:pt x="10780" y="2067"/>
                    </a:cubicBezTo>
                    <a:cubicBezTo>
                      <a:pt x="10872" y="2125"/>
                      <a:pt x="10966" y="2185"/>
                      <a:pt x="11060" y="2243"/>
                    </a:cubicBezTo>
                    <a:cubicBezTo>
                      <a:pt x="11564" y="2689"/>
                      <a:pt x="11667" y="3348"/>
                      <a:pt x="11395" y="3975"/>
                    </a:cubicBezTo>
                    <a:cubicBezTo>
                      <a:pt x="11374" y="4025"/>
                      <a:pt x="11415" y="4071"/>
                      <a:pt x="11456" y="4071"/>
                    </a:cubicBezTo>
                    <a:cubicBezTo>
                      <a:pt x="11474" y="4071"/>
                      <a:pt x="11493" y="4062"/>
                      <a:pt x="11506" y="4039"/>
                    </a:cubicBezTo>
                    <a:cubicBezTo>
                      <a:pt x="11804" y="3518"/>
                      <a:pt x="11740" y="2920"/>
                      <a:pt x="11423" y="2467"/>
                    </a:cubicBezTo>
                    <a:lnTo>
                      <a:pt x="11423" y="2467"/>
                    </a:lnTo>
                    <a:cubicBezTo>
                      <a:pt x="11499" y="2512"/>
                      <a:pt x="11576" y="2557"/>
                      <a:pt x="11653" y="2600"/>
                    </a:cubicBezTo>
                    <a:cubicBezTo>
                      <a:pt x="11657" y="2606"/>
                      <a:pt x="11656" y="2614"/>
                      <a:pt x="11663" y="2619"/>
                    </a:cubicBezTo>
                    <a:cubicBezTo>
                      <a:pt x="12872" y="3722"/>
                      <a:pt x="12115" y="5444"/>
                      <a:pt x="12397" y="6841"/>
                    </a:cubicBezTo>
                    <a:cubicBezTo>
                      <a:pt x="12404" y="6873"/>
                      <a:pt x="12432" y="6888"/>
                      <a:pt x="12459" y="6888"/>
                    </a:cubicBezTo>
                    <a:cubicBezTo>
                      <a:pt x="12494" y="6888"/>
                      <a:pt x="12529" y="6865"/>
                      <a:pt x="12524" y="6824"/>
                    </a:cubicBezTo>
                    <a:cubicBezTo>
                      <a:pt x="12412" y="5871"/>
                      <a:pt x="12646" y="4751"/>
                      <a:pt x="12448" y="3790"/>
                    </a:cubicBezTo>
                    <a:lnTo>
                      <a:pt x="12448" y="3790"/>
                    </a:lnTo>
                    <a:cubicBezTo>
                      <a:pt x="12661" y="4197"/>
                      <a:pt x="12866" y="4616"/>
                      <a:pt x="13119" y="4990"/>
                    </a:cubicBezTo>
                    <a:cubicBezTo>
                      <a:pt x="13129" y="5004"/>
                      <a:pt x="13145" y="5011"/>
                      <a:pt x="13160" y="5011"/>
                    </a:cubicBezTo>
                    <a:cubicBezTo>
                      <a:pt x="13189" y="5011"/>
                      <a:pt x="13217" y="4988"/>
                      <a:pt x="13206" y="4954"/>
                    </a:cubicBezTo>
                    <a:cubicBezTo>
                      <a:pt x="13005" y="4366"/>
                      <a:pt x="12623" y="3797"/>
                      <a:pt x="12291" y="3275"/>
                    </a:cubicBezTo>
                    <a:cubicBezTo>
                      <a:pt x="12290" y="3271"/>
                      <a:pt x="12285" y="3274"/>
                      <a:pt x="12284" y="3269"/>
                    </a:cubicBezTo>
                    <a:cubicBezTo>
                      <a:pt x="12211" y="3102"/>
                      <a:pt x="12117" y="2942"/>
                      <a:pt x="11998" y="2794"/>
                    </a:cubicBezTo>
                    <a:lnTo>
                      <a:pt x="11998" y="2794"/>
                    </a:lnTo>
                    <a:cubicBezTo>
                      <a:pt x="12537" y="3085"/>
                      <a:pt x="13100" y="3329"/>
                      <a:pt x="13680" y="3459"/>
                    </a:cubicBezTo>
                    <a:cubicBezTo>
                      <a:pt x="13687" y="3460"/>
                      <a:pt x="13693" y="3461"/>
                      <a:pt x="13699" y="3461"/>
                    </a:cubicBezTo>
                    <a:cubicBezTo>
                      <a:pt x="13770" y="3461"/>
                      <a:pt x="13790" y="3356"/>
                      <a:pt x="13715" y="3328"/>
                    </a:cubicBezTo>
                    <a:cubicBezTo>
                      <a:pt x="12144" y="2730"/>
                      <a:pt x="10078" y="1901"/>
                      <a:pt x="9490" y="186"/>
                    </a:cubicBezTo>
                    <a:cubicBezTo>
                      <a:pt x="9477" y="147"/>
                      <a:pt x="9469" y="106"/>
                      <a:pt x="9454" y="66"/>
                    </a:cubicBezTo>
                    <a:cubicBezTo>
                      <a:pt x="9438" y="20"/>
                      <a:pt x="9400" y="0"/>
                      <a:pt x="9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1" name="Google Shape;4481;p38"/>
            <p:cNvSpPr/>
            <p:nvPr/>
          </p:nvSpPr>
          <p:spPr>
            <a:xfrm>
              <a:off x="5357339" y="3832463"/>
              <a:ext cx="388248" cy="341774"/>
            </a:xfrm>
            <a:custGeom>
              <a:avLst/>
              <a:gdLst/>
              <a:ahLst/>
              <a:cxnLst/>
              <a:rect l="l" t="t" r="r" b="b"/>
              <a:pathLst>
                <a:path w="12264" h="10796" extrusionOk="0">
                  <a:moveTo>
                    <a:pt x="245" y="9265"/>
                  </a:moveTo>
                  <a:cubicBezTo>
                    <a:pt x="1" y="9105"/>
                    <a:pt x="16" y="8748"/>
                    <a:pt x="271" y="8609"/>
                  </a:cubicBezTo>
                  <a:cubicBezTo>
                    <a:pt x="908" y="8266"/>
                    <a:pt x="1506" y="8134"/>
                    <a:pt x="1951" y="7234"/>
                  </a:cubicBezTo>
                  <a:cubicBezTo>
                    <a:pt x="2783" y="5555"/>
                    <a:pt x="3324" y="419"/>
                    <a:pt x="3613" y="209"/>
                  </a:cubicBezTo>
                  <a:cubicBezTo>
                    <a:pt x="3901" y="0"/>
                    <a:pt x="5965" y="2791"/>
                    <a:pt x="8376" y="2389"/>
                  </a:cubicBezTo>
                  <a:cubicBezTo>
                    <a:pt x="9298" y="2234"/>
                    <a:pt x="10697" y="1735"/>
                    <a:pt x="11417" y="1422"/>
                  </a:cubicBezTo>
                  <a:cubicBezTo>
                    <a:pt x="11680" y="1307"/>
                    <a:pt x="11978" y="1453"/>
                    <a:pt x="12055" y="1729"/>
                  </a:cubicBezTo>
                  <a:cubicBezTo>
                    <a:pt x="12162" y="2110"/>
                    <a:pt x="12263" y="2625"/>
                    <a:pt x="12183" y="2997"/>
                  </a:cubicBezTo>
                  <a:cubicBezTo>
                    <a:pt x="12038" y="3663"/>
                    <a:pt x="11410" y="5826"/>
                    <a:pt x="10879" y="6716"/>
                  </a:cubicBezTo>
                  <a:cubicBezTo>
                    <a:pt x="10163" y="7913"/>
                    <a:pt x="8430" y="7964"/>
                    <a:pt x="7632" y="9552"/>
                  </a:cubicBezTo>
                  <a:cubicBezTo>
                    <a:pt x="7166" y="10477"/>
                    <a:pt x="7249" y="10533"/>
                    <a:pt x="6971" y="10664"/>
                  </a:cubicBezTo>
                  <a:cubicBezTo>
                    <a:pt x="6694" y="10795"/>
                    <a:pt x="5456" y="10381"/>
                    <a:pt x="3736" y="10222"/>
                  </a:cubicBezTo>
                  <a:cubicBezTo>
                    <a:pt x="1774" y="10040"/>
                    <a:pt x="751" y="9597"/>
                    <a:pt x="245" y="9265"/>
                  </a:cubicBezTo>
                  <a:close/>
                </a:path>
              </a:pathLst>
            </a:cu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5333564" y="4317422"/>
              <a:ext cx="304387" cy="284791"/>
            </a:xfrm>
            <a:custGeom>
              <a:avLst/>
              <a:gdLst/>
              <a:ahLst/>
              <a:cxnLst/>
              <a:rect l="l" t="t" r="r" b="b"/>
              <a:pathLst>
                <a:path w="9615" h="8996" extrusionOk="0">
                  <a:moveTo>
                    <a:pt x="8159" y="96"/>
                  </a:moveTo>
                  <a:cubicBezTo>
                    <a:pt x="8343" y="0"/>
                    <a:pt x="8551" y="162"/>
                    <a:pt x="8511" y="365"/>
                  </a:cubicBezTo>
                  <a:cubicBezTo>
                    <a:pt x="8387" y="970"/>
                    <a:pt x="8241" y="2087"/>
                    <a:pt x="8367" y="3658"/>
                  </a:cubicBezTo>
                  <a:cubicBezTo>
                    <a:pt x="8449" y="4676"/>
                    <a:pt x="8662" y="5672"/>
                    <a:pt x="8925" y="6655"/>
                  </a:cubicBezTo>
                  <a:cubicBezTo>
                    <a:pt x="9012" y="6982"/>
                    <a:pt x="9614" y="8408"/>
                    <a:pt x="8873" y="8277"/>
                  </a:cubicBezTo>
                  <a:cubicBezTo>
                    <a:pt x="8868" y="8411"/>
                    <a:pt x="8887" y="8543"/>
                    <a:pt x="8902" y="8677"/>
                  </a:cubicBezTo>
                  <a:cubicBezTo>
                    <a:pt x="8912" y="8778"/>
                    <a:pt x="8908" y="8908"/>
                    <a:pt x="8814" y="8950"/>
                  </a:cubicBezTo>
                  <a:cubicBezTo>
                    <a:pt x="8714" y="8995"/>
                    <a:pt x="8605" y="8892"/>
                    <a:pt x="8567" y="8787"/>
                  </a:cubicBezTo>
                  <a:cubicBezTo>
                    <a:pt x="8364" y="8253"/>
                    <a:pt x="7485" y="8274"/>
                    <a:pt x="7032" y="8104"/>
                  </a:cubicBezTo>
                  <a:cubicBezTo>
                    <a:pt x="6792" y="8015"/>
                    <a:pt x="5798" y="7839"/>
                    <a:pt x="5814" y="7912"/>
                  </a:cubicBezTo>
                  <a:cubicBezTo>
                    <a:pt x="5774" y="7737"/>
                    <a:pt x="5733" y="7563"/>
                    <a:pt x="5691" y="7387"/>
                  </a:cubicBezTo>
                  <a:cubicBezTo>
                    <a:pt x="5622" y="7491"/>
                    <a:pt x="5550" y="7600"/>
                    <a:pt x="5435" y="7656"/>
                  </a:cubicBezTo>
                  <a:cubicBezTo>
                    <a:pt x="5323" y="7708"/>
                    <a:pt x="5158" y="7675"/>
                    <a:pt x="5116" y="7555"/>
                  </a:cubicBezTo>
                  <a:cubicBezTo>
                    <a:pt x="5093" y="7488"/>
                    <a:pt x="5113" y="7416"/>
                    <a:pt x="5112" y="7345"/>
                  </a:cubicBezTo>
                  <a:cubicBezTo>
                    <a:pt x="5097" y="6969"/>
                    <a:pt x="4364" y="6729"/>
                    <a:pt x="4091" y="6582"/>
                  </a:cubicBezTo>
                  <a:cubicBezTo>
                    <a:pt x="3623" y="6328"/>
                    <a:pt x="3458" y="6030"/>
                    <a:pt x="3098" y="5688"/>
                  </a:cubicBezTo>
                  <a:cubicBezTo>
                    <a:pt x="2896" y="5498"/>
                    <a:pt x="2773" y="5554"/>
                    <a:pt x="2608" y="5301"/>
                  </a:cubicBezTo>
                  <a:cubicBezTo>
                    <a:pt x="2525" y="5173"/>
                    <a:pt x="2663" y="4922"/>
                    <a:pt x="2445" y="4861"/>
                  </a:cubicBezTo>
                  <a:cubicBezTo>
                    <a:pt x="2321" y="4827"/>
                    <a:pt x="2189" y="4939"/>
                    <a:pt x="2068" y="4896"/>
                  </a:cubicBezTo>
                  <a:cubicBezTo>
                    <a:pt x="1885" y="4829"/>
                    <a:pt x="1974" y="4557"/>
                    <a:pt x="1971" y="4363"/>
                  </a:cubicBezTo>
                  <a:cubicBezTo>
                    <a:pt x="1965" y="4039"/>
                    <a:pt x="1697" y="3476"/>
                    <a:pt x="1334" y="3454"/>
                  </a:cubicBezTo>
                  <a:cubicBezTo>
                    <a:pt x="1251" y="3449"/>
                    <a:pt x="1164" y="3472"/>
                    <a:pt x="1085" y="3446"/>
                  </a:cubicBezTo>
                  <a:cubicBezTo>
                    <a:pt x="970" y="3405"/>
                    <a:pt x="913" y="3273"/>
                    <a:pt x="905" y="3150"/>
                  </a:cubicBezTo>
                  <a:cubicBezTo>
                    <a:pt x="896" y="3028"/>
                    <a:pt x="919" y="2905"/>
                    <a:pt x="899" y="2785"/>
                  </a:cubicBezTo>
                  <a:cubicBezTo>
                    <a:pt x="870" y="2614"/>
                    <a:pt x="751" y="2461"/>
                    <a:pt x="591" y="2396"/>
                  </a:cubicBezTo>
                  <a:cubicBezTo>
                    <a:pt x="545" y="2375"/>
                    <a:pt x="490" y="2359"/>
                    <a:pt x="470" y="2314"/>
                  </a:cubicBezTo>
                  <a:cubicBezTo>
                    <a:pt x="448" y="2263"/>
                    <a:pt x="480" y="2209"/>
                    <a:pt x="502" y="2157"/>
                  </a:cubicBezTo>
                  <a:cubicBezTo>
                    <a:pt x="548" y="2044"/>
                    <a:pt x="540" y="1908"/>
                    <a:pt x="477" y="1801"/>
                  </a:cubicBezTo>
                  <a:cubicBezTo>
                    <a:pt x="367" y="1866"/>
                    <a:pt x="214" y="1849"/>
                    <a:pt x="119" y="1762"/>
                  </a:cubicBezTo>
                  <a:cubicBezTo>
                    <a:pt x="25" y="1674"/>
                    <a:pt x="0" y="1522"/>
                    <a:pt x="55" y="1407"/>
                  </a:cubicBezTo>
                  <a:cubicBezTo>
                    <a:pt x="502" y="1498"/>
                    <a:pt x="374" y="680"/>
                    <a:pt x="781" y="543"/>
                  </a:cubicBezTo>
                  <a:cubicBezTo>
                    <a:pt x="1057" y="448"/>
                    <a:pt x="1595" y="722"/>
                    <a:pt x="1851" y="802"/>
                  </a:cubicBezTo>
                  <a:cubicBezTo>
                    <a:pt x="2919" y="1132"/>
                    <a:pt x="4104" y="1583"/>
                    <a:pt x="5238" y="1376"/>
                  </a:cubicBezTo>
                  <a:cubicBezTo>
                    <a:pt x="5880" y="1260"/>
                    <a:pt x="7381" y="504"/>
                    <a:pt x="8159" y="9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5707343" y="4057610"/>
              <a:ext cx="241832" cy="360294"/>
            </a:xfrm>
            <a:custGeom>
              <a:avLst/>
              <a:gdLst/>
              <a:ahLst/>
              <a:cxnLst/>
              <a:rect l="l" t="t" r="r" b="b"/>
              <a:pathLst>
                <a:path w="7639" h="11381" extrusionOk="0">
                  <a:moveTo>
                    <a:pt x="175" y="5600"/>
                  </a:moveTo>
                  <a:cubicBezTo>
                    <a:pt x="0" y="5526"/>
                    <a:pt x="43" y="5271"/>
                    <a:pt x="230" y="5248"/>
                  </a:cubicBezTo>
                  <a:cubicBezTo>
                    <a:pt x="565" y="5204"/>
                    <a:pt x="866" y="5233"/>
                    <a:pt x="1074" y="5018"/>
                  </a:cubicBezTo>
                  <a:cubicBezTo>
                    <a:pt x="1375" y="4703"/>
                    <a:pt x="2788" y="4028"/>
                    <a:pt x="3588" y="2939"/>
                  </a:cubicBezTo>
                  <a:cubicBezTo>
                    <a:pt x="3838" y="2600"/>
                    <a:pt x="3939" y="1237"/>
                    <a:pt x="4244" y="334"/>
                  </a:cubicBezTo>
                  <a:cubicBezTo>
                    <a:pt x="4330" y="81"/>
                    <a:pt x="4642" y="1"/>
                    <a:pt x="4847" y="171"/>
                  </a:cubicBezTo>
                  <a:cubicBezTo>
                    <a:pt x="5236" y="492"/>
                    <a:pt x="5829" y="1076"/>
                    <a:pt x="6264" y="1934"/>
                  </a:cubicBezTo>
                  <a:cubicBezTo>
                    <a:pt x="6969" y="3324"/>
                    <a:pt x="7638" y="7501"/>
                    <a:pt x="6680" y="9377"/>
                  </a:cubicBezTo>
                  <a:cubicBezTo>
                    <a:pt x="6034" y="10639"/>
                    <a:pt x="5137" y="11126"/>
                    <a:pt x="4622" y="11309"/>
                  </a:cubicBezTo>
                  <a:cubicBezTo>
                    <a:pt x="4420" y="11381"/>
                    <a:pt x="4208" y="11241"/>
                    <a:pt x="4187" y="11029"/>
                  </a:cubicBezTo>
                  <a:cubicBezTo>
                    <a:pt x="4144" y="10528"/>
                    <a:pt x="4021" y="9625"/>
                    <a:pt x="3683" y="8785"/>
                  </a:cubicBezTo>
                  <a:cubicBezTo>
                    <a:pt x="3178" y="7538"/>
                    <a:pt x="2849" y="6619"/>
                    <a:pt x="1680" y="6192"/>
                  </a:cubicBezTo>
                  <a:cubicBezTo>
                    <a:pt x="921" y="5908"/>
                    <a:pt x="457" y="5722"/>
                    <a:pt x="175" y="560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5433316" y="3585504"/>
              <a:ext cx="263295" cy="196023"/>
            </a:xfrm>
            <a:custGeom>
              <a:avLst/>
              <a:gdLst/>
              <a:ahLst/>
              <a:cxnLst/>
              <a:rect l="l" t="t" r="r" b="b"/>
              <a:pathLst>
                <a:path w="8317" h="6192" extrusionOk="0">
                  <a:moveTo>
                    <a:pt x="4032" y="6191"/>
                  </a:moveTo>
                  <a:cubicBezTo>
                    <a:pt x="4032" y="6191"/>
                    <a:pt x="3792" y="4098"/>
                    <a:pt x="2391" y="3568"/>
                  </a:cubicBezTo>
                  <a:cubicBezTo>
                    <a:pt x="1453" y="3213"/>
                    <a:pt x="707" y="2971"/>
                    <a:pt x="315" y="2851"/>
                  </a:cubicBezTo>
                  <a:cubicBezTo>
                    <a:pt x="113" y="2790"/>
                    <a:pt x="1" y="2579"/>
                    <a:pt x="63" y="2377"/>
                  </a:cubicBezTo>
                  <a:cubicBezTo>
                    <a:pt x="137" y="2134"/>
                    <a:pt x="320" y="1838"/>
                    <a:pt x="767" y="1706"/>
                  </a:cubicBezTo>
                  <a:cubicBezTo>
                    <a:pt x="1600" y="1457"/>
                    <a:pt x="1301" y="1617"/>
                    <a:pt x="1600" y="1457"/>
                  </a:cubicBezTo>
                  <a:cubicBezTo>
                    <a:pt x="1900" y="1297"/>
                    <a:pt x="1378" y="783"/>
                    <a:pt x="2211" y="535"/>
                  </a:cubicBezTo>
                  <a:cubicBezTo>
                    <a:pt x="3043" y="287"/>
                    <a:pt x="5075" y="0"/>
                    <a:pt x="5704" y="170"/>
                  </a:cubicBezTo>
                  <a:cubicBezTo>
                    <a:pt x="6334" y="338"/>
                    <a:pt x="6814" y="586"/>
                    <a:pt x="6716" y="985"/>
                  </a:cubicBezTo>
                  <a:lnTo>
                    <a:pt x="6617" y="1385"/>
                  </a:lnTo>
                  <a:cubicBezTo>
                    <a:pt x="6617" y="1385"/>
                    <a:pt x="7284" y="1437"/>
                    <a:pt x="7372" y="1969"/>
                  </a:cubicBezTo>
                  <a:cubicBezTo>
                    <a:pt x="7461" y="2502"/>
                    <a:pt x="7577" y="3523"/>
                    <a:pt x="7957" y="3840"/>
                  </a:cubicBezTo>
                  <a:cubicBezTo>
                    <a:pt x="8160" y="4011"/>
                    <a:pt x="8252" y="4623"/>
                    <a:pt x="8291" y="5156"/>
                  </a:cubicBezTo>
                  <a:cubicBezTo>
                    <a:pt x="8316" y="5463"/>
                    <a:pt x="7983" y="5675"/>
                    <a:pt x="7720" y="5516"/>
                  </a:cubicBezTo>
                  <a:cubicBezTo>
                    <a:pt x="7474" y="5367"/>
                    <a:pt x="7167" y="5241"/>
                    <a:pt x="6823" y="5234"/>
                  </a:cubicBezTo>
                  <a:cubicBezTo>
                    <a:pt x="5397" y="5196"/>
                    <a:pt x="4032" y="6191"/>
                    <a:pt x="4032" y="6191"/>
                  </a:cubicBezTo>
                  <a:close/>
                </a:path>
              </a:pathLst>
            </a:custGeom>
            <a:gradFill>
              <a:gsLst>
                <a:gs pos="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4985808" y="3688960"/>
              <a:ext cx="265796" cy="281878"/>
            </a:xfrm>
            <a:custGeom>
              <a:avLst/>
              <a:gdLst/>
              <a:ahLst/>
              <a:cxnLst/>
              <a:rect l="l" t="t" r="r" b="b"/>
              <a:pathLst>
                <a:path w="8396" h="8904" extrusionOk="0">
                  <a:moveTo>
                    <a:pt x="5235" y="8640"/>
                  </a:moveTo>
                  <a:cubicBezTo>
                    <a:pt x="5740" y="8391"/>
                    <a:pt x="6845" y="2247"/>
                    <a:pt x="8395" y="729"/>
                  </a:cubicBezTo>
                  <a:cubicBezTo>
                    <a:pt x="8395" y="729"/>
                    <a:pt x="4115" y="2593"/>
                    <a:pt x="2633" y="1582"/>
                  </a:cubicBezTo>
                  <a:cubicBezTo>
                    <a:pt x="1151" y="572"/>
                    <a:pt x="923" y="0"/>
                    <a:pt x="530" y="65"/>
                  </a:cubicBezTo>
                  <a:cubicBezTo>
                    <a:pt x="309" y="102"/>
                    <a:pt x="415" y="752"/>
                    <a:pt x="221" y="1222"/>
                  </a:cubicBezTo>
                  <a:cubicBezTo>
                    <a:pt x="26" y="1691"/>
                    <a:pt x="116" y="1895"/>
                    <a:pt x="540" y="2808"/>
                  </a:cubicBezTo>
                  <a:cubicBezTo>
                    <a:pt x="967" y="3720"/>
                    <a:pt x="1" y="3828"/>
                    <a:pt x="196" y="4343"/>
                  </a:cubicBezTo>
                  <a:cubicBezTo>
                    <a:pt x="389" y="4857"/>
                    <a:pt x="932" y="5150"/>
                    <a:pt x="728" y="5566"/>
                  </a:cubicBezTo>
                  <a:cubicBezTo>
                    <a:pt x="524" y="5981"/>
                    <a:pt x="897" y="6576"/>
                    <a:pt x="1279" y="6895"/>
                  </a:cubicBezTo>
                  <a:cubicBezTo>
                    <a:pt x="1660" y="7213"/>
                    <a:pt x="3414" y="6920"/>
                    <a:pt x="4002" y="7478"/>
                  </a:cubicBezTo>
                  <a:cubicBezTo>
                    <a:pt x="4589" y="8036"/>
                    <a:pt x="4700" y="8903"/>
                    <a:pt x="5235" y="8640"/>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5402070" y="3434372"/>
              <a:ext cx="665" cy="6078"/>
            </a:xfrm>
            <a:custGeom>
              <a:avLst/>
              <a:gdLst/>
              <a:ahLst/>
              <a:cxnLst/>
              <a:rect l="l" t="t" r="r" b="b"/>
              <a:pathLst>
                <a:path w="21" h="192" extrusionOk="0">
                  <a:moveTo>
                    <a:pt x="18" y="1"/>
                  </a:moveTo>
                  <a:cubicBezTo>
                    <a:pt x="16" y="1"/>
                    <a:pt x="15" y="1"/>
                    <a:pt x="15" y="3"/>
                  </a:cubicBezTo>
                  <a:cubicBezTo>
                    <a:pt x="10" y="65"/>
                    <a:pt x="6" y="126"/>
                    <a:pt x="0" y="189"/>
                  </a:cubicBezTo>
                  <a:cubicBezTo>
                    <a:pt x="0" y="190"/>
                    <a:pt x="2" y="191"/>
                    <a:pt x="3" y="191"/>
                  </a:cubicBezTo>
                  <a:cubicBezTo>
                    <a:pt x="4" y="191"/>
                    <a:pt x="6" y="190"/>
                    <a:pt x="6" y="189"/>
                  </a:cubicBezTo>
                  <a:cubicBezTo>
                    <a:pt x="12" y="126"/>
                    <a:pt x="15" y="65"/>
                    <a:pt x="20" y="3"/>
                  </a:cubicBezTo>
                  <a:cubicBezTo>
                    <a:pt x="20" y="1"/>
                    <a:pt x="19" y="1"/>
                    <a:pt x="18" y="1"/>
                  </a:cubicBezTo>
                  <a:close/>
                </a:path>
              </a:pathLst>
            </a:custGeom>
            <a:solidFill>
              <a:srgbClr val="7A6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5409003" y="3829994"/>
              <a:ext cx="82626" cy="289951"/>
            </a:xfrm>
            <a:custGeom>
              <a:avLst/>
              <a:gdLst/>
              <a:ahLst/>
              <a:cxnLst/>
              <a:rect l="l" t="t" r="r" b="b"/>
              <a:pathLst>
                <a:path w="2610" h="9159" extrusionOk="0">
                  <a:moveTo>
                    <a:pt x="1840" y="0"/>
                  </a:moveTo>
                  <a:cubicBezTo>
                    <a:pt x="1807" y="0"/>
                    <a:pt x="1773" y="27"/>
                    <a:pt x="1784" y="69"/>
                  </a:cubicBezTo>
                  <a:cubicBezTo>
                    <a:pt x="2425" y="3067"/>
                    <a:pt x="2143" y="6760"/>
                    <a:pt x="14" y="9124"/>
                  </a:cubicBezTo>
                  <a:cubicBezTo>
                    <a:pt x="0" y="9138"/>
                    <a:pt x="14" y="9159"/>
                    <a:pt x="28" y="9159"/>
                  </a:cubicBezTo>
                  <a:cubicBezTo>
                    <a:pt x="33" y="9159"/>
                    <a:pt x="37" y="9157"/>
                    <a:pt x="41" y="9153"/>
                  </a:cubicBezTo>
                  <a:cubicBezTo>
                    <a:pt x="2207" y="6806"/>
                    <a:pt x="2610" y="3051"/>
                    <a:pt x="1888" y="40"/>
                  </a:cubicBezTo>
                  <a:cubicBezTo>
                    <a:pt x="1882" y="12"/>
                    <a:pt x="1861" y="0"/>
                    <a:pt x="18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5464942" y="3822934"/>
              <a:ext cx="41883" cy="272160"/>
            </a:xfrm>
            <a:custGeom>
              <a:avLst/>
              <a:gdLst/>
              <a:ahLst/>
              <a:cxnLst/>
              <a:rect l="l" t="t" r="r" b="b"/>
              <a:pathLst>
                <a:path w="1323" h="8597" extrusionOk="0">
                  <a:moveTo>
                    <a:pt x="59" y="0"/>
                  </a:moveTo>
                  <a:cubicBezTo>
                    <a:pt x="30" y="0"/>
                    <a:pt x="1" y="24"/>
                    <a:pt x="12" y="60"/>
                  </a:cubicBezTo>
                  <a:cubicBezTo>
                    <a:pt x="863" y="2839"/>
                    <a:pt x="1232" y="5667"/>
                    <a:pt x="1052" y="8570"/>
                  </a:cubicBezTo>
                  <a:cubicBezTo>
                    <a:pt x="1051" y="8588"/>
                    <a:pt x="1064" y="8597"/>
                    <a:pt x="1078" y="8597"/>
                  </a:cubicBezTo>
                  <a:cubicBezTo>
                    <a:pt x="1092" y="8597"/>
                    <a:pt x="1107" y="8588"/>
                    <a:pt x="1109" y="8570"/>
                  </a:cubicBezTo>
                  <a:cubicBezTo>
                    <a:pt x="1323" y="5646"/>
                    <a:pt x="1016" y="2826"/>
                    <a:pt x="105" y="33"/>
                  </a:cubicBezTo>
                  <a:cubicBezTo>
                    <a:pt x="98" y="10"/>
                    <a:pt x="79" y="0"/>
                    <a:pt x="5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5467348" y="3834014"/>
              <a:ext cx="113555" cy="327180"/>
            </a:xfrm>
            <a:custGeom>
              <a:avLst/>
              <a:gdLst/>
              <a:ahLst/>
              <a:cxnLst/>
              <a:rect l="l" t="t" r="r" b="b"/>
              <a:pathLst>
                <a:path w="3587" h="10335" extrusionOk="0">
                  <a:moveTo>
                    <a:pt x="49" y="0"/>
                  </a:moveTo>
                  <a:cubicBezTo>
                    <a:pt x="24" y="0"/>
                    <a:pt x="0" y="25"/>
                    <a:pt x="16" y="51"/>
                  </a:cubicBezTo>
                  <a:cubicBezTo>
                    <a:pt x="1934" y="3210"/>
                    <a:pt x="2730" y="6735"/>
                    <a:pt x="3501" y="10306"/>
                  </a:cubicBezTo>
                  <a:cubicBezTo>
                    <a:pt x="3505" y="10326"/>
                    <a:pt x="3520" y="10334"/>
                    <a:pt x="3536" y="10334"/>
                  </a:cubicBezTo>
                  <a:cubicBezTo>
                    <a:pt x="3560" y="10334"/>
                    <a:pt x="3586" y="10314"/>
                    <a:pt x="3579" y="10284"/>
                  </a:cubicBezTo>
                  <a:cubicBezTo>
                    <a:pt x="2848" y="6705"/>
                    <a:pt x="2022" y="3155"/>
                    <a:pt x="79" y="16"/>
                  </a:cubicBezTo>
                  <a:cubicBezTo>
                    <a:pt x="71" y="5"/>
                    <a:pt x="60" y="0"/>
                    <a:pt x="4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5525629" y="4034880"/>
              <a:ext cx="20103" cy="111751"/>
            </a:xfrm>
            <a:custGeom>
              <a:avLst/>
              <a:gdLst/>
              <a:ahLst/>
              <a:cxnLst/>
              <a:rect l="l" t="t" r="r" b="b"/>
              <a:pathLst>
                <a:path w="635" h="3530" extrusionOk="0">
                  <a:moveTo>
                    <a:pt x="23" y="0"/>
                  </a:moveTo>
                  <a:cubicBezTo>
                    <a:pt x="11" y="0"/>
                    <a:pt x="0" y="8"/>
                    <a:pt x="2" y="21"/>
                  </a:cubicBezTo>
                  <a:cubicBezTo>
                    <a:pt x="137" y="1192"/>
                    <a:pt x="373" y="2348"/>
                    <a:pt x="579" y="3508"/>
                  </a:cubicBezTo>
                  <a:cubicBezTo>
                    <a:pt x="581" y="3523"/>
                    <a:pt x="591" y="3529"/>
                    <a:pt x="601" y="3529"/>
                  </a:cubicBezTo>
                  <a:cubicBezTo>
                    <a:pt x="617" y="3529"/>
                    <a:pt x="635" y="3515"/>
                    <a:pt x="632" y="3494"/>
                  </a:cubicBezTo>
                  <a:cubicBezTo>
                    <a:pt x="448" y="2333"/>
                    <a:pt x="297" y="1165"/>
                    <a:pt x="44" y="16"/>
                  </a:cubicBezTo>
                  <a:cubicBezTo>
                    <a:pt x="41" y="5"/>
                    <a:pt x="32" y="0"/>
                    <a:pt x="2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5473901" y="3849558"/>
              <a:ext cx="49702" cy="169051"/>
            </a:xfrm>
            <a:custGeom>
              <a:avLst/>
              <a:gdLst/>
              <a:ahLst/>
              <a:cxnLst/>
              <a:rect l="l" t="t" r="r" b="b"/>
              <a:pathLst>
                <a:path w="1570" h="5340" extrusionOk="0">
                  <a:moveTo>
                    <a:pt x="34" y="1"/>
                  </a:moveTo>
                  <a:cubicBezTo>
                    <a:pt x="18" y="1"/>
                    <a:pt x="0" y="15"/>
                    <a:pt x="7" y="33"/>
                  </a:cubicBezTo>
                  <a:cubicBezTo>
                    <a:pt x="731" y="1772"/>
                    <a:pt x="1301" y="3446"/>
                    <a:pt x="1540" y="5327"/>
                  </a:cubicBezTo>
                  <a:cubicBezTo>
                    <a:pt x="1542" y="5335"/>
                    <a:pt x="1550" y="5339"/>
                    <a:pt x="1557" y="5339"/>
                  </a:cubicBezTo>
                  <a:cubicBezTo>
                    <a:pt x="1564" y="5339"/>
                    <a:pt x="1570" y="5335"/>
                    <a:pt x="1569" y="5327"/>
                  </a:cubicBezTo>
                  <a:cubicBezTo>
                    <a:pt x="1355" y="3503"/>
                    <a:pt x="910" y="1649"/>
                    <a:pt x="55" y="13"/>
                  </a:cubicBezTo>
                  <a:cubicBezTo>
                    <a:pt x="51" y="4"/>
                    <a:pt x="43" y="1"/>
                    <a:pt x="3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5535728" y="3941554"/>
              <a:ext cx="76548" cy="163859"/>
            </a:xfrm>
            <a:custGeom>
              <a:avLst/>
              <a:gdLst/>
              <a:ahLst/>
              <a:cxnLst/>
              <a:rect l="l" t="t" r="r" b="b"/>
              <a:pathLst>
                <a:path w="2418" h="5176" extrusionOk="0">
                  <a:moveTo>
                    <a:pt x="24" y="1"/>
                  </a:moveTo>
                  <a:cubicBezTo>
                    <a:pt x="12" y="1"/>
                    <a:pt x="1" y="13"/>
                    <a:pt x="9" y="27"/>
                  </a:cubicBezTo>
                  <a:cubicBezTo>
                    <a:pt x="904" y="1682"/>
                    <a:pt x="1675" y="3389"/>
                    <a:pt x="2337" y="5150"/>
                  </a:cubicBezTo>
                  <a:cubicBezTo>
                    <a:pt x="2344" y="5168"/>
                    <a:pt x="2359" y="5175"/>
                    <a:pt x="2374" y="5175"/>
                  </a:cubicBezTo>
                  <a:cubicBezTo>
                    <a:pt x="2396" y="5175"/>
                    <a:pt x="2418" y="5158"/>
                    <a:pt x="2408" y="5130"/>
                  </a:cubicBezTo>
                  <a:cubicBezTo>
                    <a:pt x="1758" y="3359"/>
                    <a:pt x="963" y="1654"/>
                    <a:pt x="36" y="9"/>
                  </a:cubicBezTo>
                  <a:cubicBezTo>
                    <a:pt x="33" y="3"/>
                    <a:pt x="29"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5504324" y="3884349"/>
              <a:ext cx="159807" cy="118082"/>
            </a:xfrm>
            <a:custGeom>
              <a:avLst/>
              <a:gdLst/>
              <a:ahLst/>
              <a:cxnLst/>
              <a:rect l="l" t="t" r="r" b="b"/>
              <a:pathLst>
                <a:path w="5048" h="3730" extrusionOk="0">
                  <a:moveTo>
                    <a:pt x="41" y="1"/>
                  </a:moveTo>
                  <a:cubicBezTo>
                    <a:pt x="19" y="1"/>
                    <a:pt x="0" y="29"/>
                    <a:pt x="20" y="48"/>
                  </a:cubicBezTo>
                  <a:cubicBezTo>
                    <a:pt x="1412" y="1406"/>
                    <a:pt x="3181" y="3000"/>
                    <a:pt x="5000" y="3727"/>
                  </a:cubicBezTo>
                  <a:cubicBezTo>
                    <a:pt x="5003" y="3729"/>
                    <a:pt x="5006" y="3729"/>
                    <a:pt x="5009" y="3729"/>
                  </a:cubicBezTo>
                  <a:cubicBezTo>
                    <a:pt x="5033" y="3729"/>
                    <a:pt x="5047" y="3688"/>
                    <a:pt x="5022" y="3675"/>
                  </a:cubicBezTo>
                  <a:cubicBezTo>
                    <a:pt x="3194" y="2818"/>
                    <a:pt x="1507" y="1408"/>
                    <a:pt x="60" y="9"/>
                  </a:cubicBezTo>
                  <a:cubicBezTo>
                    <a:pt x="54" y="3"/>
                    <a:pt x="47" y="1"/>
                    <a:pt x="4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5622184" y="3946303"/>
              <a:ext cx="104881" cy="33272"/>
            </a:xfrm>
            <a:custGeom>
              <a:avLst/>
              <a:gdLst/>
              <a:ahLst/>
              <a:cxnLst/>
              <a:rect l="l" t="t" r="r" b="b"/>
              <a:pathLst>
                <a:path w="3313" h="1051" extrusionOk="0">
                  <a:moveTo>
                    <a:pt x="31" y="0"/>
                  </a:moveTo>
                  <a:cubicBezTo>
                    <a:pt x="12" y="0"/>
                    <a:pt x="1" y="27"/>
                    <a:pt x="20" y="38"/>
                  </a:cubicBezTo>
                  <a:cubicBezTo>
                    <a:pt x="906" y="548"/>
                    <a:pt x="1833" y="1051"/>
                    <a:pt x="2863" y="1051"/>
                  </a:cubicBezTo>
                  <a:cubicBezTo>
                    <a:pt x="2993" y="1051"/>
                    <a:pt x="3125" y="1043"/>
                    <a:pt x="3259" y="1026"/>
                  </a:cubicBezTo>
                  <a:cubicBezTo>
                    <a:pt x="3309" y="1019"/>
                    <a:pt x="3313" y="941"/>
                    <a:pt x="3265" y="941"/>
                  </a:cubicBezTo>
                  <a:cubicBezTo>
                    <a:pt x="3263" y="941"/>
                    <a:pt x="3261" y="941"/>
                    <a:pt x="3259" y="941"/>
                  </a:cubicBezTo>
                  <a:cubicBezTo>
                    <a:pt x="3127" y="957"/>
                    <a:pt x="2997" y="964"/>
                    <a:pt x="2869" y="964"/>
                  </a:cubicBezTo>
                  <a:cubicBezTo>
                    <a:pt x="1847" y="964"/>
                    <a:pt x="934" y="498"/>
                    <a:pt x="42" y="3"/>
                  </a:cubicBezTo>
                  <a:cubicBezTo>
                    <a:pt x="38" y="1"/>
                    <a:pt x="35" y="0"/>
                    <a:pt x="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5561909" y="3955040"/>
              <a:ext cx="125205" cy="85190"/>
            </a:xfrm>
            <a:custGeom>
              <a:avLst/>
              <a:gdLst/>
              <a:ahLst/>
              <a:cxnLst/>
              <a:rect l="l" t="t" r="r" b="b"/>
              <a:pathLst>
                <a:path w="3955" h="2691" extrusionOk="0">
                  <a:moveTo>
                    <a:pt x="40" y="0"/>
                  </a:moveTo>
                  <a:cubicBezTo>
                    <a:pt x="19" y="0"/>
                    <a:pt x="0" y="28"/>
                    <a:pt x="19" y="47"/>
                  </a:cubicBezTo>
                  <a:cubicBezTo>
                    <a:pt x="1133" y="1169"/>
                    <a:pt x="2425" y="2066"/>
                    <a:pt x="3880" y="2687"/>
                  </a:cubicBezTo>
                  <a:cubicBezTo>
                    <a:pt x="3886" y="2689"/>
                    <a:pt x="3891" y="2690"/>
                    <a:pt x="3896" y="2690"/>
                  </a:cubicBezTo>
                  <a:cubicBezTo>
                    <a:pt x="3931" y="2690"/>
                    <a:pt x="3955" y="2641"/>
                    <a:pt x="3917" y="2626"/>
                  </a:cubicBezTo>
                  <a:cubicBezTo>
                    <a:pt x="2473" y="1986"/>
                    <a:pt x="1181" y="1125"/>
                    <a:pt x="58" y="10"/>
                  </a:cubicBezTo>
                  <a:cubicBezTo>
                    <a:pt x="53" y="3"/>
                    <a:pt x="46" y="0"/>
                    <a:pt x="4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5607179" y="4009048"/>
              <a:ext cx="32322" cy="34000"/>
            </a:xfrm>
            <a:custGeom>
              <a:avLst/>
              <a:gdLst/>
              <a:ahLst/>
              <a:cxnLst/>
              <a:rect l="l" t="t" r="r" b="b"/>
              <a:pathLst>
                <a:path w="1021" h="1074" extrusionOk="0">
                  <a:moveTo>
                    <a:pt x="24" y="0"/>
                  </a:moveTo>
                  <a:cubicBezTo>
                    <a:pt x="11" y="0"/>
                    <a:pt x="0" y="18"/>
                    <a:pt x="12" y="30"/>
                  </a:cubicBezTo>
                  <a:cubicBezTo>
                    <a:pt x="330" y="373"/>
                    <a:pt x="635" y="742"/>
                    <a:pt x="973" y="1067"/>
                  </a:cubicBezTo>
                  <a:cubicBezTo>
                    <a:pt x="978" y="1072"/>
                    <a:pt x="983" y="1074"/>
                    <a:pt x="988" y="1074"/>
                  </a:cubicBezTo>
                  <a:cubicBezTo>
                    <a:pt x="1006" y="1074"/>
                    <a:pt x="1021" y="1050"/>
                    <a:pt x="1006" y="1033"/>
                  </a:cubicBezTo>
                  <a:cubicBezTo>
                    <a:pt x="704" y="675"/>
                    <a:pt x="356" y="347"/>
                    <a:pt x="36" y="6"/>
                  </a:cubicBezTo>
                  <a:cubicBezTo>
                    <a:pt x="32" y="2"/>
                    <a:pt x="28" y="0"/>
                    <a:pt x="2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5571469" y="3999266"/>
              <a:ext cx="53216" cy="94814"/>
            </a:xfrm>
            <a:custGeom>
              <a:avLst/>
              <a:gdLst/>
              <a:ahLst/>
              <a:cxnLst/>
              <a:rect l="l" t="t" r="r" b="b"/>
              <a:pathLst>
                <a:path w="1681" h="2995" extrusionOk="0">
                  <a:moveTo>
                    <a:pt x="13" y="0"/>
                  </a:moveTo>
                  <a:cubicBezTo>
                    <a:pt x="7" y="0"/>
                    <a:pt x="0" y="7"/>
                    <a:pt x="5" y="14"/>
                  </a:cubicBezTo>
                  <a:cubicBezTo>
                    <a:pt x="660" y="957"/>
                    <a:pt x="1228" y="1885"/>
                    <a:pt x="1615" y="2974"/>
                  </a:cubicBezTo>
                  <a:cubicBezTo>
                    <a:pt x="1620" y="2988"/>
                    <a:pt x="1632" y="2995"/>
                    <a:pt x="1644" y="2995"/>
                  </a:cubicBezTo>
                  <a:cubicBezTo>
                    <a:pt x="1662" y="2995"/>
                    <a:pt x="1680" y="2980"/>
                    <a:pt x="1673" y="2956"/>
                  </a:cubicBezTo>
                  <a:cubicBezTo>
                    <a:pt x="1331" y="1866"/>
                    <a:pt x="674" y="932"/>
                    <a:pt x="21" y="4"/>
                  </a:cubicBezTo>
                  <a:cubicBezTo>
                    <a:pt x="19" y="1"/>
                    <a:pt x="16" y="0"/>
                    <a:pt x="1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5476244" y="3847374"/>
              <a:ext cx="230941" cy="70786"/>
            </a:xfrm>
            <a:custGeom>
              <a:avLst/>
              <a:gdLst/>
              <a:ahLst/>
              <a:cxnLst/>
              <a:rect l="l" t="t" r="r" b="b"/>
              <a:pathLst>
                <a:path w="7295" h="2236" extrusionOk="0">
                  <a:moveTo>
                    <a:pt x="58" y="1"/>
                  </a:moveTo>
                  <a:cubicBezTo>
                    <a:pt x="28" y="1"/>
                    <a:pt x="0" y="29"/>
                    <a:pt x="22" y="58"/>
                  </a:cubicBezTo>
                  <a:cubicBezTo>
                    <a:pt x="1111" y="1558"/>
                    <a:pt x="2639" y="2235"/>
                    <a:pt x="4258" y="2235"/>
                  </a:cubicBezTo>
                  <a:cubicBezTo>
                    <a:pt x="5255" y="2235"/>
                    <a:pt x="6286" y="1978"/>
                    <a:pt x="7270" y="1498"/>
                  </a:cubicBezTo>
                  <a:cubicBezTo>
                    <a:pt x="7295" y="1485"/>
                    <a:pt x="7283" y="1445"/>
                    <a:pt x="7258" y="1445"/>
                  </a:cubicBezTo>
                  <a:cubicBezTo>
                    <a:pt x="7255" y="1445"/>
                    <a:pt x="7251" y="1446"/>
                    <a:pt x="7248" y="1447"/>
                  </a:cubicBezTo>
                  <a:cubicBezTo>
                    <a:pt x="6197" y="1834"/>
                    <a:pt x="5140" y="2081"/>
                    <a:pt x="4132" y="2081"/>
                  </a:cubicBezTo>
                  <a:cubicBezTo>
                    <a:pt x="2607" y="2081"/>
                    <a:pt x="1196" y="1516"/>
                    <a:pt x="92" y="18"/>
                  </a:cubicBezTo>
                  <a:cubicBezTo>
                    <a:pt x="82" y="6"/>
                    <a:pt x="70" y="1"/>
                    <a:pt x="5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5546175" y="3907206"/>
              <a:ext cx="147239" cy="30423"/>
            </a:xfrm>
            <a:custGeom>
              <a:avLst/>
              <a:gdLst/>
              <a:ahLst/>
              <a:cxnLst/>
              <a:rect l="l" t="t" r="r" b="b"/>
              <a:pathLst>
                <a:path w="4651" h="961" extrusionOk="0">
                  <a:moveTo>
                    <a:pt x="20" y="0"/>
                  </a:moveTo>
                  <a:cubicBezTo>
                    <a:pt x="9" y="0"/>
                    <a:pt x="1" y="20"/>
                    <a:pt x="13" y="28"/>
                  </a:cubicBezTo>
                  <a:cubicBezTo>
                    <a:pt x="595" y="418"/>
                    <a:pt x="1200" y="799"/>
                    <a:pt x="1904" y="911"/>
                  </a:cubicBezTo>
                  <a:cubicBezTo>
                    <a:pt x="2126" y="947"/>
                    <a:pt x="2355" y="961"/>
                    <a:pt x="2588" y="961"/>
                  </a:cubicBezTo>
                  <a:cubicBezTo>
                    <a:pt x="3263" y="961"/>
                    <a:pt x="3965" y="841"/>
                    <a:pt x="4610" y="773"/>
                  </a:cubicBezTo>
                  <a:cubicBezTo>
                    <a:pt x="4647" y="770"/>
                    <a:pt x="4651" y="712"/>
                    <a:pt x="4613" y="712"/>
                  </a:cubicBezTo>
                  <a:cubicBezTo>
                    <a:pt x="4612" y="712"/>
                    <a:pt x="4611" y="712"/>
                    <a:pt x="4610" y="712"/>
                  </a:cubicBezTo>
                  <a:cubicBezTo>
                    <a:pt x="3906" y="765"/>
                    <a:pt x="3187" y="890"/>
                    <a:pt x="2478" y="890"/>
                  </a:cubicBezTo>
                  <a:cubicBezTo>
                    <a:pt x="2444" y="890"/>
                    <a:pt x="2410" y="890"/>
                    <a:pt x="2376" y="889"/>
                  </a:cubicBezTo>
                  <a:cubicBezTo>
                    <a:pt x="1476" y="875"/>
                    <a:pt x="758" y="484"/>
                    <a:pt x="26" y="2"/>
                  </a:cubicBezTo>
                  <a:cubicBezTo>
                    <a:pt x="24" y="1"/>
                    <a:pt x="22"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5145392" y="3733534"/>
              <a:ext cx="88388" cy="215936"/>
            </a:xfrm>
            <a:custGeom>
              <a:avLst/>
              <a:gdLst/>
              <a:ahLst/>
              <a:cxnLst/>
              <a:rect l="l" t="t" r="r" b="b"/>
              <a:pathLst>
                <a:path w="2792" h="6821" extrusionOk="0">
                  <a:moveTo>
                    <a:pt x="2739" y="0"/>
                  </a:moveTo>
                  <a:cubicBezTo>
                    <a:pt x="2730" y="0"/>
                    <a:pt x="2721" y="4"/>
                    <a:pt x="2713" y="13"/>
                  </a:cubicBezTo>
                  <a:cubicBezTo>
                    <a:pt x="1129" y="1793"/>
                    <a:pt x="680" y="4592"/>
                    <a:pt x="5" y="6799"/>
                  </a:cubicBezTo>
                  <a:cubicBezTo>
                    <a:pt x="0" y="6812"/>
                    <a:pt x="12" y="6821"/>
                    <a:pt x="22" y="6821"/>
                  </a:cubicBezTo>
                  <a:cubicBezTo>
                    <a:pt x="29" y="6821"/>
                    <a:pt x="36" y="6817"/>
                    <a:pt x="38" y="6809"/>
                  </a:cubicBezTo>
                  <a:cubicBezTo>
                    <a:pt x="784" y="4584"/>
                    <a:pt x="1274" y="1930"/>
                    <a:pt x="2768" y="68"/>
                  </a:cubicBezTo>
                  <a:cubicBezTo>
                    <a:pt x="2791" y="38"/>
                    <a:pt x="2766" y="0"/>
                    <a:pt x="2739"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5000275" y="3701212"/>
              <a:ext cx="217392" cy="62650"/>
            </a:xfrm>
            <a:custGeom>
              <a:avLst/>
              <a:gdLst/>
              <a:ahLst/>
              <a:cxnLst/>
              <a:rect l="l" t="t" r="r" b="b"/>
              <a:pathLst>
                <a:path w="6867" h="1979" extrusionOk="0">
                  <a:moveTo>
                    <a:pt x="54" y="1"/>
                  </a:moveTo>
                  <a:cubicBezTo>
                    <a:pt x="26" y="1"/>
                    <a:pt x="1" y="38"/>
                    <a:pt x="25" y="65"/>
                  </a:cubicBezTo>
                  <a:cubicBezTo>
                    <a:pt x="786" y="893"/>
                    <a:pt x="1651" y="1755"/>
                    <a:pt x="2812" y="1936"/>
                  </a:cubicBezTo>
                  <a:cubicBezTo>
                    <a:pt x="3003" y="1965"/>
                    <a:pt x="3200" y="1979"/>
                    <a:pt x="3403" y="1979"/>
                  </a:cubicBezTo>
                  <a:cubicBezTo>
                    <a:pt x="4557" y="1979"/>
                    <a:pt x="5853" y="1533"/>
                    <a:pt x="6834" y="1088"/>
                  </a:cubicBezTo>
                  <a:cubicBezTo>
                    <a:pt x="6867" y="1073"/>
                    <a:pt x="6849" y="1020"/>
                    <a:pt x="6818" y="1020"/>
                  </a:cubicBezTo>
                  <a:cubicBezTo>
                    <a:pt x="6815" y="1020"/>
                    <a:pt x="6811" y="1021"/>
                    <a:pt x="6807" y="1022"/>
                  </a:cubicBezTo>
                  <a:cubicBezTo>
                    <a:pt x="5857" y="1422"/>
                    <a:pt x="4800" y="1730"/>
                    <a:pt x="3770" y="1815"/>
                  </a:cubicBezTo>
                  <a:cubicBezTo>
                    <a:pt x="3652" y="1825"/>
                    <a:pt x="3538" y="1830"/>
                    <a:pt x="3427" y="1830"/>
                  </a:cubicBezTo>
                  <a:cubicBezTo>
                    <a:pt x="1996" y="1830"/>
                    <a:pt x="1059" y="1037"/>
                    <a:pt x="78" y="12"/>
                  </a:cubicBezTo>
                  <a:cubicBezTo>
                    <a:pt x="70" y="4"/>
                    <a:pt x="62" y="1"/>
                    <a:pt x="5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4994703" y="3737903"/>
              <a:ext cx="75377" cy="57933"/>
            </a:xfrm>
            <a:custGeom>
              <a:avLst/>
              <a:gdLst/>
              <a:ahLst/>
              <a:cxnLst/>
              <a:rect l="l" t="t" r="r" b="b"/>
              <a:pathLst>
                <a:path w="2381" h="1830" extrusionOk="0">
                  <a:moveTo>
                    <a:pt x="48" y="1"/>
                  </a:moveTo>
                  <a:cubicBezTo>
                    <a:pt x="24" y="1"/>
                    <a:pt x="0" y="36"/>
                    <a:pt x="22" y="64"/>
                  </a:cubicBezTo>
                  <a:cubicBezTo>
                    <a:pt x="638" y="820"/>
                    <a:pt x="1437" y="1473"/>
                    <a:pt x="2352" y="1828"/>
                  </a:cubicBezTo>
                  <a:cubicBezTo>
                    <a:pt x="2354" y="1829"/>
                    <a:pt x="2356" y="1829"/>
                    <a:pt x="2358" y="1829"/>
                  </a:cubicBezTo>
                  <a:cubicBezTo>
                    <a:pt x="2373" y="1829"/>
                    <a:pt x="2381" y="1802"/>
                    <a:pt x="2365" y="1795"/>
                  </a:cubicBezTo>
                  <a:cubicBezTo>
                    <a:pt x="1477" y="1341"/>
                    <a:pt x="706" y="793"/>
                    <a:pt x="70" y="13"/>
                  </a:cubicBezTo>
                  <a:cubicBezTo>
                    <a:pt x="64" y="4"/>
                    <a:pt x="56" y="1"/>
                    <a:pt x="4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5026582" y="3757847"/>
              <a:ext cx="171014" cy="39888"/>
            </a:xfrm>
            <a:custGeom>
              <a:avLst/>
              <a:gdLst/>
              <a:ahLst/>
              <a:cxnLst/>
              <a:rect l="l" t="t" r="r" b="b"/>
              <a:pathLst>
                <a:path w="5402" h="1260" extrusionOk="0">
                  <a:moveTo>
                    <a:pt x="22" y="0"/>
                  </a:moveTo>
                  <a:cubicBezTo>
                    <a:pt x="11" y="0"/>
                    <a:pt x="1" y="14"/>
                    <a:pt x="10" y="21"/>
                  </a:cubicBezTo>
                  <a:cubicBezTo>
                    <a:pt x="782" y="631"/>
                    <a:pt x="1315" y="1259"/>
                    <a:pt x="2268" y="1259"/>
                  </a:cubicBezTo>
                  <a:cubicBezTo>
                    <a:pt x="2352" y="1259"/>
                    <a:pt x="2439" y="1255"/>
                    <a:pt x="2529" y="1245"/>
                  </a:cubicBezTo>
                  <a:cubicBezTo>
                    <a:pt x="3519" y="1134"/>
                    <a:pt x="4597" y="888"/>
                    <a:pt x="5388" y="257"/>
                  </a:cubicBezTo>
                  <a:cubicBezTo>
                    <a:pt x="5401" y="245"/>
                    <a:pt x="5389" y="223"/>
                    <a:pt x="5374" y="223"/>
                  </a:cubicBezTo>
                  <a:cubicBezTo>
                    <a:pt x="5371" y="223"/>
                    <a:pt x="5368" y="224"/>
                    <a:pt x="5365" y="227"/>
                  </a:cubicBezTo>
                  <a:cubicBezTo>
                    <a:pt x="4674" y="718"/>
                    <a:pt x="3906" y="930"/>
                    <a:pt x="3090" y="1092"/>
                  </a:cubicBezTo>
                  <a:cubicBezTo>
                    <a:pt x="2747" y="1160"/>
                    <a:pt x="2455" y="1232"/>
                    <a:pt x="2160" y="1232"/>
                  </a:cubicBezTo>
                  <a:cubicBezTo>
                    <a:pt x="1892" y="1232"/>
                    <a:pt x="1623" y="1172"/>
                    <a:pt x="1313" y="997"/>
                  </a:cubicBezTo>
                  <a:cubicBezTo>
                    <a:pt x="865" y="747"/>
                    <a:pt x="438" y="321"/>
                    <a:pt x="29" y="3"/>
                  </a:cubicBezTo>
                  <a:cubicBezTo>
                    <a:pt x="27" y="1"/>
                    <a:pt x="24" y="0"/>
                    <a:pt x="2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5033230" y="3750502"/>
              <a:ext cx="142712" cy="28650"/>
            </a:xfrm>
            <a:custGeom>
              <a:avLst/>
              <a:gdLst/>
              <a:ahLst/>
              <a:cxnLst/>
              <a:rect l="l" t="t" r="r" b="b"/>
              <a:pathLst>
                <a:path w="4508" h="905" extrusionOk="0">
                  <a:moveTo>
                    <a:pt x="47" y="1"/>
                  </a:moveTo>
                  <a:cubicBezTo>
                    <a:pt x="23" y="1"/>
                    <a:pt x="1" y="31"/>
                    <a:pt x="24" y="50"/>
                  </a:cubicBezTo>
                  <a:cubicBezTo>
                    <a:pt x="597" y="515"/>
                    <a:pt x="1243" y="809"/>
                    <a:pt x="1980" y="888"/>
                  </a:cubicBezTo>
                  <a:cubicBezTo>
                    <a:pt x="2092" y="899"/>
                    <a:pt x="2199" y="905"/>
                    <a:pt x="2303" y="905"/>
                  </a:cubicBezTo>
                  <a:cubicBezTo>
                    <a:pt x="3101" y="905"/>
                    <a:pt x="3711" y="580"/>
                    <a:pt x="4489" y="310"/>
                  </a:cubicBezTo>
                  <a:cubicBezTo>
                    <a:pt x="4507" y="304"/>
                    <a:pt x="4503" y="276"/>
                    <a:pt x="4485" y="276"/>
                  </a:cubicBezTo>
                  <a:cubicBezTo>
                    <a:pt x="4484" y="276"/>
                    <a:pt x="4482" y="276"/>
                    <a:pt x="4480" y="277"/>
                  </a:cubicBezTo>
                  <a:cubicBezTo>
                    <a:pt x="3789" y="459"/>
                    <a:pt x="3229" y="829"/>
                    <a:pt x="2485" y="856"/>
                  </a:cubicBezTo>
                  <a:cubicBezTo>
                    <a:pt x="2446" y="857"/>
                    <a:pt x="2408" y="857"/>
                    <a:pt x="2369" y="857"/>
                  </a:cubicBezTo>
                  <a:cubicBezTo>
                    <a:pt x="1514" y="857"/>
                    <a:pt x="727" y="549"/>
                    <a:pt x="66" y="8"/>
                  </a:cubicBezTo>
                  <a:cubicBezTo>
                    <a:pt x="60" y="3"/>
                    <a:pt x="54" y="1"/>
                    <a:pt x="4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5054504" y="3761107"/>
              <a:ext cx="145150" cy="143092"/>
            </a:xfrm>
            <a:custGeom>
              <a:avLst/>
              <a:gdLst/>
              <a:ahLst/>
              <a:cxnLst/>
              <a:rect l="l" t="t" r="r" b="b"/>
              <a:pathLst>
                <a:path w="4585" h="4520" extrusionOk="0">
                  <a:moveTo>
                    <a:pt x="4553" y="0"/>
                  </a:moveTo>
                  <a:cubicBezTo>
                    <a:pt x="4546" y="0"/>
                    <a:pt x="4539" y="3"/>
                    <a:pt x="4534" y="12"/>
                  </a:cubicBezTo>
                  <a:cubicBezTo>
                    <a:pt x="3962" y="891"/>
                    <a:pt x="3132" y="1556"/>
                    <a:pt x="2370" y="2266"/>
                  </a:cubicBezTo>
                  <a:cubicBezTo>
                    <a:pt x="1587" y="2994"/>
                    <a:pt x="811" y="3729"/>
                    <a:pt x="28" y="4459"/>
                  </a:cubicBezTo>
                  <a:cubicBezTo>
                    <a:pt x="0" y="4485"/>
                    <a:pt x="23" y="4520"/>
                    <a:pt x="51" y="4520"/>
                  </a:cubicBezTo>
                  <a:cubicBezTo>
                    <a:pt x="60" y="4520"/>
                    <a:pt x="68" y="4517"/>
                    <a:pt x="76" y="4510"/>
                  </a:cubicBezTo>
                  <a:cubicBezTo>
                    <a:pt x="949" y="3702"/>
                    <a:pt x="1824" y="2900"/>
                    <a:pt x="2697" y="2091"/>
                  </a:cubicBezTo>
                  <a:cubicBezTo>
                    <a:pt x="3370" y="1466"/>
                    <a:pt x="4154" y="870"/>
                    <a:pt x="4576" y="36"/>
                  </a:cubicBezTo>
                  <a:cubicBezTo>
                    <a:pt x="4585" y="17"/>
                    <a:pt x="4569" y="0"/>
                    <a:pt x="45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5102180" y="3742303"/>
              <a:ext cx="109788" cy="153096"/>
            </a:xfrm>
            <a:custGeom>
              <a:avLst/>
              <a:gdLst/>
              <a:ahLst/>
              <a:cxnLst/>
              <a:rect l="l" t="t" r="r" b="b"/>
              <a:pathLst>
                <a:path w="3468" h="4836" extrusionOk="0">
                  <a:moveTo>
                    <a:pt x="3425" y="0"/>
                  </a:moveTo>
                  <a:cubicBezTo>
                    <a:pt x="3414" y="0"/>
                    <a:pt x="3404" y="5"/>
                    <a:pt x="3399" y="17"/>
                  </a:cubicBezTo>
                  <a:cubicBezTo>
                    <a:pt x="2955" y="927"/>
                    <a:pt x="2551" y="1829"/>
                    <a:pt x="1909" y="2623"/>
                  </a:cubicBezTo>
                  <a:cubicBezTo>
                    <a:pt x="1310" y="3364"/>
                    <a:pt x="650" y="4064"/>
                    <a:pt x="20" y="4781"/>
                  </a:cubicBezTo>
                  <a:cubicBezTo>
                    <a:pt x="0" y="4804"/>
                    <a:pt x="21" y="4835"/>
                    <a:pt x="44" y="4835"/>
                  </a:cubicBezTo>
                  <a:cubicBezTo>
                    <a:pt x="51" y="4835"/>
                    <a:pt x="58" y="4833"/>
                    <a:pt x="64" y="4826"/>
                  </a:cubicBezTo>
                  <a:cubicBezTo>
                    <a:pt x="1427" y="3305"/>
                    <a:pt x="2657" y="1943"/>
                    <a:pt x="3458" y="41"/>
                  </a:cubicBezTo>
                  <a:cubicBezTo>
                    <a:pt x="3468" y="18"/>
                    <a:pt x="3446" y="0"/>
                    <a:pt x="34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5121966" y="3879253"/>
              <a:ext cx="22350" cy="31373"/>
            </a:xfrm>
            <a:custGeom>
              <a:avLst/>
              <a:gdLst/>
              <a:ahLst/>
              <a:cxnLst/>
              <a:rect l="l" t="t" r="r" b="b"/>
              <a:pathLst>
                <a:path w="706" h="991" extrusionOk="0">
                  <a:moveTo>
                    <a:pt x="664" y="1"/>
                  </a:moveTo>
                  <a:cubicBezTo>
                    <a:pt x="654" y="1"/>
                    <a:pt x="644" y="6"/>
                    <a:pt x="637" y="17"/>
                  </a:cubicBezTo>
                  <a:cubicBezTo>
                    <a:pt x="447" y="338"/>
                    <a:pt x="243" y="650"/>
                    <a:pt x="15" y="949"/>
                  </a:cubicBezTo>
                  <a:cubicBezTo>
                    <a:pt x="0" y="970"/>
                    <a:pt x="22" y="990"/>
                    <a:pt x="43" y="990"/>
                  </a:cubicBezTo>
                  <a:cubicBezTo>
                    <a:pt x="52" y="990"/>
                    <a:pt x="61" y="987"/>
                    <a:pt x="67" y="978"/>
                  </a:cubicBezTo>
                  <a:cubicBezTo>
                    <a:pt x="294" y="682"/>
                    <a:pt x="505" y="373"/>
                    <a:pt x="692" y="48"/>
                  </a:cubicBezTo>
                  <a:cubicBezTo>
                    <a:pt x="705" y="24"/>
                    <a:pt x="685" y="1"/>
                    <a:pt x="66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5141752" y="3836990"/>
              <a:ext cx="29536" cy="66766"/>
            </a:xfrm>
            <a:custGeom>
              <a:avLst/>
              <a:gdLst/>
              <a:ahLst/>
              <a:cxnLst/>
              <a:rect l="l" t="t" r="r" b="b"/>
              <a:pathLst>
                <a:path w="933" h="2109" extrusionOk="0">
                  <a:moveTo>
                    <a:pt x="906" y="1"/>
                  </a:moveTo>
                  <a:cubicBezTo>
                    <a:pt x="897" y="1"/>
                    <a:pt x="887" y="6"/>
                    <a:pt x="883" y="17"/>
                  </a:cubicBezTo>
                  <a:cubicBezTo>
                    <a:pt x="594" y="714"/>
                    <a:pt x="342" y="1417"/>
                    <a:pt x="5" y="2091"/>
                  </a:cubicBezTo>
                  <a:cubicBezTo>
                    <a:pt x="1" y="2100"/>
                    <a:pt x="8" y="2108"/>
                    <a:pt x="15" y="2108"/>
                  </a:cubicBezTo>
                  <a:cubicBezTo>
                    <a:pt x="18" y="2108"/>
                    <a:pt x="22" y="2106"/>
                    <a:pt x="24" y="2102"/>
                  </a:cubicBezTo>
                  <a:cubicBezTo>
                    <a:pt x="385" y="1449"/>
                    <a:pt x="738" y="754"/>
                    <a:pt x="928" y="30"/>
                  </a:cubicBezTo>
                  <a:cubicBezTo>
                    <a:pt x="933" y="12"/>
                    <a:pt x="919" y="1"/>
                    <a:pt x="90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5006321" y="3823409"/>
              <a:ext cx="76010" cy="5192"/>
            </a:xfrm>
            <a:custGeom>
              <a:avLst/>
              <a:gdLst/>
              <a:ahLst/>
              <a:cxnLst/>
              <a:rect l="l" t="t" r="r" b="b"/>
              <a:pathLst>
                <a:path w="2401" h="164" extrusionOk="0">
                  <a:moveTo>
                    <a:pt x="30" y="1"/>
                  </a:moveTo>
                  <a:cubicBezTo>
                    <a:pt x="5" y="1"/>
                    <a:pt x="0" y="46"/>
                    <a:pt x="28" y="52"/>
                  </a:cubicBezTo>
                  <a:cubicBezTo>
                    <a:pt x="503" y="118"/>
                    <a:pt x="986" y="163"/>
                    <a:pt x="1468" y="163"/>
                  </a:cubicBezTo>
                  <a:cubicBezTo>
                    <a:pt x="1775" y="163"/>
                    <a:pt x="2081" y="145"/>
                    <a:pt x="2384" y="101"/>
                  </a:cubicBezTo>
                  <a:cubicBezTo>
                    <a:pt x="2401" y="98"/>
                    <a:pt x="2397" y="69"/>
                    <a:pt x="2380" y="69"/>
                  </a:cubicBezTo>
                  <a:cubicBezTo>
                    <a:pt x="2380" y="69"/>
                    <a:pt x="2380" y="69"/>
                    <a:pt x="2379" y="69"/>
                  </a:cubicBezTo>
                  <a:cubicBezTo>
                    <a:pt x="2082" y="77"/>
                    <a:pt x="1787" y="84"/>
                    <a:pt x="1492" y="84"/>
                  </a:cubicBezTo>
                  <a:cubicBezTo>
                    <a:pt x="1007" y="84"/>
                    <a:pt x="524" y="65"/>
                    <a:pt x="35" y="1"/>
                  </a:cubicBezTo>
                  <a:cubicBezTo>
                    <a:pt x="33" y="1"/>
                    <a:pt x="32"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5105156" y="3784376"/>
              <a:ext cx="66987" cy="35171"/>
            </a:xfrm>
            <a:custGeom>
              <a:avLst/>
              <a:gdLst/>
              <a:ahLst/>
              <a:cxnLst/>
              <a:rect l="l" t="t" r="r" b="b"/>
              <a:pathLst>
                <a:path w="2116" h="1111" extrusionOk="0">
                  <a:moveTo>
                    <a:pt x="1" y="1110"/>
                  </a:moveTo>
                  <a:cubicBezTo>
                    <a:pt x="1" y="1110"/>
                    <a:pt x="1" y="1110"/>
                    <a:pt x="3" y="1110"/>
                  </a:cubicBezTo>
                  <a:cubicBezTo>
                    <a:pt x="2" y="1110"/>
                    <a:pt x="2" y="1110"/>
                    <a:pt x="1" y="1110"/>
                  </a:cubicBezTo>
                  <a:close/>
                  <a:moveTo>
                    <a:pt x="2071" y="1"/>
                  </a:moveTo>
                  <a:cubicBezTo>
                    <a:pt x="2066" y="1"/>
                    <a:pt x="2061" y="2"/>
                    <a:pt x="2055" y="5"/>
                  </a:cubicBezTo>
                  <a:cubicBezTo>
                    <a:pt x="1392" y="407"/>
                    <a:pt x="712" y="793"/>
                    <a:pt x="3" y="1110"/>
                  </a:cubicBezTo>
                  <a:cubicBezTo>
                    <a:pt x="730" y="815"/>
                    <a:pt x="1426" y="486"/>
                    <a:pt x="2086" y="59"/>
                  </a:cubicBezTo>
                  <a:cubicBezTo>
                    <a:pt x="2115" y="41"/>
                    <a:pt x="2098" y="1"/>
                    <a:pt x="207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5037726" y="3823093"/>
              <a:ext cx="95542" cy="37198"/>
            </a:xfrm>
            <a:custGeom>
              <a:avLst/>
              <a:gdLst/>
              <a:ahLst/>
              <a:cxnLst/>
              <a:rect l="l" t="t" r="r" b="b"/>
              <a:pathLst>
                <a:path w="3018" h="1175" extrusionOk="0">
                  <a:moveTo>
                    <a:pt x="2982" y="1"/>
                  </a:moveTo>
                  <a:cubicBezTo>
                    <a:pt x="2978" y="1"/>
                    <a:pt x="2974" y="2"/>
                    <a:pt x="2970" y="4"/>
                  </a:cubicBezTo>
                  <a:cubicBezTo>
                    <a:pt x="2159" y="427"/>
                    <a:pt x="1320" y="1113"/>
                    <a:pt x="375" y="1113"/>
                  </a:cubicBezTo>
                  <a:cubicBezTo>
                    <a:pt x="269" y="1113"/>
                    <a:pt x="161" y="1104"/>
                    <a:pt x="52" y="1086"/>
                  </a:cubicBezTo>
                  <a:cubicBezTo>
                    <a:pt x="51" y="1085"/>
                    <a:pt x="49" y="1085"/>
                    <a:pt x="47" y="1085"/>
                  </a:cubicBezTo>
                  <a:cubicBezTo>
                    <a:pt x="14" y="1085"/>
                    <a:pt x="0" y="1138"/>
                    <a:pt x="38" y="1145"/>
                  </a:cubicBezTo>
                  <a:cubicBezTo>
                    <a:pt x="151" y="1165"/>
                    <a:pt x="264" y="1174"/>
                    <a:pt x="376" y="1174"/>
                  </a:cubicBezTo>
                  <a:cubicBezTo>
                    <a:pt x="1321" y="1174"/>
                    <a:pt x="2226" y="527"/>
                    <a:pt x="2994" y="46"/>
                  </a:cubicBezTo>
                  <a:cubicBezTo>
                    <a:pt x="3018" y="31"/>
                    <a:pt x="3005" y="1"/>
                    <a:pt x="298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5576693" y="4347401"/>
              <a:ext cx="31594" cy="207135"/>
            </a:xfrm>
            <a:custGeom>
              <a:avLst/>
              <a:gdLst/>
              <a:ahLst/>
              <a:cxnLst/>
              <a:rect l="l" t="t" r="r" b="b"/>
              <a:pathLst>
                <a:path w="998" h="6543" extrusionOk="0">
                  <a:moveTo>
                    <a:pt x="531" y="0"/>
                  </a:moveTo>
                  <a:cubicBezTo>
                    <a:pt x="519" y="0"/>
                    <a:pt x="507" y="7"/>
                    <a:pt x="503" y="23"/>
                  </a:cubicBezTo>
                  <a:cubicBezTo>
                    <a:pt x="0" y="2219"/>
                    <a:pt x="170" y="4412"/>
                    <a:pt x="938" y="6524"/>
                  </a:cubicBezTo>
                  <a:cubicBezTo>
                    <a:pt x="943" y="6537"/>
                    <a:pt x="955" y="6542"/>
                    <a:pt x="965" y="6542"/>
                  </a:cubicBezTo>
                  <a:cubicBezTo>
                    <a:pt x="982" y="6542"/>
                    <a:pt x="998" y="6530"/>
                    <a:pt x="991" y="6509"/>
                  </a:cubicBezTo>
                  <a:cubicBezTo>
                    <a:pt x="253" y="4383"/>
                    <a:pt x="137" y="2246"/>
                    <a:pt x="566" y="41"/>
                  </a:cubicBezTo>
                  <a:cubicBezTo>
                    <a:pt x="570" y="16"/>
                    <a:pt x="550" y="0"/>
                    <a:pt x="53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5505463" y="4359558"/>
              <a:ext cx="74680" cy="177377"/>
            </a:xfrm>
            <a:custGeom>
              <a:avLst/>
              <a:gdLst/>
              <a:ahLst/>
              <a:cxnLst/>
              <a:rect l="l" t="t" r="r" b="b"/>
              <a:pathLst>
                <a:path w="2359" h="5603" extrusionOk="0">
                  <a:moveTo>
                    <a:pt x="2316" y="0"/>
                  </a:moveTo>
                  <a:cubicBezTo>
                    <a:pt x="2302" y="0"/>
                    <a:pt x="2288" y="7"/>
                    <a:pt x="2282" y="23"/>
                  </a:cubicBezTo>
                  <a:cubicBezTo>
                    <a:pt x="1558" y="1875"/>
                    <a:pt x="867" y="3781"/>
                    <a:pt x="8" y="5573"/>
                  </a:cubicBezTo>
                  <a:cubicBezTo>
                    <a:pt x="1" y="5588"/>
                    <a:pt x="15" y="5603"/>
                    <a:pt x="27" y="5603"/>
                  </a:cubicBezTo>
                  <a:cubicBezTo>
                    <a:pt x="33" y="5603"/>
                    <a:pt x="38" y="5600"/>
                    <a:pt x="41" y="5593"/>
                  </a:cubicBezTo>
                  <a:cubicBezTo>
                    <a:pt x="912" y="3794"/>
                    <a:pt x="1572" y="1883"/>
                    <a:pt x="2348" y="42"/>
                  </a:cubicBezTo>
                  <a:cubicBezTo>
                    <a:pt x="2358" y="17"/>
                    <a:pt x="2337" y="0"/>
                    <a:pt x="231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5552791" y="4328058"/>
              <a:ext cx="42104" cy="178263"/>
            </a:xfrm>
            <a:custGeom>
              <a:avLst/>
              <a:gdLst/>
              <a:ahLst/>
              <a:cxnLst/>
              <a:rect l="l" t="t" r="r" b="b"/>
              <a:pathLst>
                <a:path w="1330" h="5631" extrusionOk="0">
                  <a:moveTo>
                    <a:pt x="1298" y="0"/>
                  </a:moveTo>
                  <a:cubicBezTo>
                    <a:pt x="1288" y="0"/>
                    <a:pt x="1278" y="6"/>
                    <a:pt x="1274" y="19"/>
                  </a:cubicBezTo>
                  <a:cubicBezTo>
                    <a:pt x="713" y="1862"/>
                    <a:pt x="838" y="3827"/>
                    <a:pt x="9" y="5601"/>
                  </a:cubicBezTo>
                  <a:cubicBezTo>
                    <a:pt x="1" y="5616"/>
                    <a:pt x="14" y="5630"/>
                    <a:pt x="26" y="5630"/>
                  </a:cubicBezTo>
                  <a:cubicBezTo>
                    <a:pt x="31" y="5630"/>
                    <a:pt x="37" y="5628"/>
                    <a:pt x="40" y="5621"/>
                  </a:cubicBezTo>
                  <a:cubicBezTo>
                    <a:pt x="883" y="3877"/>
                    <a:pt x="912" y="1898"/>
                    <a:pt x="1325" y="34"/>
                  </a:cubicBezTo>
                  <a:cubicBezTo>
                    <a:pt x="1330" y="14"/>
                    <a:pt x="1314" y="0"/>
                    <a:pt x="129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5412201" y="4364813"/>
              <a:ext cx="101969" cy="8611"/>
            </a:xfrm>
            <a:custGeom>
              <a:avLst/>
              <a:gdLst/>
              <a:ahLst/>
              <a:cxnLst/>
              <a:rect l="l" t="t" r="r" b="b"/>
              <a:pathLst>
                <a:path w="3221" h="272" extrusionOk="0">
                  <a:moveTo>
                    <a:pt x="24" y="1"/>
                  </a:moveTo>
                  <a:cubicBezTo>
                    <a:pt x="6" y="1"/>
                    <a:pt x="0" y="31"/>
                    <a:pt x="20" y="36"/>
                  </a:cubicBezTo>
                  <a:cubicBezTo>
                    <a:pt x="580" y="194"/>
                    <a:pt x="1134" y="271"/>
                    <a:pt x="1689" y="271"/>
                  </a:cubicBezTo>
                  <a:cubicBezTo>
                    <a:pt x="2192" y="271"/>
                    <a:pt x="2697" y="208"/>
                    <a:pt x="3207" y="84"/>
                  </a:cubicBezTo>
                  <a:cubicBezTo>
                    <a:pt x="3220" y="81"/>
                    <a:pt x="3215" y="62"/>
                    <a:pt x="3204" y="62"/>
                  </a:cubicBezTo>
                  <a:cubicBezTo>
                    <a:pt x="3204" y="62"/>
                    <a:pt x="3203" y="62"/>
                    <a:pt x="3202" y="62"/>
                  </a:cubicBezTo>
                  <a:cubicBezTo>
                    <a:pt x="2722" y="170"/>
                    <a:pt x="2238" y="223"/>
                    <a:pt x="1756" y="223"/>
                  </a:cubicBezTo>
                  <a:cubicBezTo>
                    <a:pt x="1177" y="223"/>
                    <a:pt x="600" y="147"/>
                    <a:pt x="29" y="1"/>
                  </a:cubicBezTo>
                  <a:cubicBezTo>
                    <a:pt x="27" y="1"/>
                    <a:pt x="26"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5478998" y="4340057"/>
              <a:ext cx="102222" cy="78827"/>
            </a:xfrm>
            <a:custGeom>
              <a:avLst/>
              <a:gdLst/>
              <a:ahLst/>
              <a:cxnLst/>
              <a:rect l="l" t="t" r="r" b="b"/>
              <a:pathLst>
                <a:path w="3229" h="2490" extrusionOk="0">
                  <a:moveTo>
                    <a:pt x="3207" y="0"/>
                  </a:moveTo>
                  <a:cubicBezTo>
                    <a:pt x="3204" y="0"/>
                    <a:pt x="3200" y="2"/>
                    <a:pt x="3197" y="5"/>
                  </a:cubicBezTo>
                  <a:cubicBezTo>
                    <a:pt x="2227" y="965"/>
                    <a:pt x="1242" y="1817"/>
                    <a:pt x="21" y="2451"/>
                  </a:cubicBezTo>
                  <a:cubicBezTo>
                    <a:pt x="1" y="2461"/>
                    <a:pt x="14" y="2489"/>
                    <a:pt x="32" y="2489"/>
                  </a:cubicBezTo>
                  <a:cubicBezTo>
                    <a:pt x="35" y="2489"/>
                    <a:pt x="39" y="2488"/>
                    <a:pt x="42" y="2486"/>
                  </a:cubicBezTo>
                  <a:cubicBezTo>
                    <a:pt x="1226" y="1880"/>
                    <a:pt x="2382" y="1073"/>
                    <a:pt x="3218" y="27"/>
                  </a:cubicBezTo>
                  <a:cubicBezTo>
                    <a:pt x="3229" y="16"/>
                    <a:pt x="3219" y="0"/>
                    <a:pt x="320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5373009" y="4359621"/>
              <a:ext cx="180828" cy="41661"/>
            </a:xfrm>
            <a:custGeom>
              <a:avLst/>
              <a:gdLst/>
              <a:ahLst/>
              <a:cxnLst/>
              <a:rect l="l" t="t" r="r" b="b"/>
              <a:pathLst>
                <a:path w="5712" h="1316" extrusionOk="0">
                  <a:moveTo>
                    <a:pt x="5682" y="0"/>
                  </a:moveTo>
                  <a:cubicBezTo>
                    <a:pt x="5678" y="0"/>
                    <a:pt x="5674" y="2"/>
                    <a:pt x="5669" y="5"/>
                  </a:cubicBezTo>
                  <a:cubicBezTo>
                    <a:pt x="4541" y="830"/>
                    <a:pt x="3255" y="1261"/>
                    <a:pt x="1929" y="1261"/>
                  </a:cubicBezTo>
                  <a:cubicBezTo>
                    <a:pt x="1300" y="1261"/>
                    <a:pt x="662" y="1164"/>
                    <a:pt x="27" y="967"/>
                  </a:cubicBezTo>
                  <a:cubicBezTo>
                    <a:pt x="25" y="966"/>
                    <a:pt x="24" y="966"/>
                    <a:pt x="22" y="966"/>
                  </a:cubicBezTo>
                  <a:cubicBezTo>
                    <a:pt x="6" y="966"/>
                    <a:pt x="1" y="993"/>
                    <a:pt x="19" y="997"/>
                  </a:cubicBezTo>
                  <a:cubicBezTo>
                    <a:pt x="671" y="1210"/>
                    <a:pt x="1334" y="1315"/>
                    <a:pt x="1990" y="1315"/>
                  </a:cubicBezTo>
                  <a:cubicBezTo>
                    <a:pt x="3309" y="1315"/>
                    <a:pt x="4596" y="888"/>
                    <a:pt x="5692" y="45"/>
                  </a:cubicBezTo>
                  <a:cubicBezTo>
                    <a:pt x="5712" y="30"/>
                    <a:pt x="5700" y="0"/>
                    <a:pt x="5682"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5419007" y="4428539"/>
              <a:ext cx="46315" cy="13201"/>
            </a:xfrm>
            <a:custGeom>
              <a:avLst/>
              <a:gdLst/>
              <a:ahLst/>
              <a:cxnLst/>
              <a:rect l="l" t="t" r="r" b="b"/>
              <a:pathLst>
                <a:path w="1463" h="417" extrusionOk="0">
                  <a:moveTo>
                    <a:pt x="1435" y="0"/>
                  </a:moveTo>
                  <a:cubicBezTo>
                    <a:pt x="1432" y="0"/>
                    <a:pt x="1430" y="1"/>
                    <a:pt x="1427" y="2"/>
                  </a:cubicBezTo>
                  <a:cubicBezTo>
                    <a:pt x="966" y="184"/>
                    <a:pt x="527" y="330"/>
                    <a:pt x="29" y="373"/>
                  </a:cubicBezTo>
                  <a:cubicBezTo>
                    <a:pt x="1" y="375"/>
                    <a:pt x="0" y="417"/>
                    <a:pt x="27" y="417"/>
                  </a:cubicBezTo>
                  <a:cubicBezTo>
                    <a:pt x="27" y="417"/>
                    <a:pt x="27" y="417"/>
                    <a:pt x="28" y="417"/>
                  </a:cubicBezTo>
                  <a:cubicBezTo>
                    <a:pt x="515" y="382"/>
                    <a:pt x="1011" y="277"/>
                    <a:pt x="1443" y="42"/>
                  </a:cubicBezTo>
                  <a:cubicBezTo>
                    <a:pt x="1462" y="33"/>
                    <a:pt x="1453" y="0"/>
                    <a:pt x="143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5449778" y="4375291"/>
              <a:ext cx="107066" cy="85792"/>
            </a:xfrm>
            <a:custGeom>
              <a:avLst/>
              <a:gdLst/>
              <a:ahLst/>
              <a:cxnLst/>
              <a:rect l="l" t="t" r="r" b="b"/>
              <a:pathLst>
                <a:path w="3382" h="2710" extrusionOk="0">
                  <a:moveTo>
                    <a:pt x="3365" y="1"/>
                  </a:moveTo>
                  <a:cubicBezTo>
                    <a:pt x="3362" y="1"/>
                    <a:pt x="3359" y="2"/>
                    <a:pt x="3356" y="5"/>
                  </a:cubicBezTo>
                  <a:cubicBezTo>
                    <a:pt x="2856" y="470"/>
                    <a:pt x="2460" y="1029"/>
                    <a:pt x="1967" y="1501"/>
                  </a:cubicBezTo>
                  <a:cubicBezTo>
                    <a:pt x="1405" y="2041"/>
                    <a:pt x="724" y="2367"/>
                    <a:pt x="19" y="2676"/>
                  </a:cubicBezTo>
                  <a:cubicBezTo>
                    <a:pt x="1" y="2686"/>
                    <a:pt x="13" y="2710"/>
                    <a:pt x="30" y="2710"/>
                  </a:cubicBezTo>
                  <a:cubicBezTo>
                    <a:pt x="32" y="2710"/>
                    <a:pt x="35" y="2709"/>
                    <a:pt x="38" y="2708"/>
                  </a:cubicBezTo>
                  <a:cubicBezTo>
                    <a:pt x="677" y="2436"/>
                    <a:pt x="1317" y="2157"/>
                    <a:pt x="1845" y="1698"/>
                  </a:cubicBezTo>
                  <a:cubicBezTo>
                    <a:pt x="2417" y="1200"/>
                    <a:pt x="2854" y="568"/>
                    <a:pt x="3372" y="21"/>
                  </a:cubicBezTo>
                  <a:cubicBezTo>
                    <a:pt x="3381" y="13"/>
                    <a:pt x="3374" y="1"/>
                    <a:pt x="336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5561244" y="4356835"/>
              <a:ext cx="3767" cy="7661"/>
            </a:xfrm>
            <a:custGeom>
              <a:avLst/>
              <a:gdLst/>
              <a:ahLst/>
              <a:cxnLst/>
              <a:rect l="l" t="t" r="r" b="b"/>
              <a:pathLst>
                <a:path w="119" h="242" extrusionOk="0">
                  <a:moveTo>
                    <a:pt x="93" y="0"/>
                  </a:moveTo>
                  <a:cubicBezTo>
                    <a:pt x="85" y="0"/>
                    <a:pt x="76" y="5"/>
                    <a:pt x="72" y="15"/>
                  </a:cubicBezTo>
                  <a:cubicBezTo>
                    <a:pt x="46" y="77"/>
                    <a:pt x="26" y="143"/>
                    <a:pt x="7" y="208"/>
                  </a:cubicBezTo>
                  <a:cubicBezTo>
                    <a:pt x="1" y="228"/>
                    <a:pt x="19" y="242"/>
                    <a:pt x="36" y="242"/>
                  </a:cubicBezTo>
                  <a:cubicBezTo>
                    <a:pt x="48" y="242"/>
                    <a:pt x="59" y="236"/>
                    <a:pt x="62" y="223"/>
                  </a:cubicBezTo>
                  <a:cubicBezTo>
                    <a:pt x="82" y="157"/>
                    <a:pt x="103" y="93"/>
                    <a:pt x="116" y="28"/>
                  </a:cubicBezTo>
                  <a:cubicBezTo>
                    <a:pt x="118" y="10"/>
                    <a:pt x="106" y="0"/>
                    <a:pt x="9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5482259" y="4376368"/>
              <a:ext cx="89148" cy="105641"/>
            </a:xfrm>
            <a:custGeom>
              <a:avLst/>
              <a:gdLst/>
              <a:ahLst/>
              <a:cxnLst/>
              <a:rect l="l" t="t" r="r" b="b"/>
              <a:pathLst>
                <a:path w="2816" h="3337" extrusionOk="0">
                  <a:moveTo>
                    <a:pt x="2791" y="0"/>
                  </a:moveTo>
                  <a:cubicBezTo>
                    <a:pt x="2786" y="0"/>
                    <a:pt x="2780" y="3"/>
                    <a:pt x="2775" y="10"/>
                  </a:cubicBezTo>
                  <a:cubicBezTo>
                    <a:pt x="1965" y="1227"/>
                    <a:pt x="1122" y="2335"/>
                    <a:pt x="16" y="3303"/>
                  </a:cubicBezTo>
                  <a:cubicBezTo>
                    <a:pt x="0" y="3317"/>
                    <a:pt x="15" y="3337"/>
                    <a:pt x="32" y="3337"/>
                  </a:cubicBezTo>
                  <a:cubicBezTo>
                    <a:pt x="36" y="3337"/>
                    <a:pt x="41" y="3335"/>
                    <a:pt x="46" y="3332"/>
                  </a:cubicBezTo>
                  <a:cubicBezTo>
                    <a:pt x="1135" y="2415"/>
                    <a:pt x="2150" y="1301"/>
                    <a:pt x="2809" y="29"/>
                  </a:cubicBezTo>
                  <a:cubicBezTo>
                    <a:pt x="2816" y="14"/>
                    <a:pt x="2804" y="0"/>
                    <a:pt x="279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5485171" y="4489954"/>
              <a:ext cx="15132" cy="17760"/>
            </a:xfrm>
            <a:custGeom>
              <a:avLst/>
              <a:gdLst/>
              <a:ahLst/>
              <a:cxnLst/>
              <a:rect l="l" t="t" r="r" b="b"/>
              <a:pathLst>
                <a:path w="478" h="561" extrusionOk="0">
                  <a:moveTo>
                    <a:pt x="454" y="0"/>
                  </a:moveTo>
                  <a:cubicBezTo>
                    <a:pt x="449" y="0"/>
                    <a:pt x="444" y="3"/>
                    <a:pt x="441" y="10"/>
                  </a:cubicBezTo>
                  <a:cubicBezTo>
                    <a:pt x="333" y="210"/>
                    <a:pt x="195" y="385"/>
                    <a:pt x="13" y="525"/>
                  </a:cubicBezTo>
                  <a:cubicBezTo>
                    <a:pt x="0" y="538"/>
                    <a:pt x="13" y="560"/>
                    <a:pt x="29" y="560"/>
                  </a:cubicBezTo>
                  <a:cubicBezTo>
                    <a:pt x="32" y="560"/>
                    <a:pt x="36" y="559"/>
                    <a:pt x="39" y="557"/>
                  </a:cubicBezTo>
                  <a:cubicBezTo>
                    <a:pt x="223" y="414"/>
                    <a:pt x="375" y="238"/>
                    <a:pt x="471" y="27"/>
                  </a:cubicBezTo>
                  <a:cubicBezTo>
                    <a:pt x="477" y="13"/>
                    <a:pt x="465" y="0"/>
                    <a:pt x="45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5574382" y="4503503"/>
              <a:ext cx="5508" cy="51823"/>
            </a:xfrm>
            <a:custGeom>
              <a:avLst/>
              <a:gdLst/>
              <a:ahLst/>
              <a:cxnLst/>
              <a:rect l="l" t="t" r="r" b="b"/>
              <a:pathLst>
                <a:path w="174" h="1637" extrusionOk="0">
                  <a:moveTo>
                    <a:pt x="130" y="0"/>
                  </a:moveTo>
                  <a:cubicBezTo>
                    <a:pt x="114" y="0"/>
                    <a:pt x="99" y="8"/>
                    <a:pt x="96" y="27"/>
                  </a:cubicBezTo>
                  <a:cubicBezTo>
                    <a:pt x="9" y="549"/>
                    <a:pt x="0" y="1087"/>
                    <a:pt x="9" y="1615"/>
                  </a:cubicBezTo>
                  <a:cubicBezTo>
                    <a:pt x="8" y="1629"/>
                    <a:pt x="19" y="1637"/>
                    <a:pt x="30" y="1637"/>
                  </a:cubicBezTo>
                  <a:cubicBezTo>
                    <a:pt x="42" y="1637"/>
                    <a:pt x="53" y="1629"/>
                    <a:pt x="53" y="1615"/>
                  </a:cubicBezTo>
                  <a:cubicBezTo>
                    <a:pt x="57" y="1084"/>
                    <a:pt x="118" y="565"/>
                    <a:pt x="171" y="37"/>
                  </a:cubicBezTo>
                  <a:cubicBezTo>
                    <a:pt x="173" y="14"/>
                    <a:pt x="151" y="0"/>
                    <a:pt x="13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5740076" y="4240178"/>
              <a:ext cx="113555" cy="154520"/>
            </a:xfrm>
            <a:custGeom>
              <a:avLst/>
              <a:gdLst/>
              <a:ahLst/>
              <a:cxnLst/>
              <a:rect l="l" t="t" r="r" b="b"/>
              <a:pathLst>
                <a:path w="3587" h="4881" extrusionOk="0">
                  <a:moveTo>
                    <a:pt x="37" y="0"/>
                  </a:moveTo>
                  <a:cubicBezTo>
                    <a:pt x="0" y="0"/>
                    <a:pt x="2" y="54"/>
                    <a:pt x="37" y="55"/>
                  </a:cubicBezTo>
                  <a:cubicBezTo>
                    <a:pt x="2211" y="202"/>
                    <a:pt x="3462" y="2891"/>
                    <a:pt x="3498" y="4849"/>
                  </a:cubicBezTo>
                  <a:cubicBezTo>
                    <a:pt x="3498" y="4870"/>
                    <a:pt x="3514" y="4880"/>
                    <a:pt x="3531" y="4880"/>
                  </a:cubicBezTo>
                  <a:cubicBezTo>
                    <a:pt x="3547" y="4880"/>
                    <a:pt x="3563" y="4870"/>
                    <a:pt x="3563" y="4849"/>
                  </a:cubicBezTo>
                  <a:cubicBezTo>
                    <a:pt x="3587" y="2862"/>
                    <a:pt x="2288" y="52"/>
                    <a:pt x="37"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5739348" y="4228971"/>
              <a:ext cx="149075" cy="100069"/>
            </a:xfrm>
            <a:custGeom>
              <a:avLst/>
              <a:gdLst/>
              <a:ahLst/>
              <a:cxnLst/>
              <a:rect l="l" t="t" r="r" b="b"/>
              <a:pathLst>
                <a:path w="4709" h="3161" extrusionOk="0">
                  <a:moveTo>
                    <a:pt x="24" y="1"/>
                  </a:moveTo>
                  <a:cubicBezTo>
                    <a:pt x="0" y="1"/>
                    <a:pt x="1" y="39"/>
                    <a:pt x="26" y="39"/>
                  </a:cubicBezTo>
                  <a:cubicBezTo>
                    <a:pt x="1944" y="66"/>
                    <a:pt x="3742" y="1503"/>
                    <a:pt x="4642" y="3145"/>
                  </a:cubicBezTo>
                  <a:cubicBezTo>
                    <a:pt x="4649" y="3156"/>
                    <a:pt x="4658" y="3161"/>
                    <a:pt x="4668" y="3161"/>
                  </a:cubicBezTo>
                  <a:cubicBezTo>
                    <a:pt x="4688" y="3161"/>
                    <a:pt x="4709" y="3138"/>
                    <a:pt x="4696" y="3114"/>
                  </a:cubicBezTo>
                  <a:cubicBezTo>
                    <a:pt x="3844" y="1446"/>
                    <a:pt x="1944" y="1"/>
                    <a:pt x="35" y="1"/>
                  </a:cubicBezTo>
                  <a:cubicBezTo>
                    <a:pt x="32" y="1"/>
                    <a:pt x="29" y="1"/>
                    <a:pt x="26" y="1"/>
                  </a:cubicBezTo>
                  <a:cubicBezTo>
                    <a:pt x="25" y="1"/>
                    <a:pt x="25" y="1"/>
                    <a:pt x="2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5817795" y="4265820"/>
              <a:ext cx="67905" cy="106907"/>
            </a:xfrm>
            <a:custGeom>
              <a:avLst/>
              <a:gdLst/>
              <a:ahLst/>
              <a:cxnLst/>
              <a:rect l="l" t="t" r="r" b="b"/>
              <a:pathLst>
                <a:path w="2145" h="3377" extrusionOk="0">
                  <a:moveTo>
                    <a:pt x="44" y="1"/>
                  </a:moveTo>
                  <a:cubicBezTo>
                    <a:pt x="22" y="1"/>
                    <a:pt x="1" y="30"/>
                    <a:pt x="21" y="53"/>
                  </a:cubicBezTo>
                  <a:cubicBezTo>
                    <a:pt x="913" y="1084"/>
                    <a:pt x="1651" y="2074"/>
                    <a:pt x="2113" y="3367"/>
                  </a:cubicBezTo>
                  <a:cubicBezTo>
                    <a:pt x="2116" y="3374"/>
                    <a:pt x="2122" y="3377"/>
                    <a:pt x="2127" y="3377"/>
                  </a:cubicBezTo>
                  <a:cubicBezTo>
                    <a:pt x="2136" y="3377"/>
                    <a:pt x="2144" y="3370"/>
                    <a:pt x="2142" y="3360"/>
                  </a:cubicBezTo>
                  <a:cubicBezTo>
                    <a:pt x="1879" y="2058"/>
                    <a:pt x="908" y="983"/>
                    <a:pt x="63" y="10"/>
                  </a:cubicBezTo>
                  <a:cubicBezTo>
                    <a:pt x="57" y="3"/>
                    <a:pt x="50" y="1"/>
                    <a:pt x="4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5759071" y="4078852"/>
              <a:ext cx="104280" cy="134291"/>
            </a:xfrm>
            <a:custGeom>
              <a:avLst/>
              <a:gdLst/>
              <a:ahLst/>
              <a:cxnLst/>
              <a:rect l="l" t="t" r="r" b="b"/>
              <a:pathLst>
                <a:path w="3294" h="4242" extrusionOk="0">
                  <a:moveTo>
                    <a:pt x="3215" y="1"/>
                  </a:moveTo>
                  <a:cubicBezTo>
                    <a:pt x="3199" y="1"/>
                    <a:pt x="3183" y="11"/>
                    <a:pt x="3183" y="32"/>
                  </a:cubicBezTo>
                  <a:cubicBezTo>
                    <a:pt x="3179" y="1184"/>
                    <a:pt x="2885" y="2561"/>
                    <a:pt x="1816" y="3213"/>
                  </a:cubicBezTo>
                  <a:cubicBezTo>
                    <a:pt x="1194" y="3594"/>
                    <a:pt x="568" y="3733"/>
                    <a:pt x="5" y="4231"/>
                  </a:cubicBezTo>
                  <a:cubicBezTo>
                    <a:pt x="0" y="4236"/>
                    <a:pt x="5" y="4242"/>
                    <a:pt x="11" y="4242"/>
                  </a:cubicBezTo>
                  <a:cubicBezTo>
                    <a:pt x="12" y="4242"/>
                    <a:pt x="13" y="4241"/>
                    <a:pt x="14" y="4241"/>
                  </a:cubicBezTo>
                  <a:cubicBezTo>
                    <a:pt x="769" y="3620"/>
                    <a:pt x="1810" y="3515"/>
                    <a:pt x="2428" y="2733"/>
                  </a:cubicBezTo>
                  <a:cubicBezTo>
                    <a:pt x="3026" y="1977"/>
                    <a:pt x="3293" y="985"/>
                    <a:pt x="3248" y="32"/>
                  </a:cubicBezTo>
                  <a:cubicBezTo>
                    <a:pt x="3247" y="11"/>
                    <a:pt x="3231" y="1"/>
                    <a:pt x="3215"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5766510" y="4129092"/>
              <a:ext cx="97252" cy="91965"/>
            </a:xfrm>
            <a:custGeom>
              <a:avLst/>
              <a:gdLst/>
              <a:ahLst/>
              <a:cxnLst/>
              <a:rect l="l" t="t" r="r" b="b"/>
              <a:pathLst>
                <a:path w="3072" h="2905" extrusionOk="0">
                  <a:moveTo>
                    <a:pt x="3033" y="1"/>
                  </a:moveTo>
                  <a:cubicBezTo>
                    <a:pt x="3021" y="1"/>
                    <a:pt x="3010" y="8"/>
                    <a:pt x="3006" y="25"/>
                  </a:cubicBezTo>
                  <a:cubicBezTo>
                    <a:pt x="2837" y="739"/>
                    <a:pt x="2645" y="1363"/>
                    <a:pt x="2040" y="1832"/>
                  </a:cubicBezTo>
                  <a:cubicBezTo>
                    <a:pt x="1443" y="2295"/>
                    <a:pt x="752" y="2618"/>
                    <a:pt x="34" y="2846"/>
                  </a:cubicBezTo>
                  <a:cubicBezTo>
                    <a:pt x="1" y="2856"/>
                    <a:pt x="11" y="2905"/>
                    <a:pt x="39" y="2905"/>
                  </a:cubicBezTo>
                  <a:cubicBezTo>
                    <a:pt x="43" y="2905"/>
                    <a:pt x="46" y="2904"/>
                    <a:pt x="50" y="2903"/>
                  </a:cubicBezTo>
                  <a:cubicBezTo>
                    <a:pt x="801" y="2666"/>
                    <a:pt x="1537" y="2328"/>
                    <a:pt x="2154" y="1829"/>
                  </a:cubicBezTo>
                  <a:cubicBezTo>
                    <a:pt x="2717" y="1376"/>
                    <a:pt x="2939" y="734"/>
                    <a:pt x="3067" y="41"/>
                  </a:cubicBezTo>
                  <a:cubicBezTo>
                    <a:pt x="3072" y="17"/>
                    <a:pt x="3052" y="1"/>
                    <a:pt x="3033"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5791583" y="4225362"/>
              <a:ext cx="67874" cy="9117"/>
            </a:xfrm>
            <a:custGeom>
              <a:avLst/>
              <a:gdLst/>
              <a:ahLst/>
              <a:cxnLst/>
              <a:rect l="l" t="t" r="r" b="b"/>
              <a:pathLst>
                <a:path w="2144" h="288" extrusionOk="0">
                  <a:moveTo>
                    <a:pt x="21" y="1"/>
                  </a:moveTo>
                  <a:cubicBezTo>
                    <a:pt x="5" y="1"/>
                    <a:pt x="1" y="25"/>
                    <a:pt x="18" y="30"/>
                  </a:cubicBezTo>
                  <a:cubicBezTo>
                    <a:pt x="707" y="260"/>
                    <a:pt x="1440" y="30"/>
                    <a:pt x="2127" y="286"/>
                  </a:cubicBezTo>
                  <a:cubicBezTo>
                    <a:pt x="2128" y="287"/>
                    <a:pt x="2129" y="287"/>
                    <a:pt x="2130" y="287"/>
                  </a:cubicBezTo>
                  <a:cubicBezTo>
                    <a:pt x="2139" y="287"/>
                    <a:pt x="2143" y="274"/>
                    <a:pt x="2134" y="269"/>
                  </a:cubicBezTo>
                  <a:cubicBezTo>
                    <a:pt x="1814" y="116"/>
                    <a:pt x="1471" y="101"/>
                    <a:pt x="1125" y="101"/>
                  </a:cubicBezTo>
                  <a:cubicBezTo>
                    <a:pt x="1041" y="101"/>
                    <a:pt x="957" y="102"/>
                    <a:pt x="873" y="102"/>
                  </a:cubicBezTo>
                  <a:cubicBezTo>
                    <a:pt x="586" y="102"/>
                    <a:pt x="300" y="91"/>
                    <a:pt x="25" y="1"/>
                  </a:cubicBezTo>
                  <a:cubicBezTo>
                    <a:pt x="24" y="1"/>
                    <a:pt x="22" y="1"/>
                    <a:pt x="21"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5895166" y="4253822"/>
              <a:ext cx="3862" cy="1551"/>
            </a:xfrm>
            <a:custGeom>
              <a:avLst/>
              <a:gdLst/>
              <a:ahLst/>
              <a:cxnLst/>
              <a:rect l="l" t="t" r="r" b="b"/>
              <a:pathLst>
                <a:path w="122" h="49" extrusionOk="0">
                  <a:moveTo>
                    <a:pt x="14" y="1"/>
                  </a:moveTo>
                  <a:cubicBezTo>
                    <a:pt x="4" y="1"/>
                    <a:pt x="0" y="16"/>
                    <a:pt x="12" y="19"/>
                  </a:cubicBezTo>
                  <a:cubicBezTo>
                    <a:pt x="46" y="27"/>
                    <a:pt x="78" y="39"/>
                    <a:pt x="108" y="48"/>
                  </a:cubicBezTo>
                  <a:cubicBezTo>
                    <a:pt x="110" y="48"/>
                    <a:pt x="111" y="48"/>
                    <a:pt x="112" y="48"/>
                  </a:cubicBezTo>
                  <a:cubicBezTo>
                    <a:pt x="121" y="48"/>
                    <a:pt x="122" y="34"/>
                    <a:pt x="113" y="32"/>
                  </a:cubicBezTo>
                  <a:cubicBezTo>
                    <a:pt x="79" y="20"/>
                    <a:pt x="49" y="11"/>
                    <a:pt x="17" y="1"/>
                  </a:cubicBezTo>
                  <a:cubicBezTo>
                    <a:pt x="16" y="1"/>
                    <a:pt x="15" y="1"/>
                    <a:pt x="14"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5869903" y="4262021"/>
              <a:ext cx="30391" cy="27194"/>
            </a:xfrm>
            <a:custGeom>
              <a:avLst/>
              <a:gdLst/>
              <a:ahLst/>
              <a:cxnLst/>
              <a:rect l="l" t="t" r="r" b="b"/>
              <a:pathLst>
                <a:path w="960" h="859" extrusionOk="0">
                  <a:moveTo>
                    <a:pt x="30" y="1"/>
                  </a:moveTo>
                  <a:cubicBezTo>
                    <a:pt x="13" y="1"/>
                    <a:pt x="1" y="28"/>
                    <a:pt x="19" y="40"/>
                  </a:cubicBezTo>
                  <a:cubicBezTo>
                    <a:pt x="373" y="258"/>
                    <a:pt x="664" y="530"/>
                    <a:pt x="921" y="852"/>
                  </a:cubicBezTo>
                  <a:cubicBezTo>
                    <a:pt x="924" y="856"/>
                    <a:pt x="929" y="858"/>
                    <a:pt x="933" y="858"/>
                  </a:cubicBezTo>
                  <a:cubicBezTo>
                    <a:pt x="946" y="858"/>
                    <a:pt x="960" y="842"/>
                    <a:pt x="950" y="828"/>
                  </a:cubicBezTo>
                  <a:cubicBezTo>
                    <a:pt x="706" y="495"/>
                    <a:pt x="389" y="219"/>
                    <a:pt x="40" y="4"/>
                  </a:cubicBezTo>
                  <a:cubicBezTo>
                    <a:pt x="36" y="2"/>
                    <a:pt x="33" y="1"/>
                    <a:pt x="30"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5850751" y="4149543"/>
              <a:ext cx="47170" cy="52172"/>
            </a:xfrm>
            <a:custGeom>
              <a:avLst/>
              <a:gdLst/>
              <a:ahLst/>
              <a:cxnLst/>
              <a:rect l="l" t="t" r="r" b="b"/>
              <a:pathLst>
                <a:path w="1490" h="1648" extrusionOk="0">
                  <a:moveTo>
                    <a:pt x="1453" y="0"/>
                  </a:moveTo>
                  <a:cubicBezTo>
                    <a:pt x="1440" y="0"/>
                    <a:pt x="1426" y="8"/>
                    <a:pt x="1420" y="24"/>
                  </a:cubicBezTo>
                  <a:cubicBezTo>
                    <a:pt x="1145" y="728"/>
                    <a:pt x="741" y="1298"/>
                    <a:pt x="21" y="1602"/>
                  </a:cubicBezTo>
                  <a:cubicBezTo>
                    <a:pt x="0" y="1614"/>
                    <a:pt x="5" y="1648"/>
                    <a:pt x="26" y="1648"/>
                  </a:cubicBezTo>
                  <a:cubicBezTo>
                    <a:pt x="28" y="1648"/>
                    <a:pt x="31" y="1647"/>
                    <a:pt x="34" y="1646"/>
                  </a:cubicBezTo>
                  <a:cubicBezTo>
                    <a:pt x="715" y="1384"/>
                    <a:pt x="1351" y="789"/>
                    <a:pt x="1485" y="42"/>
                  </a:cubicBezTo>
                  <a:cubicBezTo>
                    <a:pt x="1490" y="16"/>
                    <a:pt x="1471" y="0"/>
                    <a:pt x="1453"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5827419" y="4218018"/>
              <a:ext cx="93136" cy="5508"/>
            </a:xfrm>
            <a:custGeom>
              <a:avLst/>
              <a:gdLst/>
              <a:ahLst/>
              <a:cxnLst/>
              <a:rect l="l" t="t" r="r" b="b"/>
              <a:pathLst>
                <a:path w="2942" h="174" extrusionOk="0">
                  <a:moveTo>
                    <a:pt x="28" y="1"/>
                  </a:moveTo>
                  <a:cubicBezTo>
                    <a:pt x="0" y="1"/>
                    <a:pt x="1" y="50"/>
                    <a:pt x="34" y="53"/>
                  </a:cubicBezTo>
                  <a:cubicBezTo>
                    <a:pt x="531" y="111"/>
                    <a:pt x="1041" y="166"/>
                    <a:pt x="1543" y="174"/>
                  </a:cubicBezTo>
                  <a:cubicBezTo>
                    <a:pt x="1556" y="174"/>
                    <a:pt x="1569" y="174"/>
                    <a:pt x="1582" y="174"/>
                  </a:cubicBezTo>
                  <a:cubicBezTo>
                    <a:pt x="1976" y="174"/>
                    <a:pt x="2352" y="84"/>
                    <a:pt x="2745" y="84"/>
                  </a:cubicBezTo>
                  <a:cubicBezTo>
                    <a:pt x="2799" y="84"/>
                    <a:pt x="2854" y="85"/>
                    <a:pt x="2909" y="89"/>
                  </a:cubicBezTo>
                  <a:cubicBezTo>
                    <a:pt x="2910" y="89"/>
                    <a:pt x="2910" y="89"/>
                    <a:pt x="2911" y="89"/>
                  </a:cubicBezTo>
                  <a:cubicBezTo>
                    <a:pt x="2935" y="89"/>
                    <a:pt x="2941" y="48"/>
                    <a:pt x="2915" y="44"/>
                  </a:cubicBezTo>
                  <a:cubicBezTo>
                    <a:pt x="2826" y="32"/>
                    <a:pt x="2740" y="26"/>
                    <a:pt x="2656" y="26"/>
                  </a:cubicBezTo>
                  <a:cubicBezTo>
                    <a:pt x="2312" y="26"/>
                    <a:pt x="1989" y="111"/>
                    <a:pt x="1633" y="121"/>
                  </a:cubicBezTo>
                  <a:cubicBezTo>
                    <a:pt x="1589" y="123"/>
                    <a:pt x="1544" y="123"/>
                    <a:pt x="1499" y="123"/>
                  </a:cubicBezTo>
                  <a:cubicBezTo>
                    <a:pt x="1013" y="123"/>
                    <a:pt x="508" y="55"/>
                    <a:pt x="31" y="1"/>
                  </a:cubicBezTo>
                  <a:cubicBezTo>
                    <a:pt x="30" y="1"/>
                    <a:pt x="29" y="1"/>
                    <a:pt x="28"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5452754" y="3659329"/>
              <a:ext cx="110643" cy="112004"/>
            </a:xfrm>
            <a:custGeom>
              <a:avLst/>
              <a:gdLst/>
              <a:ahLst/>
              <a:cxnLst/>
              <a:rect l="l" t="t" r="r" b="b"/>
              <a:pathLst>
                <a:path w="3495" h="3538" extrusionOk="0">
                  <a:moveTo>
                    <a:pt x="20" y="0"/>
                  </a:moveTo>
                  <a:cubicBezTo>
                    <a:pt x="5" y="0"/>
                    <a:pt x="1" y="22"/>
                    <a:pt x="18" y="27"/>
                  </a:cubicBezTo>
                  <a:cubicBezTo>
                    <a:pt x="825" y="283"/>
                    <a:pt x="1882" y="452"/>
                    <a:pt x="2539" y="1004"/>
                  </a:cubicBezTo>
                  <a:cubicBezTo>
                    <a:pt x="3288" y="1634"/>
                    <a:pt x="3370" y="2591"/>
                    <a:pt x="3428" y="3506"/>
                  </a:cubicBezTo>
                  <a:cubicBezTo>
                    <a:pt x="3429" y="3527"/>
                    <a:pt x="3445" y="3537"/>
                    <a:pt x="3462" y="3537"/>
                  </a:cubicBezTo>
                  <a:cubicBezTo>
                    <a:pt x="3478" y="3537"/>
                    <a:pt x="3494" y="3527"/>
                    <a:pt x="3493" y="3506"/>
                  </a:cubicBezTo>
                  <a:cubicBezTo>
                    <a:pt x="3477" y="2693"/>
                    <a:pt x="3368" y="1806"/>
                    <a:pt x="2806" y="1173"/>
                  </a:cubicBezTo>
                  <a:cubicBezTo>
                    <a:pt x="2141" y="424"/>
                    <a:pt x="934" y="264"/>
                    <a:pt x="25" y="1"/>
                  </a:cubicBezTo>
                  <a:cubicBezTo>
                    <a:pt x="23" y="0"/>
                    <a:pt x="21" y="0"/>
                    <a:pt x="20"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5485298" y="3652934"/>
              <a:ext cx="85855" cy="104913"/>
            </a:xfrm>
            <a:custGeom>
              <a:avLst/>
              <a:gdLst/>
              <a:ahLst/>
              <a:cxnLst/>
              <a:rect l="l" t="t" r="r" b="b"/>
              <a:pathLst>
                <a:path w="2712" h="3314" extrusionOk="0">
                  <a:moveTo>
                    <a:pt x="36" y="1"/>
                  </a:moveTo>
                  <a:cubicBezTo>
                    <a:pt x="0" y="1"/>
                    <a:pt x="1" y="58"/>
                    <a:pt x="38" y="63"/>
                  </a:cubicBezTo>
                  <a:cubicBezTo>
                    <a:pt x="393" y="110"/>
                    <a:pt x="560" y="313"/>
                    <a:pt x="842" y="494"/>
                  </a:cubicBezTo>
                  <a:cubicBezTo>
                    <a:pt x="1075" y="642"/>
                    <a:pt x="1347" y="726"/>
                    <a:pt x="1574" y="881"/>
                  </a:cubicBezTo>
                  <a:cubicBezTo>
                    <a:pt x="2269" y="1358"/>
                    <a:pt x="2620" y="2492"/>
                    <a:pt x="2438" y="3280"/>
                  </a:cubicBezTo>
                  <a:cubicBezTo>
                    <a:pt x="2433" y="3300"/>
                    <a:pt x="2449" y="3314"/>
                    <a:pt x="2465" y="3314"/>
                  </a:cubicBezTo>
                  <a:cubicBezTo>
                    <a:pt x="2475" y="3314"/>
                    <a:pt x="2485" y="3308"/>
                    <a:pt x="2489" y="3295"/>
                  </a:cubicBezTo>
                  <a:cubicBezTo>
                    <a:pt x="2711" y="2624"/>
                    <a:pt x="2401" y="1699"/>
                    <a:pt x="1971" y="1155"/>
                  </a:cubicBezTo>
                  <a:cubicBezTo>
                    <a:pt x="1705" y="820"/>
                    <a:pt x="1318" y="706"/>
                    <a:pt x="962" y="492"/>
                  </a:cubicBezTo>
                  <a:cubicBezTo>
                    <a:pt x="643" y="302"/>
                    <a:pt x="416" y="50"/>
                    <a:pt x="38" y="1"/>
                  </a:cubicBezTo>
                  <a:cubicBezTo>
                    <a:pt x="37" y="1"/>
                    <a:pt x="36" y="1"/>
                    <a:pt x="36"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5498752" y="3622164"/>
              <a:ext cx="57870" cy="62619"/>
            </a:xfrm>
            <a:custGeom>
              <a:avLst/>
              <a:gdLst/>
              <a:ahLst/>
              <a:cxnLst/>
              <a:rect l="l" t="t" r="r" b="b"/>
              <a:pathLst>
                <a:path w="1828" h="1978" extrusionOk="0">
                  <a:moveTo>
                    <a:pt x="27" y="1"/>
                  </a:moveTo>
                  <a:cubicBezTo>
                    <a:pt x="13" y="1"/>
                    <a:pt x="0" y="15"/>
                    <a:pt x="10" y="30"/>
                  </a:cubicBezTo>
                  <a:cubicBezTo>
                    <a:pt x="528" y="736"/>
                    <a:pt x="1110" y="1406"/>
                    <a:pt x="1780" y="1972"/>
                  </a:cubicBezTo>
                  <a:cubicBezTo>
                    <a:pt x="1785" y="1976"/>
                    <a:pt x="1790" y="1977"/>
                    <a:pt x="1795" y="1977"/>
                  </a:cubicBezTo>
                  <a:cubicBezTo>
                    <a:pt x="1813" y="1977"/>
                    <a:pt x="1828" y="1956"/>
                    <a:pt x="1811" y="1940"/>
                  </a:cubicBezTo>
                  <a:cubicBezTo>
                    <a:pt x="1169" y="1339"/>
                    <a:pt x="572" y="717"/>
                    <a:pt x="44" y="10"/>
                  </a:cubicBezTo>
                  <a:cubicBezTo>
                    <a:pt x="39" y="3"/>
                    <a:pt x="33" y="1"/>
                    <a:pt x="27"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5541869" y="3660785"/>
              <a:ext cx="50304" cy="108585"/>
            </a:xfrm>
            <a:custGeom>
              <a:avLst/>
              <a:gdLst/>
              <a:ahLst/>
              <a:cxnLst/>
              <a:rect l="l" t="t" r="r" b="b"/>
              <a:pathLst>
                <a:path w="1589" h="3430" extrusionOk="0">
                  <a:moveTo>
                    <a:pt x="18" y="0"/>
                  </a:moveTo>
                  <a:cubicBezTo>
                    <a:pt x="9" y="0"/>
                    <a:pt x="1" y="9"/>
                    <a:pt x="8" y="19"/>
                  </a:cubicBezTo>
                  <a:cubicBezTo>
                    <a:pt x="725" y="1025"/>
                    <a:pt x="1407" y="2165"/>
                    <a:pt x="751" y="3388"/>
                  </a:cubicBezTo>
                  <a:cubicBezTo>
                    <a:pt x="740" y="3410"/>
                    <a:pt x="757" y="3429"/>
                    <a:pt x="775" y="3429"/>
                  </a:cubicBezTo>
                  <a:cubicBezTo>
                    <a:pt x="783" y="3429"/>
                    <a:pt x="792" y="3425"/>
                    <a:pt x="798" y="3416"/>
                  </a:cubicBezTo>
                  <a:cubicBezTo>
                    <a:pt x="1589" y="2261"/>
                    <a:pt x="728" y="957"/>
                    <a:pt x="30" y="6"/>
                  </a:cubicBezTo>
                  <a:cubicBezTo>
                    <a:pt x="27" y="2"/>
                    <a:pt x="22" y="0"/>
                    <a:pt x="1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5568493" y="3622607"/>
              <a:ext cx="69203" cy="145719"/>
            </a:xfrm>
            <a:custGeom>
              <a:avLst/>
              <a:gdLst/>
              <a:ahLst/>
              <a:cxnLst/>
              <a:rect l="l" t="t" r="r" b="b"/>
              <a:pathLst>
                <a:path w="2186" h="4603" extrusionOk="0">
                  <a:moveTo>
                    <a:pt x="2158" y="1"/>
                  </a:moveTo>
                  <a:cubicBezTo>
                    <a:pt x="2154" y="1"/>
                    <a:pt x="2150" y="2"/>
                    <a:pt x="2145" y="6"/>
                  </a:cubicBezTo>
                  <a:cubicBezTo>
                    <a:pt x="1526" y="624"/>
                    <a:pt x="1212" y="1381"/>
                    <a:pt x="946" y="2164"/>
                  </a:cubicBezTo>
                  <a:lnTo>
                    <a:pt x="946" y="2164"/>
                  </a:lnTo>
                  <a:cubicBezTo>
                    <a:pt x="1248" y="1392"/>
                    <a:pt x="1632" y="658"/>
                    <a:pt x="2173" y="34"/>
                  </a:cubicBezTo>
                  <a:cubicBezTo>
                    <a:pt x="2185" y="20"/>
                    <a:pt x="2173" y="1"/>
                    <a:pt x="2158" y="1"/>
                  </a:cubicBezTo>
                  <a:close/>
                  <a:moveTo>
                    <a:pt x="946" y="2164"/>
                  </a:moveTo>
                  <a:lnTo>
                    <a:pt x="946" y="2164"/>
                  </a:lnTo>
                  <a:cubicBezTo>
                    <a:pt x="780" y="2589"/>
                    <a:pt x="638" y="3026"/>
                    <a:pt x="508" y="3463"/>
                  </a:cubicBezTo>
                  <a:lnTo>
                    <a:pt x="508" y="3463"/>
                  </a:lnTo>
                  <a:cubicBezTo>
                    <a:pt x="668" y="3035"/>
                    <a:pt x="799" y="2596"/>
                    <a:pt x="946" y="2164"/>
                  </a:cubicBezTo>
                  <a:close/>
                  <a:moveTo>
                    <a:pt x="508" y="3463"/>
                  </a:moveTo>
                  <a:cubicBezTo>
                    <a:pt x="379" y="3809"/>
                    <a:pt x="231" y="4149"/>
                    <a:pt x="42" y="4471"/>
                  </a:cubicBezTo>
                  <a:cubicBezTo>
                    <a:pt x="0" y="4543"/>
                    <a:pt x="65" y="4602"/>
                    <a:pt x="126" y="4602"/>
                  </a:cubicBezTo>
                  <a:cubicBezTo>
                    <a:pt x="160" y="4602"/>
                    <a:pt x="192" y="4584"/>
                    <a:pt x="204" y="4539"/>
                  </a:cubicBezTo>
                  <a:cubicBezTo>
                    <a:pt x="302" y="4184"/>
                    <a:pt x="401" y="3823"/>
                    <a:pt x="508" y="3463"/>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5581093" y="3619409"/>
              <a:ext cx="43877" cy="92630"/>
            </a:xfrm>
            <a:custGeom>
              <a:avLst/>
              <a:gdLst/>
              <a:ahLst/>
              <a:cxnLst/>
              <a:rect l="l" t="t" r="r" b="b"/>
              <a:pathLst>
                <a:path w="1386" h="2926" extrusionOk="0">
                  <a:moveTo>
                    <a:pt x="1345" y="0"/>
                  </a:moveTo>
                  <a:cubicBezTo>
                    <a:pt x="1339" y="0"/>
                    <a:pt x="1332" y="3"/>
                    <a:pt x="1326" y="10"/>
                  </a:cubicBezTo>
                  <a:cubicBezTo>
                    <a:pt x="596" y="805"/>
                    <a:pt x="162" y="1820"/>
                    <a:pt x="5" y="2882"/>
                  </a:cubicBezTo>
                  <a:cubicBezTo>
                    <a:pt x="1" y="2908"/>
                    <a:pt x="23" y="2926"/>
                    <a:pt x="43" y="2926"/>
                  </a:cubicBezTo>
                  <a:cubicBezTo>
                    <a:pt x="57" y="2926"/>
                    <a:pt x="69" y="2918"/>
                    <a:pt x="72" y="2899"/>
                  </a:cubicBezTo>
                  <a:cubicBezTo>
                    <a:pt x="233" y="1815"/>
                    <a:pt x="683" y="900"/>
                    <a:pt x="1368" y="52"/>
                  </a:cubicBezTo>
                  <a:cubicBezTo>
                    <a:pt x="1386" y="30"/>
                    <a:pt x="1367" y="0"/>
                    <a:pt x="134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5578845" y="3628495"/>
              <a:ext cx="26814" cy="59041"/>
            </a:xfrm>
            <a:custGeom>
              <a:avLst/>
              <a:gdLst/>
              <a:ahLst/>
              <a:cxnLst/>
              <a:rect l="l" t="t" r="r" b="b"/>
              <a:pathLst>
                <a:path w="847" h="1865" extrusionOk="0">
                  <a:moveTo>
                    <a:pt x="825" y="0"/>
                  </a:moveTo>
                  <a:cubicBezTo>
                    <a:pt x="822" y="0"/>
                    <a:pt x="818" y="2"/>
                    <a:pt x="815" y="5"/>
                  </a:cubicBezTo>
                  <a:cubicBezTo>
                    <a:pt x="370" y="507"/>
                    <a:pt x="187" y="1199"/>
                    <a:pt x="6" y="1827"/>
                  </a:cubicBezTo>
                  <a:cubicBezTo>
                    <a:pt x="1" y="1849"/>
                    <a:pt x="20" y="1865"/>
                    <a:pt x="38" y="1865"/>
                  </a:cubicBezTo>
                  <a:cubicBezTo>
                    <a:pt x="49" y="1865"/>
                    <a:pt x="60" y="1859"/>
                    <a:pt x="64" y="1845"/>
                  </a:cubicBezTo>
                  <a:cubicBezTo>
                    <a:pt x="248" y="1192"/>
                    <a:pt x="463" y="590"/>
                    <a:pt x="840" y="22"/>
                  </a:cubicBezTo>
                  <a:cubicBezTo>
                    <a:pt x="846" y="12"/>
                    <a:pt x="836" y="0"/>
                    <a:pt x="825"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5567512" y="3606240"/>
              <a:ext cx="3451" cy="42231"/>
            </a:xfrm>
            <a:custGeom>
              <a:avLst/>
              <a:gdLst/>
              <a:ahLst/>
              <a:cxnLst/>
              <a:rect l="l" t="t" r="r" b="b"/>
              <a:pathLst>
                <a:path w="109" h="1334" extrusionOk="0">
                  <a:moveTo>
                    <a:pt x="58" y="0"/>
                  </a:moveTo>
                  <a:cubicBezTo>
                    <a:pt x="43" y="0"/>
                    <a:pt x="28" y="11"/>
                    <a:pt x="27" y="32"/>
                  </a:cubicBezTo>
                  <a:cubicBezTo>
                    <a:pt x="1" y="451"/>
                    <a:pt x="14" y="877"/>
                    <a:pt x="9" y="1298"/>
                  </a:cubicBezTo>
                  <a:cubicBezTo>
                    <a:pt x="9" y="1322"/>
                    <a:pt x="28" y="1333"/>
                    <a:pt x="46" y="1333"/>
                  </a:cubicBezTo>
                  <a:cubicBezTo>
                    <a:pt x="64" y="1333"/>
                    <a:pt x="82" y="1322"/>
                    <a:pt x="82" y="1298"/>
                  </a:cubicBezTo>
                  <a:cubicBezTo>
                    <a:pt x="87" y="877"/>
                    <a:pt x="108" y="453"/>
                    <a:pt x="89" y="32"/>
                  </a:cubicBezTo>
                  <a:cubicBezTo>
                    <a:pt x="89" y="11"/>
                    <a:pt x="73" y="0"/>
                    <a:pt x="58"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5575996" y="3739739"/>
              <a:ext cx="103932" cy="24123"/>
            </a:xfrm>
            <a:custGeom>
              <a:avLst/>
              <a:gdLst/>
              <a:ahLst/>
              <a:cxnLst/>
              <a:rect l="l" t="t" r="r" b="b"/>
              <a:pathLst>
                <a:path w="3283" h="762" extrusionOk="0">
                  <a:moveTo>
                    <a:pt x="1904" y="0"/>
                  </a:moveTo>
                  <a:cubicBezTo>
                    <a:pt x="1198" y="0"/>
                    <a:pt x="463" y="260"/>
                    <a:pt x="21" y="716"/>
                  </a:cubicBezTo>
                  <a:cubicBezTo>
                    <a:pt x="0" y="734"/>
                    <a:pt x="19" y="761"/>
                    <a:pt x="41" y="761"/>
                  </a:cubicBezTo>
                  <a:cubicBezTo>
                    <a:pt x="47" y="761"/>
                    <a:pt x="53" y="759"/>
                    <a:pt x="59" y="753"/>
                  </a:cubicBezTo>
                  <a:cubicBezTo>
                    <a:pt x="498" y="311"/>
                    <a:pt x="1167" y="95"/>
                    <a:pt x="1827" y="95"/>
                  </a:cubicBezTo>
                  <a:cubicBezTo>
                    <a:pt x="2332" y="95"/>
                    <a:pt x="2832" y="222"/>
                    <a:pt x="3217" y="471"/>
                  </a:cubicBezTo>
                  <a:cubicBezTo>
                    <a:pt x="3223" y="475"/>
                    <a:pt x="3228" y="476"/>
                    <a:pt x="3233" y="476"/>
                  </a:cubicBezTo>
                  <a:cubicBezTo>
                    <a:pt x="3260" y="476"/>
                    <a:pt x="3282" y="440"/>
                    <a:pt x="3258" y="420"/>
                  </a:cubicBezTo>
                  <a:cubicBezTo>
                    <a:pt x="2898" y="132"/>
                    <a:pt x="2408" y="0"/>
                    <a:pt x="1904"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5594041" y="3710804"/>
              <a:ext cx="85064" cy="32671"/>
            </a:xfrm>
            <a:custGeom>
              <a:avLst/>
              <a:gdLst/>
              <a:ahLst/>
              <a:cxnLst/>
              <a:rect l="l" t="t" r="r" b="b"/>
              <a:pathLst>
                <a:path w="2687" h="1032" extrusionOk="0">
                  <a:moveTo>
                    <a:pt x="2666" y="0"/>
                  </a:moveTo>
                  <a:cubicBezTo>
                    <a:pt x="2663" y="0"/>
                    <a:pt x="2659" y="1"/>
                    <a:pt x="2656" y="4"/>
                  </a:cubicBezTo>
                  <a:cubicBezTo>
                    <a:pt x="2204" y="318"/>
                    <a:pt x="1696" y="324"/>
                    <a:pt x="1178" y="439"/>
                  </a:cubicBezTo>
                  <a:cubicBezTo>
                    <a:pt x="749" y="535"/>
                    <a:pt x="371" y="721"/>
                    <a:pt x="21" y="984"/>
                  </a:cubicBezTo>
                  <a:cubicBezTo>
                    <a:pt x="0" y="999"/>
                    <a:pt x="14" y="1032"/>
                    <a:pt x="35" y="1032"/>
                  </a:cubicBezTo>
                  <a:cubicBezTo>
                    <a:pt x="40" y="1032"/>
                    <a:pt x="44" y="1030"/>
                    <a:pt x="48" y="1028"/>
                  </a:cubicBezTo>
                  <a:cubicBezTo>
                    <a:pt x="560" y="658"/>
                    <a:pt x="1062" y="546"/>
                    <a:pt x="1671" y="446"/>
                  </a:cubicBezTo>
                  <a:cubicBezTo>
                    <a:pt x="2051" y="383"/>
                    <a:pt x="2404" y="311"/>
                    <a:pt x="2676" y="30"/>
                  </a:cubicBezTo>
                  <a:cubicBezTo>
                    <a:pt x="2687" y="19"/>
                    <a:pt x="2678" y="0"/>
                    <a:pt x="26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5580650" y="3655974"/>
              <a:ext cx="69646" cy="100006"/>
            </a:xfrm>
            <a:custGeom>
              <a:avLst/>
              <a:gdLst/>
              <a:ahLst/>
              <a:cxnLst/>
              <a:rect l="l" t="t" r="r" b="b"/>
              <a:pathLst>
                <a:path w="2200" h="3159" extrusionOk="0">
                  <a:moveTo>
                    <a:pt x="2166" y="0"/>
                  </a:moveTo>
                  <a:cubicBezTo>
                    <a:pt x="2161" y="0"/>
                    <a:pt x="2156" y="2"/>
                    <a:pt x="2153" y="7"/>
                  </a:cubicBezTo>
                  <a:cubicBezTo>
                    <a:pt x="1361" y="980"/>
                    <a:pt x="682" y="2059"/>
                    <a:pt x="15" y="3122"/>
                  </a:cubicBezTo>
                  <a:cubicBezTo>
                    <a:pt x="1" y="3140"/>
                    <a:pt x="19" y="3159"/>
                    <a:pt x="37" y="3159"/>
                  </a:cubicBezTo>
                  <a:cubicBezTo>
                    <a:pt x="45" y="3159"/>
                    <a:pt x="53" y="3155"/>
                    <a:pt x="58" y="3146"/>
                  </a:cubicBezTo>
                  <a:cubicBezTo>
                    <a:pt x="736" y="2086"/>
                    <a:pt x="1489" y="1080"/>
                    <a:pt x="2189" y="36"/>
                  </a:cubicBezTo>
                  <a:cubicBezTo>
                    <a:pt x="2200" y="19"/>
                    <a:pt x="2183" y="0"/>
                    <a:pt x="2166"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5622691" y="3637169"/>
              <a:ext cx="31436" cy="42928"/>
            </a:xfrm>
            <a:custGeom>
              <a:avLst/>
              <a:gdLst/>
              <a:ahLst/>
              <a:cxnLst/>
              <a:rect l="l" t="t" r="r" b="b"/>
              <a:pathLst>
                <a:path w="993" h="1356" extrusionOk="0">
                  <a:moveTo>
                    <a:pt x="952" y="1"/>
                  </a:moveTo>
                  <a:cubicBezTo>
                    <a:pt x="942" y="1"/>
                    <a:pt x="932" y="5"/>
                    <a:pt x="925" y="16"/>
                  </a:cubicBezTo>
                  <a:cubicBezTo>
                    <a:pt x="611" y="436"/>
                    <a:pt x="337" y="887"/>
                    <a:pt x="17" y="1304"/>
                  </a:cubicBezTo>
                  <a:cubicBezTo>
                    <a:pt x="1" y="1326"/>
                    <a:pt x="26" y="1355"/>
                    <a:pt x="49" y="1355"/>
                  </a:cubicBezTo>
                  <a:cubicBezTo>
                    <a:pt x="57" y="1355"/>
                    <a:pt x="64" y="1352"/>
                    <a:pt x="70" y="1345"/>
                  </a:cubicBezTo>
                  <a:cubicBezTo>
                    <a:pt x="393" y="934"/>
                    <a:pt x="734" y="510"/>
                    <a:pt x="979" y="47"/>
                  </a:cubicBezTo>
                  <a:cubicBezTo>
                    <a:pt x="993" y="22"/>
                    <a:pt x="973" y="1"/>
                    <a:pt x="952" y="1"/>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5642002" y="3670378"/>
              <a:ext cx="20609" cy="25548"/>
            </a:xfrm>
            <a:custGeom>
              <a:avLst/>
              <a:gdLst/>
              <a:ahLst/>
              <a:cxnLst/>
              <a:rect l="l" t="t" r="r" b="b"/>
              <a:pathLst>
                <a:path w="651" h="807" extrusionOk="0">
                  <a:moveTo>
                    <a:pt x="611" y="0"/>
                  </a:moveTo>
                  <a:cubicBezTo>
                    <a:pt x="605" y="0"/>
                    <a:pt x="598" y="2"/>
                    <a:pt x="593" y="8"/>
                  </a:cubicBezTo>
                  <a:cubicBezTo>
                    <a:pt x="379" y="234"/>
                    <a:pt x="206" y="503"/>
                    <a:pt x="18" y="751"/>
                  </a:cubicBezTo>
                  <a:cubicBezTo>
                    <a:pt x="1" y="776"/>
                    <a:pt x="26" y="806"/>
                    <a:pt x="50" y="806"/>
                  </a:cubicBezTo>
                  <a:cubicBezTo>
                    <a:pt x="59" y="806"/>
                    <a:pt x="67" y="803"/>
                    <a:pt x="73" y="795"/>
                  </a:cubicBezTo>
                  <a:cubicBezTo>
                    <a:pt x="264" y="551"/>
                    <a:pt x="476" y="312"/>
                    <a:pt x="638" y="45"/>
                  </a:cubicBezTo>
                  <a:cubicBezTo>
                    <a:pt x="651" y="23"/>
                    <a:pt x="631" y="0"/>
                    <a:pt x="611" y="0"/>
                  </a:cubicBezTo>
                  <a:close/>
                </a:path>
              </a:pathLst>
            </a:custGeom>
            <a:solidFill>
              <a:srgbClr val="5E3F36">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TextBox 23"/>
          <p:cNvSpPr txBox="1"/>
          <p:nvPr/>
        </p:nvSpPr>
        <p:spPr>
          <a:xfrm>
            <a:off x="2427115" y="11296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50000"/>
                  </a:schemeClr>
                </a:solidFill>
                <a:latin typeface="Arial" panose="020B0604020202020204" pitchFamily="34" charset="0"/>
                <a:cs typeface="Arial" panose="020B0604020202020204" pitchFamily="34" charset="0"/>
              </a:rPr>
              <a:t>KHỞI ĐỘNG</a:t>
            </a:r>
          </a:p>
        </p:txBody>
      </p:sp>
      <p:sp>
        <p:nvSpPr>
          <p:cNvPr id="3" name="Rectangle 2"/>
          <p:cNvSpPr/>
          <p:nvPr/>
        </p:nvSpPr>
        <p:spPr>
          <a:xfrm>
            <a:off x="677403" y="1012428"/>
            <a:ext cx="4033745" cy="3647152"/>
          </a:xfrm>
          <a:prstGeom prst="rect">
            <a:avLst/>
          </a:prstGeom>
        </p:spPr>
        <p:txBody>
          <a:bodyPr wrap="square">
            <a:spAutoFit/>
          </a:bodyPr>
          <a:lstStyle/>
          <a:p>
            <a:pPr marL="342900" indent="-342900" algn="just">
              <a:lnSpc>
                <a:spcPct val="150000"/>
              </a:lnSpc>
              <a:spcAft>
                <a:spcPts val="600"/>
              </a:spcAft>
              <a:buFont typeface="Wingdings" panose="05000000000000000000" pitchFamily="2" charset="2"/>
              <a:buChar char="v"/>
            </a:pPr>
            <a:r>
              <a:rPr lang="vi-VN" sz="1800" b="1">
                <a:solidFill>
                  <a:schemeClr val="bg1">
                    <a:lumMod val="10000"/>
                  </a:schemeClr>
                </a:solidFill>
                <a:latin typeface="Arial" panose="020B0604020202020204" pitchFamily="34" charset="0"/>
                <a:cs typeface="Arial" panose="020B0604020202020204" pitchFamily="34" charset="0"/>
              </a:rPr>
              <a:t>Tiếng khèn của người Mông: </a:t>
            </a:r>
          </a:p>
          <a:p>
            <a:pPr marL="342900" indent="-342900" algn="just">
              <a:lnSpc>
                <a:spcPct val="150000"/>
              </a:lnSpc>
              <a:spcAft>
                <a:spcPts val="600"/>
              </a:spcAft>
              <a:buFont typeface="Arial" panose="020B0604020202020204" pitchFamily="34" charset="0"/>
              <a:buChar char="•"/>
            </a:pPr>
            <a:r>
              <a:rPr lang="vi-VN" sz="1800">
                <a:solidFill>
                  <a:schemeClr val="bg1">
                    <a:lumMod val="10000"/>
                  </a:schemeClr>
                </a:solidFill>
                <a:latin typeface="Arial" panose="020B0604020202020204" pitchFamily="34" charset="0"/>
                <a:cs typeface="Arial" panose="020B0604020202020204" pitchFamily="34" charset="0"/>
              </a:rPr>
              <a:t>Người Mông thổ lộ tâm tình qua điệu nhạc du dương, trầm bổng. </a:t>
            </a:r>
          </a:p>
          <a:p>
            <a:pPr marL="342900" indent="-342900" algn="just">
              <a:lnSpc>
                <a:spcPct val="150000"/>
              </a:lnSpc>
              <a:spcAft>
                <a:spcPts val="600"/>
              </a:spcAft>
              <a:buFont typeface="Arial" panose="020B0604020202020204" pitchFamily="34" charset="0"/>
              <a:buChar char="•"/>
            </a:pPr>
            <a:r>
              <a:rPr lang="vi-VN" sz="1800">
                <a:solidFill>
                  <a:schemeClr val="bg1">
                    <a:lumMod val="10000"/>
                  </a:schemeClr>
                </a:solidFill>
                <a:latin typeface="Arial" panose="020B0604020202020204" pitchFamily="34" charset="0"/>
                <a:cs typeface="Arial" panose="020B0604020202020204" pitchFamily="34" charset="0"/>
              </a:rPr>
              <a:t>Là đạo cụ sinh động, giàu tạo hình trong những động tác điêu luyện. </a:t>
            </a:r>
          </a:p>
          <a:p>
            <a:pPr marL="342900" indent="-342900" algn="just">
              <a:lnSpc>
                <a:spcPct val="150000"/>
              </a:lnSpc>
              <a:spcAft>
                <a:spcPts val="600"/>
              </a:spcAft>
              <a:buFont typeface="Arial" panose="020B0604020202020204" pitchFamily="34" charset="0"/>
              <a:buChar char="•"/>
            </a:pPr>
            <a:r>
              <a:rPr lang="vi-VN" sz="1800">
                <a:solidFill>
                  <a:schemeClr val="bg1">
                    <a:lumMod val="10000"/>
                  </a:schemeClr>
                </a:solidFill>
                <a:latin typeface="Arial" panose="020B0604020202020204" pitchFamily="34" charset="0"/>
                <a:cs typeface="Arial" panose="020B0604020202020204" pitchFamily="34" charset="0"/>
              </a:rPr>
              <a:t>Thể hiện tinh thần thượng võ, ý chí kiên cường của người đàn ông miền sơn cước.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718" y="1012428"/>
            <a:ext cx="3530930" cy="3595856"/>
          </a:xfrm>
          <a:prstGeom prst="rect">
            <a:avLst/>
          </a:prstGeom>
        </p:spPr>
      </p:pic>
    </p:spTree>
    <p:extLst>
      <p:ext uri="{BB962C8B-B14F-4D97-AF65-F5344CB8AC3E}">
        <p14:creationId xmlns:p14="http://schemas.microsoft.com/office/powerpoint/2010/main" val="41754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ll About Thanksgiving Workshop by Slidesgo">
  <a:themeElements>
    <a:clrScheme name="Simple Light">
      <a:dk1>
        <a:srgbClr val="5E3F36"/>
      </a:dk1>
      <a:lt1>
        <a:srgbClr val="FAF5F0"/>
      </a:lt1>
      <a:dk2>
        <a:srgbClr val="F3E0C0"/>
      </a:dk2>
      <a:lt2>
        <a:srgbClr val="D9BE8C"/>
      </a:lt2>
      <a:accent1>
        <a:srgbClr val="FFDA7F"/>
      </a:accent1>
      <a:accent2>
        <a:srgbClr val="F1B664"/>
      </a:accent2>
      <a:accent3>
        <a:srgbClr val="D57638"/>
      </a:accent3>
      <a:accent4>
        <a:srgbClr val="945C3E"/>
      </a:accent4>
      <a:accent5>
        <a:srgbClr val="917D3F"/>
      </a:accent5>
      <a:accent6>
        <a:srgbClr val="B9A76F"/>
      </a:accent6>
      <a:hlink>
        <a:srgbClr val="5E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1525</Words>
  <Application>Microsoft Office PowerPoint</Application>
  <PresentationFormat>On-screen Show (16:9)</PresentationFormat>
  <Paragraphs>130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Times New Roman</vt:lpstr>
      <vt:lpstr>Jost</vt:lpstr>
      <vt:lpstr>Wingdings</vt:lpstr>
      <vt:lpstr>Petit Formal Script</vt:lpstr>
      <vt:lpstr>Calibri</vt:lpstr>
      <vt:lpstr>Arial</vt:lpstr>
      <vt:lpstr>Symbol</vt:lpstr>
      <vt:lpstr>GFS Didot</vt:lpstr>
      <vt:lpstr>All About Thanksgiving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23</cp:revision>
  <dcterms:modified xsi:type="dcterms:W3CDTF">2025-11-16T03:21:32Z</dcterms:modified>
</cp:coreProperties>
</file>