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6"/>
  </p:notesMasterIdLst>
  <p:sldIdLst>
    <p:sldId id="256" r:id="rId2"/>
    <p:sldId id="259" r:id="rId3"/>
    <p:sldId id="297" r:id="rId4"/>
    <p:sldId id="261" r:id="rId5"/>
    <p:sldId id="298" r:id="rId6"/>
    <p:sldId id="257" r:id="rId7"/>
    <p:sldId id="258" r:id="rId8"/>
    <p:sldId id="260" r:id="rId9"/>
    <p:sldId id="262" r:id="rId10"/>
    <p:sldId id="299" r:id="rId11"/>
    <p:sldId id="265" r:id="rId12"/>
    <p:sldId id="263" r:id="rId13"/>
    <p:sldId id="264" r:id="rId14"/>
    <p:sldId id="301" r:id="rId15"/>
    <p:sldId id="267" r:id="rId16"/>
    <p:sldId id="302" r:id="rId17"/>
    <p:sldId id="304" r:id="rId18"/>
    <p:sldId id="303" r:id="rId19"/>
    <p:sldId id="273" r:id="rId20"/>
    <p:sldId id="305" r:id="rId21"/>
    <p:sldId id="268" r:id="rId22"/>
    <p:sldId id="306" r:id="rId23"/>
    <p:sldId id="269" r:id="rId24"/>
    <p:sldId id="270"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F98745-ED2C-4204-B66E-818F50CE70D2}">
  <a:tblStyle styleId="{2BF98745-ED2C-4204-B66E-818F50CE70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40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70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69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42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130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680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97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8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5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40500" y="1368550"/>
            <a:ext cx="5132700" cy="19080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240500" y="3199700"/>
            <a:ext cx="5132700" cy="3936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2775" y="2751650"/>
            <a:ext cx="9176692" cy="2544238"/>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725" y="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16775" y="29276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884000" y="8822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608940">
            <a:off x="2890175" y="39155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06700" y="8822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4808699">
            <a:off x="4378554" y="7480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4808699" flipH="1">
            <a:off x="7384029" y="34466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90"/>
        <p:cNvGrpSpPr/>
        <p:nvPr/>
      </p:nvGrpSpPr>
      <p:grpSpPr>
        <a:xfrm>
          <a:off x="0" y="0"/>
          <a:ext cx="0" cy="0"/>
          <a:chOff x="0" y="0"/>
          <a:chExt cx="0" cy="0"/>
        </a:xfrm>
      </p:grpSpPr>
      <p:sp>
        <p:nvSpPr>
          <p:cNvPr id="91" name="Google Shape;91;p13"/>
          <p:cNvSpPr txBox="1">
            <a:spLocks noGrp="1"/>
          </p:cNvSpPr>
          <p:nvPr>
            <p:ph type="subTitle" idx="1"/>
          </p:nvPr>
        </p:nvSpPr>
        <p:spPr>
          <a:xfrm>
            <a:off x="1070327" y="2701278"/>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3"/>
          <p:cNvSpPr txBox="1">
            <a:spLocks noGrp="1"/>
          </p:cNvSpPr>
          <p:nvPr>
            <p:ph type="subTitle" idx="2"/>
          </p:nvPr>
        </p:nvSpPr>
        <p:spPr>
          <a:xfrm>
            <a:off x="5737066" y="2701279"/>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3"/>
          <p:cNvSpPr txBox="1">
            <a:spLocks noGrp="1"/>
          </p:cNvSpPr>
          <p:nvPr>
            <p:ph type="subTitle" idx="3"/>
          </p:nvPr>
        </p:nvSpPr>
        <p:spPr>
          <a:xfrm>
            <a:off x="3410568" y="3761726"/>
            <a:ext cx="23367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13"/>
          <p:cNvSpPr txBox="1">
            <a:spLocks noGrp="1"/>
          </p:cNvSpPr>
          <p:nvPr>
            <p:ph type="title" idx="4" hasCustomPrompt="1"/>
          </p:nvPr>
        </p:nvSpPr>
        <p:spPr>
          <a:xfrm>
            <a:off x="1848575" y="1216725"/>
            <a:ext cx="7800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title" idx="5" hasCustomPrompt="1"/>
          </p:nvPr>
        </p:nvSpPr>
        <p:spPr>
          <a:xfrm>
            <a:off x="4190036" y="2251376"/>
            <a:ext cx="7776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title" idx="6" hasCustomPrompt="1"/>
          </p:nvPr>
        </p:nvSpPr>
        <p:spPr>
          <a:xfrm>
            <a:off x="6516615" y="1217768"/>
            <a:ext cx="7776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7"/>
          </p:nvPr>
        </p:nvSpPr>
        <p:spPr>
          <a:xfrm>
            <a:off x="1070234" y="1992760"/>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9" name="Google Shape;99;p13"/>
          <p:cNvSpPr txBox="1">
            <a:spLocks noGrp="1"/>
          </p:cNvSpPr>
          <p:nvPr>
            <p:ph type="subTitle" idx="8"/>
          </p:nvPr>
        </p:nvSpPr>
        <p:spPr>
          <a:xfrm>
            <a:off x="3410468" y="3053332"/>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0" name="Google Shape;100;p13"/>
          <p:cNvSpPr txBox="1">
            <a:spLocks noGrp="1"/>
          </p:cNvSpPr>
          <p:nvPr>
            <p:ph type="subTitle" idx="9"/>
          </p:nvPr>
        </p:nvSpPr>
        <p:spPr>
          <a:xfrm>
            <a:off x="5737066" y="1992760"/>
            <a:ext cx="23367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1" name="Google Shape;101;p13"/>
          <p:cNvSpPr/>
          <p:nvPr/>
        </p:nvSpPr>
        <p:spPr>
          <a:xfrm rot="10800000" flipH="1">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5608940">
            <a:off x="493850" y="374724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4808699">
            <a:off x="8550079" y="8340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rot="4808699" flipH="1">
            <a:off x="8212304" y="37445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flipH="1">
            <a:off x="564250" y="6836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14"/>
          <p:cNvSpPr/>
          <p:nvPr/>
        </p:nvSpPr>
        <p:spPr>
          <a:xfrm rot="10800000">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155550" y="34900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rot="-5608940">
            <a:off x="8281800" y="39131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8597675" y="2420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rot="-4808699">
            <a:off x="8258579" y="326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rot="4808699" flipH="1">
            <a:off x="374116" y="14834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flipH="1">
            <a:off x="824200" y="2284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15"/>
        <p:cNvGrpSpPr/>
        <p:nvPr/>
      </p:nvGrpSpPr>
      <p:grpSpPr>
        <a:xfrm>
          <a:off x="0" y="0"/>
          <a:ext cx="0" cy="0"/>
          <a:chOff x="0" y="0"/>
          <a:chExt cx="0" cy="0"/>
        </a:xfrm>
      </p:grpSpPr>
      <p:sp>
        <p:nvSpPr>
          <p:cNvPr id="116" name="Google Shape;116;p15"/>
          <p:cNvSpPr txBox="1">
            <a:spLocks noGrp="1"/>
          </p:cNvSpPr>
          <p:nvPr>
            <p:ph type="subTitle" idx="1"/>
          </p:nvPr>
        </p:nvSpPr>
        <p:spPr>
          <a:xfrm>
            <a:off x="5275675" y="2477625"/>
            <a:ext cx="3008700" cy="104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7" name="Google Shape;117;p15"/>
          <p:cNvSpPr txBox="1">
            <a:spLocks noGrp="1"/>
          </p:cNvSpPr>
          <p:nvPr>
            <p:ph type="title"/>
          </p:nvPr>
        </p:nvSpPr>
        <p:spPr>
          <a:xfrm>
            <a:off x="7151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18" name="Google Shape;118;p15"/>
          <p:cNvSpPr/>
          <p:nvPr/>
        </p:nvSpPr>
        <p:spPr>
          <a:xfrm rot="4808699" flipH="1">
            <a:off x="8038741" y="8546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39525" y="3214176"/>
            <a:ext cx="9231225" cy="3218453"/>
          </a:xfrm>
          <a:custGeom>
            <a:avLst/>
            <a:gdLst/>
            <a:ahLst/>
            <a:cxnLst/>
            <a:rect l="l" t="t" r="r" b="b"/>
            <a:pathLst>
              <a:path w="52945" h="20976" extrusionOk="0">
                <a:moveTo>
                  <a:pt x="52944" y="1"/>
                </a:moveTo>
                <a:cubicBezTo>
                  <a:pt x="52289" y="165"/>
                  <a:pt x="51787" y="679"/>
                  <a:pt x="51651" y="1475"/>
                </a:cubicBezTo>
                <a:cubicBezTo>
                  <a:pt x="51606" y="1695"/>
                  <a:pt x="51595" y="1932"/>
                  <a:pt x="51617" y="2198"/>
                </a:cubicBezTo>
                <a:cubicBezTo>
                  <a:pt x="51399" y="2087"/>
                  <a:pt x="51187" y="2036"/>
                  <a:pt x="50991" y="2036"/>
                </a:cubicBezTo>
                <a:cubicBezTo>
                  <a:pt x="50313" y="2036"/>
                  <a:pt x="49832" y="2641"/>
                  <a:pt x="49968" y="3395"/>
                </a:cubicBezTo>
                <a:cubicBezTo>
                  <a:pt x="49720" y="3304"/>
                  <a:pt x="49498" y="3262"/>
                  <a:pt x="49299" y="3262"/>
                </a:cubicBezTo>
                <a:cubicBezTo>
                  <a:pt x="48956" y="3262"/>
                  <a:pt x="48680" y="3387"/>
                  <a:pt x="48455" y="3598"/>
                </a:cubicBezTo>
                <a:cubicBezTo>
                  <a:pt x="48376" y="3677"/>
                  <a:pt x="48297" y="3762"/>
                  <a:pt x="48229" y="3852"/>
                </a:cubicBezTo>
                <a:cubicBezTo>
                  <a:pt x="47763" y="3580"/>
                  <a:pt x="47281" y="3453"/>
                  <a:pt x="46834" y="3453"/>
                </a:cubicBezTo>
                <a:cubicBezTo>
                  <a:pt x="45722" y="3453"/>
                  <a:pt x="44829" y="4244"/>
                  <a:pt x="44942" y="5569"/>
                </a:cubicBezTo>
                <a:cubicBezTo>
                  <a:pt x="44723" y="5536"/>
                  <a:pt x="44518" y="5521"/>
                  <a:pt x="44325" y="5521"/>
                </a:cubicBezTo>
                <a:cubicBezTo>
                  <a:pt x="42988" y="5521"/>
                  <a:pt x="42254" y="6277"/>
                  <a:pt x="41943" y="7388"/>
                </a:cubicBezTo>
                <a:cubicBezTo>
                  <a:pt x="41555" y="6878"/>
                  <a:pt x="40937" y="6589"/>
                  <a:pt x="40336" y="6589"/>
                </a:cubicBezTo>
                <a:cubicBezTo>
                  <a:pt x="39810" y="6589"/>
                  <a:pt x="39296" y="6810"/>
                  <a:pt x="38956" y="7297"/>
                </a:cubicBezTo>
                <a:cubicBezTo>
                  <a:pt x="38623" y="6959"/>
                  <a:pt x="38235" y="6795"/>
                  <a:pt x="37868" y="6795"/>
                </a:cubicBezTo>
                <a:cubicBezTo>
                  <a:pt x="37861" y="6795"/>
                  <a:pt x="37855" y="6795"/>
                  <a:pt x="37849" y="6795"/>
                </a:cubicBezTo>
                <a:cubicBezTo>
                  <a:pt x="37448" y="6795"/>
                  <a:pt x="37058" y="6992"/>
                  <a:pt x="36776" y="7354"/>
                </a:cubicBezTo>
                <a:cubicBezTo>
                  <a:pt x="36601" y="7580"/>
                  <a:pt x="36460" y="7862"/>
                  <a:pt x="36381" y="8206"/>
                </a:cubicBezTo>
                <a:cubicBezTo>
                  <a:pt x="36347" y="8376"/>
                  <a:pt x="36319" y="8557"/>
                  <a:pt x="36313" y="8749"/>
                </a:cubicBezTo>
                <a:cubicBezTo>
                  <a:pt x="36302" y="8862"/>
                  <a:pt x="36302" y="8969"/>
                  <a:pt x="36313" y="9093"/>
                </a:cubicBezTo>
                <a:cubicBezTo>
                  <a:pt x="36234" y="9031"/>
                  <a:pt x="36149" y="8975"/>
                  <a:pt x="36064" y="8924"/>
                </a:cubicBezTo>
                <a:cubicBezTo>
                  <a:pt x="35754" y="8737"/>
                  <a:pt x="35426" y="8630"/>
                  <a:pt x="35110" y="8607"/>
                </a:cubicBezTo>
                <a:cubicBezTo>
                  <a:pt x="35054" y="8603"/>
                  <a:pt x="34998" y="8601"/>
                  <a:pt x="34942" y="8601"/>
                </a:cubicBezTo>
                <a:cubicBezTo>
                  <a:pt x="34711" y="8601"/>
                  <a:pt x="34485" y="8640"/>
                  <a:pt x="34280" y="8726"/>
                </a:cubicBezTo>
                <a:cubicBezTo>
                  <a:pt x="33862" y="8895"/>
                  <a:pt x="33518" y="9234"/>
                  <a:pt x="33331" y="9743"/>
                </a:cubicBezTo>
                <a:cubicBezTo>
                  <a:pt x="33275" y="9901"/>
                  <a:pt x="33235" y="10087"/>
                  <a:pt x="33213" y="10290"/>
                </a:cubicBezTo>
                <a:cubicBezTo>
                  <a:pt x="32340" y="9485"/>
                  <a:pt x="31436" y="9033"/>
                  <a:pt x="30529" y="9033"/>
                </a:cubicBezTo>
                <a:cubicBezTo>
                  <a:pt x="29904" y="9033"/>
                  <a:pt x="29278" y="9248"/>
                  <a:pt x="28661" y="9709"/>
                </a:cubicBezTo>
                <a:cubicBezTo>
                  <a:pt x="28314" y="9244"/>
                  <a:pt x="27913" y="9001"/>
                  <a:pt x="27447" y="9001"/>
                </a:cubicBezTo>
                <a:cubicBezTo>
                  <a:pt x="27153" y="9001"/>
                  <a:pt x="26834" y="9098"/>
                  <a:pt x="26487" y="9296"/>
                </a:cubicBezTo>
                <a:cubicBezTo>
                  <a:pt x="25904" y="8803"/>
                  <a:pt x="25306" y="8542"/>
                  <a:pt x="24709" y="8542"/>
                </a:cubicBezTo>
                <a:cubicBezTo>
                  <a:pt x="24132" y="8542"/>
                  <a:pt x="23554" y="8786"/>
                  <a:pt x="22991" y="9296"/>
                </a:cubicBezTo>
                <a:cubicBezTo>
                  <a:pt x="22738" y="9011"/>
                  <a:pt x="22369" y="8866"/>
                  <a:pt x="21976" y="8866"/>
                </a:cubicBezTo>
                <a:cubicBezTo>
                  <a:pt x="21352" y="8866"/>
                  <a:pt x="20667" y="9230"/>
                  <a:pt x="20286" y="9968"/>
                </a:cubicBezTo>
                <a:cubicBezTo>
                  <a:pt x="20054" y="9686"/>
                  <a:pt x="19806" y="9500"/>
                  <a:pt x="19540" y="9426"/>
                </a:cubicBezTo>
                <a:cubicBezTo>
                  <a:pt x="19448" y="9398"/>
                  <a:pt x="19354" y="9384"/>
                  <a:pt x="19257" y="9384"/>
                </a:cubicBezTo>
                <a:cubicBezTo>
                  <a:pt x="18908" y="9384"/>
                  <a:pt x="18528" y="9571"/>
                  <a:pt x="18117" y="9968"/>
                </a:cubicBezTo>
                <a:cubicBezTo>
                  <a:pt x="18032" y="9179"/>
                  <a:pt x="17642" y="8736"/>
                  <a:pt x="17156" y="8736"/>
                </a:cubicBezTo>
                <a:cubicBezTo>
                  <a:pt x="16773" y="8736"/>
                  <a:pt x="16330" y="9012"/>
                  <a:pt x="15932" y="9613"/>
                </a:cubicBezTo>
                <a:cubicBezTo>
                  <a:pt x="15740" y="9121"/>
                  <a:pt x="15435" y="8811"/>
                  <a:pt x="15022" y="8692"/>
                </a:cubicBezTo>
                <a:cubicBezTo>
                  <a:pt x="14886" y="8653"/>
                  <a:pt x="14737" y="8633"/>
                  <a:pt x="14576" y="8633"/>
                </a:cubicBezTo>
                <a:cubicBezTo>
                  <a:pt x="14319" y="8633"/>
                  <a:pt x="14030" y="8684"/>
                  <a:pt x="13707" y="8788"/>
                </a:cubicBezTo>
                <a:cubicBezTo>
                  <a:pt x="13807" y="7895"/>
                  <a:pt x="13475" y="7472"/>
                  <a:pt x="12818" y="7472"/>
                </a:cubicBezTo>
                <a:cubicBezTo>
                  <a:pt x="12553" y="7472"/>
                  <a:pt x="12235" y="7541"/>
                  <a:pt x="11871" y="7676"/>
                </a:cubicBezTo>
                <a:cubicBezTo>
                  <a:pt x="11685" y="6802"/>
                  <a:pt x="11078" y="6411"/>
                  <a:pt x="10401" y="6411"/>
                </a:cubicBezTo>
                <a:cubicBezTo>
                  <a:pt x="9665" y="6411"/>
                  <a:pt x="8845" y="6873"/>
                  <a:pt x="8392" y="7676"/>
                </a:cubicBezTo>
                <a:cubicBezTo>
                  <a:pt x="8093" y="7410"/>
                  <a:pt x="7783" y="7229"/>
                  <a:pt x="7472" y="7128"/>
                </a:cubicBezTo>
                <a:cubicBezTo>
                  <a:pt x="7257" y="7059"/>
                  <a:pt x="7039" y="7026"/>
                  <a:pt x="6818" y="7026"/>
                </a:cubicBezTo>
                <a:cubicBezTo>
                  <a:pt x="6366" y="7026"/>
                  <a:pt x="5902" y="7165"/>
                  <a:pt x="5428" y="7427"/>
                </a:cubicBezTo>
                <a:cubicBezTo>
                  <a:pt x="5422" y="6247"/>
                  <a:pt x="4925" y="5699"/>
                  <a:pt x="4016" y="5660"/>
                </a:cubicBezTo>
                <a:cubicBezTo>
                  <a:pt x="4016" y="5084"/>
                  <a:pt x="3852" y="4609"/>
                  <a:pt x="3598" y="4315"/>
                </a:cubicBezTo>
                <a:cubicBezTo>
                  <a:pt x="3404" y="4085"/>
                  <a:pt x="3156" y="3955"/>
                  <a:pt x="2886" y="3955"/>
                </a:cubicBezTo>
                <a:cubicBezTo>
                  <a:pt x="2615" y="3955"/>
                  <a:pt x="2322" y="4086"/>
                  <a:pt x="2039" y="4378"/>
                </a:cubicBezTo>
                <a:cubicBezTo>
                  <a:pt x="2342" y="3379"/>
                  <a:pt x="1994" y="2765"/>
                  <a:pt x="1411" y="2765"/>
                </a:cubicBezTo>
                <a:cubicBezTo>
                  <a:pt x="1223" y="2765"/>
                  <a:pt x="1009" y="2829"/>
                  <a:pt x="786" y="2966"/>
                </a:cubicBezTo>
                <a:cubicBezTo>
                  <a:pt x="1092" y="1245"/>
                  <a:pt x="841" y="633"/>
                  <a:pt x="290" y="633"/>
                </a:cubicBezTo>
                <a:cubicBezTo>
                  <a:pt x="201" y="633"/>
                  <a:pt x="104" y="649"/>
                  <a:pt x="1" y="679"/>
                </a:cubicBezTo>
                <a:lnTo>
                  <a:pt x="1" y="20975"/>
                </a:lnTo>
                <a:lnTo>
                  <a:pt x="52944" y="20975"/>
                </a:lnTo>
                <a:lnTo>
                  <a:pt x="52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3" name="Google Shape;123;p16"/>
          <p:cNvSpPr txBox="1">
            <a:spLocks noGrp="1"/>
          </p:cNvSpPr>
          <p:nvPr>
            <p:ph type="body" idx="1"/>
          </p:nvPr>
        </p:nvSpPr>
        <p:spPr>
          <a:xfrm>
            <a:off x="720000" y="1381075"/>
            <a:ext cx="7704000" cy="2845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Font typeface="Raleway SemiBold"/>
              <a:buChar char="●"/>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
        <p:nvSpPr>
          <p:cNvPr id="124" name="Google Shape;124;p16"/>
          <p:cNvSpPr/>
          <p:nvPr/>
        </p:nvSpPr>
        <p:spPr>
          <a:xfrm rot="10800000">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8598875" y="375327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flipH="1">
            <a:off x="8491900" y="5865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289250" y="3297784"/>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29"/>
        <p:cNvGrpSpPr/>
        <p:nvPr/>
      </p:nvGrpSpPr>
      <p:grpSpPr>
        <a:xfrm>
          <a:off x="0" y="0"/>
          <a:ext cx="0" cy="0"/>
          <a:chOff x="0" y="0"/>
          <a:chExt cx="0" cy="0"/>
        </a:xfrm>
      </p:grpSpPr>
      <p:sp>
        <p:nvSpPr>
          <p:cNvPr id="130" name="Google Shape;130;p17"/>
          <p:cNvSpPr txBox="1">
            <a:spLocks noGrp="1"/>
          </p:cNvSpPr>
          <p:nvPr>
            <p:ph type="subTitle" idx="1"/>
          </p:nvPr>
        </p:nvSpPr>
        <p:spPr>
          <a:xfrm>
            <a:off x="939350" y="290288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7"/>
          <p:cNvSpPr txBox="1">
            <a:spLocks noGrp="1"/>
          </p:cNvSpPr>
          <p:nvPr>
            <p:ph type="subTitle" idx="2"/>
          </p:nvPr>
        </p:nvSpPr>
        <p:spPr>
          <a:xfrm>
            <a:off x="3403800" y="290288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7"/>
          <p:cNvSpPr txBox="1">
            <a:spLocks noGrp="1"/>
          </p:cNvSpPr>
          <p:nvPr>
            <p:ph type="subTitle" idx="3"/>
          </p:nvPr>
        </p:nvSpPr>
        <p:spPr>
          <a:xfrm>
            <a:off x="5868250" y="290288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4" name="Google Shape;134;p17"/>
          <p:cNvSpPr txBox="1">
            <a:spLocks noGrp="1"/>
          </p:cNvSpPr>
          <p:nvPr>
            <p:ph type="subTitle" idx="4"/>
          </p:nvPr>
        </p:nvSpPr>
        <p:spPr>
          <a:xfrm>
            <a:off x="939350" y="2569688"/>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 name="Google Shape;135;p17"/>
          <p:cNvSpPr txBox="1">
            <a:spLocks noGrp="1"/>
          </p:cNvSpPr>
          <p:nvPr>
            <p:ph type="subTitle" idx="5"/>
          </p:nvPr>
        </p:nvSpPr>
        <p:spPr>
          <a:xfrm>
            <a:off x="5868250" y="2569688"/>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17"/>
          <p:cNvSpPr txBox="1">
            <a:spLocks noGrp="1"/>
          </p:cNvSpPr>
          <p:nvPr>
            <p:ph type="subTitle" idx="6"/>
          </p:nvPr>
        </p:nvSpPr>
        <p:spPr>
          <a:xfrm>
            <a:off x="3403800" y="2569688"/>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7" name="Google Shape;137;p17"/>
          <p:cNvSpPr/>
          <p:nvPr/>
        </p:nvSpPr>
        <p:spPr>
          <a:xfrm rot="10800000" flipH="1">
            <a:off x="-13725" y="41410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422050" y="17065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flipH="1">
            <a:off x="1396775" y="32297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rot="-5608940">
            <a:off x="639600" y="37262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4808699">
            <a:off x="8454304" y="33079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4808699" flipH="1">
            <a:off x="5257204" y="40344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7873975" y="7238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4"/>
        <p:cNvGrpSpPr/>
        <p:nvPr/>
      </p:nvGrpSpPr>
      <p:grpSpPr>
        <a:xfrm>
          <a:off x="0" y="0"/>
          <a:ext cx="0" cy="0"/>
          <a:chOff x="0" y="0"/>
          <a:chExt cx="0" cy="0"/>
        </a:xfrm>
      </p:grpSpPr>
      <p:sp>
        <p:nvSpPr>
          <p:cNvPr id="145" name="Google Shape;145;p18"/>
          <p:cNvSpPr txBox="1">
            <a:spLocks noGrp="1"/>
          </p:cNvSpPr>
          <p:nvPr>
            <p:ph type="subTitle" idx="1"/>
          </p:nvPr>
        </p:nvSpPr>
        <p:spPr>
          <a:xfrm>
            <a:off x="948575"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8"/>
          <p:cNvSpPr txBox="1">
            <a:spLocks noGrp="1"/>
          </p:cNvSpPr>
          <p:nvPr>
            <p:ph type="subTitle" idx="2"/>
          </p:nvPr>
        </p:nvSpPr>
        <p:spPr>
          <a:xfrm>
            <a:off x="3419244"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8"/>
          <p:cNvSpPr txBox="1">
            <a:spLocks noGrp="1"/>
          </p:cNvSpPr>
          <p:nvPr>
            <p:ph type="subTitle" idx="3"/>
          </p:nvPr>
        </p:nvSpPr>
        <p:spPr>
          <a:xfrm>
            <a:off x="948575"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8"/>
          <p:cNvSpPr txBox="1">
            <a:spLocks noGrp="1"/>
          </p:cNvSpPr>
          <p:nvPr>
            <p:ph type="subTitle" idx="4"/>
          </p:nvPr>
        </p:nvSpPr>
        <p:spPr>
          <a:xfrm>
            <a:off x="3419244"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8"/>
          <p:cNvSpPr txBox="1">
            <a:spLocks noGrp="1"/>
          </p:cNvSpPr>
          <p:nvPr>
            <p:ph type="subTitle" idx="5"/>
          </p:nvPr>
        </p:nvSpPr>
        <p:spPr>
          <a:xfrm>
            <a:off x="5889920" y="20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8"/>
          <p:cNvSpPr txBox="1">
            <a:spLocks noGrp="1"/>
          </p:cNvSpPr>
          <p:nvPr>
            <p:ph type="subTitle" idx="6"/>
          </p:nvPr>
        </p:nvSpPr>
        <p:spPr>
          <a:xfrm>
            <a:off x="5889920" y="3338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18"/>
          <p:cNvSpPr txBox="1">
            <a:spLocks noGrp="1"/>
          </p:cNvSpPr>
          <p:nvPr>
            <p:ph type="subTitle" idx="7"/>
          </p:nvPr>
        </p:nvSpPr>
        <p:spPr>
          <a:xfrm>
            <a:off x="948575"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3" name="Google Shape;153;p18"/>
          <p:cNvSpPr txBox="1">
            <a:spLocks noGrp="1"/>
          </p:cNvSpPr>
          <p:nvPr>
            <p:ph type="subTitle" idx="8"/>
          </p:nvPr>
        </p:nvSpPr>
        <p:spPr>
          <a:xfrm>
            <a:off x="3419244"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4" name="Google Shape;154;p18"/>
          <p:cNvSpPr txBox="1">
            <a:spLocks noGrp="1"/>
          </p:cNvSpPr>
          <p:nvPr>
            <p:ph type="subTitle" idx="9"/>
          </p:nvPr>
        </p:nvSpPr>
        <p:spPr>
          <a:xfrm>
            <a:off x="5889920" y="18184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 name="Google Shape;155;p18"/>
          <p:cNvSpPr txBox="1">
            <a:spLocks noGrp="1"/>
          </p:cNvSpPr>
          <p:nvPr>
            <p:ph type="subTitle" idx="13"/>
          </p:nvPr>
        </p:nvSpPr>
        <p:spPr>
          <a:xfrm>
            <a:off x="948575"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 name="Google Shape;156;p18"/>
          <p:cNvSpPr txBox="1">
            <a:spLocks noGrp="1"/>
          </p:cNvSpPr>
          <p:nvPr>
            <p:ph type="subTitle" idx="14"/>
          </p:nvPr>
        </p:nvSpPr>
        <p:spPr>
          <a:xfrm>
            <a:off x="3419250"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 name="Google Shape;157;p18"/>
          <p:cNvSpPr txBox="1">
            <a:spLocks noGrp="1"/>
          </p:cNvSpPr>
          <p:nvPr>
            <p:ph type="subTitle" idx="15"/>
          </p:nvPr>
        </p:nvSpPr>
        <p:spPr>
          <a:xfrm>
            <a:off x="5889925" y="30994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8" name="Google Shape;158;p18"/>
          <p:cNvSpPr/>
          <p:nvPr/>
        </p:nvSpPr>
        <p:spPr>
          <a:xfrm rot="-4808699">
            <a:off x="8258579" y="326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flipH="1">
            <a:off x="638850" y="10177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8597675" y="2420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rot="4808699" flipH="1">
            <a:off x="327854" y="23638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340900" y="43042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rot="-5608940">
            <a:off x="8565825" y="37016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rot="10800000">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5"/>
        <p:cNvGrpSpPr/>
        <p:nvPr/>
      </p:nvGrpSpPr>
      <p:grpSpPr>
        <a:xfrm>
          <a:off x="0" y="0"/>
          <a:ext cx="0" cy="0"/>
          <a:chOff x="0" y="0"/>
          <a:chExt cx="0" cy="0"/>
        </a:xfrm>
      </p:grpSpPr>
      <p:sp>
        <p:nvSpPr>
          <p:cNvPr id="186" name="Google Shape;186;p21"/>
          <p:cNvSpPr/>
          <p:nvPr/>
        </p:nvSpPr>
        <p:spPr>
          <a:xfrm flipH="1">
            <a:off x="-32775" y="2751650"/>
            <a:ext cx="9176692" cy="2544238"/>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p:nvPr/>
        </p:nvSpPr>
        <p:spPr>
          <a:xfrm>
            <a:off x="0" y="3595025"/>
            <a:ext cx="9143999" cy="1908967"/>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rgbClr val="459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2032675" y="31088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flipH="1">
            <a:off x="4596575" y="59377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7356700" y="2803684"/>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2"/>
        <p:cNvGrpSpPr/>
        <p:nvPr/>
      </p:nvGrpSpPr>
      <p:grpSpPr>
        <a:xfrm>
          <a:off x="0" y="0"/>
          <a:ext cx="0" cy="0"/>
          <a:chOff x="0" y="0"/>
          <a:chExt cx="0" cy="0"/>
        </a:xfrm>
      </p:grpSpPr>
      <p:sp>
        <p:nvSpPr>
          <p:cNvPr id="193" name="Google Shape;193;p22"/>
          <p:cNvSpPr/>
          <p:nvPr/>
        </p:nvSpPr>
        <p:spPr>
          <a:xfrm>
            <a:off x="-13725" y="-175602"/>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rot="10800000" flipH="1">
            <a:off x="-13725" y="41410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152350" y="2128581"/>
            <a:ext cx="4839300" cy="12696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4000">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4053750" y="807400"/>
            <a:ext cx="1036500" cy="103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152350" y="3474363"/>
            <a:ext cx="4839300" cy="47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3"/>
          <p:cNvSpPr/>
          <p:nvPr/>
        </p:nvSpPr>
        <p:spPr>
          <a:xfrm>
            <a:off x="0" y="3111925"/>
            <a:ext cx="9143999" cy="4028413"/>
          </a:xfrm>
          <a:custGeom>
            <a:avLst/>
            <a:gdLst/>
            <a:ahLst/>
            <a:cxnLst/>
            <a:rect l="l" t="t" r="r" b="b"/>
            <a:pathLst>
              <a:path w="52945" h="28153" extrusionOk="0">
                <a:moveTo>
                  <a:pt x="52944" y="0"/>
                </a:moveTo>
                <a:cubicBezTo>
                  <a:pt x="51374" y="395"/>
                  <a:pt x="50482" y="1768"/>
                  <a:pt x="50973" y="3631"/>
                </a:cubicBezTo>
                <a:cubicBezTo>
                  <a:pt x="50686" y="3541"/>
                  <a:pt x="50414" y="3498"/>
                  <a:pt x="50162" y="3498"/>
                </a:cubicBezTo>
                <a:cubicBezTo>
                  <a:pt x="49061" y="3498"/>
                  <a:pt x="48323" y="4314"/>
                  <a:pt x="48218" y="5540"/>
                </a:cubicBezTo>
                <a:cubicBezTo>
                  <a:pt x="48023" y="5461"/>
                  <a:pt x="47823" y="5423"/>
                  <a:pt x="47626" y="5423"/>
                </a:cubicBezTo>
                <a:cubicBezTo>
                  <a:pt x="46632" y="5423"/>
                  <a:pt x="45700" y="6372"/>
                  <a:pt x="45817" y="7658"/>
                </a:cubicBezTo>
                <a:cubicBezTo>
                  <a:pt x="45322" y="7205"/>
                  <a:pt x="44707" y="6981"/>
                  <a:pt x="44119" y="6981"/>
                </a:cubicBezTo>
                <a:cubicBezTo>
                  <a:pt x="43440" y="6981"/>
                  <a:pt x="42799" y="7280"/>
                  <a:pt x="42423" y="7867"/>
                </a:cubicBezTo>
                <a:cubicBezTo>
                  <a:pt x="42356" y="7980"/>
                  <a:pt x="42294" y="8098"/>
                  <a:pt x="42243" y="8234"/>
                </a:cubicBezTo>
                <a:cubicBezTo>
                  <a:pt x="41846" y="7793"/>
                  <a:pt x="41346" y="7593"/>
                  <a:pt x="40867" y="7593"/>
                </a:cubicBezTo>
                <a:cubicBezTo>
                  <a:pt x="39874" y="7593"/>
                  <a:pt x="38969" y="8453"/>
                  <a:pt x="39255" y="9810"/>
                </a:cubicBezTo>
                <a:cubicBezTo>
                  <a:pt x="38979" y="9725"/>
                  <a:pt x="38713" y="9691"/>
                  <a:pt x="38453" y="9691"/>
                </a:cubicBezTo>
                <a:cubicBezTo>
                  <a:pt x="38002" y="9691"/>
                  <a:pt x="37567" y="9810"/>
                  <a:pt x="37211" y="10013"/>
                </a:cubicBezTo>
                <a:cubicBezTo>
                  <a:pt x="36968" y="10148"/>
                  <a:pt x="36759" y="10318"/>
                  <a:pt x="36578" y="10515"/>
                </a:cubicBezTo>
                <a:cubicBezTo>
                  <a:pt x="36217" y="10911"/>
                  <a:pt x="36008" y="11419"/>
                  <a:pt x="36019" y="11961"/>
                </a:cubicBezTo>
                <a:cubicBezTo>
                  <a:pt x="35878" y="11871"/>
                  <a:pt x="35748" y="11786"/>
                  <a:pt x="35607" y="11724"/>
                </a:cubicBezTo>
                <a:cubicBezTo>
                  <a:pt x="35274" y="11566"/>
                  <a:pt x="34946" y="11488"/>
                  <a:pt x="34622" y="11488"/>
                </a:cubicBezTo>
                <a:cubicBezTo>
                  <a:pt x="34077" y="11488"/>
                  <a:pt x="33545" y="11708"/>
                  <a:pt x="33021" y="12136"/>
                </a:cubicBezTo>
                <a:cubicBezTo>
                  <a:pt x="32925" y="11882"/>
                  <a:pt x="32772" y="11668"/>
                  <a:pt x="32597" y="11481"/>
                </a:cubicBezTo>
                <a:cubicBezTo>
                  <a:pt x="32275" y="11159"/>
                  <a:pt x="31857" y="10945"/>
                  <a:pt x="31411" y="10860"/>
                </a:cubicBezTo>
                <a:cubicBezTo>
                  <a:pt x="31261" y="10831"/>
                  <a:pt x="31109" y="10817"/>
                  <a:pt x="30956" y="10817"/>
                </a:cubicBezTo>
                <a:cubicBezTo>
                  <a:pt x="30060" y="10817"/>
                  <a:pt x="29162" y="11317"/>
                  <a:pt x="28858" y="12373"/>
                </a:cubicBezTo>
                <a:cubicBezTo>
                  <a:pt x="28311" y="11908"/>
                  <a:pt x="27816" y="11687"/>
                  <a:pt x="27361" y="11687"/>
                </a:cubicBezTo>
                <a:cubicBezTo>
                  <a:pt x="27281" y="11687"/>
                  <a:pt x="27202" y="11694"/>
                  <a:pt x="27125" y="11707"/>
                </a:cubicBezTo>
                <a:cubicBezTo>
                  <a:pt x="26611" y="11797"/>
                  <a:pt x="26148" y="12193"/>
                  <a:pt x="25735" y="12853"/>
                </a:cubicBezTo>
                <a:cubicBezTo>
                  <a:pt x="25059" y="12269"/>
                  <a:pt x="24395" y="11982"/>
                  <a:pt x="23742" y="11982"/>
                </a:cubicBezTo>
                <a:cubicBezTo>
                  <a:pt x="23145" y="11982"/>
                  <a:pt x="22556" y="12221"/>
                  <a:pt x="21974" y="12690"/>
                </a:cubicBezTo>
                <a:cubicBezTo>
                  <a:pt x="21561" y="11853"/>
                  <a:pt x="21003" y="11459"/>
                  <a:pt x="20318" y="11459"/>
                </a:cubicBezTo>
                <a:cubicBezTo>
                  <a:pt x="19898" y="11459"/>
                  <a:pt x="19430" y="11608"/>
                  <a:pt x="18919" y="11893"/>
                </a:cubicBezTo>
                <a:cubicBezTo>
                  <a:pt x="19034" y="10751"/>
                  <a:pt x="18353" y="9964"/>
                  <a:pt x="17495" y="9964"/>
                </a:cubicBezTo>
                <a:cubicBezTo>
                  <a:pt x="17051" y="9964"/>
                  <a:pt x="16559" y="10175"/>
                  <a:pt x="16107" y="10657"/>
                </a:cubicBezTo>
                <a:cubicBezTo>
                  <a:pt x="15945" y="9993"/>
                  <a:pt x="15434" y="9648"/>
                  <a:pt x="14873" y="9648"/>
                </a:cubicBezTo>
                <a:cubicBezTo>
                  <a:pt x="14221" y="9648"/>
                  <a:pt x="13500" y="10112"/>
                  <a:pt x="13176" y="11080"/>
                </a:cubicBezTo>
                <a:cubicBezTo>
                  <a:pt x="12815" y="10264"/>
                  <a:pt x="12309" y="9828"/>
                  <a:pt x="11634" y="9828"/>
                </a:cubicBezTo>
                <a:cubicBezTo>
                  <a:pt x="11273" y="9828"/>
                  <a:pt x="10864" y="9953"/>
                  <a:pt x="10403" y="10211"/>
                </a:cubicBezTo>
                <a:cubicBezTo>
                  <a:pt x="10599" y="9252"/>
                  <a:pt x="9807" y="8500"/>
                  <a:pt x="8857" y="8500"/>
                </a:cubicBezTo>
                <a:cubicBezTo>
                  <a:pt x="8711" y="8500"/>
                  <a:pt x="8560" y="8518"/>
                  <a:pt x="8409" y="8556"/>
                </a:cubicBezTo>
                <a:cubicBezTo>
                  <a:pt x="8362" y="7598"/>
                  <a:pt x="7742" y="7190"/>
                  <a:pt x="6990" y="7190"/>
                </a:cubicBezTo>
                <a:cubicBezTo>
                  <a:pt x="6571" y="7190"/>
                  <a:pt x="6112" y="7317"/>
                  <a:pt x="5687" y="7545"/>
                </a:cubicBezTo>
                <a:cubicBezTo>
                  <a:pt x="5654" y="6879"/>
                  <a:pt x="5484" y="6393"/>
                  <a:pt x="5174" y="6082"/>
                </a:cubicBezTo>
                <a:cubicBezTo>
                  <a:pt x="4889" y="5798"/>
                  <a:pt x="4500" y="5655"/>
                  <a:pt x="3993" y="5655"/>
                </a:cubicBezTo>
                <a:cubicBezTo>
                  <a:pt x="3947" y="5655"/>
                  <a:pt x="3900" y="5656"/>
                  <a:pt x="3852" y="5659"/>
                </a:cubicBezTo>
                <a:cubicBezTo>
                  <a:pt x="4055" y="4354"/>
                  <a:pt x="3660" y="3360"/>
                  <a:pt x="2813" y="2909"/>
                </a:cubicBezTo>
                <a:cubicBezTo>
                  <a:pt x="2488" y="2737"/>
                  <a:pt x="2098" y="2641"/>
                  <a:pt x="1653" y="2641"/>
                </a:cubicBezTo>
                <a:cubicBezTo>
                  <a:pt x="1511" y="2641"/>
                  <a:pt x="1363" y="2651"/>
                  <a:pt x="1209" y="2671"/>
                </a:cubicBezTo>
                <a:cubicBezTo>
                  <a:pt x="1198" y="1621"/>
                  <a:pt x="786" y="1000"/>
                  <a:pt x="1" y="751"/>
                </a:cubicBezTo>
                <a:lnTo>
                  <a:pt x="1" y="28152"/>
                </a:lnTo>
                <a:lnTo>
                  <a:pt x="52944" y="28152"/>
                </a:lnTo>
                <a:lnTo>
                  <a:pt x="52944" y="0"/>
                </a:ln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2334150" y="7376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4808699">
            <a:off x="1240804" y="26447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4808699" flipH="1">
            <a:off x="5873641" y="12090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608940">
            <a:off x="8536750" y="135267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1"/>
              </a:buClr>
              <a:buSzPts val="1800"/>
              <a:buFont typeface="Darker Grotesque SemiBold"/>
              <a:buChar char="●"/>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31" name="Google Shape;31;p4"/>
          <p:cNvSpPr/>
          <p:nvPr/>
        </p:nvSpPr>
        <p:spPr>
          <a:xfrm rot="10800000" flipH="1">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subTitle" idx="1"/>
          </p:nvPr>
        </p:nvSpPr>
        <p:spPr>
          <a:xfrm>
            <a:off x="1290750" y="24435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 name="Google Shape;34;p5"/>
          <p:cNvSpPr txBox="1">
            <a:spLocks noGrp="1"/>
          </p:cNvSpPr>
          <p:nvPr>
            <p:ph type="subTitle" idx="2"/>
          </p:nvPr>
        </p:nvSpPr>
        <p:spPr>
          <a:xfrm>
            <a:off x="4945625" y="24435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5"/>
          <p:cNvSpPr txBox="1">
            <a:spLocks noGrp="1"/>
          </p:cNvSpPr>
          <p:nvPr>
            <p:ph type="subTitle" idx="3"/>
          </p:nvPr>
        </p:nvSpPr>
        <p:spPr>
          <a:xfrm>
            <a:off x="1290750" y="2809325"/>
            <a:ext cx="2907600" cy="10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4"/>
          </p:nvPr>
        </p:nvSpPr>
        <p:spPr>
          <a:xfrm>
            <a:off x="4945625" y="2809325"/>
            <a:ext cx="2907600" cy="10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p:nvPr/>
        </p:nvSpPr>
        <p:spPr>
          <a:xfrm flipH="1">
            <a:off x="8218825" y="27110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608940">
            <a:off x="4622550" y="40005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8175600" y="6231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4808699" flipH="1">
            <a:off x="779304" y="198397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46088" y="5394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1925" y="3481224"/>
            <a:ext cx="9175898" cy="2873345"/>
          </a:xfrm>
          <a:custGeom>
            <a:avLst/>
            <a:gdLst/>
            <a:ahLst/>
            <a:cxnLst/>
            <a:rect l="l" t="t" r="r" b="b"/>
            <a:pathLst>
              <a:path w="52945" h="20976" extrusionOk="0">
                <a:moveTo>
                  <a:pt x="52944" y="1"/>
                </a:moveTo>
                <a:cubicBezTo>
                  <a:pt x="52289" y="165"/>
                  <a:pt x="51787" y="679"/>
                  <a:pt x="51651" y="1475"/>
                </a:cubicBezTo>
                <a:cubicBezTo>
                  <a:pt x="51606" y="1695"/>
                  <a:pt x="51595" y="1932"/>
                  <a:pt x="51617" y="2198"/>
                </a:cubicBezTo>
                <a:cubicBezTo>
                  <a:pt x="51399" y="2087"/>
                  <a:pt x="51187" y="2036"/>
                  <a:pt x="50991" y="2036"/>
                </a:cubicBezTo>
                <a:cubicBezTo>
                  <a:pt x="50313" y="2036"/>
                  <a:pt x="49832" y="2641"/>
                  <a:pt x="49968" y="3395"/>
                </a:cubicBezTo>
                <a:cubicBezTo>
                  <a:pt x="49720" y="3304"/>
                  <a:pt x="49498" y="3262"/>
                  <a:pt x="49299" y="3262"/>
                </a:cubicBezTo>
                <a:cubicBezTo>
                  <a:pt x="48956" y="3262"/>
                  <a:pt x="48680" y="3387"/>
                  <a:pt x="48455" y="3598"/>
                </a:cubicBezTo>
                <a:cubicBezTo>
                  <a:pt x="48376" y="3677"/>
                  <a:pt x="48297" y="3762"/>
                  <a:pt x="48229" y="3852"/>
                </a:cubicBezTo>
                <a:cubicBezTo>
                  <a:pt x="47763" y="3580"/>
                  <a:pt x="47281" y="3453"/>
                  <a:pt x="46834" y="3453"/>
                </a:cubicBezTo>
                <a:cubicBezTo>
                  <a:pt x="45722" y="3453"/>
                  <a:pt x="44829" y="4244"/>
                  <a:pt x="44942" y="5569"/>
                </a:cubicBezTo>
                <a:cubicBezTo>
                  <a:pt x="44723" y="5536"/>
                  <a:pt x="44518" y="5521"/>
                  <a:pt x="44325" y="5521"/>
                </a:cubicBezTo>
                <a:cubicBezTo>
                  <a:pt x="42988" y="5521"/>
                  <a:pt x="42254" y="6277"/>
                  <a:pt x="41943" y="7388"/>
                </a:cubicBezTo>
                <a:cubicBezTo>
                  <a:pt x="41555" y="6878"/>
                  <a:pt x="40937" y="6589"/>
                  <a:pt x="40336" y="6589"/>
                </a:cubicBezTo>
                <a:cubicBezTo>
                  <a:pt x="39810" y="6589"/>
                  <a:pt x="39296" y="6810"/>
                  <a:pt x="38956" y="7297"/>
                </a:cubicBezTo>
                <a:cubicBezTo>
                  <a:pt x="38623" y="6959"/>
                  <a:pt x="38235" y="6795"/>
                  <a:pt x="37868" y="6795"/>
                </a:cubicBezTo>
                <a:cubicBezTo>
                  <a:pt x="37861" y="6795"/>
                  <a:pt x="37855" y="6795"/>
                  <a:pt x="37849" y="6795"/>
                </a:cubicBezTo>
                <a:cubicBezTo>
                  <a:pt x="37448" y="6795"/>
                  <a:pt x="37058" y="6992"/>
                  <a:pt x="36776" y="7354"/>
                </a:cubicBezTo>
                <a:cubicBezTo>
                  <a:pt x="36601" y="7580"/>
                  <a:pt x="36460" y="7862"/>
                  <a:pt x="36381" y="8206"/>
                </a:cubicBezTo>
                <a:cubicBezTo>
                  <a:pt x="36347" y="8376"/>
                  <a:pt x="36319" y="8557"/>
                  <a:pt x="36313" y="8749"/>
                </a:cubicBezTo>
                <a:cubicBezTo>
                  <a:pt x="36302" y="8862"/>
                  <a:pt x="36302" y="8969"/>
                  <a:pt x="36313" y="9093"/>
                </a:cubicBezTo>
                <a:cubicBezTo>
                  <a:pt x="36234" y="9031"/>
                  <a:pt x="36149" y="8975"/>
                  <a:pt x="36064" y="8924"/>
                </a:cubicBezTo>
                <a:cubicBezTo>
                  <a:pt x="35754" y="8737"/>
                  <a:pt x="35426" y="8630"/>
                  <a:pt x="35110" y="8607"/>
                </a:cubicBezTo>
                <a:cubicBezTo>
                  <a:pt x="35054" y="8603"/>
                  <a:pt x="34998" y="8601"/>
                  <a:pt x="34942" y="8601"/>
                </a:cubicBezTo>
                <a:cubicBezTo>
                  <a:pt x="34711" y="8601"/>
                  <a:pt x="34485" y="8640"/>
                  <a:pt x="34280" y="8726"/>
                </a:cubicBezTo>
                <a:cubicBezTo>
                  <a:pt x="33862" y="8895"/>
                  <a:pt x="33518" y="9234"/>
                  <a:pt x="33331" y="9743"/>
                </a:cubicBezTo>
                <a:cubicBezTo>
                  <a:pt x="33275" y="9901"/>
                  <a:pt x="33235" y="10087"/>
                  <a:pt x="33213" y="10290"/>
                </a:cubicBezTo>
                <a:cubicBezTo>
                  <a:pt x="32340" y="9485"/>
                  <a:pt x="31436" y="9033"/>
                  <a:pt x="30529" y="9033"/>
                </a:cubicBezTo>
                <a:cubicBezTo>
                  <a:pt x="29904" y="9033"/>
                  <a:pt x="29278" y="9248"/>
                  <a:pt x="28661" y="9709"/>
                </a:cubicBezTo>
                <a:cubicBezTo>
                  <a:pt x="28314" y="9244"/>
                  <a:pt x="27913" y="9001"/>
                  <a:pt x="27447" y="9001"/>
                </a:cubicBezTo>
                <a:cubicBezTo>
                  <a:pt x="27153" y="9001"/>
                  <a:pt x="26834" y="9098"/>
                  <a:pt x="26487" y="9296"/>
                </a:cubicBezTo>
                <a:cubicBezTo>
                  <a:pt x="25904" y="8803"/>
                  <a:pt x="25306" y="8542"/>
                  <a:pt x="24709" y="8542"/>
                </a:cubicBezTo>
                <a:cubicBezTo>
                  <a:pt x="24132" y="8542"/>
                  <a:pt x="23554" y="8786"/>
                  <a:pt x="22991" y="9296"/>
                </a:cubicBezTo>
                <a:cubicBezTo>
                  <a:pt x="22738" y="9011"/>
                  <a:pt x="22369" y="8866"/>
                  <a:pt x="21976" y="8866"/>
                </a:cubicBezTo>
                <a:cubicBezTo>
                  <a:pt x="21352" y="8866"/>
                  <a:pt x="20667" y="9230"/>
                  <a:pt x="20286" y="9968"/>
                </a:cubicBezTo>
                <a:cubicBezTo>
                  <a:pt x="20054" y="9686"/>
                  <a:pt x="19806" y="9500"/>
                  <a:pt x="19540" y="9426"/>
                </a:cubicBezTo>
                <a:cubicBezTo>
                  <a:pt x="19448" y="9398"/>
                  <a:pt x="19354" y="9384"/>
                  <a:pt x="19257" y="9384"/>
                </a:cubicBezTo>
                <a:cubicBezTo>
                  <a:pt x="18908" y="9384"/>
                  <a:pt x="18528" y="9571"/>
                  <a:pt x="18117" y="9968"/>
                </a:cubicBezTo>
                <a:cubicBezTo>
                  <a:pt x="18032" y="9179"/>
                  <a:pt x="17642" y="8736"/>
                  <a:pt x="17156" y="8736"/>
                </a:cubicBezTo>
                <a:cubicBezTo>
                  <a:pt x="16773" y="8736"/>
                  <a:pt x="16330" y="9012"/>
                  <a:pt x="15932" y="9613"/>
                </a:cubicBezTo>
                <a:cubicBezTo>
                  <a:pt x="15740" y="9121"/>
                  <a:pt x="15435" y="8811"/>
                  <a:pt x="15022" y="8692"/>
                </a:cubicBezTo>
                <a:cubicBezTo>
                  <a:pt x="14886" y="8653"/>
                  <a:pt x="14737" y="8633"/>
                  <a:pt x="14576" y="8633"/>
                </a:cubicBezTo>
                <a:cubicBezTo>
                  <a:pt x="14319" y="8633"/>
                  <a:pt x="14030" y="8684"/>
                  <a:pt x="13707" y="8788"/>
                </a:cubicBezTo>
                <a:cubicBezTo>
                  <a:pt x="13807" y="7895"/>
                  <a:pt x="13475" y="7472"/>
                  <a:pt x="12818" y="7472"/>
                </a:cubicBezTo>
                <a:cubicBezTo>
                  <a:pt x="12553" y="7472"/>
                  <a:pt x="12235" y="7541"/>
                  <a:pt x="11871" y="7676"/>
                </a:cubicBezTo>
                <a:cubicBezTo>
                  <a:pt x="11685" y="6802"/>
                  <a:pt x="11078" y="6411"/>
                  <a:pt x="10401" y="6411"/>
                </a:cubicBezTo>
                <a:cubicBezTo>
                  <a:pt x="9665" y="6411"/>
                  <a:pt x="8845" y="6873"/>
                  <a:pt x="8392" y="7676"/>
                </a:cubicBezTo>
                <a:cubicBezTo>
                  <a:pt x="8093" y="7410"/>
                  <a:pt x="7783" y="7229"/>
                  <a:pt x="7472" y="7128"/>
                </a:cubicBezTo>
                <a:cubicBezTo>
                  <a:pt x="7257" y="7059"/>
                  <a:pt x="7039" y="7026"/>
                  <a:pt x="6818" y="7026"/>
                </a:cubicBezTo>
                <a:cubicBezTo>
                  <a:pt x="6366" y="7026"/>
                  <a:pt x="5902" y="7165"/>
                  <a:pt x="5428" y="7427"/>
                </a:cubicBezTo>
                <a:cubicBezTo>
                  <a:pt x="5422" y="6247"/>
                  <a:pt x="4925" y="5699"/>
                  <a:pt x="4016" y="5660"/>
                </a:cubicBezTo>
                <a:cubicBezTo>
                  <a:pt x="4016" y="5084"/>
                  <a:pt x="3852" y="4609"/>
                  <a:pt x="3598" y="4315"/>
                </a:cubicBezTo>
                <a:cubicBezTo>
                  <a:pt x="3404" y="4085"/>
                  <a:pt x="3156" y="3955"/>
                  <a:pt x="2886" y="3955"/>
                </a:cubicBezTo>
                <a:cubicBezTo>
                  <a:pt x="2615" y="3955"/>
                  <a:pt x="2322" y="4086"/>
                  <a:pt x="2039" y="4378"/>
                </a:cubicBezTo>
                <a:cubicBezTo>
                  <a:pt x="2342" y="3379"/>
                  <a:pt x="1994" y="2765"/>
                  <a:pt x="1411" y="2765"/>
                </a:cubicBezTo>
                <a:cubicBezTo>
                  <a:pt x="1223" y="2765"/>
                  <a:pt x="1009" y="2829"/>
                  <a:pt x="786" y="2966"/>
                </a:cubicBezTo>
                <a:cubicBezTo>
                  <a:pt x="1092" y="1245"/>
                  <a:pt x="841" y="633"/>
                  <a:pt x="290" y="633"/>
                </a:cubicBezTo>
                <a:cubicBezTo>
                  <a:pt x="201" y="633"/>
                  <a:pt x="104" y="649"/>
                  <a:pt x="1" y="679"/>
                </a:cubicBezTo>
                <a:lnTo>
                  <a:pt x="1" y="20975"/>
                </a:lnTo>
                <a:lnTo>
                  <a:pt x="52944" y="20975"/>
                </a:lnTo>
                <a:lnTo>
                  <a:pt x="52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 name="Google Shape;46;p6"/>
          <p:cNvSpPr/>
          <p:nvPr/>
        </p:nvSpPr>
        <p:spPr>
          <a:xfrm rot="10800000" flipH="1">
            <a:off x="-13725" y="42857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8650625" y="34665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4808699">
            <a:off x="8536604" y="3599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48375" y="20367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flipH="1">
            <a:off x="248375" y="6231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4808699" flipH="1">
            <a:off x="235329" y="357529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7"/>
          <p:cNvSpPr txBox="1">
            <a:spLocks noGrp="1"/>
          </p:cNvSpPr>
          <p:nvPr>
            <p:ph type="body" idx="1"/>
          </p:nvPr>
        </p:nvSpPr>
        <p:spPr>
          <a:xfrm>
            <a:off x="726450" y="1754975"/>
            <a:ext cx="4549200" cy="215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5" name="Google Shape;55;p7"/>
          <p:cNvSpPr>
            <a:spLocks noGrp="1"/>
          </p:cNvSpPr>
          <p:nvPr>
            <p:ph type="pic" idx="2"/>
          </p:nvPr>
        </p:nvSpPr>
        <p:spPr>
          <a:xfrm>
            <a:off x="5309550" y="1374425"/>
            <a:ext cx="2900100" cy="2913000"/>
          </a:xfrm>
          <a:prstGeom prst="ellipse">
            <a:avLst/>
          </a:prstGeom>
          <a:noFill/>
          <a:ln w="76200" cap="flat" cmpd="sng">
            <a:solidFill>
              <a:srgbClr val="FFFFFF"/>
            </a:solidFill>
            <a:prstDash val="solid"/>
            <a:round/>
            <a:headEnd type="none" w="sm" len="sm"/>
            <a:tailEnd type="none" w="sm" len="sm"/>
          </a:ln>
          <a:effectLst>
            <a:outerShdw blurRad="85725" dist="19050" dir="7920000" algn="bl" rotWithShape="0">
              <a:srgbClr val="000000">
                <a:alpha val="36000"/>
              </a:srgbClr>
            </a:outerShdw>
          </a:effectLst>
        </p:spPr>
      </p:sp>
      <p:sp>
        <p:nvSpPr>
          <p:cNvPr id="56" name="Google Shape;56;p7"/>
          <p:cNvSpPr/>
          <p:nvPr/>
        </p:nvSpPr>
        <p:spPr>
          <a:xfrm rot="10800000" flipH="1">
            <a:off x="-13725" y="4133350"/>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236200" y="36903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rot="-5608940">
            <a:off x="8593700" y="339374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rot="-4808699">
            <a:off x="597466" y="3748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rot="4808699" flipH="1">
            <a:off x="8315016" y="10856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8"/>
          <p:cNvSpPr/>
          <p:nvPr/>
        </p:nvSpPr>
        <p:spPr>
          <a:xfrm>
            <a:off x="-13725" y="-23202"/>
            <a:ext cx="9176645" cy="1039645"/>
          </a:xfrm>
          <a:custGeom>
            <a:avLst/>
            <a:gdLst/>
            <a:ahLst/>
            <a:cxnLst/>
            <a:rect l="l" t="t" r="r" b="b"/>
            <a:pathLst>
              <a:path w="52973" h="6023" extrusionOk="0">
                <a:moveTo>
                  <a:pt x="1" y="0"/>
                </a:moveTo>
                <a:lnTo>
                  <a:pt x="1" y="5585"/>
                </a:lnTo>
                <a:cubicBezTo>
                  <a:pt x="47" y="5588"/>
                  <a:pt x="93" y="5590"/>
                  <a:pt x="139" y="5590"/>
                </a:cubicBezTo>
                <a:cubicBezTo>
                  <a:pt x="1196" y="5590"/>
                  <a:pt x="1946" y="4782"/>
                  <a:pt x="1740" y="3564"/>
                </a:cubicBezTo>
                <a:lnTo>
                  <a:pt x="1740" y="3564"/>
                </a:lnTo>
                <a:cubicBezTo>
                  <a:pt x="2443" y="4117"/>
                  <a:pt x="3091" y="4401"/>
                  <a:pt x="3609" y="4401"/>
                </a:cubicBezTo>
                <a:cubicBezTo>
                  <a:pt x="4402" y="4401"/>
                  <a:pt x="4893" y="3737"/>
                  <a:pt x="4818" y="2361"/>
                </a:cubicBezTo>
                <a:lnTo>
                  <a:pt x="4818" y="2361"/>
                </a:lnTo>
                <a:cubicBezTo>
                  <a:pt x="5490" y="3313"/>
                  <a:pt x="6263" y="3792"/>
                  <a:pt x="6862" y="3792"/>
                </a:cubicBezTo>
                <a:cubicBezTo>
                  <a:pt x="7024" y="3792"/>
                  <a:pt x="7172" y="3757"/>
                  <a:pt x="7303" y="3688"/>
                </a:cubicBezTo>
                <a:cubicBezTo>
                  <a:pt x="7715" y="3468"/>
                  <a:pt x="7941" y="2903"/>
                  <a:pt x="7822" y="1982"/>
                </a:cubicBezTo>
                <a:lnTo>
                  <a:pt x="7822" y="1982"/>
                </a:lnTo>
                <a:cubicBezTo>
                  <a:pt x="8452" y="2938"/>
                  <a:pt x="9132" y="3453"/>
                  <a:pt x="9855" y="3453"/>
                </a:cubicBezTo>
                <a:cubicBezTo>
                  <a:pt x="10545" y="3453"/>
                  <a:pt x="11274" y="2984"/>
                  <a:pt x="12035" y="1982"/>
                </a:cubicBezTo>
                <a:cubicBezTo>
                  <a:pt x="12199" y="2847"/>
                  <a:pt x="12745" y="3421"/>
                  <a:pt x="13609" y="3421"/>
                </a:cubicBezTo>
                <a:cubicBezTo>
                  <a:pt x="14026" y="3421"/>
                  <a:pt x="14516" y="3287"/>
                  <a:pt x="15073" y="2988"/>
                </a:cubicBezTo>
                <a:cubicBezTo>
                  <a:pt x="15337" y="4028"/>
                  <a:pt x="15952" y="4505"/>
                  <a:pt x="16598" y="4505"/>
                </a:cubicBezTo>
                <a:cubicBezTo>
                  <a:pt x="17239" y="4505"/>
                  <a:pt x="17910" y="4035"/>
                  <a:pt x="18298" y="3180"/>
                </a:cubicBezTo>
                <a:cubicBezTo>
                  <a:pt x="18679" y="3528"/>
                  <a:pt x="19174" y="3716"/>
                  <a:pt x="19662" y="3716"/>
                </a:cubicBezTo>
                <a:cubicBezTo>
                  <a:pt x="20366" y="3716"/>
                  <a:pt x="21054" y="3325"/>
                  <a:pt x="21365" y="2468"/>
                </a:cubicBezTo>
                <a:cubicBezTo>
                  <a:pt x="22085" y="2997"/>
                  <a:pt x="22821" y="3279"/>
                  <a:pt x="23520" y="3279"/>
                </a:cubicBezTo>
                <a:cubicBezTo>
                  <a:pt x="24366" y="3279"/>
                  <a:pt x="25157" y="2865"/>
                  <a:pt x="25798" y="1971"/>
                </a:cubicBezTo>
                <a:cubicBezTo>
                  <a:pt x="26182" y="2314"/>
                  <a:pt x="26636" y="2503"/>
                  <a:pt x="27098" y="2503"/>
                </a:cubicBezTo>
                <a:cubicBezTo>
                  <a:pt x="27654" y="2503"/>
                  <a:pt x="28223" y="2229"/>
                  <a:pt x="28695" y="1621"/>
                </a:cubicBezTo>
                <a:cubicBezTo>
                  <a:pt x="28992" y="2804"/>
                  <a:pt x="29841" y="3535"/>
                  <a:pt x="31019" y="3535"/>
                </a:cubicBezTo>
                <a:cubicBezTo>
                  <a:pt x="31499" y="3535"/>
                  <a:pt x="32034" y="3413"/>
                  <a:pt x="32608" y="3151"/>
                </a:cubicBezTo>
                <a:cubicBezTo>
                  <a:pt x="32811" y="3677"/>
                  <a:pt x="33290" y="4047"/>
                  <a:pt x="33927" y="4047"/>
                </a:cubicBezTo>
                <a:cubicBezTo>
                  <a:pt x="34269" y="4047"/>
                  <a:pt x="34656" y="3940"/>
                  <a:pt x="35071" y="3693"/>
                </a:cubicBezTo>
                <a:cubicBezTo>
                  <a:pt x="35343" y="4374"/>
                  <a:pt x="35952" y="4779"/>
                  <a:pt x="36642" y="4779"/>
                </a:cubicBezTo>
                <a:cubicBezTo>
                  <a:pt x="37166" y="4779"/>
                  <a:pt x="37737" y="4545"/>
                  <a:pt x="38244" y="4021"/>
                </a:cubicBezTo>
                <a:cubicBezTo>
                  <a:pt x="38424" y="4091"/>
                  <a:pt x="38604" y="4123"/>
                  <a:pt x="38777" y="4123"/>
                </a:cubicBezTo>
                <a:cubicBezTo>
                  <a:pt x="39467" y="4123"/>
                  <a:pt x="40048" y="3607"/>
                  <a:pt x="40080" y="2925"/>
                </a:cubicBezTo>
                <a:cubicBezTo>
                  <a:pt x="40340" y="3543"/>
                  <a:pt x="40998" y="4034"/>
                  <a:pt x="41732" y="4034"/>
                </a:cubicBezTo>
                <a:cubicBezTo>
                  <a:pt x="42226" y="4034"/>
                  <a:pt x="42754" y="3813"/>
                  <a:pt x="43220" y="3259"/>
                </a:cubicBezTo>
                <a:lnTo>
                  <a:pt x="43220" y="3259"/>
                </a:lnTo>
                <a:cubicBezTo>
                  <a:pt x="43196" y="4177"/>
                  <a:pt x="43898" y="4879"/>
                  <a:pt x="44771" y="4879"/>
                </a:cubicBezTo>
                <a:cubicBezTo>
                  <a:pt x="45132" y="4879"/>
                  <a:pt x="45522" y="4758"/>
                  <a:pt x="45902" y="4484"/>
                </a:cubicBezTo>
                <a:cubicBezTo>
                  <a:pt x="46224" y="4902"/>
                  <a:pt x="46648" y="5173"/>
                  <a:pt x="47190" y="5258"/>
                </a:cubicBezTo>
                <a:cubicBezTo>
                  <a:pt x="47316" y="5277"/>
                  <a:pt x="47449" y="5287"/>
                  <a:pt x="47587" y="5287"/>
                </a:cubicBezTo>
                <a:cubicBezTo>
                  <a:pt x="47900" y="5287"/>
                  <a:pt x="48245" y="5236"/>
                  <a:pt x="48624" y="5122"/>
                </a:cubicBezTo>
                <a:cubicBezTo>
                  <a:pt x="49024" y="5732"/>
                  <a:pt x="49494" y="6023"/>
                  <a:pt x="49916" y="6023"/>
                </a:cubicBezTo>
                <a:cubicBezTo>
                  <a:pt x="50446" y="6023"/>
                  <a:pt x="50900" y="5563"/>
                  <a:pt x="51041" y="4704"/>
                </a:cubicBezTo>
                <a:cubicBezTo>
                  <a:pt x="51338" y="5225"/>
                  <a:pt x="51783" y="5517"/>
                  <a:pt x="52241" y="5517"/>
                </a:cubicBezTo>
                <a:cubicBezTo>
                  <a:pt x="52488" y="5517"/>
                  <a:pt x="52739" y="5432"/>
                  <a:pt x="52973" y="5252"/>
                </a:cubicBezTo>
                <a:lnTo>
                  <a:pt x="52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2001525" y="1307100"/>
            <a:ext cx="51411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9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4" name="Google Shape;64;p8"/>
          <p:cNvSpPr/>
          <p:nvPr/>
        </p:nvSpPr>
        <p:spPr>
          <a:xfrm>
            <a:off x="2600" y="2807125"/>
            <a:ext cx="9143999" cy="4028413"/>
          </a:xfrm>
          <a:custGeom>
            <a:avLst/>
            <a:gdLst/>
            <a:ahLst/>
            <a:cxnLst/>
            <a:rect l="l" t="t" r="r" b="b"/>
            <a:pathLst>
              <a:path w="52945" h="28153" extrusionOk="0">
                <a:moveTo>
                  <a:pt x="52944" y="0"/>
                </a:moveTo>
                <a:cubicBezTo>
                  <a:pt x="51374" y="395"/>
                  <a:pt x="50482" y="1768"/>
                  <a:pt x="50973" y="3631"/>
                </a:cubicBezTo>
                <a:cubicBezTo>
                  <a:pt x="50686" y="3541"/>
                  <a:pt x="50414" y="3498"/>
                  <a:pt x="50162" y="3498"/>
                </a:cubicBezTo>
                <a:cubicBezTo>
                  <a:pt x="49061" y="3498"/>
                  <a:pt x="48323" y="4314"/>
                  <a:pt x="48218" y="5540"/>
                </a:cubicBezTo>
                <a:cubicBezTo>
                  <a:pt x="48023" y="5461"/>
                  <a:pt x="47823" y="5423"/>
                  <a:pt x="47626" y="5423"/>
                </a:cubicBezTo>
                <a:cubicBezTo>
                  <a:pt x="46632" y="5423"/>
                  <a:pt x="45700" y="6372"/>
                  <a:pt x="45817" y="7658"/>
                </a:cubicBezTo>
                <a:cubicBezTo>
                  <a:pt x="45322" y="7205"/>
                  <a:pt x="44707" y="6981"/>
                  <a:pt x="44119" y="6981"/>
                </a:cubicBezTo>
                <a:cubicBezTo>
                  <a:pt x="43440" y="6981"/>
                  <a:pt x="42799" y="7280"/>
                  <a:pt x="42423" y="7867"/>
                </a:cubicBezTo>
                <a:cubicBezTo>
                  <a:pt x="42356" y="7980"/>
                  <a:pt x="42294" y="8098"/>
                  <a:pt x="42243" y="8234"/>
                </a:cubicBezTo>
                <a:cubicBezTo>
                  <a:pt x="41846" y="7793"/>
                  <a:pt x="41346" y="7593"/>
                  <a:pt x="40867" y="7593"/>
                </a:cubicBezTo>
                <a:cubicBezTo>
                  <a:pt x="39874" y="7593"/>
                  <a:pt x="38969" y="8453"/>
                  <a:pt x="39255" y="9810"/>
                </a:cubicBezTo>
                <a:cubicBezTo>
                  <a:pt x="38979" y="9725"/>
                  <a:pt x="38713" y="9691"/>
                  <a:pt x="38453" y="9691"/>
                </a:cubicBezTo>
                <a:cubicBezTo>
                  <a:pt x="38002" y="9691"/>
                  <a:pt x="37567" y="9810"/>
                  <a:pt x="37211" y="10013"/>
                </a:cubicBezTo>
                <a:cubicBezTo>
                  <a:pt x="36968" y="10148"/>
                  <a:pt x="36759" y="10318"/>
                  <a:pt x="36578" y="10515"/>
                </a:cubicBezTo>
                <a:cubicBezTo>
                  <a:pt x="36217" y="10911"/>
                  <a:pt x="36008" y="11419"/>
                  <a:pt x="36019" y="11961"/>
                </a:cubicBezTo>
                <a:cubicBezTo>
                  <a:pt x="35878" y="11871"/>
                  <a:pt x="35748" y="11786"/>
                  <a:pt x="35607" y="11724"/>
                </a:cubicBezTo>
                <a:cubicBezTo>
                  <a:pt x="35274" y="11566"/>
                  <a:pt x="34946" y="11488"/>
                  <a:pt x="34622" y="11488"/>
                </a:cubicBezTo>
                <a:cubicBezTo>
                  <a:pt x="34077" y="11488"/>
                  <a:pt x="33545" y="11708"/>
                  <a:pt x="33021" y="12136"/>
                </a:cubicBezTo>
                <a:cubicBezTo>
                  <a:pt x="32925" y="11882"/>
                  <a:pt x="32772" y="11668"/>
                  <a:pt x="32597" y="11481"/>
                </a:cubicBezTo>
                <a:cubicBezTo>
                  <a:pt x="32275" y="11159"/>
                  <a:pt x="31857" y="10945"/>
                  <a:pt x="31411" y="10860"/>
                </a:cubicBezTo>
                <a:cubicBezTo>
                  <a:pt x="31261" y="10831"/>
                  <a:pt x="31109" y="10817"/>
                  <a:pt x="30956" y="10817"/>
                </a:cubicBezTo>
                <a:cubicBezTo>
                  <a:pt x="30060" y="10817"/>
                  <a:pt x="29162" y="11317"/>
                  <a:pt x="28858" y="12373"/>
                </a:cubicBezTo>
                <a:cubicBezTo>
                  <a:pt x="28311" y="11908"/>
                  <a:pt x="27816" y="11687"/>
                  <a:pt x="27361" y="11687"/>
                </a:cubicBezTo>
                <a:cubicBezTo>
                  <a:pt x="27281" y="11687"/>
                  <a:pt x="27202" y="11694"/>
                  <a:pt x="27125" y="11707"/>
                </a:cubicBezTo>
                <a:cubicBezTo>
                  <a:pt x="26611" y="11797"/>
                  <a:pt x="26148" y="12193"/>
                  <a:pt x="25735" y="12853"/>
                </a:cubicBezTo>
                <a:cubicBezTo>
                  <a:pt x="25059" y="12269"/>
                  <a:pt x="24395" y="11982"/>
                  <a:pt x="23742" y="11982"/>
                </a:cubicBezTo>
                <a:cubicBezTo>
                  <a:pt x="23145" y="11982"/>
                  <a:pt x="22556" y="12221"/>
                  <a:pt x="21974" y="12690"/>
                </a:cubicBezTo>
                <a:cubicBezTo>
                  <a:pt x="21561" y="11853"/>
                  <a:pt x="21003" y="11459"/>
                  <a:pt x="20318" y="11459"/>
                </a:cubicBezTo>
                <a:cubicBezTo>
                  <a:pt x="19898" y="11459"/>
                  <a:pt x="19430" y="11608"/>
                  <a:pt x="18919" y="11893"/>
                </a:cubicBezTo>
                <a:cubicBezTo>
                  <a:pt x="19034" y="10751"/>
                  <a:pt x="18353" y="9964"/>
                  <a:pt x="17495" y="9964"/>
                </a:cubicBezTo>
                <a:cubicBezTo>
                  <a:pt x="17051" y="9964"/>
                  <a:pt x="16559" y="10175"/>
                  <a:pt x="16107" y="10657"/>
                </a:cubicBezTo>
                <a:cubicBezTo>
                  <a:pt x="15945" y="9993"/>
                  <a:pt x="15434" y="9648"/>
                  <a:pt x="14873" y="9648"/>
                </a:cubicBezTo>
                <a:cubicBezTo>
                  <a:pt x="14221" y="9648"/>
                  <a:pt x="13500" y="10112"/>
                  <a:pt x="13176" y="11080"/>
                </a:cubicBezTo>
                <a:cubicBezTo>
                  <a:pt x="12815" y="10264"/>
                  <a:pt x="12309" y="9828"/>
                  <a:pt x="11634" y="9828"/>
                </a:cubicBezTo>
                <a:cubicBezTo>
                  <a:pt x="11273" y="9828"/>
                  <a:pt x="10864" y="9953"/>
                  <a:pt x="10403" y="10211"/>
                </a:cubicBezTo>
                <a:cubicBezTo>
                  <a:pt x="10599" y="9252"/>
                  <a:pt x="9807" y="8500"/>
                  <a:pt x="8857" y="8500"/>
                </a:cubicBezTo>
                <a:cubicBezTo>
                  <a:pt x="8711" y="8500"/>
                  <a:pt x="8560" y="8518"/>
                  <a:pt x="8409" y="8556"/>
                </a:cubicBezTo>
                <a:cubicBezTo>
                  <a:pt x="8362" y="7598"/>
                  <a:pt x="7742" y="7190"/>
                  <a:pt x="6990" y="7190"/>
                </a:cubicBezTo>
                <a:cubicBezTo>
                  <a:pt x="6571" y="7190"/>
                  <a:pt x="6112" y="7317"/>
                  <a:pt x="5687" y="7545"/>
                </a:cubicBezTo>
                <a:cubicBezTo>
                  <a:pt x="5654" y="6879"/>
                  <a:pt x="5484" y="6393"/>
                  <a:pt x="5174" y="6082"/>
                </a:cubicBezTo>
                <a:cubicBezTo>
                  <a:pt x="4889" y="5798"/>
                  <a:pt x="4500" y="5655"/>
                  <a:pt x="3993" y="5655"/>
                </a:cubicBezTo>
                <a:cubicBezTo>
                  <a:pt x="3947" y="5655"/>
                  <a:pt x="3900" y="5656"/>
                  <a:pt x="3852" y="5659"/>
                </a:cubicBezTo>
                <a:cubicBezTo>
                  <a:pt x="4055" y="4354"/>
                  <a:pt x="3660" y="3360"/>
                  <a:pt x="2813" y="2909"/>
                </a:cubicBezTo>
                <a:cubicBezTo>
                  <a:pt x="2488" y="2737"/>
                  <a:pt x="2098" y="2641"/>
                  <a:pt x="1653" y="2641"/>
                </a:cubicBezTo>
                <a:cubicBezTo>
                  <a:pt x="1511" y="2641"/>
                  <a:pt x="1363" y="2651"/>
                  <a:pt x="1209" y="2671"/>
                </a:cubicBezTo>
                <a:cubicBezTo>
                  <a:pt x="1198" y="1621"/>
                  <a:pt x="786" y="1000"/>
                  <a:pt x="1" y="751"/>
                </a:cubicBezTo>
                <a:lnTo>
                  <a:pt x="1" y="28152"/>
                </a:lnTo>
                <a:lnTo>
                  <a:pt x="52944" y="28152"/>
                </a:lnTo>
                <a:lnTo>
                  <a:pt x="52944" y="0"/>
                </a:ln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5608940">
            <a:off x="8234300" y="2244997"/>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txBox="1">
            <a:spLocks noGrp="1"/>
          </p:cNvSpPr>
          <p:nvPr>
            <p:ph type="subTitle" idx="1"/>
          </p:nvPr>
        </p:nvSpPr>
        <p:spPr>
          <a:xfrm>
            <a:off x="985153" y="1503925"/>
            <a:ext cx="34917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 name="Google Shape;68;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9"/>
          <p:cNvSpPr txBox="1">
            <a:spLocks noGrp="1"/>
          </p:cNvSpPr>
          <p:nvPr>
            <p:ph type="subTitle" idx="2"/>
          </p:nvPr>
        </p:nvSpPr>
        <p:spPr>
          <a:xfrm>
            <a:off x="4667147" y="1503925"/>
            <a:ext cx="34917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9"/>
          <p:cNvSpPr/>
          <p:nvPr/>
        </p:nvSpPr>
        <p:spPr>
          <a:xfrm>
            <a:off x="0" y="3595025"/>
            <a:ext cx="9143999" cy="1908967"/>
          </a:xfrm>
          <a:custGeom>
            <a:avLst/>
            <a:gdLst/>
            <a:ahLst/>
            <a:cxnLst/>
            <a:rect l="l" t="t" r="r" b="b"/>
            <a:pathLst>
              <a:path w="52945" h="14679" extrusionOk="0">
                <a:moveTo>
                  <a:pt x="1" y="1"/>
                </a:moveTo>
                <a:lnTo>
                  <a:pt x="1" y="14678"/>
                </a:lnTo>
                <a:lnTo>
                  <a:pt x="52944" y="14678"/>
                </a:lnTo>
                <a:lnTo>
                  <a:pt x="52944" y="2745"/>
                </a:lnTo>
                <a:cubicBezTo>
                  <a:pt x="51674" y="2966"/>
                  <a:pt x="50578" y="3807"/>
                  <a:pt x="50646" y="5004"/>
                </a:cubicBezTo>
                <a:cubicBezTo>
                  <a:pt x="50362" y="4631"/>
                  <a:pt x="49846" y="4437"/>
                  <a:pt x="49294" y="4437"/>
                </a:cubicBezTo>
                <a:cubicBezTo>
                  <a:pt x="49044" y="4437"/>
                  <a:pt x="48786" y="4477"/>
                  <a:pt x="48539" y="4558"/>
                </a:cubicBezTo>
                <a:cubicBezTo>
                  <a:pt x="47636" y="4857"/>
                  <a:pt x="46873" y="5704"/>
                  <a:pt x="47133" y="7173"/>
                </a:cubicBezTo>
                <a:cubicBezTo>
                  <a:pt x="46929" y="6996"/>
                  <a:pt x="46397" y="6784"/>
                  <a:pt x="45807" y="6784"/>
                </a:cubicBezTo>
                <a:cubicBezTo>
                  <a:pt x="45173" y="6784"/>
                  <a:pt x="44472" y="7029"/>
                  <a:pt x="44039" y="7828"/>
                </a:cubicBezTo>
                <a:cubicBezTo>
                  <a:pt x="43779" y="7283"/>
                  <a:pt x="43346" y="7081"/>
                  <a:pt x="42921" y="7081"/>
                </a:cubicBezTo>
                <a:cubicBezTo>
                  <a:pt x="42420" y="7081"/>
                  <a:pt x="41929" y="7362"/>
                  <a:pt x="41746" y="7698"/>
                </a:cubicBezTo>
                <a:cubicBezTo>
                  <a:pt x="41412" y="7360"/>
                  <a:pt x="40984" y="7212"/>
                  <a:pt x="40544" y="7212"/>
                </a:cubicBezTo>
                <a:cubicBezTo>
                  <a:pt x="40300" y="7212"/>
                  <a:pt x="40052" y="7258"/>
                  <a:pt x="39814" y="7342"/>
                </a:cubicBezTo>
                <a:cubicBezTo>
                  <a:pt x="38967" y="7636"/>
                  <a:pt x="38239" y="8398"/>
                  <a:pt x="38278" y="9251"/>
                </a:cubicBezTo>
                <a:cubicBezTo>
                  <a:pt x="37879" y="8844"/>
                  <a:pt x="37427" y="8670"/>
                  <a:pt x="36987" y="8670"/>
                </a:cubicBezTo>
                <a:cubicBezTo>
                  <a:pt x="36268" y="8670"/>
                  <a:pt x="35584" y="9133"/>
                  <a:pt x="35223" y="9799"/>
                </a:cubicBezTo>
                <a:cubicBezTo>
                  <a:pt x="35270" y="9363"/>
                  <a:pt x="34789" y="8457"/>
                  <a:pt x="33945" y="8457"/>
                </a:cubicBezTo>
                <a:cubicBezTo>
                  <a:pt x="33675" y="8457"/>
                  <a:pt x="33366" y="8550"/>
                  <a:pt x="33026" y="8782"/>
                </a:cubicBezTo>
                <a:cubicBezTo>
                  <a:pt x="32903" y="7848"/>
                  <a:pt x="32177" y="7430"/>
                  <a:pt x="31390" y="7430"/>
                </a:cubicBezTo>
                <a:cubicBezTo>
                  <a:pt x="30883" y="7430"/>
                  <a:pt x="30351" y="7603"/>
                  <a:pt x="29937" y="7924"/>
                </a:cubicBezTo>
                <a:cubicBezTo>
                  <a:pt x="29525" y="8246"/>
                  <a:pt x="29237" y="8703"/>
                  <a:pt x="29197" y="9274"/>
                </a:cubicBezTo>
                <a:cubicBezTo>
                  <a:pt x="28893" y="9030"/>
                  <a:pt x="28454" y="8892"/>
                  <a:pt x="28008" y="8892"/>
                </a:cubicBezTo>
                <a:cubicBezTo>
                  <a:pt x="27418" y="8892"/>
                  <a:pt x="26814" y="9134"/>
                  <a:pt x="26492" y="9697"/>
                </a:cubicBezTo>
                <a:cubicBezTo>
                  <a:pt x="26261" y="9048"/>
                  <a:pt x="25734" y="8735"/>
                  <a:pt x="25188" y="8735"/>
                </a:cubicBezTo>
                <a:cubicBezTo>
                  <a:pt x="24679" y="8735"/>
                  <a:pt x="24154" y="9007"/>
                  <a:pt x="23838" y="9533"/>
                </a:cubicBezTo>
                <a:cubicBezTo>
                  <a:pt x="23580" y="8831"/>
                  <a:pt x="22856" y="8419"/>
                  <a:pt x="22085" y="8419"/>
                </a:cubicBezTo>
                <a:cubicBezTo>
                  <a:pt x="21945" y="8419"/>
                  <a:pt x="21804" y="8433"/>
                  <a:pt x="21664" y="8460"/>
                </a:cubicBezTo>
                <a:cubicBezTo>
                  <a:pt x="20788" y="8641"/>
                  <a:pt x="19947" y="9381"/>
                  <a:pt x="19772" y="10861"/>
                </a:cubicBezTo>
                <a:cubicBezTo>
                  <a:pt x="19373" y="10220"/>
                  <a:pt x="18773" y="9976"/>
                  <a:pt x="18186" y="9976"/>
                </a:cubicBezTo>
                <a:cubicBezTo>
                  <a:pt x="17626" y="9976"/>
                  <a:pt x="17079" y="10198"/>
                  <a:pt x="16734" y="10510"/>
                </a:cubicBezTo>
                <a:lnTo>
                  <a:pt x="16734" y="10510"/>
                </a:lnTo>
                <a:cubicBezTo>
                  <a:pt x="16747" y="9561"/>
                  <a:pt x="16251" y="9053"/>
                  <a:pt x="15638" y="9053"/>
                </a:cubicBezTo>
                <a:cubicBezTo>
                  <a:pt x="15485" y="9053"/>
                  <a:pt x="15325" y="9085"/>
                  <a:pt x="15164" y="9149"/>
                </a:cubicBezTo>
                <a:cubicBezTo>
                  <a:pt x="14869" y="8208"/>
                  <a:pt x="14248" y="7763"/>
                  <a:pt x="13530" y="7763"/>
                </a:cubicBezTo>
                <a:cubicBezTo>
                  <a:pt x="13106" y="7763"/>
                  <a:pt x="12649" y="7918"/>
                  <a:pt x="12204" y="8218"/>
                </a:cubicBezTo>
                <a:cubicBezTo>
                  <a:pt x="12035" y="8330"/>
                  <a:pt x="11866" y="8460"/>
                  <a:pt x="11702" y="8619"/>
                </a:cubicBezTo>
                <a:cubicBezTo>
                  <a:pt x="11362" y="8249"/>
                  <a:pt x="10883" y="8078"/>
                  <a:pt x="10419" y="8078"/>
                </a:cubicBezTo>
                <a:cubicBezTo>
                  <a:pt x="10019" y="8078"/>
                  <a:pt x="9630" y="8205"/>
                  <a:pt x="9353" y="8443"/>
                </a:cubicBezTo>
                <a:cubicBezTo>
                  <a:pt x="9688" y="7142"/>
                  <a:pt x="9028" y="6811"/>
                  <a:pt x="8501" y="6811"/>
                </a:cubicBezTo>
                <a:cubicBezTo>
                  <a:pt x="8362" y="6811"/>
                  <a:pt x="8233" y="6834"/>
                  <a:pt x="8133" y="6868"/>
                </a:cubicBezTo>
                <a:cubicBezTo>
                  <a:pt x="8047" y="5983"/>
                  <a:pt x="7535" y="5526"/>
                  <a:pt x="6946" y="5526"/>
                </a:cubicBezTo>
                <a:cubicBezTo>
                  <a:pt x="6409" y="5526"/>
                  <a:pt x="5807" y="5908"/>
                  <a:pt x="5411" y="6693"/>
                </a:cubicBezTo>
                <a:cubicBezTo>
                  <a:pt x="5467" y="5880"/>
                  <a:pt x="5004" y="5315"/>
                  <a:pt x="4417" y="5032"/>
                </a:cubicBezTo>
                <a:cubicBezTo>
                  <a:pt x="4139" y="4895"/>
                  <a:pt x="3834" y="4825"/>
                  <a:pt x="3547" y="4825"/>
                </a:cubicBezTo>
                <a:cubicBezTo>
                  <a:pt x="3314" y="4825"/>
                  <a:pt x="3093" y="4871"/>
                  <a:pt x="2909" y="4965"/>
                </a:cubicBezTo>
                <a:cubicBezTo>
                  <a:pt x="3477" y="3819"/>
                  <a:pt x="2650" y="3059"/>
                  <a:pt x="1977" y="3059"/>
                </a:cubicBezTo>
                <a:cubicBezTo>
                  <a:pt x="1861" y="3059"/>
                  <a:pt x="1749" y="3082"/>
                  <a:pt x="1650" y="3129"/>
                </a:cubicBezTo>
                <a:cubicBezTo>
                  <a:pt x="2011" y="1435"/>
                  <a:pt x="1170" y="447"/>
                  <a:pt x="1" y="1"/>
                </a:cubicBezTo>
                <a:close/>
              </a:path>
            </a:pathLst>
          </a:custGeom>
          <a:solidFill>
            <a:srgbClr val="459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flipH="1">
            <a:off x="758650" y="91539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4808699">
            <a:off x="8628404" y="26563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rot="-5608940">
            <a:off x="295250" y="26590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4808699" flipH="1">
            <a:off x="7860654" y="9395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4"/>
        <p:cNvGrpSpPr/>
        <p:nvPr/>
      </p:nvGrpSpPr>
      <p:grpSpPr>
        <a:xfrm>
          <a:off x="0" y="0"/>
          <a:ext cx="0" cy="0"/>
          <a:chOff x="0" y="0"/>
          <a:chExt cx="0" cy="0"/>
        </a:xfrm>
      </p:grpSpPr>
      <p:sp>
        <p:nvSpPr>
          <p:cNvPr id="85" name="Google Shape;85;p11"/>
          <p:cNvSpPr txBox="1">
            <a:spLocks noGrp="1"/>
          </p:cNvSpPr>
          <p:nvPr>
            <p:ph type="title" hasCustomPrompt="1"/>
          </p:nvPr>
        </p:nvSpPr>
        <p:spPr>
          <a:xfrm>
            <a:off x="865625" y="1952850"/>
            <a:ext cx="47448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6" name="Google Shape;86;p11"/>
          <p:cNvSpPr txBox="1">
            <a:spLocks noGrp="1"/>
          </p:cNvSpPr>
          <p:nvPr>
            <p:ph type="subTitle" idx="1"/>
          </p:nvPr>
        </p:nvSpPr>
        <p:spPr>
          <a:xfrm>
            <a:off x="865625" y="2816250"/>
            <a:ext cx="47448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 name="Google Shape;87;p11"/>
          <p:cNvSpPr/>
          <p:nvPr/>
        </p:nvSpPr>
        <p:spPr>
          <a:xfrm rot="-4808699">
            <a:off x="533279" y="17501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a:off x="-39525" y="3214176"/>
            <a:ext cx="9231225" cy="3218453"/>
          </a:xfrm>
          <a:custGeom>
            <a:avLst/>
            <a:gdLst/>
            <a:ahLst/>
            <a:cxnLst/>
            <a:rect l="l" t="t" r="r" b="b"/>
            <a:pathLst>
              <a:path w="52945" h="20976" extrusionOk="0">
                <a:moveTo>
                  <a:pt x="52944" y="1"/>
                </a:moveTo>
                <a:cubicBezTo>
                  <a:pt x="52289" y="165"/>
                  <a:pt x="51787" y="679"/>
                  <a:pt x="51651" y="1475"/>
                </a:cubicBezTo>
                <a:cubicBezTo>
                  <a:pt x="51606" y="1695"/>
                  <a:pt x="51595" y="1932"/>
                  <a:pt x="51617" y="2198"/>
                </a:cubicBezTo>
                <a:cubicBezTo>
                  <a:pt x="51399" y="2087"/>
                  <a:pt x="51187" y="2036"/>
                  <a:pt x="50991" y="2036"/>
                </a:cubicBezTo>
                <a:cubicBezTo>
                  <a:pt x="50313" y="2036"/>
                  <a:pt x="49832" y="2641"/>
                  <a:pt x="49968" y="3395"/>
                </a:cubicBezTo>
                <a:cubicBezTo>
                  <a:pt x="49720" y="3304"/>
                  <a:pt x="49498" y="3262"/>
                  <a:pt x="49299" y="3262"/>
                </a:cubicBezTo>
                <a:cubicBezTo>
                  <a:pt x="48956" y="3262"/>
                  <a:pt x="48680" y="3387"/>
                  <a:pt x="48455" y="3598"/>
                </a:cubicBezTo>
                <a:cubicBezTo>
                  <a:pt x="48376" y="3677"/>
                  <a:pt x="48297" y="3762"/>
                  <a:pt x="48229" y="3852"/>
                </a:cubicBezTo>
                <a:cubicBezTo>
                  <a:pt x="47763" y="3580"/>
                  <a:pt x="47281" y="3453"/>
                  <a:pt x="46834" y="3453"/>
                </a:cubicBezTo>
                <a:cubicBezTo>
                  <a:pt x="45722" y="3453"/>
                  <a:pt x="44829" y="4244"/>
                  <a:pt x="44942" y="5569"/>
                </a:cubicBezTo>
                <a:cubicBezTo>
                  <a:pt x="44723" y="5536"/>
                  <a:pt x="44518" y="5521"/>
                  <a:pt x="44325" y="5521"/>
                </a:cubicBezTo>
                <a:cubicBezTo>
                  <a:pt x="42988" y="5521"/>
                  <a:pt x="42254" y="6277"/>
                  <a:pt x="41943" y="7388"/>
                </a:cubicBezTo>
                <a:cubicBezTo>
                  <a:pt x="41555" y="6878"/>
                  <a:pt x="40937" y="6589"/>
                  <a:pt x="40336" y="6589"/>
                </a:cubicBezTo>
                <a:cubicBezTo>
                  <a:pt x="39810" y="6589"/>
                  <a:pt x="39296" y="6810"/>
                  <a:pt x="38956" y="7297"/>
                </a:cubicBezTo>
                <a:cubicBezTo>
                  <a:pt x="38623" y="6959"/>
                  <a:pt x="38235" y="6795"/>
                  <a:pt x="37868" y="6795"/>
                </a:cubicBezTo>
                <a:cubicBezTo>
                  <a:pt x="37861" y="6795"/>
                  <a:pt x="37855" y="6795"/>
                  <a:pt x="37849" y="6795"/>
                </a:cubicBezTo>
                <a:cubicBezTo>
                  <a:pt x="37448" y="6795"/>
                  <a:pt x="37058" y="6992"/>
                  <a:pt x="36776" y="7354"/>
                </a:cubicBezTo>
                <a:cubicBezTo>
                  <a:pt x="36601" y="7580"/>
                  <a:pt x="36460" y="7862"/>
                  <a:pt x="36381" y="8206"/>
                </a:cubicBezTo>
                <a:cubicBezTo>
                  <a:pt x="36347" y="8376"/>
                  <a:pt x="36319" y="8557"/>
                  <a:pt x="36313" y="8749"/>
                </a:cubicBezTo>
                <a:cubicBezTo>
                  <a:pt x="36302" y="8862"/>
                  <a:pt x="36302" y="8969"/>
                  <a:pt x="36313" y="9093"/>
                </a:cubicBezTo>
                <a:cubicBezTo>
                  <a:pt x="36234" y="9031"/>
                  <a:pt x="36149" y="8975"/>
                  <a:pt x="36064" y="8924"/>
                </a:cubicBezTo>
                <a:cubicBezTo>
                  <a:pt x="35754" y="8737"/>
                  <a:pt x="35426" y="8630"/>
                  <a:pt x="35110" y="8607"/>
                </a:cubicBezTo>
                <a:cubicBezTo>
                  <a:pt x="35054" y="8603"/>
                  <a:pt x="34998" y="8601"/>
                  <a:pt x="34942" y="8601"/>
                </a:cubicBezTo>
                <a:cubicBezTo>
                  <a:pt x="34711" y="8601"/>
                  <a:pt x="34485" y="8640"/>
                  <a:pt x="34280" y="8726"/>
                </a:cubicBezTo>
                <a:cubicBezTo>
                  <a:pt x="33862" y="8895"/>
                  <a:pt x="33518" y="9234"/>
                  <a:pt x="33331" y="9743"/>
                </a:cubicBezTo>
                <a:cubicBezTo>
                  <a:pt x="33275" y="9901"/>
                  <a:pt x="33235" y="10087"/>
                  <a:pt x="33213" y="10290"/>
                </a:cubicBezTo>
                <a:cubicBezTo>
                  <a:pt x="32340" y="9485"/>
                  <a:pt x="31436" y="9033"/>
                  <a:pt x="30529" y="9033"/>
                </a:cubicBezTo>
                <a:cubicBezTo>
                  <a:pt x="29904" y="9033"/>
                  <a:pt x="29278" y="9248"/>
                  <a:pt x="28661" y="9709"/>
                </a:cubicBezTo>
                <a:cubicBezTo>
                  <a:pt x="28314" y="9244"/>
                  <a:pt x="27913" y="9001"/>
                  <a:pt x="27447" y="9001"/>
                </a:cubicBezTo>
                <a:cubicBezTo>
                  <a:pt x="27153" y="9001"/>
                  <a:pt x="26834" y="9098"/>
                  <a:pt x="26487" y="9296"/>
                </a:cubicBezTo>
                <a:cubicBezTo>
                  <a:pt x="25904" y="8803"/>
                  <a:pt x="25306" y="8542"/>
                  <a:pt x="24709" y="8542"/>
                </a:cubicBezTo>
                <a:cubicBezTo>
                  <a:pt x="24132" y="8542"/>
                  <a:pt x="23554" y="8786"/>
                  <a:pt x="22991" y="9296"/>
                </a:cubicBezTo>
                <a:cubicBezTo>
                  <a:pt x="22738" y="9011"/>
                  <a:pt x="22369" y="8866"/>
                  <a:pt x="21976" y="8866"/>
                </a:cubicBezTo>
                <a:cubicBezTo>
                  <a:pt x="21352" y="8866"/>
                  <a:pt x="20667" y="9230"/>
                  <a:pt x="20286" y="9968"/>
                </a:cubicBezTo>
                <a:cubicBezTo>
                  <a:pt x="20054" y="9686"/>
                  <a:pt x="19806" y="9500"/>
                  <a:pt x="19540" y="9426"/>
                </a:cubicBezTo>
                <a:cubicBezTo>
                  <a:pt x="19448" y="9398"/>
                  <a:pt x="19354" y="9384"/>
                  <a:pt x="19257" y="9384"/>
                </a:cubicBezTo>
                <a:cubicBezTo>
                  <a:pt x="18908" y="9384"/>
                  <a:pt x="18528" y="9571"/>
                  <a:pt x="18117" y="9968"/>
                </a:cubicBezTo>
                <a:cubicBezTo>
                  <a:pt x="18032" y="9179"/>
                  <a:pt x="17642" y="8736"/>
                  <a:pt x="17156" y="8736"/>
                </a:cubicBezTo>
                <a:cubicBezTo>
                  <a:pt x="16773" y="8736"/>
                  <a:pt x="16330" y="9012"/>
                  <a:pt x="15932" y="9613"/>
                </a:cubicBezTo>
                <a:cubicBezTo>
                  <a:pt x="15740" y="9121"/>
                  <a:pt x="15435" y="8811"/>
                  <a:pt x="15022" y="8692"/>
                </a:cubicBezTo>
                <a:cubicBezTo>
                  <a:pt x="14886" y="8653"/>
                  <a:pt x="14737" y="8633"/>
                  <a:pt x="14576" y="8633"/>
                </a:cubicBezTo>
                <a:cubicBezTo>
                  <a:pt x="14319" y="8633"/>
                  <a:pt x="14030" y="8684"/>
                  <a:pt x="13707" y="8788"/>
                </a:cubicBezTo>
                <a:cubicBezTo>
                  <a:pt x="13807" y="7895"/>
                  <a:pt x="13475" y="7472"/>
                  <a:pt x="12818" y="7472"/>
                </a:cubicBezTo>
                <a:cubicBezTo>
                  <a:pt x="12553" y="7472"/>
                  <a:pt x="12235" y="7541"/>
                  <a:pt x="11871" y="7676"/>
                </a:cubicBezTo>
                <a:cubicBezTo>
                  <a:pt x="11685" y="6802"/>
                  <a:pt x="11078" y="6411"/>
                  <a:pt x="10401" y="6411"/>
                </a:cubicBezTo>
                <a:cubicBezTo>
                  <a:pt x="9665" y="6411"/>
                  <a:pt x="8845" y="6873"/>
                  <a:pt x="8392" y="7676"/>
                </a:cubicBezTo>
                <a:cubicBezTo>
                  <a:pt x="8093" y="7410"/>
                  <a:pt x="7783" y="7229"/>
                  <a:pt x="7472" y="7128"/>
                </a:cubicBezTo>
                <a:cubicBezTo>
                  <a:pt x="7257" y="7059"/>
                  <a:pt x="7039" y="7026"/>
                  <a:pt x="6818" y="7026"/>
                </a:cubicBezTo>
                <a:cubicBezTo>
                  <a:pt x="6366" y="7026"/>
                  <a:pt x="5902" y="7165"/>
                  <a:pt x="5428" y="7427"/>
                </a:cubicBezTo>
                <a:cubicBezTo>
                  <a:pt x="5422" y="6247"/>
                  <a:pt x="4925" y="5699"/>
                  <a:pt x="4016" y="5660"/>
                </a:cubicBezTo>
                <a:cubicBezTo>
                  <a:pt x="4016" y="5084"/>
                  <a:pt x="3852" y="4609"/>
                  <a:pt x="3598" y="4315"/>
                </a:cubicBezTo>
                <a:cubicBezTo>
                  <a:pt x="3404" y="4085"/>
                  <a:pt x="3156" y="3955"/>
                  <a:pt x="2886" y="3955"/>
                </a:cubicBezTo>
                <a:cubicBezTo>
                  <a:pt x="2615" y="3955"/>
                  <a:pt x="2322" y="4086"/>
                  <a:pt x="2039" y="4378"/>
                </a:cubicBezTo>
                <a:cubicBezTo>
                  <a:pt x="2342" y="3379"/>
                  <a:pt x="1994" y="2765"/>
                  <a:pt x="1411" y="2765"/>
                </a:cubicBezTo>
                <a:cubicBezTo>
                  <a:pt x="1223" y="2765"/>
                  <a:pt x="1009" y="2829"/>
                  <a:pt x="786" y="2966"/>
                </a:cubicBezTo>
                <a:cubicBezTo>
                  <a:pt x="1092" y="1245"/>
                  <a:pt x="841" y="633"/>
                  <a:pt x="290" y="633"/>
                </a:cubicBezTo>
                <a:cubicBezTo>
                  <a:pt x="201" y="633"/>
                  <a:pt x="104" y="649"/>
                  <a:pt x="1" y="679"/>
                </a:cubicBezTo>
                <a:lnTo>
                  <a:pt x="1" y="20975"/>
                </a:lnTo>
                <a:lnTo>
                  <a:pt x="52944" y="20975"/>
                </a:lnTo>
                <a:lnTo>
                  <a:pt x="529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1pPr>
            <a:lvl2pPr marL="914400" lvl="1"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7" r:id="rId17"/>
    <p:sldLayoutId id="214748366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6"/>
          <p:cNvGrpSpPr/>
          <p:nvPr/>
        </p:nvGrpSpPr>
        <p:grpSpPr>
          <a:xfrm>
            <a:off x="7230356" y="351163"/>
            <a:ext cx="1124257" cy="1088781"/>
            <a:chOff x="5781364" y="3850650"/>
            <a:chExt cx="743802" cy="720332"/>
          </a:xfrm>
        </p:grpSpPr>
        <p:sp>
          <p:nvSpPr>
            <p:cNvPr id="206" name="Google Shape;206;p26"/>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6"/>
          <p:cNvGrpSpPr/>
          <p:nvPr/>
        </p:nvGrpSpPr>
        <p:grpSpPr>
          <a:xfrm>
            <a:off x="933030" y="3469578"/>
            <a:ext cx="1168312" cy="1580725"/>
            <a:chOff x="6936220" y="1615095"/>
            <a:chExt cx="706294" cy="1109766"/>
          </a:xfrm>
        </p:grpSpPr>
        <p:sp>
          <p:nvSpPr>
            <p:cNvPr id="218" name="Google Shape;218;p26"/>
            <p:cNvSpPr/>
            <p:nvPr/>
          </p:nvSpPr>
          <p:spPr>
            <a:xfrm>
              <a:off x="6936220" y="1615095"/>
              <a:ext cx="706294" cy="1109766"/>
            </a:xfrm>
            <a:custGeom>
              <a:avLst/>
              <a:gdLst/>
              <a:ahLst/>
              <a:cxnLst/>
              <a:rect l="l" t="t" r="r" b="b"/>
              <a:pathLst>
                <a:path w="22596" h="35504" extrusionOk="0">
                  <a:moveTo>
                    <a:pt x="4262" y="0"/>
                  </a:moveTo>
                  <a:cubicBezTo>
                    <a:pt x="4161" y="0"/>
                    <a:pt x="4060" y="5"/>
                    <a:pt x="3959" y="16"/>
                  </a:cubicBezTo>
                  <a:cubicBezTo>
                    <a:pt x="3649" y="50"/>
                    <a:pt x="3349" y="129"/>
                    <a:pt x="3061" y="259"/>
                  </a:cubicBezTo>
                  <a:cubicBezTo>
                    <a:pt x="2965" y="298"/>
                    <a:pt x="2864" y="349"/>
                    <a:pt x="2773" y="405"/>
                  </a:cubicBezTo>
                  <a:cubicBezTo>
                    <a:pt x="2124" y="767"/>
                    <a:pt x="1559" y="1360"/>
                    <a:pt x="1102" y="2156"/>
                  </a:cubicBezTo>
                  <a:cubicBezTo>
                    <a:pt x="1090" y="2162"/>
                    <a:pt x="1090" y="2179"/>
                    <a:pt x="1085" y="2184"/>
                  </a:cubicBezTo>
                  <a:lnTo>
                    <a:pt x="1028" y="2275"/>
                  </a:lnTo>
                  <a:cubicBezTo>
                    <a:pt x="1017" y="2297"/>
                    <a:pt x="1006" y="2320"/>
                    <a:pt x="994" y="2337"/>
                  </a:cubicBezTo>
                  <a:lnTo>
                    <a:pt x="966" y="2388"/>
                  </a:lnTo>
                  <a:cubicBezTo>
                    <a:pt x="656" y="2981"/>
                    <a:pt x="401" y="3664"/>
                    <a:pt x="238" y="4381"/>
                  </a:cubicBezTo>
                  <a:cubicBezTo>
                    <a:pt x="215" y="4472"/>
                    <a:pt x="198" y="4562"/>
                    <a:pt x="181" y="4664"/>
                  </a:cubicBezTo>
                  <a:lnTo>
                    <a:pt x="181" y="4669"/>
                  </a:lnTo>
                  <a:cubicBezTo>
                    <a:pt x="46" y="5358"/>
                    <a:pt x="0" y="6058"/>
                    <a:pt x="40" y="6697"/>
                  </a:cubicBezTo>
                  <a:lnTo>
                    <a:pt x="40" y="6730"/>
                  </a:lnTo>
                  <a:lnTo>
                    <a:pt x="40" y="6742"/>
                  </a:lnTo>
                  <a:cubicBezTo>
                    <a:pt x="46" y="6815"/>
                    <a:pt x="46" y="6877"/>
                    <a:pt x="57" y="6939"/>
                  </a:cubicBezTo>
                  <a:cubicBezTo>
                    <a:pt x="63" y="6985"/>
                    <a:pt x="63" y="7018"/>
                    <a:pt x="68" y="7064"/>
                  </a:cubicBezTo>
                  <a:cubicBezTo>
                    <a:pt x="74" y="7098"/>
                    <a:pt x="74" y="7137"/>
                    <a:pt x="85" y="7177"/>
                  </a:cubicBezTo>
                  <a:cubicBezTo>
                    <a:pt x="238" y="8171"/>
                    <a:pt x="718" y="9080"/>
                    <a:pt x="1435" y="9774"/>
                  </a:cubicBezTo>
                  <a:cubicBezTo>
                    <a:pt x="1378" y="9899"/>
                    <a:pt x="1356" y="10034"/>
                    <a:pt x="1339" y="10170"/>
                  </a:cubicBezTo>
                  <a:cubicBezTo>
                    <a:pt x="1294" y="10610"/>
                    <a:pt x="1480" y="11045"/>
                    <a:pt x="1825" y="11316"/>
                  </a:cubicBezTo>
                  <a:cubicBezTo>
                    <a:pt x="2081" y="11519"/>
                    <a:pt x="2379" y="11616"/>
                    <a:pt x="2726" y="11616"/>
                  </a:cubicBezTo>
                  <a:cubicBezTo>
                    <a:pt x="2746" y="11616"/>
                    <a:pt x="2765" y="11616"/>
                    <a:pt x="2785" y="11615"/>
                  </a:cubicBezTo>
                  <a:cubicBezTo>
                    <a:pt x="2977" y="11864"/>
                    <a:pt x="3253" y="12033"/>
                    <a:pt x="3564" y="12107"/>
                  </a:cubicBezTo>
                  <a:cubicBezTo>
                    <a:pt x="3632" y="12124"/>
                    <a:pt x="3705" y="12135"/>
                    <a:pt x="3773" y="12135"/>
                  </a:cubicBezTo>
                  <a:cubicBezTo>
                    <a:pt x="3773" y="12643"/>
                    <a:pt x="3801" y="13135"/>
                    <a:pt x="3852" y="13603"/>
                  </a:cubicBezTo>
                  <a:cubicBezTo>
                    <a:pt x="3948" y="14439"/>
                    <a:pt x="4168" y="15252"/>
                    <a:pt x="4507" y="16026"/>
                  </a:cubicBezTo>
                  <a:cubicBezTo>
                    <a:pt x="4383" y="16523"/>
                    <a:pt x="4394" y="17043"/>
                    <a:pt x="4552" y="17539"/>
                  </a:cubicBezTo>
                  <a:cubicBezTo>
                    <a:pt x="4846" y="18454"/>
                    <a:pt x="5569" y="19149"/>
                    <a:pt x="6478" y="19386"/>
                  </a:cubicBezTo>
                  <a:cubicBezTo>
                    <a:pt x="6608" y="19420"/>
                    <a:pt x="6738" y="19443"/>
                    <a:pt x="6868" y="19465"/>
                  </a:cubicBezTo>
                  <a:cubicBezTo>
                    <a:pt x="6642" y="19861"/>
                    <a:pt x="6540" y="20324"/>
                    <a:pt x="6597" y="20787"/>
                  </a:cubicBezTo>
                  <a:cubicBezTo>
                    <a:pt x="6670" y="21385"/>
                    <a:pt x="6992" y="21927"/>
                    <a:pt x="7489" y="22272"/>
                  </a:cubicBezTo>
                  <a:cubicBezTo>
                    <a:pt x="7545" y="22317"/>
                    <a:pt x="7607" y="22351"/>
                    <a:pt x="7670" y="22385"/>
                  </a:cubicBezTo>
                  <a:cubicBezTo>
                    <a:pt x="7461" y="22938"/>
                    <a:pt x="7077" y="23509"/>
                    <a:pt x="6501" y="24186"/>
                  </a:cubicBezTo>
                  <a:cubicBezTo>
                    <a:pt x="6263" y="24457"/>
                    <a:pt x="6150" y="24802"/>
                    <a:pt x="6173" y="25163"/>
                  </a:cubicBezTo>
                  <a:cubicBezTo>
                    <a:pt x="6201" y="25519"/>
                    <a:pt x="6365" y="25847"/>
                    <a:pt x="6630" y="26078"/>
                  </a:cubicBezTo>
                  <a:cubicBezTo>
                    <a:pt x="6822" y="26242"/>
                    <a:pt x="7054" y="26355"/>
                    <a:pt x="7297" y="26389"/>
                  </a:cubicBezTo>
                  <a:cubicBezTo>
                    <a:pt x="7212" y="26507"/>
                    <a:pt x="7133" y="26620"/>
                    <a:pt x="7054" y="26733"/>
                  </a:cubicBezTo>
                  <a:cubicBezTo>
                    <a:pt x="6920" y="26716"/>
                    <a:pt x="6788" y="26707"/>
                    <a:pt x="6658" y="26707"/>
                  </a:cubicBezTo>
                  <a:cubicBezTo>
                    <a:pt x="6580" y="26707"/>
                    <a:pt x="6503" y="26710"/>
                    <a:pt x="6427" y="26716"/>
                  </a:cubicBezTo>
                  <a:cubicBezTo>
                    <a:pt x="5823" y="26745"/>
                    <a:pt x="5269" y="27095"/>
                    <a:pt x="4993" y="27631"/>
                  </a:cubicBezTo>
                  <a:lnTo>
                    <a:pt x="4987" y="27648"/>
                  </a:lnTo>
                  <a:cubicBezTo>
                    <a:pt x="4959" y="27710"/>
                    <a:pt x="4931" y="27767"/>
                    <a:pt x="4908" y="27835"/>
                  </a:cubicBezTo>
                  <a:lnTo>
                    <a:pt x="4908" y="27846"/>
                  </a:lnTo>
                  <a:cubicBezTo>
                    <a:pt x="4739" y="28315"/>
                    <a:pt x="4789" y="28834"/>
                    <a:pt x="5038" y="29263"/>
                  </a:cubicBezTo>
                  <a:cubicBezTo>
                    <a:pt x="5490" y="30054"/>
                    <a:pt x="6229" y="30681"/>
                    <a:pt x="7223" y="31127"/>
                  </a:cubicBezTo>
                  <a:cubicBezTo>
                    <a:pt x="7548" y="31271"/>
                    <a:pt x="7906" y="31347"/>
                    <a:pt x="8261" y="31347"/>
                  </a:cubicBezTo>
                  <a:cubicBezTo>
                    <a:pt x="8462" y="31347"/>
                    <a:pt x="8662" y="31323"/>
                    <a:pt x="8855" y="31274"/>
                  </a:cubicBezTo>
                  <a:cubicBezTo>
                    <a:pt x="9443" y="31133"/>
                    <a:pt x="9979" y="30958"/>
                    <a:pt x="10488" y="30760"/>
                  </a:cubicBezTo>
                  <a:cubicBezTo>
                    <a:pt x="10657" y="30856"/>
                    <a:pt x="10838" y="30958"/>
                    <a:pt x="11018" y="31037"/>
                  </a:cubicBezTo>
                  <a:lnTo>
                    <a:pt x="11030" y="31042"/>
                  </a:lnTo>
                  <a:cubicBezTo>
                    <a:pt x="11109" y="31076"/>
                    <a:pt x="11188" y="31110"/>
                    <a:pt x="11261" y="31138"/>
                  </a:cubicBezTo>
                  <a:lnTo>
                    <a:pt x="11628" y="32573"/>
                  </a:lnTo>
                  <a:cubicBezTo>
                    <a:pt x="11758" y="33250"/>
                    <a:pt x="12300" y="35391"/>
                    <a:pt x="13995" y="35498"/>
                  </a:cubicBezTo>
                  <a:cubicBezTo>
                    <a:pt x="14028" y="35504"/>
                    <a:pt x="14074" y="35504"/>
                    <a:pt x="14107" y="35504"/>
                  </a:cubicBezTo>
                  <a:lnTo>
                    <a:pt x="14198" y="35504"/>
                  </a:lnTo>
                  <a:cubicBezTo>
                    <a:pt x="14254" y="35504"/>
                    <a:pt x="14311" y="35498"/>
                    <a:pt x="14379" y="35487"/>
                  </a:cubicBezTo>
                  <a:cubicBezTo>
                    <a:pt x="14763" y="35430"/>
                    <a:pt x="15113" y="35306"/>
                    <a:pt x="15384" y="35103"/>
                  </a:cubicBezTo>
                  <a:lnTo>
                    <a:pt x="15401" y="35091"/>
                  </a:lnTo>
                  <a:cubicBezTo>
                    <a:pt x="15440" y="35063"/>
                    <a:pt x="15480" y="35035"/>
                    <a:pt x="15514" y="35007"/>
                  </a:cubicBezTo>
                  <a:cubicBezTo>
                    <a:pt x="16180" y="34481"/>
                    <a:pt x="16395" y="33685"/>
                    <a:pt x="16220" y="32657"/>
                  </a:cubicBezTo>
                  <a:cubicBezTo>
                    <a:pt x="16722" y="31754"/>
                    <a:pt x="17315" y="30421"/>
                    <a:pt x="17739" y="29258"/>
                  </a:cubicBezTo>
                  <a:cubicBezTo>
                    <a:pt x="18202" y="28552"/>
                    <a:pt x="18507" y="27705"/>
                    <a:pt x="18648" y="26728"/>
                  </a:cubicBezTo>
                  <a:lnTo>
                    <a:pt x="19840" y="26462"/>
                  </a:lnTo>
                  <a:cubicBezTo>
                    <a:pt x="19981" y="26496"/>
                    <a:pt x="20195" y="26536"/>
                    <a:pt x="20421" y="26536"/>
                  </a:cubicBezTo>
                  <a:cubicBezTo>
                    <a:pt x="21189" y="26536"/>
                    <a:pt x="21901" y="26123"/>
                    <a:pt x="22285" y="25457"/>
                  </a:cubicBezTo>
                  <a:lnTo>
                    <a:pt x="22291" y="25451"/>
                  </a:lnTo>
                  <a:lnTo>
                    <a:pt x="22296" y="25434"/>
                  </a:lnTo>
                  <a:cubicBezTo>
                    <a:pt x="22307" y="25418"/>
                    <a:pt x="22319" y="25401"/>
                    <a:pt x="22324" y="25378"/>
                  </a:cubicBezTo>
                  <a:cubicBezTo>
                    <a:pt x="22336" y="25372"/>
                    <a:pt x="22336" y="25367"/>
                    <a:pt x="22341" y="25361"/>
                  </a:cubicBezTo>
                  <a:lnTo>
                    <a:pt x="22347" y="25338"/>
                  </a:lnTo>
                  <a:cubicBezTo>
                    <a:pt x="22522" y="24983"/>
                    <a:pt x="22595" y="24587"/>
                    <a:pt x="22550" y="24192"/>
                  </a:cubicBezTo>
                  <a:cubicBezTo>
                    <a:pt x="22545" y="24152"/>
                    <a:pt x="22545" y="24107"/>
                    <a:pt x="22539" y="24073"/>
                  </a:cubicBezTo>
                  <a:cubicBezTo>
                    <a:pt x="22539" y="24068"/>
                    <a:pt x="22539" y="24051"/>
                    <a:pt x="22533" y="24045"/>
                  </a:cubicBezTo>
                  <a:cubicBezTo>
                    <a:pt x="22522" y="24011"/>
                    <a:pt x="22516" y="23977"/>
                    <a:pt x="22511" y="23949"/>
                  </a:cubicBezTo>
                  <a:lnTo>
                    <a:pt x="22494" y="23893"/>
                  </a:lnTo>
                  <a:lnTo>
                    <a:pt x="22488" y="23870"/>
                  </a:lnTo>
                  <a:cubicBezTo>
                    <a:pt x="22285" y="23063"/>
                    <a:pt x="21630" y="22453"/>
                    <a:pt x="20811" y="22295"/>
                  </a:cubicBezTo>
                  <a:cubicBezTo>
                    <a:pt x="20672" y="22272"/>
                    <a:pt x="20536" y="22259"/>
                    <a:pt x="20400" y="22259"/>
                  </a:cubicBezTo>
                  <a:cubicBezTo>
                    <a:pt x="20298" y="22259"/>
                    <a:pt x="20196" y="22266"/>
                    <a:pt x="20094" y="22283"/>
                  </a:cubicBezTo>
                  <a:cubicBezTo>
                    <a:pt x="20094" y="22272"/>
                    <a:pt x="20105" y="22272"/>
                    <a:pt x="20105" y="22266"/>
                  </a:cubicBezTo>
                  <a:cubicBezTo>
                    <a:pt x="20116" y="22244"/>
                    <a:pt x="20122" y="22232"/>
                    <a:pt x="20139" y="22210"/>
                  </a:cubicBezTo>
                  <a:cubicBezTo>
                    <a:pt x="20161" y="22176"/>
                    <a:pt x="20178" y="22142"/>
                    <a:pt x="20195" y="22114"/>
                  </a:cubicBezTo>
                  <a:cubicBezTo>
                    <a:pt x="20207" y="22091"/>
                    <a:pt x="20218" y="22069"/>
                    <a:pt x="20229" y="22046"/>
                  </a:cubicBezTo>
                  <a:cubicBezTo>
                    <a:pt x="20246" y="22012"/>
                    <a:pt x="20263" y="21978"/>
                    <a:pt x="20280" y="21944"/>
                  </a:cubicBezTo>
                  <a:lnTo>
                    <a:pt x="20286" y="21927"/>
                  </a:lnTo>
                  <a:cubicBezTo>
                    <a:pt x="20291" y="21905"/>
                    <a:pt x="20303" y="21894"/>
                    <a:pt x="20314" y="21871"/>
                  </a:cubicBezTo>
                  <a:cubicBezTo>
                    <a:pt x="20331" y="21837"/>
                    <a:pt x="20348" y="21792"/>
                    <a:pt x="20365" y="21758"/>
                  </a:cubicBezTo>
                  <a:lnTo>
                    <a:pt x="20370" y="21747"/>
                  </a:lnTo>
                  <a:lnTo>
                    <a:pt x="20393" y="21702"/>
                  </a:lnTo>
                  <a:cubicBezTo>
                    <a:pt x="20416" y="21639"/>
                    <a:pt x="20433" y="21583"/>
                    <a:pt x="20455" y="21526"/>
                  </a:cubicBezTo>
                  <a:cubicBezTo>
                    <a:pt x="20489" y="21419"/>
                    <a:pt x="20517" y="21306"/>
                    <a:pt x="20540" y="21199"/>
                  </a:cubicBezTo>
                  <a:cubicBezTo>
                    <a:pt x="20709" y="20420"/>
                    <a:pt x="20568" y="19589"/>
                    <a:pt x="20150" y="18878"/>
                  </a:cubicBezTo>
                  <a:lnTo>
                    <a:pt x="20116" y="18810"/>
                  </a:lnTo>
                  <a:lnTo>
                    <a:pt x="20105" y="18793"/>
                  </a:lnTo>
                  <a:cubicBezTo>
                    <a:pt x="20026" y="18669"/>
                    <a:pt x="19936" y="18539"/>
                    <a:pt x="19840" y="18420"/>
                  </a:cubicBezTo>
                  <a:cubicBezTo>
                    <a:pt x="19834" y="18392"/>
                    <a:pt x="19828" y="18358"/>
                    <a:pt x="19823" y="18336"/>
                  </a:cubicBezTo>
                  <a:lnTo>
                    <a:pt x="19811" y="18313"/>
                  </a:lnTo>
                  <a:lnTo>
                    <a:pt x="19749" y="18104"/>
                  </a:lnTo>
                  <a:cubicBezTo>
                    <a:pt x="19738" y="18053"/>
                    <a:pt x="19715" y="18003"/>
                    <a:pt x="19698" y="17952"/>
                  </a:cubicBezTo>
                  <a:lnTo>
                    <a:pt x="19687" y="17923"/>
                  </a:lnTo>
                  <a:cubicBezTo>
                    <a:pt x="19681" y="17912"/>
                    <a:pt x="19681" y="17895"/>
                    <a:pt x="19670" y="17884"/>
                  </a:cubicBezTo>
                  <a:cubicBezTo>
                    <a:pt x="19331" y="16952"/>
                    <a:pt x="18767" y="16162"/>
                    <a:pt x="18044" y="15591"/>
                  </a:cubicBezTo>
                  <a:cubicBezTo>
                    <a:pt x="18134" y="13987"/>
                    <a:pt x="17801" y="12429"/>
                    <a:pt x="17095" y="11175"/>
                  </a:cubicBezTo>
                  <a:cubicBezTo>
                    <a:pt x="16553" y="10209"/>
                    <a:pt x="15661" y="8876"/>
                    <a:pt x="14260" y="8408"/>
                  </a:cubicBezTo>
                  <a:cubicBezTo>
                    <a:pt x="13989" y="8320"/>
                    <a:pt x="13710" y="8277"/>
                    <a:pt x="13432" y="8277"/>
                  </a:cubicBezTo>
                  <a:cubicBezTo>
                    <a:pt x="12821" y="8277"/>
                    <a:pt x="12218" y="8486"/>
                    <a:pt x="11724" y="8882"/>
                  </a:cubicBezTo>
                  <a:cubicBezTo>
                    <a:pt x="10973" y="9492"/>
                    <a:pt x="10595" y="10407"/>
                    <a:pt x="10691" y="11356"/>
                  </a:cubicBezTo>
                  <a:cubicBezTo>
                    <a:pt x="10815" y="12468"/>
                    <a:pt x="11566" y="13247"/>
                    <a:pt x="12238" y="13824"/>
                  </a:cubicBezTo>
                  <a:cubicBezTo>
                    <a:pt x="11384" y="13496"/>
                    <a:pt x="10452" y="13319"/>
                    <a:pt x="9550" y="13319"/>
                  </a:cubicBezTo>
                  <a:cubicBezTo>
                    <a:pt x="9254" y="13319"/>
                    <a:pt x="8961" y="13338"/>
                    <a:pt x="8675" y="13377"/>
                  </a:cubicBezTo>
                  <a:cubicBezTo>
                    <a:pt x="8133" y="13456"/>
                    <a:pt x="7376" y="13592"/>
                    <a:pt x="6653" y="13897"/>
                  </a:cubicBezTo>
                  <a:cubicBezTo>
                    <a:pt x="6613" y="13699"/>
                    <a:pt x="6580" y="13502"/>
                    <a:pt x="6551" y="13304"/>
                  </a:cubicBezTo>
                  <a:cubicBezTo>
                    <a:pt x="6495" y="12852"/>
                    <a:pt x="6478" y="12361"/>
                    <a:pt x="6495" y="11853"/>
                  </a:cubicBezTo>
                  <a:lnTo>
                    <a:pt x="6495" y="11853"/>
                  </a:lnTo>
                  <a:cubicBezTo>
                    <a:pt x="6579" y="11866"/>
                    <a:pt x="6662" y="11872"/>
                    <a:pt x="6744" y="11872"/>
                  </a:cubicBezTo>
                  <a:cubicBezTo>
                    <a:pt x="6948" y="11872"/>
                    <a:pt x="7145" y="11832"/>
                    <a:pt x="7331" y="11751"/>
                  </a:cubicBezTo>
                  <a:cubicBezTo>
                    <a:pt x="7630" y="11615"/>
                    <a:pt x="7862" y="11395"/>
                    <a:pt x="8003" y="11113"/>
                  </a:cubicBezTo>
                  <a:cubicBezTo>
                    <a:pt x="8375" y="11056"/>
                    <a:pt x="8669" y="10893"/>
                    <a:pt x="8884" y="10633"/>
                  </a:cubicBezTo>
                  <a:cubicBezTo>
                    <a:pt x="9177" y="10294"/>
                    <a:pt x="9268" y="9837"/>
                    <a:pt x="9138" y="9413"/>
                  </a:cubicBezTo>
                  <a:cubicBezTo>
                    <a:pt x="9053" y="9136"/>
                    <a:pt x="8901" y="8905"/>
                    <a:pt x="8652" y="8707"/>
                  </a:cubicBezTo>
                  <a:cubicBezTo>
                    <a:pt x="8714" y="8594"/>
                    <a:pt x="8771" y="8481"/>
                    <a:pt x="8822" y="8368"/>
                  </a:cubicBezTo>
                  <a:lnTo>
                    <a:pt x="8839" y="8346"/>
                  </a:lnTo>
                  <a:lnTo>
                    <a:pt x="8839" y="8340"/>
                  </a:lnTo>
                  <a:cubicBezTo>
                    <a:pt x="8850" y="8306"/>
                    <a:pt x="8867" y="8278"/>
                    <a:pt x="8878" y="8238"/>
                  </a:cubicBezTo>
                  <a:lnTo>
                    <a:pt x="8884" y="8221"/>
                  </a:lnTo>
                  <a:cubicBezTo>
                    <a:pt x="8906" y="8176"/>
                    <a:pt x="8923" y="8137"/>
                    <a:pt x="8935" y="8086"/>
                  </a:cubicBezTo>
                  <a:lnTo>
                    <a:pt x="8940" y="8063"/>
                  </a:lnTo>
                  <a:cubicBezTo>
                    <a:pt x="9189" y="7391"/>
                    <a:pt x="9279" y="6697"/>
                    <a:pt x="9206" y="5979"/>
                  </a:cubicBezTo>
                  <a:cubicBezTo>
                    <a:pt x="9189" y="5833"/>
                    <a:pt x="9166" y="5691"/>
                    <a:pt x="9138" y="5550"/>
                  </a:cubicBezTo>
                  <a:lnTo>
                    <a:pt x="9098" y="5319"/>
                  </a:lnTo>
                  <a:lnTo>
                    <a:pt x="9093" y="5285"/>
                  </a:lnTo>
                  <a:cubicBezTo>
                    <a:pt x="8912" y="4443"/>
                    <a:pt x="8584" y="3591"/>
                    <a:pt x="8133" y="2811"/>
                  </a:cubicBezTo>
                  <a:cubicBezTo>
                    <a:pt x="8082" y="2727"/>
                    <a:pt x="8031" y="2647"/>
                    <a:pt x="7980" y="2563"/>
                  </a:cubicBezTo>
                  <a:lnTo>
                    <a:pt x="7974" y="2551"/>
                  </a:lnTo>
                  <a:lnTo>
                    <a:pt x="7941" y="2501"/>
                  </a:lnTo>
                  <a:cubicBezTo>
                    <a:pt x="6922" y="894"/>
                    <a:pt x="5596" y="0"/>
                    <a:pt x="4262"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7097594" y="1904779"/>
              <a:ext cx="514458" cy="795849"/>
            </a:xfrm>
            <a:custGeom>
              <a:avLst/>
              <a:gdLst/>
              <a:ahLst/>
              <a:cxnLst/>
              <a:rect l="l" t="t" r="r" b="b"/>
              <a:pathLst>
                <a:path w="16023" h="24787" extrusionOk="0">
                  <a:moveTo>
                    <a:pt x="8107" y="0"/>
                  </a:moveTo>
                  <a:cubicBezTo>
                    <a:pt x="7241" y="0"/>
                    <a:pt x="6512" y="808"/>
                    <a:pt x="6608" y="1711"/>
                  </a:cubicBezTo>
                  <a:cubicBezTo>
                    <a:pt x="6716" y="2688"/>
                    <a:pt x="7732" y="3360"/>
                    <a:pt x="8404" y="3959"/>
                  </a:cubicBezTo>
                  <a:cubicBezTo>
                    <a:pt x="9082" y="4574"/>
                    <a:pt x="9771" y="5314"/>
                    <a:pt x="9771" y="6286"/>
                  </a:cubicBezTo>
                  <a:cubicBezTo>
                    <a:pt x="9724" y="6284"/>
                    <a:pt x="9677" y="6283"/>
                    <a:pt x="9629" y="6283"/>
                  </a:cubicBezTo>
                  <a:cubicBezTo>
                    <a:pt x="9341" y="6283"/>
                    <a:pt x="9034" y="6312"/>
                    <a:pt x="8715" y="6370"/>
                  </a:cubicBezTo>
                  <a:cubicBezTo>
                    <a:pt x="8528" y="6410"/>
                    <a:pt x="8353" y="6455"/>
                    <a:pt x="8178" y="6511"/>
                  </a:cubicBezTo>
                  <a:cubicBezTo>
                    <a:pt x="7169" y="5565"/>
                    <a:pt x="5617" y="5052"/>
                    <a:pt x="4237" y="5052"/>
                  </a:cubicBezTo>
                  <a:cubicBezTo>
                    <a:pt x="3995" y="5052"/>
                    <a:pt x="3758" y="5068"/>
                    <a:pt x="3530" y="5100"/>
                  </a:cubicBezTo>
                  <a:cubicBezTo>
                    <a:pt x="2565" y="5241"/>
                    <a:pt x="1356" y="5517"/>
                    <a:pt x="701" y="6308"/>
                  </a:cubicBezTo>
                  <a:cubicBezTo>
                    <a:pt x="1" y="7155"/>
                    <a:pt x="498" y="8443"/>
                    <a:pt x="1520" y="8714"/>
                  </a:cubicBezTo>
                  <a:cubicBezTo>
                    <a:pt x="1659" y="8751"/>
                    <a:pt x="1799" y="8768"/>
                    <a:pt x="1939" y="8768"/>
                  </a:cubicBezTo>
                  <a:cubicBezTo>
                    <a:pt x="2754" y="8768"/>
                    <a:pt x="3575" y="8203"/>
                    <a:pt x="4265" y="7861"/>
                  </a:cubicBezTo>
                  <a:cubicBezTo>
                    <a:pt x="4787" y="7602"/>
                    <a:pt x="5302" y="7443"/>
                    <a:pt x="5777" y="7443"/>
                  </a:cubicBezTo>
                  <a:cubicBezTo>
                    <a:pt x="6047" y="7443"/>
                    <a:pt x="6303" y="7494"/>
                    <a:pt x="6540" y="7607"/>
                  </a:cubicBezTo>
                  <a:lnTo>
                    <a:pt x="6546" y="7607"/>
                  </a:lnTo>
                  <a:cubicBezTo>
                    <a:pt x="5756" y="8488"/>
                    <a:pt x="5338" y="9730"/>
                    <a:pt x="5524" y="11086"/>
                  </a:cubicBezTo>
                  <a:lnTo>
                    <a:pt x="4558" y="10719"/>
                  </a:lnTo>
                  <a:cubicBezTo>
                    <a:pt x="4395" y="10657"/>
                    <a:pt x="4248" y="10566"/>
                    <a:pt x="4123" y="10431"/>
                  </a:cubicBezTo>
                  <a:cubicBezTo>
                    <a:pt x="4050" y="10346"/>
                    <a:pt x="3948" y="10273"/>
                    <a:pt x="3835" y="10216"/>
                  </a:cubicBezTo>
                  <a:cubicBezTo>
                    <a:pt x="3830" y="10210"/>
                    <a:pt x="3824" y="10210"/>
                    <a:pt x="3813" y="10210"/>
                  </a:cubicBezTo>
                  <a:cubicBezTo>
                    <a:pt x="3700" y="10162"/>
                    <a:pt x="3581" y="10139"/>
                    <a:pt x="3463" y="10139"/>
                  </a:cubicBezTo>
                  <a:cubicBezTo>
                    <a:pt x="3206" y="10139"/>
                    <a:pt x="2953" y="10248"/>
                    <a:pt x="2779" y="10453"/>
                  </a:cubicBezTo>
                  <a:cubicBezTo>
                    <a:pt x="2424" y="10860"/>
                    <a:pt x="2503" y="11481"/>
                    <a:pt x="2937" y="11792"/>
                  </a:cubicBezTo>
                  <a:cubicBezTo>
                    <a:pt x="3011" y="11842"/>
                    <a:pt x="3107" y="11893"/>
                    <a:pt x="3203" y="11927"/>
                  </a:cubicBezTo>
                  <a:cubicBezTo>
                    <a:pt x="3231" y="11933"/>
                    <a:pt x="3248" y="11950"/>
                    <a:pt x="3276" y="11961"/>
                  </a:cubicBezTo>
                  <a:cubicBezTo>
                    <a:pt x="3418" y="12023"/>
                    <a:pt x="3547" y="12125"/>
                    <a:pt x="3643" y="12238"/>
                  </a:cubicBezTo>
                  <a:lnTo>
                    <a:pt x="5377" y="14847"/>
                  </a:lnTo>
                  <a:cubicBezTo>
                    <a:pt x="5355" y="14869"/>
                    <a:pt x="5332" y="14898"/>
                    <a:pt x="5309" y="14920"/>
                  </a:cubicBezTo>
                  <a:cubicBezTo>
                    <a:pt x="5168" y="15084"/>
                    <a:pt x="5044" y="15253"/>
                    <a:pt x="4925" y="15434"/>
                  </a:cubicBezTo>
                  <a:cubicBezTo>
                    <a:pt x="3965" y="16389"/>
                    <a:pt x="3005" y="17569"/>
                    <a:pt x="2446" y="18518"/>
                  </a:cubicBezTo>
                  <a:cubicBezTo>
                    <a:pt x="2407" y="18583"/>
                    <a:pt x="2341" y="18625"/>
                    <a:pt x="2266" y="18625"/>
                  </a:cubicBezTo>
                  <a:cubicBezTo>
                    <a:pt x="2244" y="18625"/>
                    <a:pt x="2221" y="18621"/>
                    <a:pt x="2198" y="18614"/>
                  </a:cubicBezTo>
                  <a:cubicBezTo>
                    <a:pt x="1885" y="18516"/>
                    <a:pt x="1585" y="18469"/>
                    <a:pt x="1324" y="18469"/>
                  </a:cubicBezTo>
                  <a:cubicBezTo>
                    <a:pt x="1283" y="18469"/>
                    <a:pt x="1243" y="18470"/>
                    <a:pt x="1204" y="18472"/>
                  </a:cubicBezTo>
                  <a:cubicBezTo>
                    <a:pt x="1029" y="18478"/>
                    <a:pt x="876" y="18585"/>
                    <a:pt x="808" y="18727"/>
                  </a:cubicBezTo>
                  <a:cubicBezTo>
                    <a:pt x="803" y="18744"/>
                    <a:pt x="791" y="18760"/>
                    <a:pt x="780" y="18783"/>
                  </a:cubicBezTo>
                  <a:cubicBezTo>
                    <a:pt x="735" y="18902"/>
                    <a:pt x="746" y="19043"/>
                    <a:pt x="814" y="19167"/>
                  </a:cubicBezTo>
                  <a:cubicBezTo>
                    <a:pt x="1170" y="19783"/>
                    <a:pt x="1752" y="20212"/>
                    <a:pt x="2441" y="20517"/>
                  </a:cubicBezTo>
                  <a:cubicBezTo>
                    <a:pt x="2607" y="20593"/>
                    <a:pt x="2788" y="20629"/>
                    <a:pt x="2969" y="20629"/>
                  </a:cubicBezTo>
                  <a:cubicBezTo>
                    <a:pt x="3070" y="20629"/>
                    <a:pt x="3172" y="20618"/>
                    <a:pt x="3271" y="20596"/>
                  </a:cubicBezTo>
                  <a:cubicBezTo>
                    <a:pt x="3994" y="20421"/>
                    <a:pt x="4683" y="20184"/>
                    <a:pt x="5338" y="19867"/>
                  </a:cubicBezTo>
                  <a:lnTo>
                    <a:pt x="5355" y="19884"/>
                  </a:lnTo>
                  <a:cubicBezTo>
                    <a:pt x="5829" y="20280"/>
                    <a:pt x="6405" y="20551"/>
                    <a:pt x="7004" y="20692"/>
                  </a:cubicBezTo>
                  <a:lnTo>
                    <a:pt x="7551" y="22832"/>
                  </a:lnTo>
                  <a:cubicBezTo>
                    <a:pt x="7551" y="22832"/>
                    <a:pt x="7902" y="24781"/>
                    <a:pt x="8822" y="24786"/>
                  </a:cubicBezTo>
                  <a:lnTo>
                    <a:pt x="8856" y="24786"/>
                  </a:lnTo>
                  <a:cubicBezTo>
                    <a:pt x="8878" y="24786"/>
                    <a:pt x="8895" y="24786"/>
                    <a:pt x="8918" y="24781"/>
                  </a:cubicBezTo>
                  <a:cubicBezTo>
                    <a:pt x="9116" y="24752"/>
                    <a:pt x="9274" y="24696"/>
                    <a:pt x="9387" y="24611"/>
                  </a:cubicBezTo>
                  <a:cubicBezTo>
                    <a:pt x="9398" y="24600"/>
                    <a:pt x="9415" y="24589"/>
                    <a:pt x="9426" y="24577"/>
                  </a:cubicBezTo>
                  <a:cubicBezTo>
                    <a:pt x="9782" y="24272"/>
                    <a:pt x="9737" y="23724"/>
                    <a:pt x="9624" y="23205"/>
                  </a:cubicBezTo>
                  <a:cubicBezTo>
                    <a:pt x="9590" y="23052"/>
                    <a:pt x="9618" y="22894"/>
                    <a:pt x="9697" y="22764"/>
                  </a:cubicBezTo>
                  <a:cubicBezTo>
                    <a:pt x="10189" y="21917"/>
                    <a:pt x="10855" y="20426"/>
                    <a:pt x="11284" y="19212"/>
                  </a:cubicBezTo>
                  <a:cubicBezTo>
                    <a:pt x="11877" y="18376"/>
                    <a:pt x="12114" y="17320"/>
                    <a:pt x="12154" y="16242"/>
                  </a:cubicBezTo>
                  <a:cubicBezTo>
                    <a:pt x="12154" y="16242"/>
                    <a:pt x="12154" y="16247"/>
                    <a:pt x="12160" y="16247"/>
                  </a:cubicBezTo>
                  <a:lnTo>
                    <a:pt x="14249" y="15773"/>
                  </a:lnTo>
                  <a:cubicBezTo>
                    <a:pt x="14334" y="15754"/>
                    <a:pt x="14422" y="15744"/>
                    <a:pt x="14511" y="15744"/>
                  </a:cubicBezTo>
                  <a:cubicBezTo>
                    <a:pt x="14606" y="15744"/>
                    <a:pt x="14701" y="15755"/>
                    <a:pt x="14791" y="15779"/>
                  </a:cubicBezTo>
                  <a:cubicBezTo>
                    <a:pt x="14893" y="15807"/>
                    <a:pt x="14995" y="15824"/>
                    <a:pt x="15091" y="15824"/>
                  </a:cubicBezTo>
                  <a:cubicBezTo>
                    <a:pt x="15429" y="15824"/>
                    <a:pt x="15729" y="15632"/>
                    <a:pt x="15887" y="15355"/>
                  </a:cubicBezTo>
                  <a:cubicBezTo>
                    <a:pt x="15893" y="15344"/>
                    <a:pt x="15898" y="15338"/>
                    <a:pt x="15909" y="15321"/>
                  </a:cubicBezTo>
                  <a:cubicBezTo>
                    <a:pt x="15983" y="15152"/>
                    <a:pt x="16022" y="14982"/>
                    <a:pt x="16005" y="14807"/>
                  </a:cubicBezTo>
                  <a:cubicBezTo>
                    <a:pt x="16005" y="14785"/>
                    <a:pt x="16000" y="14773"/>
                    <a:pt x="16000" y="14751"/>
                  </a:cubicBezTo>
                  <a:cubicBezTo>
                    <a:pt x="15994" y="14728"/>
                    <a:pt x="15994" y="14700"/>
                    <a:pt x="15983" y="14683"/>
                  </a:cubicBezTo>
                  <a:cubicBezTo>
                    <a:pt x="15898" y="14344"/>
                    <a:pt x="15627" y="14068"/>
                    <a:pt x="15271" y="14005"/>
                  </a:cubicBezTo>
                  <a:cubicBezTo>
                    <a:pt x="15213" y="13995"/>
                    <a:pt x="15154" y="13989"/>
                    <a:pt x="15097" y="13989"/>
                  </a:cubicBezTo>
                  <a:cubicBezTo>
                    <a:pt x="15032" y="13989"/>
                    <a:pt x="14969" y="13996"/>
                    <a:pt x="14910" y="14011"/>
                  </a:cubicBezTo>
                  <a:cubicBezTo>
                    <a:pt x="14837" y="14026"/>
                    <a:pt x="14764" y="14033"/>
                    <a:pt x="14690" y="14033"/>
                  </a:cubicBezTo>
                  <a:cubicBezTo>
                    <a:pt x="14591" y="14033"/>
                    <a:pt x="14493" y="14020"/>
                    <a:pt x="14396" y="13994"/>
                  </a:cubicBezTo>
                  <a:lnTo>
                    <a:pt x="12188" y="13418"/>
                  </a:lnTo>
                  <a:cubicBezTo>
                    <a:pt x="13103" y="12989"/>
                    <a:pt x="13735" y="12345"/>
                    <a:pt x="13967" y="11634"/>
                  </a:cubicBezTo>
                  <a:cubicBezTo>
                    <a:pt x="14142" y="11097"/>
                    <a:pt x="14085" y="10515"/>
                    <a:pt x="13763" y="9968"/>
                  </a:cubicBezTo>
                  <a:cubicBezTo>
                    <a:pt x="13690" y="9855"/>
                    <a:pt x="13611" y="9742"/>
                    <a:pt x="13521" y="9634"/>
                  </a:cubicBezTo>
                  <a:cubicBezTo>
                    <a:pt x="13436" y="9533"/>
                    <a:pt x="13379" y="9414"/>
                    <a:pt x="13346" y="9290"/>
                  </a:cubicBezTo>
                  <a:cubicBezTo>
                    <a:pt x="13346" y="9279"/>
                    <a:pt x="13340" y="9267"/>
                    <a:pt x="13340" y="9262"/>
                  </a:cubicBezTo>
                  <a:cubicBezTo>
                    <a:pt x="13329" y="9222"/>
                    <a:pt x="13317" y="9188"/>
                    <a:pt x="13312" y="9154"/>
                  </a:cubicBezTo>
                  <a:cubicBezTo>
                    <a:pt x="13012" y="8081"/>
                    <a:pt x="12357" y="7206"/>
                    <a:pt x="11420" y="6709"/>
                  </a:cubicBezTo>
                  <a:cubicBezTo>
                    <a:pt x="11634" y="5207"/>
                    <a:pt x="11459" y="3614"/>
                    <a:pt x="10703" y="2276"/>
                  </a:cubicBezTo>
                  <a:cubicBezTo>
                    <a:pt x="10223" y="1429"/>
                    <a:pt x="9534" y="401"/>
                    <a:pt x="8557" y="73"/>
                  </a:cubicBezTo>
                  <a:cubicBezTo>
                    <a:pt x="8405" y="23"/>
                    <a:pt x="8254" y="0"/>
                    <a:pt x="8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7342899" y="1945364"/>
              <a:ext cx="105955" cy="167216"/>
            </a:xfrm>
            <a:custGeom>
              <a:avLst/>
              <a:gdLst/>
              <a:ahLst/>
              <a:cxnLst/>
              <a:rect l="l" t="t" r="r" b="b"/>
              <a:pathLst>
                <a:path w="3300" h="5208" extrusionOk="0">
                  <a:moveTo>
                    <a:pt x="727" y="1"/>
                  </a:moveTo>
                  <a:cubicBezTo>
                    <a:pt x="314" y="1"/>
                    <a:pt x="1" y="374"/>
                    <a:pt x="194" y="871"/>
                  </a:cubicBezTo>
                  <a:cubicBezTo>
                    <a:pt x="487" y="1644"/>
                    <a:pt x="2430" y="2520"/>
                    <a:pt x="2662" y="5072"/>
                  </a:cubicBezTo>
                  <a:lnTo>
                    <a:pt x="3249" y="5208"/>
                  </a:lnTo>
                  <a:cubicBezTo>
                    <a:pt x="3300" y="3751"/>
                    <a:pt x="2707" y="2187"/>
                    <a:pt x="1990" y="1051"/>
                  </a:cubicBezTo>
                  <a:cubicBezTo>
                    <a:pt x="1775" y="701"/>
                    <a:pt x="1357" y="159"/>
                    <a:pt x="945" y="35"/>
                  </a:cubicBezTo>
                  <a:cubicBezTo>
                    <a:pt x="871" y="12"/>
                    <a:pt x="797"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7148004" y="2094666"/>
              <a:ext cx="190622" cy="55995"/>
            </a:xfrm>
            <a:custGeom>
              <a:avLst/>
              <a:gdLst/>
              <a:ahLst/>
              <a:cxnLst/>
              <a:rect l="l" t="t" r="r" b="b"/>
              <a:pathLst>
                <a:path w="5937" h="1744" extrusionOk="0">
                  <a:moveTo>
                    <a:pt x="2972" y="0"/>
                  </a:moveTo>
                  <a:cubicBezTo>
                    <a:pt x="2516" y="0"/>
                    <a:pt x="2071" y="50"/>
                    <a:pt x="1650" y="129"/>
                  </a:cubicBezTo>
                  <a:cubicBezTo>
                    <a:pt x="1249" y="202"/>
                    <a:pt x="594" y="394"/>
                    <a:pt x="334" y="733"/>
                  </a:cubicBezTo>
                  <a:cubicBezTo>
                    <a:pt x="1" y="1151"/>
                    <a:pt x="210" y="1744"/>
                    <a:pt x="842" y="1744"/>
                  </a:cubicBezTo>
                  <a:cubicBezTo>
                    <a:pt x="1473" y="1744"/>
                    <a:pt x="2382" y="1030"/>
                    <a:pt x="3897" y="1030"/>
                  </a:cubicBezTo>
                  <a:cubicBezTo>
                    <a:pt x="4349" y="1030"/>
                    <a:pt x="4854" y="1093"/>
                    <a:pt x="5422" y="1258"/>
                  </a:cubicBezTo>
                  <a:lnTo>
                    <a:pt x="5936" y="902"/>
                  </a:lnTo>
                  <a:cubicBezTo>
                    <a:pt x="4987" y="231"/>
                    <a:pt x="3954" y="0"/>
                    <a:pt x="29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7394785" y="2677554"/>
              <a:ext cx="6582" cy="17081"/>
            </a:xfrm>
            <a:custGeom>
              <a:avLst/>
              <a:gdLst/>
              <a:ahLst/>
              <a:cxnLst/>
              <a:rect l="l" t="t" r="r" b="b"/>
              <a:pathLst>
                <a:path w="205" h="532" extrusionOk="0">
                  <a:moveTo>
                    <a:pt x="1" y="1"/>
                  </a:moveTo>
                  <a:lnTo>
                    <a:pt x="1" y="7"/>
                  </a:lnTo>
                  <a:cubicBezTo>
                    <a:pt x="23" y="57"/>
                    <a:pt x="35" y="103"/>
                    <a:pt x="52" y="142"/>
                  </a:cubicBezTo>
                  <a:cubicBezTo>
                    <a:pt x="63" y="187"/>
                    <a:pt x="80" y="227"/>
                    <a:pt x="86" y="272"/>
                  </a:cubicBezTo>
                  <a:cubicBezTo>
                    <a:pt x="91" y="312"/>
                    <a:pt x="108" y="362"/>
                    <a:pt x="114" y="402"/>
                  </a:cubicBezTo>
                  <a:cubicBezTo>
                    <a:pt x="119" y="447"/>
                    <a:pt x="131" y="487"/>
                    <a:pt x="142" y="532"/>
                  </a:cubicBezTo>
                  <a:cubicBezTo>
                    <a:pt x="159" y="515"/>
                    <a:pt x="170" y="509"/>
                    <a:pt x="187" y="498"/>
                  </a:cubicBezTo>
                  <a:cubicBezTo>
                    <a:pt x="193" y="458"/>
                    <a:pt x="199" y="430"/>
                    <a:pt x="199" y="396"/>
                  </a:cubicBezTo>
                  <a:cubicBezTo>
                    <a:pt x="204" y="345"/>
                    <a:pt x="199" y="300"/>
                    <a:pt x="176" y="244"/>
                  </a:cubicBezTo>
                  <a:cubicBezTo>
                    <a:pt x="165" y="193"/>
                    <a:pt x="142" y="142"/>
                    <a:pt x="114" y="103"/>
                  </a:cubicBezTo>
                  <a:cubicBezTo>
                    <a:pt x="86" y="63"/>
                    <a:pt x="5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7376130" y="2683012"/>
              <a:ext cx="7449" cy="17242"/>
            </a:xfrm>
            <a:custGeom>
              <a:avLst/>
              <a:gdLst/>
              <a:ahLst/>
              <a:cxnLst/>
              <a:rect l="l" t="t" r="r" b="b"/>
              <a:pathLst>
                <a:path w="232" h="537" extrusionOk="0">
                  <a:moveTo>
                    <a:pt x="11" y="0"/>
                  </a:moveTo>
                  <a:cubicBezTo>
                    <a:pt x="0" y="0"/>
                    <a:pt x="0" y="0"/>
                    <a:pt x="0" y="6"/>
                  </a:cubicBezTo>
                  <a:cubicBezTo>
                    <a:pt x="23" y="57"/>
                    <a:pt x="45" y="96"/>
                    <a:pt x="62" y="142"/>
                  </a:cubicBezTo>
                  <a:cubicBezTo>
                    <a:pt x="74" y="192"/>
                    <a:pt x="91" y="232"/>
                    <a:pt x="102" y="277"/>
                  </a:cubicBezTo>
                  <a:cubicBezTo>
                    <a:pt x="119" y="317"/>
                    <a:pt x="124" y="362"/>
                    <a:pt x="130" y="413"/>
                  </a:cubicBezTo>
                  <a:lnTo>
                    <a:pt x="153" y="537"/>
                  </a:lnTo>
                  <a:lnTo>
                    <a:pt x="187" y="537"/>
                  </a:lnTo>
                  <a:cubicBezTo>
                    <a:pt x="209" y="497"/>
                    <a:pt x="215" y="452"/>
                    <a:pt x="220" y="413"/>
                  </a:cubicBezTo>
                  <a:cubicBezTo>
                    <a:pt x="232" y="356"/>
                    <a:pt x="220" y="300"/>
                    <a:pt x="209" y="255"/>
                  </a:cubicBezTo>
                  <a:cubicBezTo>
                    <a:pt x="192" y="198"/>
                    <a:pt x="170" y="147"/>
                    <a:pt x="136" y="108"/>
                  </a:cubicBezTo>
                  <a:cubicBezTo>
                    <a:pt x="102" y="62"/>
                    <a:pt x="68" y="29"/>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7122992" y="2503850"/>
              <a:ext cx="19072" cy="4559"/>
            </a:xfrm>
            <a:custGeom>
              <a:avLst/>
              <a:gdLst/>
              <a:ahLst/>
              <a:cxnLst/>
              <a:rect l="l" t="t" r="r" b="b"/>
              <a:pathLst>
                <a:path w="594" h="142" extrusionOk="0">
                  <a:moveTo>
                    <a:pt x="283" y="1"/>
                  </a:moveTo>
                  <a:cubicBezTo>
                    <a:pt x="226" y="1"/>
                    <a:pt x="170" y="12"/>
                    <a:pt x="125" y="23"/>
                  </a:cubicBezTo>
                  <a:cubicBezTo>
                    <a:pt x="97" y="40"/>
                    <a:pt x="57" y="46"/>
                    <a:pt x="29" y="57"/>
                  </a:cubicBezTo>
                  <a:cubicBezTo>
                    <a:pt x="17" y="74"/>
                    <a:pt x="12" y="97"/>
                    <a:pt x="0" y="114"/>
                  </a:cubicBezTo>
                  <a:cubicBezTo>
                    <a:pt x="51" y="114"/>
                    <a:pt x="97" y="108"/>
                    <a:pt x="136" y="108"/>
                  </a:cubicBezTo>
                  <a:lnTo>
                    <a:pt x="283" y="108"/>
                  </a:lnTo>
                  <a:cubicBezTo>
                    <a:pt x="334" y="108"/>
                    <a:pt x="385" y="108"/>
                    <a:pt x="435" y="114"/>
                  </a:cubicBezTo>
                  <a:cubicBezTo>
                    <a:pt x="481" y="125"/>
                    <a:pt x="531" y="131"/>
                    <a:pt x="582" y="142"/>
                  </a:cubicBezTo>
                  <a:cubicBezTo>
                    <a:pt x="588" y="142"/>
                    <a:pt x="593" y="136"/>
                    <a:pt x="593" y="136"/>
                  </a:cubicBezTo>
                  <a:cubicBezTo>
                    <a:pt x="593" y="131"/>
                    <a:pt x="593" y="125"/>
                    <a:pt x="588" y="119"/>
                  </a:cubicBezTo>
                  <a:cubicBezTo>
                    <a:pt x="554" y="80"/>
                    <a:pt x="503" y="52"/>
                    <a:pt x="447" y="29"/>
                  </a:cubicBezTo>
                  <a:cubicBezTo>
                    <a:pt x="396" y="12"/>
                    <a:pt x="33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7598606" y="2374037"/>
              <a:ext cx="12715" cy="4367"/>
            </a:xfrm>
            <a:custGeom>
              <a:avLst/>
              <a:gdLst/>
              <a:ahLst/>
              <a:cxnLst/>
              <a:rect l="l" t="t" r="r" b="b"/>
              <a:pathLst>
                <a:path w="396" h="136" extrusionOk="0">
                  <a:moveTo>
                    <a:pt x="226" y="0"/>
                  </a:moveTo>
                  <a:cubicBezTo>
                    <a:pt x="193" y="0"/>
                    <a:pt x="147" y="0"/>
                    <a:pt x="113" y="6"/>
                  </a:cubicBezTo>
                  <a:cubicBezTo>
                    <a:pt x="80" y="17"/>
                    <a:pt x="40" y="23"/>
                    <a:pt x="6" y="45"/>
                  </a:cubicBezTo>
                  <a:lnTo>
                    <a:pt x="6" y="51"/>
                  </a:lnTo>
                  <a:cubicBezTo>
                    <a:pt x="0" y="51"/>
                    <a:pt x="6" y="57"/>
                    <a:pt x="6" y="57"/>
                  </a:cubicBezTo>
                  <a:cubicBezTo>
                    <a:pt x="40" y="79"/>
                    <a:pt x="80" y="85"/>
                    <a:pt x="113" y="96"/>
                  </a:cubicBezTo>
                  <a:cubicBezTo>
                    <a:pt x="142" y="102"/>
                    <a:pt x="176" y="108"/>
                    <a:pt x="209" y="113"/>
                  </a:cubicBezTo>
                  <a:cubicBezTo>
                    <a:pt x="249" y="119"/>
                    <a:pt x="277" y="119"/>
                    <a:pt x="311" y="130"/>
                  </a:cubicBezTo>
                  <a:cubicBezTo>
                    <a:pt x="339" y="130"/>
                    <a:pt x="368" y="136"/>
                    <a:pt x="396" y="136"/>
                  </a:cubicBezTo>
                  <a:cubicBezTo>
                    <a:pt x="390" y="108"/>
                    <a:pt x="390" y="85"/>
                    <a:pt x="385" y="51"/>
                  </a:cubicBezTo>
                  <a:cubicBezTo>
                    <a:pt x="368" y="45"/>
                    <a:pt x="351" y="34"/>
                    <a:pt x="339" y="29"/>
                  </a:cubicBezTo>
                  <a:cubicBezTo>
                    <a:pt x="300" y="17"/>
                    <a:pt x="260" y="6"/>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7595331" y="2392884"/>
              <a:ext cx="13293" cy="4399"/>
            </a:xfrm>
            <a:custGeom>
              <a:avLst/>
              <a:gdLst/>
              <a:ahLst/>
              <a:cxnLst/>
              <a:rect l="l" t="t" r="r" b="b"/>
              <a:pathLst>
                <a:path w="414" h="137" extrusionOk="0">
                  <a:moveTo>
                    <a:pt x="114" y="1"/>
                  </a:moveTo>
                  <a:cubicBezTo>
                    <a:pt x="80" y="1"/>
                    <a:pt x="46" y="6"/>
                    <a:pt x="12" y="29"/>
                  </a:cubicBezTo>
                  <a:cubicBezTo>
                    <a:pt x="1" y="29"/>
                    <a:pt x="1" y="35"/>
                    <a:pt x="12" y="35"/>
                  </a:cubicBezTo>
                  <a:cubicBezTo>
                    <a:pt x="46" y="57"/>
                    <a:pt x="74" y="74"/>
                    <a:pt x="108" y="80"/>
                  </a:cubicBezTo>
                  <a:cubicBezTo>
                    <a:pt x="142" y="91"/>
                    <a:pt x="170" y="102"/>
                    <a:pt x="210" y="108"/>
                  </a:cubicBezTo>
                  <a:cubicBezTo>
                    <a:pt x="244" y="114"/>
                    <a:pt x="272" y="119"/>
                    <a:pt x="306" y="131"/>
                  </a:cubicBezTo>
                  <a:cubicBezTo>
                    <a:pt x="334" y="131"/>
                    <a:pt x="362" y="136"/>
                    <a:pt x="391" y="136"/>
                  </a:cubicBezTo>
                  <a:cubicBezTo>
                    <a:pt x="396" y="119"/>
                    <a:pt x="407" y="114"/>
                    <a:pt x="413" y="102"/>
                  </a:cubicBezTo>
                  <a:cubicBezTo>
                    <a:pt x="391" y="74"/>
                    <a:pt x="362" y="57"/>
                    <a:pt x="334" y="46"/>
                  </a:cubicBezTo>
                  <a:cubicBezTo>
                    <a:pt x="300" y="29"/>
                    <a:pt x="261" y="18"/>
                    <a:pt x="227" y="6"/>
                  </a:cubicBezTo>
                  <a:cubicBezTo>
                    <a:pt x="187" y="1"/>
                    <a:pt x="15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7571763" y="2373652"/>
              <a:ext cx="17627" cy="20003"/>
            </a:xfrm>
            <a:custGeom>
              <a:avLst/>
              <a:gdLst/>
              <a:ahLst/>
              <a:cxnLst/>
              <a:rect l="l" t="t" r="r" b="b"/>
              <a:pathLst>
                <a:path w="549" h="623" extrusionOk="0">
                  <a:moveTo>
                    <a:pt x="283" y="0"/>
                  </a:moveTo>
                  <a:cubicBezTo>
                    <a:pt x="148" y="0"/>
                    <a:pt x="28" y="126"/>
                    <a:pt x="18" y="289"/>
                  </a:cubicBezTo>
                  <a:cubicBezTo>
                    <a:pt x="1" y="458"/>
                    <a:pt x="108" y="605"/>
                    <a:pt x="249" y="622"/>
                  </a:cubicBezTo>
                  <a:cubicBezTo>
                    <a:pt x="252" y="622"/>
                    <a:pt x="255" y="622"/>
                    <a:pt x="258" y="622"/>
                  </a:cubicBezTo>
                  <a:cubicBezTo>
                    <a:pt x="396" y="622"/>
                    <a:pt x="520" y="500"/>
                    <a:pt x="532" y="334"/>
                  </a:cubicBezTo>
                  <a:cubicBezTo>
                    <a:pt x="548" y="165"/>
                    <a:pt x="441" y="12"/>
                    <a:pt x="300" y="1"/>
                  </a:cubicBezTo>
                  <a:cubicBezTo>
                    <a:pt x="294" y="1"/>
                    <a:pt x="289" y="0"/>
                    <a:pt x="283"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7254088" y="2370184"/>
              <a:ext cx="190590" cy="202245"/>
            </a:xfrm>
            <a:custGeom>
              <a:avLst/>
              <a:gdLst/>
              <a:ahLst/>
              <a:cxnLst/>
              <a:rect l="l" t="t" r="r" b="b"/>
              <a:pathLst>
                <a:path w="5936" h="6299" extrusionOk="0">
                  <a:moveTo>
                    <a:pt x="3492" y="0"/>
                  </a:moveTo>
                  <a:cubicBezTo>
                    <a:pt x="2432" y="0"/>
                    <a:pt x="1276" y="780"/>
                    <a:pt x="622" y="2057"/>
                  </a:cubicBezTo>
                  <a:cubicBezTo>
                    <a:pt x="17" y="3226"/>
                    <a:pt x="1" y="4497"/>
                    <a:pt x="486" y="5367"/>
                  </a:cubicBezTo>
                  <a:cubicBezTo>
                    <a:pt x="1158" y="5931"/>
                    <a:pt x="2034" y="6248"/>
                    <a:pt x="2915" y="6299"/>
                  </a:cubicBezTo>
                  <a:cubicBezTo>
                    <a:pt x="3756" y="6044"/>
                    <a:pt x="4575" y="5344"/>
                    <a:pt x="5089" y="4350"/>
                  </a:cubicBezTo>
                  <a:cubicBezTo>
                    <a:pt x="5936" y="2707"/>
                    <a:pt x="5625" y="843"/>
                    <a:pt x="4389" y="211"/>
                  </a:cubicBezTo>
                  <a:cubicBezTo>
                    <a:pt x="4108" y="68"/>
                    <a:pt x="3804"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7230714" y="2322889"/>
              <a:ext cx="77989" cy="219808"/>
            </a:xfrm>
            <a:custGeom>
              <a:avLst/>
              <a:gdLst/>
              <a:ahLst/>
              <a:cxnLst/>
              <a:rect l="l" t="t" r="r" b="b"/>
              <a:pathLst>
                <a:path w="2429" h="6846" extrusionOk="0">
                  <a:moveTo>
                    <a:pt x="2417" y="1"/>
                  </a:moveTo>
                  <a:cubicBezTo>
                    <a:pt x="2406" y="1"/>
                    <a:pt x="2394" y="6"/>
                    <a:pt x="2394" y="12"/>
                  </a:cubicBezTo>
                  <a:cubicBezTo>
                    <a:pt x="2338" y="340"/>
                    <a:pt x="2191" y="628"/>
                    <a:pt x="1999" y="887"/>
                  </a:cubicBezTo>
                  <a:cubicBezTo>
                    <a:pt x="1898" y="1017"/>
                    <a:pt x="1796" y="1142"/>
                    <a:pt x="1683" y="1254"/>
                  </a:cubicBezTo>
                  <a:lnTo>
                    <a:pt x="1344" y="1616"/>
                  </a:lnTo>
                  <a:cubicBezTo>
                    <a:pt x="1124" y="1853"/>
                    <a:pt x="921" y="2119"/>
                    <a:pt x="734" y="2395"/>
                  </a:cubicBezTo>
                  <a:cubicBezTo>
                    <a:pt x="553" y="2678"/>
                    <a:pt x="395" y="2966"/>
                    <a:pt x="277" y="3276"/>
                  </a:cubicBezTo>
                  <a:cubicBezTo>
                    <a:pt x="153" y="3587"/>
                    <a:pt x="73" y="3909"/>
                    <a:pt x="34" y="4242"/>
                  </a:cubicBezTo>
                  <a:cubicBezTo>
                    <a:pt x="0" y="4575"/>
                    <a:pt x="23" y="4914"/>
                    <a:pt x="107" y="5236"/>
                  </a:cubicBezTo>
                  <a:cubicBezTo>
                    <a:pt x="147" y="5400"/>
                    <a:pt x="203" y="5558"/>
                    <a:pt x="277" y="5710"/>
                  </a:cubicBezTo>
                  <a:cubicBezTo>
                    <a:pt x="345" y="5857"/>
                    <a:pt x="429" y="5998"/>
                    <a:pt x="525" y="6139"/>
                  </a:cubicBezTo>
                  <a:cubicBezTo>
                    <a:pt x="621" y="6275"/>
                    <a:pt x="723" y="6410"/>
                    <a:pt x="836" y="6529"/>
                  </a:cubicBezTo>
                  <a:cubicBezTo>
                    <a:pt x="949" y="6653"/>
                    <a:pt x="1067" y="6761"/>
                    <a:pt x="1214" y="6845"/>
                  </a:cubicBezTo>
                  <a:cubicBezTo>
                    <a:pt x="1118" y="6715"/>
                    <a:pt x="1005" y="6591"/>
                    <a:pt x="904" y="6473"/>
                  </a:cubicBezTo>
                  <a:cubicBezTo>
                    <a:pt x="796" y="6348"/>
                    <a:pt x="695" y="6218"/>
                    <a:pt x="610" y="6083"/>
                  </a:cubicBezTo>
                  <a:cubicBezTo>
                    <a:pt x="514" y="5947"/>
                    <a:pt x="441" y="5806"/>
                    <a:pt x="373" y="5659"/>
                  </a:cubicBezTo>
                  <a:cubicBezTo>
                    <a:pt x="305" y="5518"/>
                    <a:pt x="254" y="5366"/>
                    <a:pt x="215" y="5208"/>
                  </a:cubicBezTo>
                  <a:cubicBezTo>
                    <a:pt x="175" y="5055"/>
                    <a:pt x="147" y="4897"/>
                    <a:pt x="136" y="4733"/>
                  </a:cubicBezTo>
                  <a:cubicBezTo>
                    <a:pt x="119" y="4581"/>
                    <a:pt x="130" y="4417"/>
                    <a:pt x="141" y="4253"/>
                  </a:cubicBezTo>
                  <a:cubicBezTo>
                    <a:pt x="175" y="3931"/>
                    <a:pt x="254" y="3621"/>
                    <a:pt x="373" y="3316"/>
                  </a:cubicBezTo>
                  <a:cubicBezTo>
                    <a:pt x="486" y="3011"/>
                    <a:pt x="644" y="2723"/>
                    <a:pt x="819" y="2457"/>
                  </a:cubicBezTo>
                  <a:cubicBezTo>
                    <a:pt x="1005" y="2186"/>
                    <a:pt x="1209" y="1932"/>
                    <a:pt x="1418" y="1684"/>
                  </a:cubicBezTo>
                  <a:cubicBezTo>
                    <a:pt x="1525" y="1565"/>
                    <a:pt x="1638" y="1446"/>
                    <a:pt x="1751" y="1328"/>
                  </a:cubicBezTo>
                  <a:cubicBezTo>
                    <a:pt x="1864" y="1204"/>
                    <a:pt x="1971" y="1079"/>
                    <a:pt x="2067" y="944"/>
                  </a:cubicBezTo>
                  <a:cubicBezTo>
                    <a:pt x="2118" y="876"/>
                    <a:pt x="2163" y="803"/>
                    <a:pt x="2202" y="735"/>
                  </a:cubicBezTo>
                  <a:cubicBezTo>
                    <a:pt x="2248" y="662"/>
                    <a:pt x="2282" y="582"/>
                    <a:pt x="2315" y="509"/>
                  </a:cubicBezTo>
                  <a:cubicBezTo>
                    <a:pt x="2378" y="351"/>
                    <a:pt x="2423" y="187"/>
                    <a:pt x="2428" y="18"/>
                  </a:cubicBezTo>
                  <a:cubicBezTo>
                    <a:pt x="2428" y="6"/>
                    <a:pt x="2423" y="1"/>
                    <a:pt x="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7322799" y="2520899"/>
              <a:ext cx="137837" cy="52624"/>
            </a:xfrm>
            <a:custGeom>
              <a:avLst/>
              <a:gdLst/>
              <a:ahLst/>
              <a:cxnLst/>
              <a:rect l="l" t="t" r="r" b="b"/>
              <a:pathLst>
                <a:path w="4293" h="1639" extrusionOk="0">
                  <a:moveTo>
                    <a:pt x="4293" y="1"/>
                  </a:moveTo>
                  <a:lnTo>
                    <a:pt x="4293" y="1"/>
                  </a:lnTo>
                  <a:cubicBezTo>
                    <a:pt x="4039" y="323"/>
                    <a:pt x="3745" y="588"/>
                    <a:pt x="3418" y="803"/>
                  </a:cubicBezTo>
                  <a:lnTo>
                    <a:pt x="3288" y="876"/>
                  </a:lnTo>
                  <a:lnTo>
                    <a:pt x="3226" y="921"/>
                  </a:lnTo>
                  <a:lnTo>
                    <a:pt x="3163" y="955"/>
                  </a:lnTo>
                  <a:lnTo>
                    <a:pt x="3033" y="1034"/>
                  </a:lnTo>
                  <a:lnTo>
                    <a:pt x="2898" y="1096"/>
                  </a:lnTo>
                  <a:cubicBezTo>
                    <a:pt x="2813" y="1147"/>
                    <a:pt x="2723" y="1181"/>
                    <a:pt x="2633" y="1226"/>
                  </a:cubicBezTo>
                  <a:cubicBezTo>
                    <a:pt x="2582" y="1243"/>
                    <a:pt x="2537" y="1260"/>
                    <a:pt x="2491" y="1283"/>
                  </a:cubicBezTo>
                  <a:cubicBezTo>
                    <a:pt x="2441" y="1294"/>
                    <a:pt x="2395" y="1316"/>
                    <a:pt x="2350" y="1328"/>
                  </a:cubicBezTo>
                  <a:cubicBezTo>
                    <a:pt x="2254" y="1356"/>
                    <a:pt x="2164" y="1396"/>
                    <a:pt x="2068" y="1412"/>
                  </a:cubicBezTo>
                  <a:cubicBezTo>
                    <a:pt x="2023" y="1429"/>
                    <a:pt x="1972" y="1441"/>
                    <a:pt x="1927" y="1452"/>
                  </a:cubicBezTo>
                  <a:lnTo>
                    <a:pt x="1774" y="1480"/>
                  </a:lnTo>
                  <a:cubicBezTo>
                    <a:pt x="1729" y="1492"/>
                    <a:pt x="1678" y="1497"/>
                    <a:pt x="1627" y="1508"/>
                  </a:cubicBezTo>
                  <a:lnTo>
                    <a:pt x="1480" y="1525"/>
                  </a:lnTo>
                  <a:lnTo>
                    <a:pt x="1334" y="1542"/>
                  </a:lnTo>
                  <a:lnTo>
                    <a:pt x="1260" y="1548"/>
                  </a:lnTo>
                  <a:lnTo>
                    <a:pt x="1187" y="1554"/>
                  </a:lnTo>
                  <a:lnTo>
                    <a:pt x="1034" y="1565"/>
                  </a:lnTo>
                  <a:lnTo>
                    <a:pt x="888" y="1565"/>
                  </a:lnTo>
                  <a:cubicBezTo>
                    <a:pt x="792" y="1565"/>
                    <a:pt x="690" y="1565"/>
                    <a:pt x="594" y="1554"/>
                  </a:cubicBezTo>
                  <a:cubicBezTo>
                    <a:pt x="396" y="1542"/>
                    <a:pt x="199" y="1514"/>
                    <a:pt x="1" y="1480"/>
                  </a:cubicBezTo>
                  <a:lnTo>
                    <a:pt x="1" y="1480"/>
                  </a:lnTo>
                  <a:cubicBezTo>
                    <a:pt x="199" y="1537"/>
                    <a:pt x="396" y="1576"/>
                    <a:pt x="594" y="1605"/>
                  </a:cubicBezTo>
                  <a:cubicBezTo>
                    <a:pt x="690" y="1621"/>
                    <a:pt x="797" y="1627"/>
                    <a:pt x="893" y="1633"/>
                  </a:cubicBezTo>
                  <a:cubicBezTo>
                    <a:pt x="944" y="1633"/>
                    <a:pt x="995" y="1638"/>
                    <a:pt x="1046" y="1638"/>
                  </a:cubicBezTo>
                  <a:lnTo>
                    <a:pt x="1198" y="1638"/>
                  </a:lnTo>
                  <a:cubicBezTo>
                    <a:pt x="1599" y="1638"/>
                    <a:pt x="2006" y="1565"/>
                    <a:pt x="2390" y="1435"/>
                  </a:cubicBezTo>
                  <a:cubicBezTo>
                    <a:pt x="2774" y="1311"/>
                    <a:pt x="3141" y="1119"/>
                    <a:pt x="3463" y="876"/>
                  </a:cubicBezTo>
                  <a:cubicBezTo>
                    <a:pt x="3790" y="639"/>
                    <a:pt x="4073" y="340"/>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7479646" y="2338686"/>
              <a:ext cx="10018" cy="86883"/>
            </a:xfrm>
            <a:custGeom>
              <a:avLst/>
              <a:gdLst/>
              <a:ahLst/>
              <a:cxnLst/>
              <a:rect l="l" t="t" r="r" b="b"/>
              <a:pathLst>
                <a:path w="312" h="2706" extrusionOk="0">
                  <a:moveTo>
                    <a:pt x="6" y="0"/>
                  </a:moveTo>
                  <a:cubicBezTo>
                    <a:pt x="1" y="0"/>
                    <a:pt x="1" y="11"/>
                    <a:pt x="1" y="17"/>
                  </a:cubicBezTo>
                  <a:lnTo>
                    <a:pt x="91" y="689"/>
                  </a:lnTo>
                  <a:cubicBezTo>
                    <a:pt x="119" y="915"/>
                    <a:pt x="148" y="1130"/>
                    <a:pt x="170" y="1355"/>
                  </a:cubicBezTo>
                  <a:cubicBezTo>
                    <a:pt x="198" y="1576"/>
                    <a:pt x="215" y="1802"/>
                    <a:pt x="232" y="2027"/>
                  </a:cubicBezTo>
                  <a:lnTo>
                    <a:pt x="272" y="2705"/>
                  </a:lnTo>
                  <a:cubicBezTo>
                    <a:pt x="300" y="2479"/>
                    <a:pt x="311" y="2253"/>
                    <a:pt x="311" y="2027"/>
                  </a:cubicBezTo>
                  <a:cubicBezTo>
                    <a:pt x="311" y="1802"/>
                    <a:pt x="294" y="1576"/>
                    <a:pt x="272" y="1350"/>
                  </a:cubicBezTo>
                  <a:cubicBezTo>
                    <a:pt x="244" y="1124"/>
                    <a:pt x="215" y="904"/>
                    <a:pt x="176" y="678"/>
                  </a:cubicBezTo>
                  <a:cubicBezTo>
                    <a:pt x="131" y="452"/>
                    <a:pt x="86" y="237"/>
                    <a:pt x="18" y="17"/>
                  </a:cubicBezTo>
                  <a:lnTo>
                    <a:pt x="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7262597" y="2106289"/>
              <a:ext cx="288903" cy="247549"/>
            </a:xfrm>
            <a:custGeom>
              <a:avLst/>
              <a:gdLst/>
              <a:ahLst/>
              <a:cxnLst/>
              <a:rect l="l" t="t" r="r" b="b"/>
              <a:pathLst>
                <a:path w="8998" h="7710" extrusionOk="0">
                  <a:moveTo>
                    <a:pt x="4490" y="1"/>
                  </a:moveTo>
                  <a:cubicBezTo>
                    <a:pt x="4200" y="1"/>
                    <a:pt x="3897" y="29"/>
                    <a:pt x="3581" y="89"/>
                  </a:cubicBezTo>
                  <a:cubicBezTo>
                    <a:pt x="1469" y="484"/>
                    <a:pt x="1" y="2579"/>
                    <a:pt x="419" y="4968"/>
                  </a:cubicBezTo>
                  <a:cubicBezTo>
                    <a:pt x="504" y="5454"/>
                    <a:pt x="679" y="5871"/>
                    <a:pt x="933" y="6222"/>
                  </a:cubicBezTo>
                  <a:cubicBezTo>
                    <a:pt x="1537" y="7063"/>
                    <a:pt x="2537" y="7549"/>
                    <a:pt x="3643" y="7679"/>
                  </a:cubicBezTo>
                  <a:cubicBezTo>
                    <a:pt x="3838" y="7699"/>
                    <a:pt x="4036" y="7710"/>
                    <a:pt x="4237" y="7710"/>
                  </a:cubicBezTo>
                  <a:cubicBezTo>
                    <a:pt x="4527" y="7710"/>
                    <a:pt x="4821" y="7688"/>
                    <a:pt x="5112" y="7645"/>
                  </a:cubicBezTo>
                  <a:cubicBezTo>
                    <a:pt x="7054" y="7464"/>
                    <a:pt x="8455" y="6498"/>
                    <a:pt x="8828" y="5358"/>
                  </a:cubicBezTo>
                  <a:cubicBezTo>
                    <a:pt x="8997" y="4821"/>
                    <a:pt x="8946" y="4239"/>
                    <a:pt x="8624" y="3680"/>
                  </a:cubicBezTo>
                  <a:cubicBezTo>
                    <a:pt x="8551" y="3567"/>
                    <a:pt x="8472" y="3466"/>
                    <a:pt x="8382" y="3353"/>
                  </a:cubicBezTo>
                  <a:cubicBezTo>
                    <a:pt x="8297" y="3251"/>
                    <a:pt x="8240" y="3132"/>
                    <a:pt x="8207" y="3003"/>
                  </a:cubicBezTo>
                  <a:cubicBezTo>
                    <a:pt x="8207" y="2997"/>
                    <a:pt x="8201" y="2986"/>
                    <a:pt x="8201" y="2974"/>
                  </a:cubicBezTo>
                  <a:cubicBezTo>
                    <a:pt x="8190" y="2940"/>
                    <a:pt x="8178" y="2907"/>
                    <a:pt x="8173" y="2873"/>
                  </a:cubicBezTo>
                  <a:cubicBezTo>
                    <a:pt x="7713" y="1199"/>
                    <a:pt x="6375" y="1"/>
                    <a:pt x="4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7391349" y="2124462"/>
              <a:ext cx="42478" cy="52721"/>
            </a:xfrm>
            <a:custGeom>
              <a:avLst/>
              <a:gdLst/>
              <a:ahLst/>
              <a:cxnLst/>
              <a:rect l="l" t="t" r="r" b="b"/>
              <a:pathLst>
                <a:path w="1323" h="1642" extrusionOk="0">
                  <a:moveTo>
                    <a:pt x="729" y="673"/>
                  </a:moveTo>
                  <a:cubicBezTo>
                    <a:pt x="762" y="673"/>
                    <a:pt x="797" y="682"/>
                    <a:pt x="825" y="692"/>
                  </a:cubicBezTo>
                  <a:cubicBezTo>
                    <a:pt x="893" y="714"/>
                    <a:pt x="949" y="759"/>
                    <a:pt x="1000" y="810"/>
                  </a:cubicBezTo>
                  <a:cubicBezTo>
                    <a:pt x="989" y="816"/>
                    <a:pt x="978" y="816"/>
                    <a:pt x="966" y="821"/>
                  </a:cubicBezTo>
                  <a:cubicBezTo>
                    <a:pt x="901" y="842"/>
                    <a:pt x="835" y="856"/>
                    <a:pt x="774" y="856"/>
                  </a:cubicBezTo>
                  <a:cubicBezTo>
                    <a:pt x="751" y="856"/>
                    <a:pt x="728" y="854"/>
                    <a:pt x="706" y="850"/>
                  </a:cubicBezTo>
                  <a:cubicBezTo>
                    <a:pt x="667" y="844"/>
                    <a:pt x="639" y="821"/>
                    <a:pt x="622" y="793"/>
                  </a:cubicBezTo>
                  <a:cubicBezTo>
                    <a:pt x="605" y="765"/>
                    <a:pt x="605" y="737"/>
                    <a:pt x="622" y="714"/>
                  </a:cubicBezTo>
                  <a:cubicBezTo>
                    <a:pt x="639" y="686"/>
                    <a:pt x="673" y="675"/>
                    <a:pt x="706" y="675"/>
                  </a:cubicBezTo>
                  <a:cubicBezTo>
                    <a:pt x="714" y="674"/>
                    <a:pt x="721" y="673"/>
                    <a:pt x="729" y="673"/>
                  </a:cubicBezTo>
                  <a:close/>
                  <a:moveTo>
                    <a:pt x="640" y="0"/>
                  </a:moveTo>
                  <a:cubicBezTo>
                    <a:pt x="595" y="0"/>
                    <a:pt x="549" y="3"/>
                    <a:pt x="503" y="8"/>
                  </a:cubicBezTo>
                  <a:cubicBezTo>
                    <a:pt x="452" y="14"/>
                    <a:pt x="407" y="25"/>
                    <a:pt x="356" y="36"/>
                  </a:cubicBezTo>
                  <a:cubicBezTo>
                    <a:pt x="306" y="53"/>
                    <a:pt x="266" y="70"/>
                    <a:pt x="215" y="93"/>
                  </a:cubicBezTo>
                  <a:cubicBezTo>
                    <a:pt x="210" y="93"/>
                    <a:pt x="210" y="99"/>
                    <a:pt x="210" y="110"/>
                  </a:cubicBezTo>
                  <a:cubicBezTo>
                    <a:pt x="210" y="116"/>
                    <a:pt x="215" y="116"/>
                    <a:pt x="221" y="116"/>
                  </a:cubicBezTo>
                  <a:cubicBezTo>
                    <a:pt x="323" y="88"/>
                    <a:pt x="429" y="75"/>
                    <a:pt x="534" y="75"/>
                  </a:cubicBezTo>
                  <a:cubicBezTo>
                    <a:pt x="620" y="75"/>
                    <a:pt x="704" y="83"/>
                    <a:pt x="786" y="99"/>
                  </a:cubicBezTo>
                  <a:cubicBezTo>
                    <a:pt x="876" y="121"/>
                    <a:pt x="961" y="155"/>
                    <a:pt x="1034" y="206"/>
                  </a:cubicBezTo>
                  <a:cubicBezTo>
                    <a:pt x="1102" y="262"/>
                    <a:pt x="1153" y="336"/>
                    <a:pt x="1181" y="420"/>
                  </a:cubicBezTo>
                  <a:cubicBezTo>
                    <a:pt x="1209" y="505"/>
                    <a:pt x="1203" y="590"/>
                    <a:pt x="1158" y="658"/>
                  </a:cubicBezTo>
                  <a:cubicBezTo>
                    <a:pt x="1141" y="692"/>
                    <a:pt x="1113" y="720"/>
                    <a:pt x="1085" y="742"/>
                  </a:cubicBezTo>
                  <a:cubicBezTo>
                    <a:pt x="1028" y="675"/>
                    <a:pt x="944" y="618"/>
                    <a:pt x="848" y="579"/>
                  </a:cubicBezTo>
                  <a:cubicBezTo>
                    <a:pt x="813" y="570"/>
                    <a:pt x="772" y="558"/>
                    <a:pt x="726" y="558"/>
                  </a:cubicBezTo>
                  <a:cubicBezTo>
                    <a:pt x="712" y="558"/>
                    <a:pt x="698" y="559"/>
                    <a:pt x="684" y="562"/>
                  </a:cubicBezTo>
                  <a:cubicBezTo>
                    <a:pt x="627" y="567"/>
                    <a:pt x="560" y="590"/>
                    <a:pt x="526" y="652"/>
                  </a:cubicBezTo>
                  <a:cubicBezTo>
                    <a:pt x="503" y="680"/>
                    <a:pt x="498" y="714"/>
                    <a:pt x="498" y="748"/>
                  </a:cubicBezTo>
                  <a:cubicBezTo>
                    <a:pt x="498" y="788"/>
                    <a:pt x="509" y="821"/>
                    <a:pt x="526" y="850"/>
                  </a:cubicBezTo>
                  <a:cubicBezTo>
                    <a:pt x="560" y="906"/>
                    <a:pt x="622" y="934"/>
                    <a:pt x="678" y="946"/>
                  </a:cubicBezTo>
                  <a:cubicBezTo>
                    <a:pt x="710" y="952"/>
                    <a:pt x="741" y="955"/>
                    <a:pt x="771" y="955"/>
                  </a:cubicBezTo>
                  <a:cubicBezTo>
                    <a:pt x="850" y="955"/>
                    <a:pt x="925" y="936"/>
                    <a:pt x="995" y="912"/>
                  </a:cubicBezTo>
                  <a:cubicBezTo>
                    <a:pt x="1017" y="906"/>
                    <a:pt x="1034" y="901"/>
                    <a:pt x="1051" y="889"/>
                  </a:cubicBezTo>
                  <a:cubicBezTo>
                    <a:pt x="1079" y="957"/>
                    <a:pt x="1096" y="1019"/>
                    <a:pt x="1091" y="1087"/>
                  </a:cubicBezTo>
                  <a:cubicBezTo>
                    <a:pt x="1079" y="1172"/>
                    <a:pt x="1051" y="1256"/>
                    <a:pt x="995" y="1335"/>
                  </a:cubicBezTo>
                  <a:cubicBezTo>
                    <a:pt x="908" y="1468"/>
                    <a:pt x="742" y="1541"/>
                    <a:pt x="581" y="1541"/>
                  </a:cubicBezTo>
                  <a:cubicBezTo>
                    <a:pt x="565" y="1541"/>
                    <a:pt x="548" y="1540"/>
                    <a:pt x="531" y="1539"/>
                  </a:cubicBezTo>
                  <a:cubicBezTo>
                    <a:pt x="441" y="1533"/>
                    <a:pt x="345" y="1510"/>
                    <a:pt x="272" y="1471"/>
                  </a:cubicBezTo>
                  <a:cubicBezTo>
                    <a:pt x="187" y="1426"/>
                    <a:pt x="114" y="1381"/>
                    <a:pt x="34" y="1313"/>
                  </a:cubicBezTo>
                  <a:cubicBezTo>
                    <a:pt x="32" y="1310"/>
                    <a:pt x="29" y="1309"/>
                    <a:pt x="26" y="1309"/>
                  </a:cubicBezTo>
                  <a:cubicBezTo>
                    <a:pt x="23" y="1309"/>
                    <a:pt x="20" y="1310"/>
                    <a:pt x="18" y="1313"/>
                  </a:cubicBezTo>
                  <a:cubicBezTo>
                    <a:pt x="6" y="1324"/>
                    <a:pt x="1" y="1330"/>
                    <a:pt x="6" y="1335"/>
                  </a:cubicBezTo>
                  <a:cubicBezTo>
                    <a:pt x="57" y="1426"/>
                    <a:pt x="136" y="1499"/>
                    <a:pt x="226" y="1550"/>
                  </a:cubicBezTo>
                  <a:cubicBezTo>
                    <a:pt x="317" y="1595"/>
                    <a:pt x="418" y="1635"/>
                    <a:pt x="526" y="1640"/>
                  </a:cubicBezTo>
                  <a:cubicBezTo>
                    <a:pt x="542" y="1641"/>
                    <a:pt x="558" y="1642"/>
                    <a:pt x="574" y="1642"/>
                  </a:cubicBezTo>
                  <a:cubicBezTo>
                    <a:pt x="661" y="1642"/>
                    <a:pt x="751" y="1628"/>
                    <a:pt x="836" y="1595"/>
                  </a:cubicBezTo>
                  <a:cubicBezTo>
                    <a:pt x="932" y="1556"/>
                    <a:pt x="1017" y="1493"/>
                    <a:pt x="1079" y="1397"/>
                  </a:cubicBezTo>
                  <a:cubicBezTo>
                    <a:pt x="1147" y="1313"/>
                    <a:pt x="1181" y="1211"/>
                    <a:pt x="1187" y="1104"/>
                  </a:cubicBezTo>
                  <a:cubicBezTo>
                    <a:pt x="1192" y="1019"/>
                    <a:pt x="1175" y="929"/>
                    <a:pt x="1136" y="850"/>
                  </a:cubicBezTo>
                  <a:cubicBezTo>
                    <a:pt x="1198" y="810"/>
                    <a:pt x="1232" y="765"/>
                    <a:pt x="1260" y="714"/>
                  </a:cubicBezTo>
                  <a:cubicBezTo>
                    <a:pt x="1316" y="618"/>
                    <a:pt x="1322" y="488"/>
                    <a:pt x="1288" y="392"/>
                  </a:cubicBezTo>
                  <a:cubicBezTo>
                    <a:pt x="1254" y="285"/>
                    <a:pt x="1181" y="200"/>
                    <a:pt x="1096" y="138"/>
                  </a:cubicBezTo>
                  <a:cubicBezTo>
                    <a:pt x="1011" y="76"/>
                    <a:pt x="904" y="36"/>
                    <a:pt x="808" y="14"/>
                  </a:cubicBezTo>
                  <a:cubicBezTo>
                    <a:pt x="752" y="5"/>
                    <a:pt x="69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7292361" y="2275658"/>
              <a:ext cx="103547" cy="77186"/>
            </a:xfrm>
            <a:custGeom>
              <a:avLst/>
              <a:gdLst/>
              <a:ahLst/>
              <a:cxnLst/>
              <a:rect l="l" t="t" r="r" b="b"/>
              <a:pathLst>
                <a:path w="3225" h="2404" extrusionOk="0">
                  <a:moveTo>
                    <a:pt x="1336" y="1"/>
                  </a:moveTo>
                  <a:cubicBezTo>
                    <a:pt x="833" y="1"/>
                    <a:pt x="366" y="235"/>
                    <a:pt x="119" y="664"/>
                  </a:cubicBezTo>
                  <a:cubicBezTo>
                    <a:pt x="62" y="760"/>
                    <a:pt x="28" y="851"/>
                    <a:pt x="0" y="947"/>
                  </a:cubicBezTo>
                  <a:cubicBezTo>
                    <a:pt x="599" y="1788"/>
                    <a:pt x="1604" y="2274"/>
                    <a:pt x="2711" y="2404"/>
                  </a:cubicBezTo>
                  <a:cubicBezTo>
                    <a:pt x="2762" y="2341"/>
                    <a:pt x="2801" y="2274"/>
                    <a:pt x="2846" y="2206"/>
                  </a:cubicBezTo>
                  <a:cubicBezTo>
                    <a:pt x="3225" y="1534"/>
                    <a:pt x="2925" y="647"/>
                    <a:pt x="2174" y="224"/>
                  </a:cubicBezTo>
                  <a:cubicBezTo>
                    <a:pt x="1905" y="73"/>
                    <a:pt x="1615" y="1"/>
                    <a:pt x="1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7534229" y="2224799"/>
              <a:ext cx="17274" cy="53523"/>
            </a:xfrm>
            <a:custGeom>
              <a:avLst/>
              <a:gdLst/>
              <a:ahLst/>
              <a:cxnLst/>
              <a:rect l="l" t="t" r="r" b="b"/>
              <a:pathLst>
                <a:path w="538" h="1667" extrusionOk="0">
                  <a:moveTo>
                    <a:pt x="164" y="1"/>
                  </a:moveTo>
                  <a:cubicBezTo>
                    <a:pt x="57" y="204"/>
                    <a:pt x="1" y="430"/>
                    <a:pt x="1" y="678"/>
                  </a:cubicBezTo>
                  <a:cubicBezTo>
                    <a:pt x="1" y="1057"/>
                    <a:pt x="136" y="1401"/>
                    <a:pt x="368" y="1667"/>
                  </a:cubicBezTo>
                  <a:cubicBezTo>
                    <a:pt x="537" y="1130"/>
                    <a:pt x="486" y="548"/>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7379020" y="2255270"/>
              <a:ext cx="22154" cy="22315"/>
            </a:xfrm>
            <a:custGeom>
              <a:avLst/>
              <a:gdLst/>
              <a:ahLst/>
              <a:cxnLst/>
              <a:rect l="l" t="t" r="r" b="b"/>
              <a:pathLst>
                <a:path w="690" h="695" extrusionOk="0">
                  <a:moveTo>
                    <a:pt x="345" y="0"/>
                  </a:moveTo>
                  <a:cubicBezTo>
                    <a:pt x="153" y="0"/>
                    <a:pt x="1" y="158"/>
                    <a:pt x="1" y="350"/>
                  </a:cubicBezTo>
                  <a:cubicBezTo>
                    <a:pt x="1" y="537"/>
                    <a:pt x="153" y="695"/>
                    <a:pt x="345" y="695"/>
                  </a:cubicBezTo>
                  <a:cubicBezTo>
                    <a:pt x="537" y="695"/>
                    <a:pt x="690" y="537"/>
                    <a:pt x="690" y="350"/>
                  </a:cubicBezTo>
                  <a:cubicBezTo>
                    <a:pt x="690" y="164"/>
                    <a:pt x="537"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7367782" y="2239633"/>
              <a:ext cx="23053" cy="15251"/>
            </a:xfrm>
            <a:custGeom>
              <a:avLst/>
              <a:gdLst/>
              <a:ahLst/>
              <a:cxnLst/>
              <a:rect l="l" t="t" r="r" b="b"/>
              <a:pathLst>
                <a:path w="718" h="475" extrusionOk="0">
                  <a:moveTo>
                    <a:pt x="506" y="0"/>
                  </a:moveTo>
                  <a:cubicBezTo>
                    <a:pt x="494" y="0"/>
                    <a:pt x="482" y="1"/>
                    <a:pt x="469" y="2"/>
                  </a:cubicBezTo>
                  <a:cubicBezTo>
                    <a:pt x="390" y="2"/>
                    <a:pt x="311" y="30"/>
                    <a:pt x="243" y="64"/>
                  </a:cubicBezTo>
                  <a:cubicBezTo>
                    <a:pt x="102" y="143"/>
                    <a:pt x="0" y="290"/>
                    <a:pt x="0" y="448"/>
                  </a:cubicBezTo>
                  <a:cubicBezTo>
                    <a:pt x="0" y="453"/>
                    <a:pt x="12" y="459"/>
                    <a:pt x="17" y="470"/>
                  </a:cubicBezTo>
                  <a:cubicBezTo>
                    <a:pt x="20" y="473"/>
                    <a:pt x="26" y="475"/>
                    <a:pt x="31" y="475"/>
                  </a:cubicBezTo>
                  <a:cubicBezTo>
                    <a:pt x="37" y="475"/>
                    <a:pt x="43" y="473"/>
                    <a:pt x="46" y="470"/>
                  </a:cubicBezTo>
                  <a:cubicBezTo>
                    <a:pt x="102" y="420"/>
                    <a:pt x="142" y="369"/>
                    <a:pt x="192" y="335"/>
                  </a:cubicBezTo>
                  <a:cubicBezTo>
                    <a:pt x="243" y="290"/>
                    <a:pt x="294" y="261"/>
                    <a:pt x="339" y="233"/>
                  </a:cubicBezTo>
                  <a:cubicBezTo>
                    <a:pt x="390" y="205"/>
                    <a:pt x="447" y="188"/>
                    <a:pt x="503" y="165"/>
                  </a:cubicBezTo>
                  <a:lnTo>
                    <a:pt x="695" y="92"/>
                  </a:lnTo>
                  <a:cubicBezTo>
                    <a:pt x="701" y="92"/>
                    <a:pt x="706" y="86"/>
                    <a:pt x="706" y="81"/>
                  </a:cubicBezTo>
                  <a:cubicBezTo>
                    <a:pt x="718" y="64"/>
                    <a:pt x="706" y="52"/>
                    <a:pt x="695" y="47"/>
                  </a:cubicBezTo>
                  <a:cubicBezTo>
                    <a:pt x="633" y="14"/>
                    <a:pt x="57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7508126" y="2214300"/>
              <a:ext cx="20870" cy="20870"/>
            </a:xfrm>
            <a:custGeom>
              <a:avLst/>
              <a:gdLst/>
              <a:ahLst/>
              <a:cxnLst/>
              <a:rect l="l" t="t" r="r" b="b"/>
              <a:pathLst>
                <a:path w="650" h="650" extrusionOk="0">
                  <a:moveTo>
                    <a:pt x="328" y="0"/>
                  </a:moveTo>
                  <a:cubicBezTo>
                    <a:pt x="147" y="0"/>
                    <a:pt x="0" y="147"/>
                    <a:pt x="0" y="328"/>
                  </a:cubicBezTo>
                  <a:cubicBezTo>
                    <a:pt x="0" y="503"/>
                    <a:pt x="147" y="649"/>
                    <a:pt x="328" y="649"/>
                  </a:cubicBezTo>
                  <a:cubicBezTo>
                    <a:pt x="503" y="649"/>
                    <a:pt x="650" y="503"/>
                    <a:pt x="650" y="328"/>
                  </a:cubicBezTo>
                  <a:cubicBezTo>
                    <a:pt x="650" y="147"/>
                    <a:pt x="503"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7503598" y="2196320"/>
              <a:ext cx="22507" cy="8541"/>
            </a:xfrm>
            <a:custGeom>
              <a:avLst/>
              <a:gdLst/>
              <a:ahLst/>
              <a:cxnLst/>
              <a:rect l="l" t="t" r="r" b="b"/>
              <a:pathLst>
                <a:path w="701" h="266" extrusionOk="0">
                  <a:moveTo>
                    <a:pt x="390" y="1"/>
                  </a:moveTo>
                  <a:cubicBezTo>
                    <a:pt x="232" y="7"/>
                    <a:pt x="74" y="91"/>
                    <a:pt x="0" y="227"/>
                  </a:cubicBezTo>
                  <a:lnTo>
                    <a:pt x="0" y="249"/>
                  </a:lnTo>
                  <a:cubicBezTo>
                    <a:pt x="4" y="257"/>
                    <a:pt x="14" y="265"/>
                    <a:pt x="23" y="265"/>
                  </a:cubicBezTo>
                  <a:cubicBezTo>
                    <a:pt x="27" y="265"/>
                    <a:pt x="31" y="264"/>
                    <a:pt x="34" y="261"/>
                  </a:cubicBezTo>
                  <a:cubicBezTo>
                    <a:pt x="102" y="244"/>
                    <a:pt x="164" y="221"/>
                    <a:pt x="221" y="204"/>
                  </a:cubicBezTo>
                  <a:cubicBezTo>
                    <a:pt x="283" y="193"/>
                    <a:pt x="339" y="187"/>
                    <a:pt x="396" y="187"/>
                  </a:cubicBezTo>
                  <a:cubicBezTo>
                    <a:pt x="458" y="187"/>
                    <a:pt x="514" y="187"/>
                    <a:pt x="582" y="193"/>
                  </a:cubicBezTo>
                  <a:cubicBezTo>
                    <a:pt x="621" y="199"/>
                    <a:pt x="655" y="199"/>
                    <a:pt x="701" y="210"/>
                  </a:cubicBezTo>
                  <a:cubicBezTo>
                    <a:pt x="695" y="193"/>
                    <a:pt x="695" y="187"/>
                    <a:pt x="684" y="170"/>
                  </a:cubicBezTo>
                  <a:cubicBezTo>
                    <a:pt x="678" y="136"/>
                    <a:pt x="667" y="103"/>
                    <a:pt x="655" y="63"/>
                  </a:cubicBezTo>
                  <a:lnTo>
                    <a:pt x="616" y="46"/>
                  </a:lnTo>
                  <a:cubicBezTo>
                    <a:pt x="542" y="18"/>
                    <a:pt x="46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7430874" y="2239665"/>
              <a:ext cx="64054" cy="24209"/>
            </a:xfrm>
            <a:custGeom>
              <a:avLst/>
              <a:gdLst/>
              <a:ahLst/>
              <a:cxnLst/>
              <a:rect l="l" t="t" r="r" b="b"/>
              <a:pathLst>
                <a:path w="1995" h="754" extrusionOk="0">
                  <a:moveTo>
                    <a:pt x="1809" y="1"/>
                  </a:moveTo>
                  <a:cubicBezTo>
                    <a:pt x="1690" y="1"/>
                    <a:pt x="1571" y="8"/>
                    <a:pt x="1446" y="23"/>
                  </a:cubicBezTo>
                  <a:cubicBezTo>
                    <a:pt x="1271" y="46"/>
                    <a:pt x="1085" y="85"/>
                    <a:pt x="916" y="147"/>
                  </a:cubicBezTo>
                  <a:cubicBezTo>
                    <a:pt x="746" y="215"/>
                    <a:pt x="582" y="300"/>
                    <a:pt x="430" y="396"/>
                  </a:cubicBezTo>
                  <a:cubicBezTo>
                    <a:pt x="283" y="498"/>
                    <a:pt x="142" y="611"/>
                    <a:pt x="6" y="735"/>
                  </a:cubicBezTo>
                  <a:cubicBezTo>
                    <a:pt x="4" y="737"/>
                    <a:pt x="3" y="740"/>
                    <a:pt x="2" y="743"/>
                  </a:cubicBezTo>
                  <a:lnTo>
                    <a:pt x="2" y="743"/>
                  </a:lnTo>
                  <a:cubicBezTo>
                    <a:pt x="1" y="742"/>
                    <a:pt x="1" y="741"/>
                    <a:pt x="1" y="740"/>
                  </a:cubicBezTo>
                  <a:lnTo>
                    <a:pt x="1" y="740"/>
                  </a:lnTo>
                  <a:cubicBezTo>
                    <a:pt x="1" y="744"/>
                    <a:pt x="1" y="745"/>
                    <a:pt x="1" y="745"/>
                  </a:cubicBezTo>
                  <a:cubicBezTo>
                    <a:pt x="1" y="745"/>
                    <a:pt x="1" y="744"/>
                    <a:pt x="2" y="743"/>
                  </a:cubicBezTo>
                  <a:lnTo>
                    <a:pt x="2" y="743"/>
                  </a:lnTo>
                  <a:cubicBezTo>
                    <a:pt x="6" y="750"/>
                    <a:pt x="9" y="754"/>
                    <a:pt x="13" y="754"/>
                  </a:cubicBezTo>
                  <a:cubicBezTo>
                    <a:pt x="15" y="754"/>
                    <a:pt x="16" y="753"/>
                    <a:pt x="18" y="752"/>
                  </a:cubicBezTo>
                  <a:cubicBezTo>
                    <a:pt x="170" y="650"/>
                    <a:pt x="317" y="554"/>
                    <a:pt x="475" y="469"/>
                  </a:cubicBezTo>
                  <a:cubicBezTo>
                    <a:pt x="628" y="373"/>
                    <a:pt x="791" y="306"/>
                    <a:pt x="955" y="243"/>
                  </a:cubicBezTo>
                  <a:cubicBezTo>
                    <a:pt x="1113" y="176"/>
                    <a:pt x="1283" y="136"/>
                    <a:pt x="1463" y="102"/>
                  </a:cubicBezTo>
                  <a:cubicBezTo>
                    <a:pt x="1638" y="63"/>
                    <a:pt x="1813" y="46"/>
                    <a:pt x="1989" y="23"/>
                  </a:cubicBezTo>
                  <a:cubicBezTo>
                    <a:pt x="1989" y="23"/>
                    <a:pt x="1994" y="23"/>
                    <a:pt x="1994" y="18"/>
                  </a:cubicBezTo>
                  <a:cubicBezTo>
                    <a:pt x="1994" y="18"/>
                    <a:pt x="1994" y="6"/>
                    <a:pt x="1989" y="6"/>
                  </a:cubicBezTo>
                  <a:cubicBezTo>
                    <a:pt x="1928" y="3"/>
                    <a:pt x="1869"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7441213" y="2264517"/>
              <a:ext cx="64761" cy="29764"/>
            </a:xfrm>
            <a:custGeom>
              <a:avLst/>
              <a:gdLst/>
              <a:ahLst/>
              <a:cxnLst/>
              <a:rect l="l" t="t" r="r" b="b"/>
              <a:pathLst>
                <a:path w="2017" h="927" extrusionOk="0">
                  <a:moveTo>
                    <a:pt x="1943" y="0"/>
                  </a:moveTo>
                  <a:cubicBezTo>
                    <a:pt x="1915" y="0"/>
                    <a:pt x="1892" y="29"/>
                    <a:pt x="1892" y="57"/>
                  </a:cubicBezTo>
                  <a:cubicBezTo>
                    <a:pt x="1909" y="226"/>
                    <a:pt x="1830" y="396"/>
                    <a:pt x="1695" y="497"/>
                  </a:cubicBezTo>
                  <a:cubicBezTo>
                    <a:pt x="1616" y="555"/>
                    <a:pt x="1522" y="585"/>
                    <a:pt x="1421" y="585"/>
                  </a:cubicBezTo>
                  <a:cubicBezTo>
                    <a:pt x="1363" y="585"/>
                    <a:pt x="1303" y="574"/>
                    <a:pt x="1243" y="554"/>
                  </a:cubicBezTo>
                  <a:cubicBezTo>
                    <a:pt x="1243" y="379"/>
                    <a:pt x="1187" y="198"/>
                    <a:pt x="1079" y="102"/>
                  </a:cubicBezTo>
                  <a:cubicBezTo>
                    <a:pt x="1071" y="91"/>
                    <a:pt x="1057" y="85"/>
                    <a:pt x="1043" y="85"/>
                  </a:cubicBezTo>
                  <a:cubicBezTo>
                    <a:pt x="1030" y="85"/>
                    <a:pt x="1017" y="91"/>
                    <a:pt x="1011" y="102"/>
                  </a:cubicBezTo>
                  <a:cubicBezTo>
                    <a:pt x="989" y="125"/>
                    <a:pt x="989" y="158"/>
                    <a:pt x="1011" y="170"/>
                  </a:cubicBezTo>
                  <a:cubicBezTo>
                    <a:pt x="1096" y="260"/>
                    <a:pt x="1147" y="413"/>
                    <a:pt x="1141" y="576"/>
                  </a:cubicBezTo>
                  <a:cubicBezTo>
                    <a:pt x="1045" y="723"/>
                    <a:pt x="887" y="808"/>
                    <a:pt x="695" y="825"/>
                  </a:cubicBezTo>
                  <a:cubicBezTo>
                    <a:pt x="682" y="825"/>
                    <a:pt x="669" y="826"/>
                    <a:pt x="656" y="826"/>
                  </a:cubicBezTo>
                  <a:cubicBezTo>
                    <a:pt x="432" y="826"/>
                    <a:pt x="220" y="736"/>
                    <a:pt x="102" y="576"/>
                  </a:cubicBezTo>
                  <a:cubicBezTo>
                    <a:pt x="89" y="563"/>
                    <a:pt x="73" y="555"/>
                    <a:pt x="58" y="555"/>
                  </a:cubicBezTo>
                  <a:cubicBezTo>
                    <a:pt x="48" y="555"/>
                    <a:pt x="38" y="558"/>
                    <a:pt x="29" y="565"/>
                  </a:cubicBezTo>
                  <a:cubicBezTo>
                    <a:pt x="6" y="582"/>
                    <a:pt x="1" y="616"/>
                    <a:pt x="23" y="638"/>
                  </a:cubicBezTo>
                  <a:cubicBezTo>
                    <a:pt x="164" y="814"/>
                    <a:pt x="402" y="926"/>
                    <a:pt x="650" y="926"/>
                  </a:cubicBezTo>
                  <a:lnTo>
                    <a:pt x="707" y="926"/>
                  </a:lnTo>
                  <a:cubicBezTo>
                    <a:pt x="927" y="915"/>
                    <a:pt x="1107" y="814"/>
                    <a:pt x="1215" y="655"/>
                  </a:cubicBezTo>
                  <a:cubicBezTo>
                    <a:pt x="1288" y="672"/>
                    <a:pt x="1356" y="689"/>
                    <a:pt x="1424" y="689"/>
                  </a:cubicBezTo>
                  <a:cubicBezTo>
                    <a:pt x="1542" y="689"/>
                    <a:pt x="1661" y="655"/>
                    <a:pt x="1763" y="576"/>
                  </a:cubicBezTo>
                  <a:cubicBezTo>
                    <a:pt x="1921" y="469"/>
                    <a:pt x="2017" y="266"/>
                    <a:pt x="2000" y="51"/>
                  </a:cubicBezTo>
                  <a:cubicBezTo>
                    <a:pt x="2000" y="23"/>
                    <a:pt x="197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7455533" y="2251192"/>
              <a:ext cx="30502" cy="19040"/>
            </a:xfrm>
            <a:custGeom>
              <a:avLst/>
              <a:gdLst/>
              <a:ahLst/>
              <a:cxnLst/>
              <a:rect l="l" t="t" r="r" b="b"/>
              <a:pathLst>
                <a:path w="950" h="593" extrusionOk="0">
                  <a:moveTo>
                    <a:pt x="642" y="1"/>
                  </a:moveTo>
                  <a:cubicBezTo>
                    <a:pt x="567" y="1"/>
                    <a:pt x="483" y="13"/>
                    <a:pt x="396" y="37"/>
                  </a:cubicBezTo>
                  <a:cubicBezTo>
                    <a:pt x="159" y="122"/>
                    <a:pt x="1" y="285"/>
                    <a:pt x="35" y="404"/>
                  </a:cubicBezTo>
                  <a:cubicBezTo>
                    <a:pt x="65" y="497"/>
                    <a:pt x="231" y="593"/>
                    <a:pt x="414" y="593"/>
                  </a:cubicBezTo>
                  <a:cubicBezTo>
                    <a:pt x="466" y="593"/>
                    <a:pt x="519" y="585"/>
                    <a:pt x="571" y="568"/>
                  </a:cubicBezTo>
                  <a:cubicBezTo>
                    <a:pt x="814" y="489"/>
                    <a:pt x="949" y="235"/>
                    <a:pt x="904" y="116"/>
                  </a:cubicBezTo>
                  <a:cubicBezTo>
                    <a:pt x="879" y="40"/>
                    <a:pt x="776"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7462597" y="2252894"/>
              <a:ext cx="14930" cy="7353"/>
            </a:xfrm>
            <a:custGeom>
              <a:avLst/>
              <a:gdLst/>
              <a:ahLst/>
              <a:cxnLst/>
              <a:rect l="l" t="t" r="r" b="b"/>
              <a:pathLst>
                <a:path w="465" h="229" extrusionOk="0">
                  <a:moveTo>
                    <a:pt x="367" y="1"/>
                  </a:moveTo>
                  <a:cubicBezTo>
                    <a:pt x="321" y="1"/>
                    <a:pt x="264" y="12"/>
                    <a:pt x="204" y="35"/>
                  </a:cubicBezTo>
                  <a:cubicBezTo>
                    <a:pt x="86" y="80"/>
                    <a:pt x="1" y="153"/>
                    <a:pt x="12" y="199"/>
                  </a:cubicBezTo>
                  <a:cubicBezTo>
                    <a:pt x="21" y="218"/>
                    <a:pt x="53" y="228"/>
                    <a:pt x="98" y="228"/>
                  </a:cubicBezTo>
                  <a:cubicBezTo>
                    <a:pt x="144" y="228"/>
                    <a:pt x="201" y="218"/>
                    <a:pt x="261" y="199"/>
                  </a:cubicBezTo>
                  <a:cubicBezTo>
                    <a:pt x="379" y="148"/>
                    <a:pt x="464" y="74"/>
                    <a:pt x="453" y="35"/>
                  </a:cubicBezTo>
                  <a:cubicBezTo>
                    <a:pt x="444" y="12"/>
                    <a:pt x="412" y="1"/>
                    <a:pt x="367"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7274766" y="2260535"/>
              <a:ext cx="214157" cy="95167"/>
            </a:xfrm>
            <a:custGeom>
              <a:avLst/>
              <a:gdLst/>
              <a:ahLst/>
              <a:cxnLst/>
              <a:rect l="l" t="t" r="r" b="b"/>
              <a:pathLst>
                <a:path w="6670" h="2964" extrusionOk="0">
                  <a:moveTo>
                    <a:pt x="0" y="0"/>
                  </a:moveTo>
                  <a:cubicBezTo>
                    <a:pt x="12" y="339"/>
                    <a:pt x="102" y="678"/>
                    <a:pt x="260" y="988"/>
                  </a:cubicBezTo>
                  <a:cubicBezTo>
                    <a:pt x="413" y="1293"/>
                    <a:pt x="616" y="1576"/>
                    <a:pt x="864" y="1819"/>
                  </a:cubicBezTo>
                  <a:cubicBezTo>
                    <a:pt x="1361" y="2315"/>
                    <a:pt x="1994" y="2643"/>
                    <a:pt x="2660" y="2818"/>
                  </a:cubicBezTo>
                  <a:cubicBezTo>
                    <a:pt x="2830" y="2858"/>
                    <a:pt x="2999" y="2897"/>
                    <a:pt x="3168" y="2914"/>
                  </a:cubicBezTo>
                  <a:cubicBezTo>
                    <a:pt x="3338" y="2937"/>
                    <a:pt x="3513" y="2948"/>
                    <a:pt x="3682" y="2959"/>
                  </a:cubicBezTo>
                  <a:cubicBezTo>
                    <a:pt x="3762" y="2962"/>
                    <a:pt x="3843" y="2963"/>
                    <a:pt x="3923" y="2963"/>
                  </a:cubicBezTo>
                  <a:cubicBezTo>
                    <a:pt x="4184" y="2963"/>
                    <a:pt x="4446" y="2949"/>
                    <a:pt x="4705" y="2914"/>
                  </a:cubicBezTo>
                  <a:cubicBezTo>
                    <a:pt x="5055" y="2880"/>
                    <a:pt x="5382" y="2807"/>
                    <a:pt x="5715" y="2716"/>
                  </a:cubicBezTo>
                  <a:cubicBezTo>
                    <a:pt x="6049" y="2620"/>
                    <a:pt x="6371" y="2502"/>
                    <a:pt x="6670" y="2338"/>
                  </a:cubicBezTo>
                  <a:lnTo>
                    <a:pt x="6670" y="2338"/>
                  </a:lnTo>
                  <a:cubicBezTo>
                    <a:pt x="6354" y="2457"/>
                    <a:pt x="6026" y="2564"/>
                    <a:pt x="5704" y="2671"/>
                  </a:cubicBezTo>
                  <a:cubicBezTo>
                    <a:pt x="5371" y="2756"/>
                    <a:pt x="5038" y="2812"/>
                    <a:pt x="4699" y="2846"/>
                  </a:cubicBezTo>
                  <a:cubicBezTo>
                    <a:pt x="4463" y="2870"/>
                    <a:pt x="4226" y="2880"/>
                    <a:pt x="3990" y="2880"/>
                  </a:cubicBezTo>
                  <a:cubicBezTo>
                    <a:pt x="3888" y="2880"/>
                    <a:pt x="3785" y="2878"/>
                    <a:pt x="3682" y="2875"/>
                  </a:cubicBezTo>
                  <a:cubicBezTo>
                    <a:pt x="3344" y="2852"/>
                    <a:pt x="3005" y="2812"/>
                    <a:pt x="2683" y="2728"/>
                  </a:cubicBezTo>
                  <a:cubicBezTo>
                    <a:pt x="2355" y="2643"/>
                    <a:pt x="2039" y="2519"/>
                    <a:pt x="1740" y="2361"/>
                  </a:cubicBezTo>
                  <a:cubicBezTo>
                    <a:pt x="1446" y="2197"/>
                    <a:pt x="1175" y="1999"/>
                    <a:pt x="932" y="1768"/>
                  </a:cubicBezTo>
                  <a:cubicBezTo>
                    <a:pt x="689" y="1531"/>
                    <a:pt x="486" y="1259"/>
                    <a:pt x="328" y="960"/>
                  </a:cubicBezTo>
                  <a:cubicBezTo>
                    <a:pt x="254" y="813"/>
                    <a:pt x="181" y="655"/>
                    <a:pt x="130" y="497"/>
                  </a:cubicBezTo>
                  <a:cubicBezTo>
                    <a:pt x="74" y="333"/>
                    <a:pt x="34" y="17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7083467" y="1851576"/>
              <a:ext cx="153442" cy="556744"/>
            </a:xfrm>
            <a:custGeom>
              <a:avLst/>
              <a:gdLst/>
              <a:ahLst/>
              <a:cxnLst/>
              <a:rect l="l" t="t" r="r" b="b"/>
              <a:pathLst>
                <a:path w="4779" h="17340" extrusionOk="0">
                  <a:moveTo>
                    <a:pt x="882" y="0"/>
                  </a:moveTo>
                  <a:cubicBezTo>
                    <a:pt x="834" y="0"/>
                    <a:pt x="789" y="32"/>
                    <a:pt x="774" y="81"/>
                  </a:cubicBezTo>
                  <a:cubicBezTo>
                    <a:pt x="401" y="1601"/>
                    <a:pt x="0" y="3594"/>
                    <a:pt x="238" y="5616"/>
                  </a:cubicBezTo>
                  <a:cubicBezTo>
                    <a:pt x="509" y="7846"/>
                    <a:pt x="1728" y="9450"/>
                    <a:pt x="2886" y="10727"/>
                  </a:cubicBezTo>
                  <a:cubicBezTo>
                    <a:pt x="4168" y="12138"/>
                    <a:pt x="4546" y="13460"/>
                    <a:pt x="4044" y="14860"/>
                  </a:cubicBezTo>
                  <a:cubicBezTo>
                    <a:pt x="3790" y="15595"/>
                    <a:pt x="3332" y="16323"/>
                    <a:pt x="2604" y="17165"/>
                  </a:cubicBezTo>
                  <a:cubicBezTo>
                    <a:pt x="2559" y="17204"/>
                    <a:pt x="2570" y="17278"/>
                    <a:pt x="2609" y="17311"/>
                  </a:cubicBezTo>
                  <a:cubicBezTo>
                    <a:pt x="2632" y="17334"/>
                    <a:pt x="2660" y="17340"/>
                    <a:pt x="2683" y="17340"/>
                  </a:cubicBezTo>
                  <a:cubicBezTo>
                    <a:pt x="2711" y="17340"/>
                    <a:pt x="2745" y="17334"/>
                    <a:pt x="2768" y="17300"/>
                  </a:cubicBezTo>
                  <a:cubicBezTo>
                    <a:pt x="3507" y="16442"/>
                    <a:pt x="3982" y="15691"/>
                    <a:pt x="4247" y="14934"/>
                  </a:cubicBezTo>
                  <a:cubicBezTo>
                    <a:pt x="4778" y="13443"/>
                    <a:pt x="4394" y="12065"/>
                    <a:pt x="3050" y="10585"/>
                  </a:cubicBezTo>
                  <a:cubicBezTo>
                    <a:pt x="1904" y="9332"/>
                    <a:pt x="712" y="7767"/>
                    <a:pt x="452" y="5593"/>
                  </a:cubicBezTo>
                  <a:cubicBezTo>
                    <a:pt x="215" y="3611"/>
                    <a:pt x="610" y="1634"/>
                    <a:pt x="977" y="132"/>
                  </a:cubicBezTo>
                  <a:cubicBezTo>
                    <a:pt x="994" y="76"/>
                    <a:pt x="960" y="19"/>
                    <a:pt x="904" y="2"/>
                  </a:cubicBezTo>
                  <a:cubicBezTo>
                    <a:pt x="897" y="1"/>
                    <a:pt x="889"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7006954" y="1889785"/>
              <a:ext cx="178261" cy="63059"/>
            </a:xfrm>
            <a:custGeom>
              <a:avLst/>
              <a:gdLst/>
              <a:ahLst/>
              <a:cxnLst/>
              <a:rect l="l" t="t" r="r" b="b"/>
              <a:pathLst>
                <a:path w="5552" h="1964" extrusionOk="0">
                  <a:moveTo>
                    <a:pt x="2934" y="0"/>
                  </a:moveTo>
                  <a:cubicBezTo>
                    <a:pt x="2694" y="0"/>
                    <a:pt x="2461" y="30"/>
                    <a:pt x="2203" y="106"/>
                  </a:cubicBezTo>
                  <a:cubicBezTo>
                    <a:pt x="1790" y="224"/>
                    <a:pt x="1378" y="365"/>
                    <a:pt x="1000" y="563"/>
                  </a:cubicBezTo>
                  <a:cubicBezTo>
                    <a:pt x="300" y="930"/>
                    <a:pt x="0" y="1224"/>
                    <a:pt x="130" y="1325"/>
                  </a:cubicBezTo>
                  <a:cubicBezTo>
                    <a:pt x="157" y="1346"/>
                    <a:pt x="201" y="1357"/>
                    <a:pt x="261" y="1357"/>
                  </a:cubicBezTo>
                  <a:cubicBezTo>
                    <a:pt x="480" y="1357"/>
                    <a:pt x="908" y="1218"/>
                    <a:pt x="1457" y="930"/>
                  </a:cubicBezTo>
                  <a:cubicBezTo>
                    <a:pt x="1480" y="913"/>
                    <a:pt x="1497" y="908"/>
                    <a:pt x="1519" y="896"/>
                  </a:cubicBezTo>
                  <a:cubicBezTo>
                    <a:pt x="1528" y="891"/>
                    <a:pt x="1537" y="889"/>
                    <a:pt x="1546" y="889"/>
                  </a:cubicBezTo>
                  <a:cubicBezTo>
                    <a:pt x="1587" y="889"/>
                    <a:pt x="1621" y="937"/>
                    <a:pt x="1593" y="970"/>
                  </a:cubicBezTo>
                  <a:cubicBezTo>
                    <a:pt x="1231" y="1495"/>
                    <a:pt x="1180" y="1828"/>
                    <a:pt x="1378" y="1868"/>
                  </a:cubicBezTo>
                  <a:cubicBezTo>
                    <a:pt x="1392" y="1871"/>
                    <a:pt x="1407" y="1873"/>
                    <a:pt x="1423" y="1873"/>
                  </a:cubicBezTo>
                  <a:cubicBezTo>
                    <a:pt x="1623" y="1873"/>
                    <a:pt x="1958" y="1609"/>
                    <a:pt x="2287" y="1128"/>
                  </a:cubicBezTo>
                  <a:cubicBezTo>
                    <a:pt x="2327" y="1077"/>
                    <a:pt x="2355" y="1032"/>
                    <a:pt x="2383" y="981"/>
                  </a:cubicBezTo>
                  <a:lnTo>
                    <a:pt x="2383" y="1133"/>
                  </a:lnTo>
                  <a:cubicBezTo>
                    <a:pt x="2422" y="1676"/>
                    <a:pt x="2613" y="1964"/>
                    <a:pt x="2823" y="1964"/>
                  </a:cubicBezTo>
                  <a:cubicBezTo>
                    <a:pt x="2827" y="1964"/>
                    <a:pt x="2831" y="1964"/>
                    <a:pt x="2835" y="1964"/>
                  </a:cubicBezTo>
                  <a:cubicBezTo>
                    <a:pt x="3044" y="1941"/>
                    <a:pt x="3191" y="1613"/>
                    <a:pt x="3151" y="1066"/>
                  </a:cubicBezTo>
                  <a:cubicBezTo>
                    <a:pt x="3151" y="1049"/>
                    <a:pt x="3151" y="1043"/>
                    <a:pt x="3146" y="1032"/>
                  </a:cubicBezTo>
                  <a:cubicBezTo>
                    <a:pt x="3138" y="994"/>
                    <a:pt x="3167" y="966"/>
                    <a:pt x="3198" y="966"/>
                  </a:cubicBezTo>
                  <a:cubicBezTo>
                    <a:pt x="3213" y="966"/>
                    <a:pt x="3229" y="972"/>
                    <a:pt x="3242" y="987"/>
                  </a:cubicBezTo>
                  <a:lnTo>
                    <a:pt x="3293" y="1037"/>
                  </a:lnTo>
                  <a:cubicBezTo>
                    <a:pt x="3681" y="1416"/>
                    <a:pt x="4028" y="1603"/>
                    <a:pt x="4235" y="1603"/>
                  </a:cubicBezTo>
                  <a:cubicBezTo>
                    <a:pt x="4272" y="1603"/>
                    <a:pt x="4304" y="1597"/>
                    <a:pt x="4332" y="1585"/>
                  </a:cubicBezTo>
                  <a:cubicBezTo>
                    <a:pt x="4507" y="1506"/>
                    <a:pt x="4399" y="1190"/>
                    <a:pt x="3942" y="749"/>
                  </a:cubicBezTo>
                  <a:cubicBezTo>
                    <a:pt x="3902" y="709"/>
                    <a:pt x="3933" y="651"/>
                    <a:pt x="3981" y="651"/>
                  </a:cubicBezTo>
                  <a:cubicBezTo>
                    <a:pt x="3987" y="651"/>
                    <a:pt x="3992" y="652"/>
                    <a:pt x="3999" y="653"/>
                  </a:cubicBezTo>
                  <a:lnTo>
                    <a:pt x="4061" y="676"/>
                  </a:lnTo>
                  <a:cubicBezTo>
                    <a:pt x="4525" y="813"/>
                    <a:pt x="4896" y="878"/>
                    <a:pt x="5139" y="878"/>
                  </a:cubicBezTo>
                  <a:cubicBezTo>
                    <a:pt x="5296" y="878"/>
                    <a:pt x="5399" y="851"/>
                    <a:pt x="5439" y="800"/>
                  </a:cubicBezTo>
                  <a:cubicBezTo>
                    <a:pt x="5552" y="676"/>
                    <a:pt x="5207" y="450"/>
                    <a:pt x="4445" y="224"/>
                  </a:cubicBezTo>
                  <a:cubicBezTo>
                    <a:pt x="4106" y="128"/>
                    <a:pt x="3756" y="72"/>
                    <a:pt x="3411" y="32"/>
                  </a:cubicBezTo>
                  <a:cubicBezTo>
                    <a:pt x="3244" y="12"/>
                    <a:pt x="3088" y="0"/>
                    <a:pt x="2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6967590" y="1639889"/>
              <a:ext cx="217432" cy="275450"/>
            </a:xfrm>
            <a:custGeom>
              <a:avLst/>
              <a:gdLst/>
              <a:ahLst/>
              <a:cxnLst/>
              <a:rect l="l" t="t" r="r" b="b"/>
              <a:pathLst>
                <a:path w="6772" h="8579" extrusionOk="0">
                  <a:moveTo>
                    <a:pt x="3018" y="1"/>
                  </a:moveTo>
                  <a:cubicBezTo>
                    <a:pt x="2957" y="1"/>
                    <a:pt x="2897" y="4"/>
                    <a:pt x="2836" y="11"/>
                  </a:cubicBezTo>
                  <a:cubicBezTo>
                    <a:pt x="2655" y="22"/>
                    <a:pt x="2474" y="73"/>
                    <a:pt x="2305" y="152"/>
                  </a:cubicBezTo>
                  <a:cubicBezTo>
                    <a:pt x="2243" y="180"/>
                    <a:pt x="2181" y="208"/>
                    <a:pt x="2124" y="242"/>
                  </a:cubicBezTo>
                  <a:cubicBezTo>
                    <a:pt x="1650" y="502"/>
                    <a:pt x="1249" y="971"/>
                    <a:pt x="916" y="1535"/>
                  </a:cubicBezTo>
                  <a:cubicBezTo>
                    <a:pt x="882" y="1597"/>
                    <a:pt x="853" y="1654"/>
                    <a:pt x="820" y="1716"/>
                  </a:cubicBezTo>
                  <a:cubicBezTo>
                    <a:pt x="549" y="2236"/>
                    <a:pt x="340" y="2817"/>
                    <a:pt x="204" y="3422"/>
                  </a:cubicBezTo>
                  <a:cubicBezTo>
                    <a:pt x="187" y="3495"/>
                    <a:pt x="170" y="3580"/>
                    <a:pt x="153" y="3659"/>
                  </a:cubicBezTo>
                  <a:cubicBezTo>
                    <a:pt x="40" y="4246"/>
                    <a:pt x="1" y="4845"/>
                    <a:pt x="35" y="5387"/>
                  </a:cubicBezTo>
                  <a:cubicBezTo>
                    <a:pt x="35" y="5455"/>
                    <a:pt x="40" y="5511"/>
                    <a:pt x="46" y="5568"/>
                  </a:cubicBezTo>
                  <a:cubicBezTo>
                    <a:pt x="57" y="5630"/>
                    <a:pt x="63" y="5686"/>
                    <a:pt x="68" y="5743"/>
                  </a:cubicBezTo>
                  <a:cubicBezTo>
                    <a:pt x="327" y="7380"/>
                    <a:pt x="1747" y="8578"/>
                    <a:pt x="3390" y="8578"/>
                  </a:cubicBezTo>
                  <a:cubicBezTo>
                    <a:pt x="3504" y="8578"/>
                    <a:pt x="3618" y="8572"/>
                    <a:pt x="3734" y="8561"/>
                  </a:cubicBezTo>
                  <a:cubicBezTo>
                    <a:pt x="4202" y="8510"/>
                    <a:pt x="4637" y="8369"/>
                    <a:pt x="5027" y="8148"/>
                  </a:cubicBezTo>
                  <a:cubicBezTo>
                    <a:pt x="5117" y="8092"/>
                    <a:pt x="5208" y="8035"/>
                    <a:pt x="5304" y="7973"/>
                  </a:cubicBezTo>
                  <a:cubicBezTo>
                    <a:pt x="5801" y="7618"/>
                    <a:pt x="6196" y="7149"/>
                    <a:pt x="6444" y="6590"/>
                  </a:cubicBezTo>
                  <a:cubicBezTo>
                    <a:pt x="6473" y="6528"/>
                    <a:pt x="6501" y="6460"/>
                    <a:pt x="6523" y="6398"/>
                  </a:cubicBezTo>
                  <a:cubicBezTo>
                    <a:pt x="6698" y="5923"/>
                    <a:pt x="6772" y="5404"/>
                    <a:pt x="6721" y="4873"/>
                  </a:cubicBezTo>
                  <a:cubicBezTo>
                    <a:pt x="6704" y="4760"/>
                    <a:pt x="6693" y="4641"/>
                    <a:pt x="6670" y="4523"/>
                  </a:cubicBezTo>
                  <a:cubicBezTo>
                    <a:pt x="6665" y="4455"/>
                    <a:pt x="6648" y="4387"/>
                    <a:pt x="6636" y="4325"/>
                  </a:cubicBezTo>
                  <a:cubicBezTo>
                    <a:pt x="6484" y="3608"/>
                    <a:pt x="6196" y="2862"/>
                    <a:pt x="5806" y="2190"/>
                  </a:cubicBezTo>
                  <a:cubicBezTo>
                    <a:pt x="5767" y="2111"/>
                    <a:pt x="5721" y="2038"/>
                    <a:pt x="5676" y="1965"/>
                  </a:cubicBezTo>
                  <a:cubicBezTo>
                    <a:pt x="4969" y="847"/>
                    <a:pt x="4006" y="1"/>
                    <a:pt x="3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7035787" y="1644576"/>
              <a:ext cx="118059" cy="65467"/>
            </a:xfrm>
            <a:custGeom>
              <a:avLst/>
              <a:gdLst/>
              <a:ahLst/>
              <a:cxnLst/>
              <a:rect l="l" t="t" r="r" b="b"/>
              <a:pathLst>
                <a:path w="3677" h="2039" extrusionOk="0">
                  <a:moveTo>
                    <a:pt x="186" y="0"/>
                  </a:moveTo>
                  <a:cubicBezTo>
                    <a:pt x="119" y="28"/>
                    <a:pt x="57" y="57"/>
                    <a:pt x="0" y="90"/>
                  </a:cubicBezTo>
                  <a:cubicBezTo>
                    <a:pt x="881" y="1056"/>
                    <a:pt x="2231" y="1768"/>
                    <a:pt x="3677" y="2039"/>
                  </a:cubicBezTo>
                  <a:cubicBezTo>
                    <a:pt x="3637" y="1960"/>
                    <a:pt x="3592" y="1892"/>
                    <a:pt x="3552" y="1813"/>
                  </a:cubicBezTo>
                  <a:cubicBezTo>
                    <a:pt x="2225" y="1531"/>
                    <a:pt x="1005" y="875"/>
                    <a:pt x="186"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6993693" y="1689174"/>
              <a:ext cx="187893" cy="95584"/>
            </a:xfrm>
            <a:custGeom>
              <a:avLst/>
              <a:gdLst/>
              <a:ahLst/>
              <a:cxnLst/>
              <a:rect l="l" t="t" r="r" b="b"/>
              <a:pathLst>
                <a:path w="5852" h="2977" extrusionOk="0">
                  <a:moveTo>
                    <a:pt x="97" y="0"/>
                  </a:moveTo>
                  <a:cubicBezTo>
                    <a:pt x="63" y="62"/>
                    <a:pt x="35" y="119"/>
                    <a:pt x="1" y="181"/>
                  </a:cubicBezTo>
                  <a:cubicBezTo>
                    <a:pt x="1390" y="1960"/>
                    <a:pt x="3841" y="2892"/>
                    <a:pt x="5852" y="2976"/>
                  </a:cubicBezTo>
                  <a:cubicBezTo>
                    <a:pt x="5846" y="2914"/>
                    <a:pt x="5829" y="2847"/>
                    <a:pt x="5806" y="2779"/>
                  </a:cubicBezTo>
                  <a:cubicBezTo>
                    <a:pt x="3830" y="2688"/>
                    <a:pt x="1430" y="1757"/>
                    <a:pt x="97"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6972309" y="1749377"/>
              <a:ext cx="204750" cy="102102"/>
            </a:xfrm>
            <a:custGeom>
              <a:avLst/>
              <a:gdLst/>
              <a:ahLst/>
              <a:cxnLst/>
              <a:rect l="l" t="t" r="r" b="b"/>
              <a:pathLst>
                <a:path w="6377" h="3180" extrusionOk="0">
                  <a:moveTo>
                    <a:pt x="51" y="0"/>
                  </a:moveTo>
                  <a:cubicBezTo>
                    <a:pt x="34" y="79"/>
                    <a:pt x="17" y="164"/>
                    <a:pt x="1" y="243"/>
                  </a:cubicBezTo>
                  <a:cubicBezTo>
                    <a:pt x="1418" y="1932"/>
                    <a:pt x="3892" y="3078"/>
                    <a:pt x="6297" y="3180"/>
                  </a:cubicBezTo>
                  <a:cubicBezTo>
                    <a:pt x="6326" y="3118"/>
                    <a:pt x="6354" y="3050"/>
                    <a:pt x="6376" y="2988"/>
                  </a:cubicBezTo>
                  <a:cubicBezTo>
                    <a:pt x="5275" y="2954"/>
                    <a:pt x="4112" y="2677"/>
                    <a:pt x="3039" y="2214"/>
                  </a:cubicBezTo>
                  <a:cubicBezTo>
                    <a:pt x="1802" y="1666"/>
                    <a:pt x="769" y="904"/>
                    <a:pt x="51"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6968489" y="1812822"/>
              <a:ext cx="169046" cy="88713"/>
            </a:xfrm>
            <a:custGeom>
              <a:avLst/>
              <a:gdLst/>
              <a:ahLst/>
              <a:cxnLst/>
              <a:rect l="l" t="t" r="r" b="b"/>
              <a:pathLst>
                <a:path w="5265" h="2763" extrusionOk="0">
                  <a:moveTo>
                    <a:pt x="1" y="1"/>
                  </a:moveTo>
                  <a:cubicBezTo>
                    <a:pt x="1" y="69"/>
                    <a:pt x="7" y="125"/>
                    <a:pt x="12" y="182"/>
                  </a:cubicBezTo>
                  <a:cubicBezTo>
                    <a:pt x="24" y="244"/>
                    <a:pt x="29" y="300"/>
                    <a:pt x="35" y="357"/>
                  </a:cubicBezTo>
                  <a:cubicBezTo>
                    <a:pt x="1170" y="1667"/>
                    <a:pt x="3090" y="2593"/>
                    <a:pt x="4993" y="2762"/>
                  </a:cubicBezTo>
                  <a:cubicBezTo>
                    <a:pt x="5084" y="2706"/>
                    <a:pt x="5174" y="2649"/>
                    <a:pt x="5264" y="2587"/>
                  </a:cubicBezTo>
                  <a:cubicBezTo>
                    <a:pt x="3231" y="2480"/>
                    <a:pt x="1130" y="1463"/>
                    <a:pt x="7" y="12"/>
                  </a:cubicBezTo>
                  <a:lnTo>
                    <a:pt x="1" y="1"/>
                  </a:ln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7175392" y="2229840"/>
              <a:ext cx="61518" cy="58628"/>
            </a:xfrm>
            <a:custGeom>
              <a:avLst/>
              <a:gdLst/>
              <a:ahLst/>
              <a:cxnLst/>
              <a:rect l="l" t="t" r="r" b="b"/>
              <a:pathLst>
                <a:path w="1916" h="1826" extrusionOk="0">
                  <a:moveTo>
                    <a:pt x="1041" y="1"/>
                  </a:moveTo>
                  <a:cubicBezTo>
                    <a:pt x="785" y="1"/>
                    <a:pt x="530" y="112"/>
                    <a:pt x="356" y="312"/>
                  </a:cubicBezTo>
                  <a:cubicBezTo>
                    <a:pt x="1" y="730"/>
                    <a:pt x="85" y="1351"/>
                    <a:pt x="514" y="1656"/>
                  </a:cubicBezTo>
                  <a:cubicBezTo>
                    <a:pt x="588" y="1707"/>
                    <a:pt x="678" y="1752"/>
                    <a:pt x="780" y="1792"/>
                  </a:cubicBezTo>
                  <a:cubicBezTo>
                    <a:pt x="808" y="1803"/>
                    <a:pt x="825" y="1809"/>
                    <a:pt x="853" y="1826"/>
                  </a:cubicBezTo>
                  <a:cubicBezTo>
                    <a:pt x="1175" y="1820"/>
                    <a:pt x="1486" y="1656"/>
                    <a:pt x="1661" y="1357"/>
                  </a:cubicBezTo>
                  <a:cubicBezTo>
                    <a:pt x="1915" y="922"/>
                    <a:pt x="1774" y="341"/>
                    <a:pt x="1390" y="75"/>
                  </a:cubicBezTo>
                  <a:cubicBezTo>
                    <a:pt x="1279" y="25"/>
                    <a:pt x="1160" y="1"/>
                    <a:pt x="1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7201881" y="2255173"/>
              <a:ext cx="32461" cy="33263"/>
            </a:xfrm>
            <a:custGeom>
              <a:avLst/>
              <a:gdLst/>
              <a:ahLst/>
              <a:cxnLst/>
              <a:rect l="l" t="t" r="r" b="b"/>
              <a:pathLst>
                <a:path w="1011" h="1036" extrusionOk="0">
                  <a:moveTo>
                    <a:pt x="942" y="1"/>
                  </a:moveTo>
                  <a:cubicBezTo>
                    <a:pt x="937" y="1"/>
                    <a:pt x="932" y="3"/>
                    <a:pt x="932" y="3"/>
                  </a:cubicBezTo>
                  <a:cubicBezTo>
                    <a:pt x="949" y="139"/>
                    <a:pt x="932" y="269"/>
                    <a:pt x="887" y="387"/>
                  </a:cubicBezTo>
                  <a:lnTo>
                    <a:pt x="864" y="427"/>
                  </a:lnTo>
                  <a:cubicBezTo>
                    <a:pt x="791" y="399"/>
                    <a:pt x="729" y="370"/>
                    <a:pt x="672" y="331"/>
                  </a:cubicBezTo>
                  <a:cubicBezTo>
                    <a:pt x="610" y="297"/>
                    <a:pt x="554" y="246"/>
                    <a:pt x="480" y="190"/>
                  </a:cubicBezTo>
                  <a:lnTo>
                    <a:pt x="474" y="190"/>
                  </a:lnTo>
                  <a:cubicBezTo>
                    <a:pt x="469" y="190"/>
                    <a:pt x="469" y="195"/>
                    <a:pt x="469" y="201"/>
                  </a:cubicBezTo>
                  <a:cubicBezTo>
                    <a:pt x="491" y="286"/>
                    <a:pt x="548" y="365"/>
                    <a:pt x="621" y="416"/>
                  </a:cubicBezTo>
                  <a:cubicBezTo>
                    <a:pt x="689" y="455"/>
                    <a:pt x="762" y="483"/>
                    <a:pt x="842" y="483"/>
                  </a:cubicBezTo>
                  <a:cubicBezTo>
                    <a:pt x="802" y="562"/>
                    <a:pt x="751" y="636"/>
                    <a:pt x="689" y="698"/>
                  </a:cubicBezTo>
                  <a:cubicBezTo>
                    <a:pt x="650" y="737"/>
                    <a:pt x="610" y="777"/>
                    <a:pt x="559" y="805"/>
                  </a:cubicBezTo>
                  <a:cubicBezTo>
                    <a:pt x="491" y="777"/>
                    <a:pt x="435" y="737"/>
                    <a:pt x="367" y="704"/>
                  </a:cubicBezTo>
                  <a:cubicBezTo>
                    <a:pt x="333" y="681"/>
                    <a:pt x="305" y="664"/>
                    <a:pt x="277" y="636"/>
                  </a:cubicBezTo>
                  <a:cubicBezTo>
                    <a:pt x="249" y="608"/>
                    <a:pt x="215" y="585"/>
                    <a:pt x="181" y="557"/>
                  </a:cubicBezTo>
                  <a:lnTo>
                    <a:pt x="164" y="557"/>
                  </a:lnTo>
                  <a:cubicBezTo>
                    <a:pt x="158" y="557"/>
                    <a:pt x="153" y="562"/>
                    <a:pt x="158" y="568"/>
                  </a:cubicBezTo>
                  <a:cubicBezTo>
                    <a:pt x="181" y="664"/>
                    <a:pt x="237" y="737"/>
                    <a:pt x="311" y="788"/>
                  </a:cubicBezTo>
                  <a:cubicBezTo>
                    <a:pt x="362" y="822"/>
                    <a:pt x="418" y="850"/>
                    <a:pt x="480" y="862"/>
                  </a:cubicBezTo>
                  <a:cubicBezTo>
                    <a:pt x="446" y="879"/>
                    <a:pt x="412" y="901"/>
                    <a:pt x="378" y="918"/>
                  </a:cubicBezTo>
                  <a:cubicBezTo>
                    <a:pt x="266" y="975"/>
                    <a:pt x="136" y="1009"/>
                    <a:pt x="0" y="1020"/>
                  </a:cubicBezTo>
                  <a:cubicBezTo>
                    <a:pt x="50" y="1030"/>
                    <a:pt x="100" y="1035"/>
                    <a:pt x="151" y="1035"/>
                  </a:cubicBezTo>
                  <a:cubicBezTo>
                    <a:pt x="238" y="1035"/>
                    <a:pt x="324" y="1020"/>
                    <a:pt x="407" y="992"/>
                  </a:cubicBezTo>
                  <a:cubicBezTo>
                    <a:pt x="537" y="952"/>
                    <a:pt x="661" y="873"/>
                    <a:pt x="757" y="777"/>
                  </a:cubicBezTo>
                  <a:cubicBezTo>
                    <a:pt x="858" y="675"/>
                    <a:pt x="932" y="551"/>
                    <a:pt x="971" y="416"/>
                  </a:cubicBezTo>
                  <a:cubicBezTo>
                    <a:pt x="1011" y="280"/>
                    <a:pt x="1005" y="133"/>
                    <a:pt x="949" y="3"/>
                  </a:cubicBezTo>
                  <a:cubicBezTo>
                    <a:pt x="947" y="1"/>
                    <a:pt x="944"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26"/>
          <p:cNvGrpSpPr/>
          <p:nvPr/>
        </p:nvGrpSpPr>
        <p:grpSpPr>
          <a:xfrm>
            <a:off x="6445103" y="3898099"/>
            <a:ext cx="1021143" cy="1113986"/>
            <a:chOff x="5447225" y="2785225"/>
            <a:chExt cx="381650" cy="416350"/>
          </a:xfrm>
        </p:grpSpPr>
        <p:sp>
          <p:nvSpPr>
            <p:cNvPr id="257" name="Google Shape;257;p26"/>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26"/>
          <p:cNvGrpSpPr/>
          <p:nvPr/>
        </p:nvGrpSpPr>
        <p:grpSpPr>
          <a:xfrm>
            <a:off x="382831" y="4099298"/>
            <a:ext cx="726865" cy="729351"/>
            <a:chOff x="5865431" y="2867521"/>
            <a:chExt cx="232389" cy="233183"/>
          </a:xfrm>
        </p:grpSpPr>
        <p:sp>
          <p:nvSpPr>
            <p:cNvPr id="263"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6"/>
          <p:cNvGrpSpPr/>
          <p:nvPr/>
        </p:nvGrpSpPr>
        <p:grpSpPr>
          <a:xfrm>
            <a:off x="8132822" y="4099298"/>
            <a:ext cx="595915" cy="593655"/>
            <a:chOff x="8132822" y="4099298"/>
            <a:chExt cx="595915" cy="593655"/>
          </a:xfrm>
        </p:grpSpPr>
        <p:sp>
          <p:nvSpPr>
            <p:cNvPr id="269"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0" y="949020"/>
            <a:ext cx="9277815" cy="2748253"/>
          </a:xfrm>
          <a:prstGeom prst="rect">
            <a:avLst/>
          </a:prstGeom>
        </p:spPr>
        <p:txBody>
          <a:bodyPr wrap="square">
            <a:spAutoFit/>
          </a:bodyPr>
          <a:lstStyle/>
          <a:p>
            <a:pPr lvl="0" algn="ctr">
              <a:lnSpc>
                <a:spcPct val="150000"/>
              </a:lnSpc>
            </a:pPr>
            <a:r>
              <a:rPr lang="en-US" sz="4000" b="1">
                <a:latin typeface="+mj-lt"/>
                <a:ea typeface="Calibri" panose="020F0502020204030204" pitchFamily="34" charset="0"/>
                <a:cs typeface="Times New Roman" panose="02020603050405020304" pitchFamily="18" charset="0"/>
              </a:rPr>
              <a:t>NHIỆT LIỆT CHÀO MỪNG </a:t>
            </a:r>
          </a:p>
          <a:p>
            <a:pPr lvl="0" algn="ctr">
              <a:lnSpc>
                <a:spcPct val="150000"/>
              </a:lnSpc>
            </a:pPr>
            <a:r>
              <a:rPr lang="en-US" sz="4000" b="1">
                <a:latin typeface="+mj-lt"/>
                <a:ea typeface="Calibri" panose="020F0502020204030204" pitchFamily="34" charset="0"/>
                <a:cs typeface="Times New Roman" panose="02020603050405020304" pitchFamily="18" charset="0"/>
              </a:rPr>
              <a:t>CÁC EM HỌC SINH </a:t>
            </a:r>
          </a:p>
          <a:p>
            <a:pPr lvl="0" algn="ctr">
              <a:lnSpc>
                <a:spcPct val="150000"/>
              </a:lnSpc>
            </a:pPr>
            <a:r>
              <a:rPr lang="en-US" sz="4000" b="1">
                <a:latin typeface="+mj-lt"/>
                <a:ea typeface="Calibri" panose="020F0502020204030204" pitchFamily="34" charset="0"/>
                <a:cs typeface="Times New Roman" panose="02020603050405020304" pitchFamily="18" charset="0"/>
              </a:rPr>
              <a:t>THAM DỰ BUỔI HỌC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33" name="Rounded Rectangle 32"/>
          <p:cNvSpPr/>
          <p:nvPr/>
        </p:nvSpPr>
        <p:spPr>
          <a:xfrm>
            <a:off x="338828" y="1511261"/>
            <a:ext cx="8490857" cy="3240922"/>
          </a:xfrm>
          <a:prstGeom prst="roundRect">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34" name="TextBox 33">
            <a:extLst>
              <a:ext uri="{FF2B5EF4-FFF2-40B4-BE49-F238E27FC236}">
                <a16:creationId xmlns:a16="http://schemas.microsoft.com/office/drawing/2014/main" id="{8671BA59-C2B6-848C-E08B-A5ACB240C20C}"/>
              </a:ext>
            </a:extLst>
          </p:cNvPr>
          <p:cNvSpPr txBox="1"/>
          <p:nvPr/>
        </p:nvSpPr>
        <p:spPr>
          <a:xfrm>
            <a:off x="728324" y="1593448"/>
            <a:ext cx="7919817" cy="3076548"/>
          </a:xfrm>
          <a:prstGeom prst="rect">
            <a:avLst/>
          </a:prstGeom>
          <a:noFill/>
        </p:spPr>
        <p:txBody>
          <a:bodyPr wrap="square">
            <a:spAutoFit/>
          </a:bodyPr>
          <a:lstStyle/>
          <a:p>
            <a:pPr lvl="0" algn="just">
              <a:lnSpc>
                <a:spcPct val="150000"/>
              </a:lnSpc>
              <a:tabLst>
                <a:tab pos="201295" algn="l"/>
              </a:tabLst>
            </a:pPr>
            <a:r>
              <a:rPr lang="vi-VN" sz="22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Nhấn giọng ở những từ ngữ chứa thông tin về dụng cụ, vật liệu, hoạt động trong các bước làm thỏ con bằng giấy: </a:t>
            </a:r>
          </a:p>
          <a:p>
            <a:pPr marL="571500" lvl="0" indent="-571500" algn="just">
              <a:lnSpc>
                <a:spcPct val="150000"/>
              </a:lnSpc>
              <a:buFont typeface="Arial" panose="020B0604020202020204" pitchFamily="34" charset="0"/>
              <a:buChar char="•"/>
              <a:tabLst>
                <a:tab pos="201295" algn="l"/>
              </a:tabLst>
            </a:pPr>
            <a:r>
              <a:rPr lang="vi-VN" sz="2200" u="sng">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Dùng hồ dán hai mép của mỗi hình chữ nhật </a:t>
            </a:r>
            <a:r>
              <a:rPr lang="vi-VN" sz="22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để tạo đầu thỏ và thân thỏ.</a:t>
            </a:r>
          </a:p>
          <a:p>
            <a:pPr marL="571500" lvl="0" indent="-571500" algn="just">
              <a:lnSpc>
                <a:spcPct val="150000"/>
              </a:lnSpc>
              <a:buFont typeface="Arial" panose="020B0604020202020204" pitchFamily="34" charset="0"/>
              <a:buChar char="•"/>
              <a:tabLst>
                <a:tab pos="201295" algn="l"/>
              </a:tabLst>
            </a:pPr>
            <a:r>
              <a:rPr lang="vi-VN" sz="2200" u="sng">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Dùng bút màu</a:t>
            </a:r>
            <a:r>
              <a:rPr lang="vi-VN" sz="220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vẽ mắt, râu, mũi, miệng ở đầu thỏ và tay ở thân thỏ.</a:t>
            </a:r>
            <a:endParaRPr lang="vi-VN" sz="2200" dirty="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5" name="Rectangle 34"/>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605E903-F187-8D9D-7F46-B96D3A68E1A3}"/>
              </a:ext>
            </a:extLst>
          </p:cNvPr>
          <p:cNvSpPr txBox="1"/>
          <p:nvPr/>
        </p:nvSpPr>
        <p:spPr>
          <a:xfrm>
            <a:off x="-410812" y="690586"/>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2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5" name="Google Shape;535;p35"/>
          <p:cNvGrpSpPr/>
          <p:nvPr/>
        </p:nvGrpSpPr>
        <p:grpSpPr>
          <a:xfrm>
            <a:off x="467296" y="2925570"/>
            <a:ext cx="2478925" cy="2163668"/>
            <a:chOff x="2557413" y="3249910"/>
            <a:chExt cx="823044" cy="718373"/>
          </a:xfrm>
        </p:grpSpPr>
        <p:sp>
          <p:nvSpPr>
            <p:cNvPr id="536" name="Google Shape;536;p35"/>
            <p:cNvSpPr/>
            <p:nvPr/>
          </p:nvSpPr>
          <p:spPr>
            <a:xfrm>
              <a:off x="2557413" y="3249910"/>
              <a:ext cx="823044" cy="718373"/>
            </a:xfrm>
            <a:custGeom>
              <a:avLst/>
              <a:gdLst/>
              <a:ahLst/>
              <a:cxnLst/>
              <a:rect l="l" t="t" r="r" b="b"/>
              <a:pathLst>
                <a:path w="25634" h="22374" extrusionOk="0">
                  <a:moveTo>
                    <a:pt x="17297" y="1"/>
                  </a:moveTo>
                  <a:cubicBezTo>
                    <a:pt x="16929" y="1"/>
                    <a:pt x="16557" y="54"/>
                    <a:pt x="16197" y="162"/>
                  </a:cubicBezTo>
                  <a:cubicBezTo>
                    <a:pt x="14870" y="569"/>
                    <a:pt x="13667" y="1478"/>
                    <a:pt x="12724" y="2805"/>
                  </a:cubicBezTo>
                  <a:cubicBezTo>
                    <a:pt x="12114" y="3652"/>
                    <a:pt x="11651" y="4618"/>
                    <a:pt x="11363" y="5612"/>
                  </a:cubicBezTo>
                  <a:cubicBezTo>
                    <a:pt x="11120" y="5634"/>
                    <a:pt x="10889" y="5680"/>
                    <a:pt x="10663" y="5725"/>
                  </a:cubicBezTo>
                  <a:cubicBezTo>
                    <a:pt x="10471" y="5770"/>
                    <a:pt x="10279" y="5815"/>
                    <a:pt x="10092" y="5883"/>
                  </a:cubicBezTo>
                  <a:cubicBezTo>
                    <a:pt x="8758" y="4294"/>
                    <a:pt x="6864" y="3386"/>
                    <a:pt x="4977" y="3386"/>
                  </a:cubicBezTo>
                  <a:cubicBezTo>
                    <a:pt x="4604" y="3386"/>
                    <a:pt x="4232" y="3421"/>
                    <a:pt x="3863" y="3494"/>
                  </a:cubicBezTo>
                  <a:cubicBezTo>
                    <a:pt x="2982" y="3675"/>
                    <a:pt x="2175" y="4053"/>
                    <a:pt x="1520" y="4607"/>
                  </a:cubicBezTo>
                  <a:cubicBezTo>
                    <a:pt x="1480" y="4640"/>
                    <a:pt x="1435" y="4680"/>
                    <a:pt x="1396" y="4719"/>
                  </a:cubicBezTo>
                  <a:cubicBezTo>
                    <a:pt x="887" y="5177"/>
                    <a:pt x="23" y="6143"/>
                    <a:pt x="1" y="7408"/>
                  </a:cubicBezTo>
                  <a:lnTo>
                    <a:pt x="1" y="7560"/>
                  </a:lnTo>
                  <a:cubicBezTo>
                    <a:pt x="46" y="8819"/>
                    <a:pt x="932" y="9808"/>
                    <a:pt x="2260" y="10084"/>
                  </a:cubicBezTo>
                  <a:cubicBezTo>
                    <a:pt x="2429" y="10118"/>
                    <a:pt x="2598" y="10135"/>
                    <a:pt x="2762" y="10147"/>
                  </a:cubicBezTo>
                  <a:cubicBezTo>
                    <a:pt x="2815" y="10149"/>
                    <a:pt x="2869" y="10151"/>
                    <a:pt x="2922" y="10151"/>
                  </a:cubicBezTo>
                  <a:cubicBezTo>
                    <a:pt x="3288" y="10151"/>
                    <a:pt x="3653" y="10085"/>
                    <a:pt x="3993" y="9971"/>
                  </a:cubicBezTo>
                  <a:cubicBezTo>
                    <a:pt x="4259" y="9875"/>
                    <a:pt x="4485" y="9774"/>
                    <a:pt x="4699" y="9667"/>
                  </a:cubicBezTo>
                  <a:cubicBezTo>
                    <a:pt x="4846" y="9610"/>
                    <a:pt x="4987" y="9537"/>
                    <a:pt x="5128" y="9452"/>
                  </a:cubicBezTo>
                  <a:cubicBezTo>
                    <a:pt x="5247" y="9395"/>
                    <a:pt x="5332" y="9362"/>
                    <a:pt x="5416" y="9333"/>
                  </a:cubicBezTo>
                  <a:cubicBezTo>
                    <a:pt x="5524" y="9299"/>
                    <a:pt x="5614" y="9277"/>
                    <a:pt x="5716" y="9277"/>
                  </a:cubicBezTo>
                  <a:lnTo>
                    <a:pt x="5812" y="9277"/>
                  </a:lnTo>
                  <a:cubicBezTo>
                    <a:pt x="5840" y="9277"/>
                    <a:pt x="5863" y="9277"/>
                    <a:pt x="5891" y="9283"/>
                  </a:cubicBezTo>
                  <a:lnTo>
                    <a:pt x="5902" y="9283"/>
                  </a:lnTo>
                  <a:cubicBezTo>
                    <a:pt x="5930" y="9283"/>
                    <a:pt x="5959" y="9288"/>
                    <a:pt x="5981" y="9299"/>
                  </a:cubicBezTo>
                  <a:lnTo>
                    <a:pt x="6004" y="9305"/>
                  </a:lnTo>
                  <a:cubicBezTo>
                    <a:pt x="6032" y="9311"/>
                    <a:pt x="6055" y="9311"/>
                    <a:pt x="6077" y="9322"/>
                  </a:cubicBezTo>
                  <a:lnTo>
                    <a:pt x="6088" y="9322"/>
                  </a:lnTo>
                  <a:cubicBezTo>
                    <a:pt x="6117" y="9328"/>
                    <a:pt x="6151" y="9333"/>
                    <a:pt x="6184" y="9339"/>
                  </a:cubicBezTo>
                  <a:lnTo>
                    <a:pt x="6201" y="9345"/>
                  </a:lnTo>
                  <a:lnTo>
                    <a:pt x="6207" y="9345"/>
                  </a:lnTo>
                  <a:cubicBezTo>
                    <a:pt x="5586" y="10649"/>
                    <a:pt x="5411" y="12095"/>
                    <a:pt x="5699" y="13490"/>
                  </a:cubicBezTo>
                  <a:cubicBezTo>
                    <a:pt x="5755" y="13761"/>
                    <a:pt x="5840" y="14038"/>
                    <a:pt x="5947" y="14297"/>
                  </a:cubicBezTo>
                  <a:lnTo>
                    <a:pt x="5947" y="14303"/>
                  </a:lnTo>
                  <a:cubicBezTo>
                    <a:pt x="5953" y="14326"/>
                    <a:pt x="5959" y="14337"/>
                    <a:pt x="5964" y="14359"/>
                  </a:cubicBezTo>
                  <a:cubicBezTo>
                    <a:pt x="5964" y="14365"/>
                    <a:pt x="5976" y="14371"/>
                    <a:pt x="5976" y="14382"/>
                  </a:cubicBezTo>
                  <a:cubicBezTo>
                    <a:pt x="5761" y="14241"/>
                    <a:pt x="5524" y="14156"/>
                    <a:pt x="5270" y="14134"/>
                  </a:cubicBezTo>
                  <a:cubicBezTo>
                    <a:pt x="5222" y="14128"/>
                    <a:pt x="5175" y="14125"/>
                    <a:pt x="5128" y="14125"/>
                  </a:cubicBezTo>
                  <a:cubicBezTo>
                    <a:pt x="5040" y="14125"/>
                    <a:pt x="4951" y="14134"/>
                    <a:pt x="4863" y="14145"/>
                  </a:cubicBezTo>
                  <a:cubicBezTo>
                    <a:pt x="4835" y="14139"/>
                    <a:pt x="4807" y="14139"/>
                    <a:pt x="4778" y="14139"/>
                  </a:cubicBezTo>
                  <a:cubicBezTo>
                    <a:pt x="4734" y="14135"/>
                    <a:pt x="4689" y="14134"/>
                    <a:pt x="4645" y="14134"/>
                  </a:cubicBezTo>
                  <a:cubicBezTo>
                    <a:pt x="4290" y="14134"/>
                    <a:pt x="3947" y="14253"/>
                    <a:pt x="3666" y="14489"/>
                  </a:cubicBezTo>
                  <a:cubicBezTo>
                    <a:pt x="3451" y="14664"/>
                    <a:pt x="3299" y="14885"/>
                    <a:pt x="3208" y="15139"/>
                  </a:cubicBezTo>
                  <a:cubicBezTo>
                    <a:pt x="3124" y="15167"/>
                    <a:pt x="3039" y="15195"/>
                    <a:pt x="2960" y="15229"/>
                  </a:cubicBezTo>
                  <a:cubicBezTo>
                    <a:pt x="2847" y="15280"/>
                    <a:pt x="2740" y="15325"/>
                    <a:pt x="2644" y="15382"/>
                  </a:cubicBezTo>
                  <a:cubicBezTo>
                    <a:pt x="2599" y="15378"/>
                    <a:pt x="2556" y="15376"/>
                    <a:pt x="2512" y="15376"/>
                  </a:cubicBezTo>
                  <a:cubicBezTo>
                    <a:pt x="2211" y="15376"/>
                    <a:pt x="1930" y="15461"/>
                    <a:pt x="1684" y="15619"/>
                  </a:cubicBezTo>
                  <a:cubicBezTo>
                    <a:pt x="1458" y="15766"/>
                    <a:pt x="1271" y="15963"/>
                    <a:pt x="1158" y="16212"/>
                  </a:cubicBezTo>
                  <a:cubicBezTo>
                    <a:pt x="904" y="16370"/>
                    <a:pt x="707" y="16596"/>
                    <a:pt x="571" y="16867"/>
                  </a:cubicBezTo>
                  <a:cubicBezTo>
                    <a:pt x="469" y="17076"/>
                    <a:pt x="413" y="17302"/>
                    <a:pt x="402" y="17539"/>
                  </a:cubicBezTo>
                  <a:cubicBezTo>
                    <a:pt x="176" y="17866"/>
                    <a:pt x="80" y="18250"/>
                    <a:pt x="131" y="18629"/>
                  </a:cubicBezTo>
                  <a:cubicBezTo>
                    <a:pt x="85" y="18923"/>
                    <a:pt x="142" y="19160"/>
                    <a:pt x="198" y="19323"/>
                  </a:cubicBezTo>
                  <a:cubicBezTo>
                    <a:pt x="368" y="19803"/>
                    <a:pt x="740" y="20148"/>
                    <a:pt x="1277" y="20317"/>
                  </a:cubicBezTo>
                  <a:cubicBezTo>
                    <a:pt x="1573" y="20715"/>
                    <a:pt x="2062" y="20929"/>
                    <a:pt x="2654" y="20929"/>
                  </a:cubicBezTo>
                  <a:cubicBezTo>
                    <a:pt x="2717" y="20929"/>
                    <a:pt x="2782" y="20927"/>
                    <a:pt x="2847" y="20922"/>
                  </a:cubicBezTo>
                  <a:cubicBezTo>
                    <a:pt x="3295" y="21227"/>
                    <a:pt x="3980" y="21408"/>
                    <a:pt x="4612" y="21408"/>
                  </a:cubicBezTo>
                  <a:cubicBezTo>
                    <a:pt x="4705" y="21408"/>
                    <a:pt x="4796" y="21404"/>
                    <a:pt x="4886" y="21396"/>
                  </a:cubicBezTo>
                  <a:cubicBezTo>
                    <a:pt x="5337" y="21684"/>
                    <a:pt x="5880" y="21848"/>
                    <a:pt x="6292" y="21933"/>
                  </a:cubicBezTo>
                  <a:cubicBezTo>
                    <a:pt x="6521" y="21980"/>
                    <a:pt x="6939" y="22053"/>
                    <a:pt x="7414" y="22053"/>
                  </a:cubicBezTo>
                  <a:cubicBezTo>
                    <a:pt x="7725" y="22053"/>
                    <a:pt x="8060" y="22022"/>
                    <a:pt x="8381" y="21933"/>
                  </a:cubicBezTo>
                  <a:cubicBezTo>
                    <a:pt x="8743" y="22102"/>
                    <a:pt x="9166" y="22192"/>
                    <a:pt x="9635" y="22204"/>
                  </a:cubicBezTo>
                  <a:cubicBezTo>
                    <a:pt x="9661" y="22205"/>
                    <a:pt x="9693" y="22205"/>
                    <a:pt x="9729" y="22205"/>
                  </a:cubicBezTo>
                  <a:cubicBezTo>
                    <a:pt x="9919" y="22205"/>
                    <a:pt x="10237" y="22188"/>
                    <a:pt x="10578" y="22108"/>
                  </a:cubicBezTo>
                  <a:cubicBezTo>
                    <a:pt x="10691" y="22158"/>
                    <a:pt x="10810" y="22204"/>
                    <a:pt x="10934" y="22237"/>
                  </a:cubicBezTo>
                  <a:cubicBezTo>
                    <a:pt x="11133" y="22286"/>
                    <a:pt x="11365" y="22310"/>
                    <a:pt x="11611" y="22310"/>
                  </a:cubicBezTo>
                  <a:cubicBezTo>
                    <a:pt x="11990" y="22310"/>
                    <a:pt x="12403" y="22253"/>
                    <a:pt x="12781" y="22147"/>
                  </a:cubicBezTo>
                  <a:cubicBezTo>
                    <a:pt x="13052" y="22294"/>
                    <a:pt x="13357" y="22373"/>
                    <a:pt x="13673" y="22373"/>
                  </a:cubicBezTo>
                  <a:lnTo>
                    <a:pt x="13769" y="22373"/>
                  </a:lnTo>
                  <a:cubicBezTo>
                    <a:pt x="14034" y="22356"/>
                    <a:pt x="14305" y="22288"/>
                    <a:pt x="14548" y="22158"/>
                  </a:cubicBezTo>
                  <a:cubicBezTo>
                    <a:pt x="14828" y="22259"/>
                    <a:pt x="15111" y="22309"/>
                    <a:pt x="15392" y="22309"/>
                  </a:cubicBezTo>
                  <a:cubicBezTo>
                    <a:pt x="15552" y="22309"/>
                    <a:pt x="15712" y="22293"/>
                    <a:pt x="15870" y="22260"/>
                  </a:cubicBezTo>
                  <a:cubicBezTo>
                    <a:pt x="16073" y="22215"/>
                    <a:pt x="16271" y="22147"/>
                    <a:pt x="16457" y="22045"/>
                  </a:cubicBezTo>
                  <a:cubicBezTo>
                    <a:pt x="16589" y="22078"/>
                    <a:pt x="16722" y="22092"/>
                    <a:pt x="16857" y="22092"/>
                  </a:cubicBezTo>
                  <a:cubicBezTo>
                    <a:pt x="17003" y="22092"/>
                    <a:pt x="17151" y="22075"/>
                    <a:pt x="17298" y="22045"/>
                  </a:cubicBezTo>
                  <a:cubicBezTo>
                    <a:pt x="17474" y="22006"/>
                    <a:pt x="17643" y="21944"/>
                    <a:pt x="17795" y="21853"/>
                  </a:cubicBezTo>
                  <a:cubicBezTo>
                    <a:pt x="17934" y="21870"/>
                    <a:pt x="18073" y="21877"/>
                    <a:pt x="18206" y="21877"/>
                  </a:cubicBezTo>
                  <a:cubicBezTo>
                    <a:pt x="18791" y="21877"/>
                    <a:pt x="19292" y="21743"/>
                    <a:pt x="19416" y="21707"/>
                  </a:cubicBezTo>
                  <a:cubicBezTo>
                    <a:pt x="19546" y="21673"/>
                    <a:pt x="19676" y="21622"/>
                    <a:pt x="19789" y="21571"/>
                  </a:cubicBezTo>
                  <a:cubicBezTo>
                    <a:pt x="19863" y="21583"/>
                    <a:pt x="19936" y="21589"/>
                    <a:pt x="20009" y="21589"/>
                  </a:cubicBezTo>
                  <a:cubicBezTo>
                    <a:pt x="20138" y="21589"/>
                    <a:pt x="20265" y="21572"/>
                    <a:pt x="20388" y="21543"/>
                  </a:cubicBezTo>
                  <a:cubicBezTo>
                    <a:pt x="20529" y="21509"/>
                    <a:pt x="20670" y="21458"/>
                    <a:pt x="20800" y="21385"/>
                  </a:cubicBezTo>
                  <a:cubicBezTo>
                    <a:pt x="20817" y="21385"/>
                    <a:pt x="20834" y="21385"/>
                    <a:pt x="20851" y="21385"/>
                  </a:cubicBezTo>
                  <a:cubicBezTo>
                    <a:pt x="21489" y="21385"/>
                    <a:pt x="22112" y="21183"/>
                    <a:pt x="22415" y="21046"/>
                  </a:cubicBezTo>
                  <a:cubicBezTo>
                    <a:pt x="22500" y="21006"/>
                    <a:pt x="22579" y="20967"/>
                    <a:pt x="22646" y="20922"/>
                  </a:cubicBezTo>
                  <a:cubicBezTo>
                    <a:pt x="22666" y="20922"/>
                    <a:pt x="22686" y="20923"/>
                    <a:pt x="22706" y="20923"/>
                  </a:cubicBezTo>
                  <a:cubicBezTo>
                    <a:pt x="23079" y="20923"/>
                    <a:pt x="23431" y="20822"/>
                    <a:pt x="23742" y="20639"/>
                  </a:cubicBezTo>
                  <a:cubicBezTo>
                    <a:pt x="23911" y="20543"/>
                    <a:pt x="24058" y="20413"/>
                    <a:pt x="24194" y="20267"/>
                  </a:cubicBezTo>
                  <a:cubicBezTo>
                    <a:pt x="24815" y="20108"/>
                    <a:pt x="25289" y="19707"/>
                    <a:pt x="25476" y="19171"/>
                  </a:cubicBezTo>
                  <a:cubicBezTo>
                    <a:pt x="25561" y="18945"/>
                    <a:pt x="25583" y="18708"/>
                    <a:pt x="25555" y="18465"/>
                  </a:cubicBezTo>
                  <a:cubicBezTo>
                    <a:pt x="25561" y="18448"/>
                    <a:pt x="25561" y="18420"/>
                    <a:pt x="25561" y="18397"/>
                  </a:cubicBezTo>
                  <a:cubicBezTo>
                    <a:pt x="25623" y="18143"/>
                    <a:pt x="25623" y="17895"/>
                    <a:pt x="25600" y="17720"/>
                  </a:cubicBezTo>
                  <a:cubicBezTo>
                    <a:pt x="25634" y="17454"/>
                    <a:pt x="25594" y="17228"/>
                    <a:pt x="25555" y="17104"/>
                  </a:cubicBezTo>
                  <a:cubicBezTo>
                    <a:pt x="25481" y="16839"/>
                    <a:pt x="25210" y="16240"/>
                    <a:pt x="24352" y="15992"/>
                  </a:cubicBezTo>
                  <a:cubicBezTo>
                    <a:pt x="24324" y="15963"/>
                    <a:pt x="24301" y="15935"/>
                    <a:pt x="24273" y="15907"/>
                  </a:cubicBezTo>
                  <a:cubicBezTo>
                    <a:pt x="24002" y="15636"/>
                    <a:pt x="23635" y="15478"/>
                    <a:pt x="23223" y="15449"/>
                  </a:cubicBezTo>
                  <a:cubicBezTo>
                    <a:pt x="23211" y="15438"/>
                    <a:pt x="23206" y="15438"/>
                    <a:pt x="23200" y="15432"/>
                  </a:cubicBezTo>
                  <a:cubicBezTo>
                    <a:pt x="22957" y="15269"/>
                    <a:pt x="22669" y="15178"/>
                    <a:pt x="22358" y="15156"/>
                  </a:cubicBezTo>
                  <a:cubicBezTo>
                    <a:pt x="22330" y="15133"/>
                    <a:pt x="22296" y="15116"/>
                    <a:pt x="22268" y="15099"/>
                  </a:cubicBezTo>
                  <a:cubicBezTo>
                    <a:pt x="21980" y="14924"/>
                    <a:pt x="21624" y="14817"/>
                    <a:pt x="21263" y="14755"/>
                  </a:cubicBezTo>
                  <a:cubicBezTo>
                    <a:pt x="21302" y="14642"/>
                    <a:pt x="21319" y="14529"/>
                    <a:pt x="21336" y="14416"/>
                  </a:cubicBezTo>
                  <a:cubicBezTo>
                    <a:pt x="21387" y="13964"/>
                    <a:pt x="21263" y="13535"/>
                    <a:pt x="20997" y="13196"/>
                  </a:cubicBezTo>
                  <a:cubicBezTo>
                    <a:pt x="20631" y="12738"/>
                    <a:pt x="20095" y="12510"/>
                    <a:pt x="19361" y="12510"/>
                  </a:cubicBezTo>
                  <a:cubicBezTo>
                    <a:pt x="19237" y="12510"/>
                    <a:pt x="19106" y="12517"/>
                    <a:pt x="18970" y="12530"/>
                  </a:cubicBezTo>
                  <a:cubicBezTo>
                    <a:pt x="18970" y="12490"/>
                    <a:pt x="18976" y="12451"/>
                    <a:pt x="18976" y="12411"/>
                  </a:cubicBezTo>
                  <a:lnTo>
                    <a:pt x="18976" y="12366"/>
                  </a:lnTo>
                  <a:cubicBezTo>
                    <a:pt x="18976" y="12298"/>
                    <a:pt x="18976" y="12225"/>
                    <a:pt x="18970" y="12157"/>
                  </a:cubicBezTo>
                  <a:cubicBezTo>
                    <a:pt x="18970" y="12140"/>
                    <a:pt x="18970" y="12129"/>
                    <a:pt x="18964" y="12112"/>
                  </a:cubicBezTo>
                  <a:lnTo>
                    <a:pt x="18964" y="12106"/>
                  </a:lnTo>
                  <a:lnTo>
                    <a:pt x="18942" y="11937"/>
                  </a:lnTo>
                  <a:cubicBezTo>
                    <a:pt x="18942" y="11920"/>
                    <a:pt x="18936" y="11903"/>
                    <a:pt x="18936" y="11880"/>
                  </a:cubicBezTo>
                  <a:cubicBezTo>
                    <a:pt x="18919" y="11807"/>
                    <a:pt x="18908" y="11733"/>
                    <a:pt x="18891" y="11671"/>
                  </a:cubicBezTo>
                  <a:cubicBezTo>
                    <a:pt x="18863" y="11547"/>
                    <a:pt x="18823" y="11423"/>
                    <a:pt x="18772" y="11310"/>
                  </a:cubicBezTo>
                  <a:cubicBezTo>
                    <a:pt x="18654" y="11005"/>
                    <a:pt x="18479" y="10717"/>
                    <a:pt x="18253" y="10457"/>
                  </a:cubicBezTo>
                  <a:cubicBezTo>
                    <a:pt x="17982" y="9339"/>
                    <a:pt x="17366" y="8294"/>
                    <a:pt x="16485" y="7458"/>
                  </a:cubicBezTo>
                  <a:cubicBezTo>
                    <a:pt x="16519" y="7419"/>
                    <a:pt x="16547" y="7385"/>
                    <a:pt x="16587" y="7357"/>
                  </a:cubicBezTo>
                  <a:lnTo>
                    <a:pt x="16604" y="7334"/>
                  </a:lnTo>
                  <a:cubicBezTo>
                    <a:pt x="16655" y="7289"/>
                    <a:pt x="16711" y="7238"/>
                    <a:pt x="16768" y="7182"/>
                  </a:cubicBezTo>
                  <a:lnTo>
                    <a:pt x="16796" y="7153"/>
                  </a:lnTo>
                  <a:cubicBezTo>
                    <a:pt x="16852" y="7097"/>
                    <a:pt x="16914" y="7046"/>
                    <a:pt x="16971" y="6990"/>
                  </a:cubicBezTo>
                  <a:lnTo>
                    <a:pt x="17016" y="6956"/>
                  </a:lnTo>
                  <a:cubicBezTo>
                    <a:pt x="17073" y="6905"/>
                    <a:pt x="17129" y="6854"/>
                    <a:pt x="17185" y="6815"/>
                  </a:cubicBezTo>
                  <a:lnTo>
                    <a:pt x="17214" y="6792"/>
                  </a:lnTo>
                  <a:cubicBezTo>
                    <a:pt x="17276" y="6741"/>
                    <a:pt x="17338" y="6685"/>
                    <a:pt x="17411" y="6640"/>
                  </a:cubicBezTo>
                  <a:lnTo>
                    <a:pt x="17462" y="6600"/>
                  </a:lnTo>
                  <a:cubicBezTo>
                    <a:pt x="17530" y="6555"/>
                    <a:pt x="17603" y="6498"/>
                    <a:pt x="17671" y="6448"/>
                  </a:cubicBezTo>
                  <a:cubicBezTo>
                    <a:pt x="17677" y="6442"/>
                    <a:pt x="17688" y="6442"/>
                    <a:pt x="17694" y="6431"/>
                  </a:cubicBezTo>
                  <a:cubicBezTo>
                    <a:pt x="17790" y="6363"/>
                    <a:pt x="17891" y="6289"/>
                    <a:pt x="18004" y="6216"/>
                  </a:cubicBezTo>
                  <a:cubicBezTo>
                    <a:pt x="18129" y="6131"/>
                    <a:pt x="18264" y="6041"/>
                    <a:pt x="18411" y="5951"/>
                  </a:cubicBezTo>
                  <a:cubicBezTo>
                    <a:pt x="19202" y="5471"/>
                    <a:pt x="20540" y="4663"/>
                    <a:pt x="20540" y="2986"/>
                  </a:cubicBezTo>
                  <a:cubicBezTo>
                    <a:pt x="20540" y="2037"/>
                    <a:pt x="20128" y="1207"/>
                    <a:pt x="19388" y="659"/>
                  </a:cubicBezTo>
                  <a:cubicBezTo>
                    <a:pt x="18805" y="228"/>
                    <a:pt x="18060" y="1"/>
                    <a:pt x="17297"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2590356" y="3762257"/>
              <a:ext cx="758475" cy="167120"/>
            </a:xfrm>
            <a:custGeom>
              <a:avLst/>
              <a:gdLst/>
              <a:ahLst/>
              <a:cxnLst/>
              <a:rect l="l" t="t" r="r" b="b"/>
              <a:pathLst>
                <a:path w="23623" h="5205" extrusionOk="0">
                  <a:moveTo>
                    <a:pt x="11896" y="1"/>
                  </a:moveTo>
                  <a:cubicBezTo>
                    <a:pt x="10467" y="1"/>
                    <a:pt x="9106" y="57"/>
                    <a:pt x="7852" y="159"/>
                  </a:cubicBezTo>
                  <a:cubicBezTo>
                    <a:pt x="7457" y="198"/>
                    <a:pt x="7073" y="232"/>
                    <a:pt x="6700" y="272"/>
                  </a:cubicBezTo>
                  <a:cubicBezTo>
                    <a:pt x="6700" y="276"/>
                    <a:pt x="6700" y="277"/>
                    <a:pt x="6699" y="277"/>
                  </a:cubicBezTo>
                  <a:cubicBezTo>
                    <a:pt x="6697" y="277"/>
                    <a:pt x="6695" y="272"/>
                    <a:pt x="6695" y="272"/>
                  </a:cubicBezTo>
                  <a:cubicBezTo>
                    <a:pt x="6546" y="139"/>
                    <a:pt x="6234" y="70"/>
                    <a:pt x="5903" y="70"/>
                  </a:cubicBezTo>
                  <a:cubicBezTo>
                    <a:pt x="5420" y="70"/>
                    <a:pt x="4896" y="217"/>
                    <a:pt x="4786" y="526"/>
                  </a:cubicBezTo>
                  <a:cubicBezTo>
                    <a:pt x="4786" y="537"/>
                    <a:pt x="4781" y="541"/>
                    <a:pt x="4775" y="541"/>
                  </a:cubicBezTo>
                  <a:cubicBezTo>
                    <a:pt x="4771" y="541"/>
                    <a:pt x="4767" y="539"/>
                    <a:pt x="4763" y="537"/>
                  </a:cubicBezTo>
                  <a:cubicBezTo>
                    <a:pt x="4562" y="348"/>
                    <a:pt x="4351" y="256"/>
                    <a:pt x="4163" y="256"/>
                  </a:cubicBezTo>
                  <a:cubicBezTo>
                    <a:pt x="3903" y="256"/>
                    <a:pt x="3687" y="433"/>
                    <a:pt x="3605" y="774"/>
                  </a:cubicBezTo>
                  <a:cubicBezTo>
                    <a:pt x="3605" y="778"/>
                    <a:pt x="3600" y="785"/>
                    <a:pt x="3595" y="785"/>
                  </a:cubicBezTo>
                  <a:cubicBezTo>
                    <a:pt x="3593" y="785"/>
                    <a:pt x="3590" y="783"/>
                    <a:pt x="3588" y="780"/>
                  </a:cubicBezTo>
                  <a:cubicBezTo>
                    <a:pt x="3484" y="716"/>
                    <a:pt x="3316" y="685"/>
                    <a:pt x="3126" y="685"/>
                  </a:cubicBezTo>
                  <a:cubicBezTo>
                    <a:pt x="2627" y="685"/>
                    <a:pt x="1977" y="897"/>
                    <a:pt x="1928" y="1277"/>
                  </a:cubicBezTo>
                  <a:cubicBezTo>
                    <a:pt x="1928" y="1284"/>
                    <a:pt x="1922" y="1286"/>
                    <a:pt x="1916" y="1286"/>
                  </a:cubicBezTo>
                  <a:cubicBezTo>
                    <a:pt x="1912" y="1286"/>
                    <a:pt x="1908" y="1285"/>
                    <a:pt x="1906" y="1283"/>
                  </a:cubicBezTo>
                  <a:cubicBezTo>
                    <a:pt x="1823" y="1163"/>
                    <a:pt x="1634" y="1078"/>
                    <a:pt x="1470" y="1078"/>
                  </a:cubicBezTo>
                  <a:cubicBezTo>
                    <a:pt x="1254" y="1078"/>
                    <a:pt x="1083" y="1227"/>
                    <a:pt x="1256" y="1644"/>
                  </a:cubicBezTo>
                  <a:cubicBezTo>
                    <a:pt x="1262" y="1655"/>
                    <a:pt x="1256" y="1661"/>
                    <a:pt x="1245" y="1661"/>
                  </a:cubicBezTo>
                  <a:cubicBezTo>
                    <a:pt x="1177" y="1645"/>
                    <a:pt x="1114" y="1637"/>
                    <a:pt x="1057" y="1637"/>
                  </a:cubicBezTo>
                  <a:cubicBezTo>
                    <a:pt x="576" y="1637"/>
                    <a:pt x="450" y="2155"/>
                    <a:pt x="748" y="2361"/>
                  </a:cubicBezTo>
                  <a:cubicBezTo>
                    <a:pt x="754" y="2367"/>
                    <a:pt x="754" y="2378"/>
                    <a:pt x="748" y="2384"/>
                  </a:cubicBezTo>
                  <a:cubicBezTo>
                    <a:pt x="1" y="2821"/>
                    <a:pt x="246" y="3268"/>
                    <a:pt x="1057" y="3268"/>
                  </a:cubicBezTo>
                  <a:cubicBezTo>
                    <a:pt x="1177" y="3268"/>
                    <a:pt x="1310" y="3258"/>
                    <a:pt x="1454" y="3237"/>
                  </a:cubicBezTo>
                  <a:cubicBezTo>
                    <a:pt x="1456" y="3236"/>
                    <a:pt x="1457" y="3236"/>
                    <a:pt x="1459" y="3236"/>
                  </a:cubicBezTo>
                  <a:cubicBezTo>
                    <a:pt x="1472" y="3236"/>
                    <a:pt x="1475" y="3254"/>
                    <a:pt x="1459" y="3259"/>
                  </a:cubicBezTo>
                  <a:cubicBezTo>
                    <a:pt x="993" y="3591"/>
                    <a:pt x="1218" y="3765"/>
                    <a:pt x="1604" y="3765"/>
                  </a:cubicBezTo>
                  <a:cubicBezTo>
                    <a:pt x="1817" y="3765"/>
                    <a:pt x="2078" y="3712"/>
                    <a:pt x="2301" y="3604"/>
                  </a:cubicBezTo>
                  <a:cubicBezTo>
                    <a:pt x="2305" y="3602"/>
                    <a:pt x="2309" y="3602"/>
                    <a:pt x="2312" y="3602"/>
                  </a:cubicBezTo>
                  <a:cubicBezTo>
                    <a:pt x="2322" y="3602"/>
                    <a:pt x="2328" y="3608"/>
                    <a:pt x="2323" y="3621"/>
                  </a:cubicBezTo>
                  <a:cubicBezTo>
                    <a:pt x="2172" y="3980"/>
                    <a:pt x="2967" y="4246"/>
                    <a:pt x="3580" y="4246"/>
                  </a:cubicBezTo>
                  <a:cubicBezTo>
                    <a:pt x="3835" y="4246"/>
                    <a:pt x="4059" y="4200"/>
                    <a:pt x="4170" y="4095"/>
                  </a:cubicBezTo>
                  <a:cubicBezTo>
                    <a:pt x="4174" y="4091"/>
                    <a:pt x="4177" y="4090"/>
                    <a:pt x="4180" y="4090"/>
                  </a:cubicBezTo>
                  <a:cubicBezTo>
                    <a:pt x="4187" y="4090"/>
                    <a:pt x="4193" y="4097"/>
                    <a:pt x="4193" y="4101"/>
                  </a:cubicBezTo>
                  <a:cubicBezTo>
                    <a:pt x="4334" y="4528"/>
                    <a:pt x="5429" y="4890"/>
                    <a:pt x="6339" y="4890"/>
                  </a:cubicBezTo>
                  <a:cubicBezTo>
                    <a:pt x="6810" y="4890"/>
                    <a:pt x="7232" y="4793"/>
                    <a:pt x="7446" y="4558"/>
                  </a:cubicBezTo>
                  <a:cubicBezTo>
                    <a:pt x="7451" y="4555"/>
                    <a:pt x="7456" y="4554"/>
                    <a:pt x="7459" y="4554"/>
                  </a:cubicBezTo>
                  <a:cubicBezTo>
                    <a:pt x="7463" y="4554"/>
                    <a:pt x="7465" y="4555"/>
                    <a:pt x="7468" y="4558"/>
                  </a:cubicBezTo>
                  <a:cubicBezTo>
                    <a:pt x="7674" y="4905"/>
                    <a:pt x="8183" y="5037"/>
                    <a:pt x="8668" y="5037"/>
                  </a:cubicBezTo>
                  <a:cubicBezTo>
                    <a:pt x="9154" y="5037"/>
                    <a:pt x="9617" y="4905"/>
                    <a:pt x="9733" y="4727"/>
                  </a:cubicBezTo>
                  <a:cubicBezTo>
                    <a:pt x="9737" y="4725"/>
                    <a:pt x="9742" y="4724"/>
                    <a:pt x="9746" y="4724"/>
                  </a:cubicBezTo>
                  <a:cubicBezTo>
                    <a:pt x="9752" y="4724"/>
                    <a:pt x="9755" y="4727"/>
                    <a:pt x="9755" y="4733"/>
                  </a:cubicBezTo>
                  <a:cubicBezTo>
                    <a:pt x="9815" y="5041"/>
                    <a:pt x="10167" y="5152"/>
                    <a:pt x="10574" y="5152"/>
                  </a:cubicBezTo>
                  <a:cubicBezTo>
                    <a:pt x="11129" y="5152"/>
                    <a:pt x="11787" y="4946"/>
                    <a:pt x="11947" y="4750"/>
                  </a:cubicBezTo>
                  <a:cubicBezTo>
                    <a:pt x="11949" y="4747"/>
                    <a:pt x="11952" y="4746"/>
                    <a:pt x="11955" y="4746"/>
                  </a:cubicBezTo>
                  <a:cubicBezTo>
                    <a:pt x="11958" y="4746"/>
                    <a:pt x="11961" y="4747"/>
                    <a:pt x="11964" y="4750"/>
                  </a:cubicBezTo>
                  <a:cubicBezTo>
                    <a:pt x="12133" y="5075"/>
                    <a:pt x="12378" y="5204"/>
                    <a:pt x="12616" y="5204"/>
                  </a:cubicBezTo>
                  <a:cubicBezTo>
                    <a:pt x="12915" y="5204"/>
                    <a:pt x="13203" y="4999"/>
                    <a:pt x="13313" y="4722"/>
                  </a:cubicBezTo>
                  <a:cubicBezTo>
                    <a:pt x="13313" y="4713"/>
                    <a:pt x="13318" y="4708"/>
                    <a:pt x="13324" y="4708"/>
                  </a:cubicBezTo>
                  <a:cubicBezTo>
                    <a:pt x="13328" y="4708"/>
                    <a:pt x="13333" y="4711"/>
                    <a:pt x="13336" y="4716"/>
                  </a:cubicBezTo>
                  <a:cubicBezTo>
                    <a:pt x="13670" y="5013"/>
                    <a:pt x="14020" y="5134"/>
                    <a:pt x="14328" y="5134"/>
                  </a:cubicBezTo>
                  <a:cubicBezTo>
                    <a:pt x="14729" y="5134"/>
                    <a:pt x="15060" y="4930"/>
                    <a:pt x="15194" y="4643"/>
                  </a:cubicBezTo>
                  <a:cubicBezTo>
                    <a:pt x="15197" y="4636"/>
                    <a:pt x="15200" y="4633"/>
                    <a:pt x="15204" y="4633"/>
                  </a:cubicBezTo>
                  <a:cubicBezTo>
                    <a:pt x="15206" y="4633"/>
                    <a:pt x="15208" y="4635"/>
                    <a:pt x="15211" y="4637"/>
                  </a:cubicBezTo>
                  <a:cubicBezTo>
                    <a:pt x="15409" y="4833"/>
                    <a:pt x="15628" y="4913"/>
                    <a:pt x="15824" y="4913"/>
                  </a:cubicBezTo>
                  <a:cubicBezTo>
                    <a:pt x="16094" y="4913"/>
                    <a:pt x="16322" y="4762"/>
                    <a:pt x="16397" y="4547"/>
                  </a:cubicBezTo>
                  <a:cubicBezTo>
                    <a:pt x="16405" y="4538"/>
                    <a:pt x="16410" y="4533"/>
                    <a:pt x="16415" y="4533"/>
                  </a:cubicBezTo>
                  <a:cubicBezTo>
                    <a:pt x="16416" y="4533"/>
                    <a:pt x="16418" y="4534"/>
                    <a:pt x="16419" y="4535"/>
                  </a:cubicBezTo>
                  <a:cubicBezTo>
                    <a:pt x="16567" y="4651"/>
                    <a:pt x="16836" y="4699"/>
                    <a:pt x="17134" y="4699"/>
                  </a:cubicBezTo>
                  <a:cubicBezTo>
                    <a:pt x="17740" y="4699"/>
                    <a:pt x="18467" y="4503"/>
                    <a:pt x="18554" y="4276"/>
                  </a:cubicBezTo>
                  <a:cubicBezTo>
                    <a:pt x="18558" y="4272"/>
                    <a:pt x="18562" y="4268"/>
                    <a:pt x="18566" y="4268"/>
                  </a:cubicBezTo>
                  <a:cubicBezTo>
                    <a:pt x="18568" y="4268"/>
                    <a:pt x="18569" y="4268"/>
                    <a:pt x="18571" y="4270"/>
                  </a:cubicBezTo>
                  <a:cubicBezTo>
                    <a:pt x="18718" y="4369"/>
                    <a:pt x="18845" y="4411"/>
                    <a:pt x="18953" y="4411"/>
                  </a:cubicBezTo>
                  <a:cubicBezTo>
                    <a:pt x="19136" y="4411"/>
                    <a:pt x="19267" y="4292"/>
                    <a:pt x="19356" y="4129"/>
                  </a:cubicBezTo>
                  <a:cubicBezTo>
                    <a:pt x="19360" y="4125"/>
                    <a:pt x="19366" y="4118"/>
                    <a:pt x="19372" y="4118"/>
                  </a:cubicBezTo>
                  <a:cubicBezTo>
                    <a:pt x="19374" y="4118"/>
                    <a:pt x="19377" y="4120"/>
                    <a:pt x="19378" y="4123"/>
                  </a:cubicBezTo>
                  <a:cubicBezTo>
                    <a:pt x="19468" y="4181"/>
                    <a:pt x="19613" y="4205"/>
                    <a:pt x="19784" y="4205"/>
                  </a:cubicBezTo>
                  <a:cubicBezTo>
                    <a:pt x="20336" y="4205"/>
                    <a:pt x="21154" y="3945"/>
                    <a:pt x="21197" y="3677"/>
                  </a:cubicBezTo>
                  <a:cubicBezTo>
                    <a:pt x="21197" y="3660"/>
                    <a:pt x="21208" y="3660"/>
                    <a:pt x="21214" y="3660"/>
                  </a:cubicBezTo>
                  <a:cubicBezTo>
                    <a:pt x="21366" y="3717"/>
                    <a:pt x="21506" y="3742"/>
                    <a:pt x="21632" y="3742"/>
                  </a:cubicBezTo>
                  <a:cubicBezTo>
                    <a:pt x="22056" y="3742"/>
                    <a:pt x="22325" y="3462"/>
                    <a:pt x="22360" y="3174"/>
                  </a:cubicBezTo>
                  <a:cubicBezTo>
                    <a:pt x="22360" y="3169"/>
                    <a:pt x="22372" y="3163"/>
                    <a:pt x="22377" y="3163"/>
                  </a:cubicBezTo>
                  <a:cubicBezTo>
                    <a:pt x="22416" y="3166"/>
                    <a:pt x="22455" y="3168"/>
                    <a:pt x="22492" y="3168"/>
                  </a:cubicBezTo>
                  <a:cubicBezTo>
                    <a:pt x="23115" y="3168"/>
                    <a:pt x="23576" y="2745"/>
                    <a:pt x="23044" y="2373"/>
                  </a:cubicBezTo>
                  <a:cubicBezTo>
                    <a:pt x="23036" y="2365"/>
                    <a:pt x="23033" y="2357"/>
                    <a:pt x="23041" y="2357"/>
                  </a:cubicBezTo>
                  <a:cubicBezTo>
                    <a:pt x="23044" y="2357"/>
                    <a:pt x="23048" y="2358"/>
                    <a:pt x="23055" y="2361"/>
                  </a:cubicBezTo>
                  <a:cubicBezTo>
                    <a:pt x="23623" y="2031"/>
                    <a:pt x="23383" y="1587"/>
                    <a:pt x="22494" y="1587"/>
                  </a:cubicBezTo>
                  <a:cubicBezTo>
                    <a:pt x="22473" y="1587"/>
                    <a:pt x="22451" y="1587"/>
                    <a:pt x="22428" y="1588"/>
                  </a:cubicBezTo>
                  <a:cubicBezTo>
                    <a:pt x="22411" y="1588"/>
                    <a:pt x="22411" y="1571"/>
                    <a:pt x="22411" y="1565"/>
                  </a:cubicBezTo>
                  <a:cubicBezTo>
                    <a:pt x="22520" y="1250"/>
                    <a:pt x="22305" y="1138"/>
                    <a:pt x="22020" y="1138"/>
                  </a:cubicBezTo>
                  <a:cubicBezTo>
                    <a:pt x="21891" y="1138"/>
                    <a:pt x="21748" y="1161"/>
                    <a:pt x="21615" y="1198"/>
                  </a:cubicBezTo>
                  <a:cubicBezTo>
                    <a:pt x="21609" y="1198"/>
                    <a:pt x="21604" y="1192"/>
                    <a:pt x="21604" y="1187"/>
                  </a:cubicBezTo>
                  <a:cubicBezTo>
                    <a:pt x="21625" y="947"/>
                    <a:pt x="21441" y="855"/>
                    <a:pt x="21219" y="855"/>
                  </a:cubicBezTo>
                  <a:cubicBezTo>
                    <a:pt x="21089" y="855"/>
                    <a:pt x="20947" y="886"/>
                    <a:pt x="20824" y="938"/>
                  </a:cubicBezTo>
                  <a:cubicBezTo>
                    <a:pt x="20813" y="938"/>
                    <a:pt x="20802" y="932"/>
                    <a:pt x="20802" y="921"/>
                  </a:cubicBezTo>
                  <a:cubicBezTo>
                    <a:pt x="20821" y="560"/>
                    <a:pt x="20097" y="386"/>
                    <a:pt x="19464" y="386"/>
                  </a:cubicBezTo>
                  <a:cubicBezTo>
                    <a:pt x="19176" y="386"/>
                    <a:pt x="18907" y="421"/>
                    <a:pt x="18735" y="492"/>
                  </a:cubicBezTo>
                  <a:cubicBezTo>
                    <a:pt x="18733" y="494"/>
                    <a:pt x="18731" y="494"/>
                    <a:pt x="18730" y="494"/>
                  </a:cubicBezTo>
                  <a:cubicBezTo>
                    <a:pt x="18726" y="494"/>
                    <a:pt x="18723" y="490"/>
                    <a:pt x="18723" y="486"/>
                  </a:cubicBezTo>
                  <a:cubicBezTo>
                    <a:pt x="18658" y="298"/>
                    <a:pt x="18454" y="185"/>
                    <a:pt x="18193" y="185"/>
                  </a:cubicBezTo>
                  <a:cubicBezTo>
                    <a:pt x="18023" y="185"/>
                    <a:pt x="17829" y="233"/>
                    <a:pt x="17633" y="340"/>
                  </a:cubicBezTo>
                  <a:lnTo>
                    <a:pt x="17628" y="340"/>
                  </a:lnTo>
                  <a:cubicBezTo>
                    <a:pt x="15945" y="119"/>
                    <a:pt x="13991" y="1"/>
                    <a:pt x="1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2590195" y="3748836"/>
              <a:ext cx="758540" cy="166863"/>
            </a:xfrm>
            <a:custGeom>
              <a:avLst/>
              <a:gdLst/>
              <a:ahLst/>
              <a:cxnLst/>
              <a:rect l="l" t="t" r="r" b="b"/>
              <a:pathLst>
                <a:path w="23625" h="5197" extrusionOk="0">
                  <a:moveTo>
                    <a:pt x="11906" y="1"/>
                  </a:moveTo>
                  <a:cubicBezTo>
                    <a:pt x="10478" y="1"/>
                    <a:pt x="9117" y="57"/>
                    <a:pt x="7863" y="165"/>
                  </a:cubicBezTo>
                  <a:cubicBezTo>
                    <a:pt x="7468" y="198"/>
                    <a:pt x="7095" y="232"/>
                    <a:pt x="6728" y="277"/>
                  </a:cubicBezTo>
                  <a:cubicBezTo>
                    <a:pt x="6711" y="277"/>
                    <a:pt x="6700" y="266"/>
                    <a:pt x="6683" y="261"/>
                  </a:cubicBezTo>
                  <a:cubicBezTo>
                    <a:pt x="6529" y="133"/>
                    <a:pt x="6228" y="67"/>
                    <a:pt x="5909" y="67"/>
                  </a:cubicBezTo>
                  <a:cubicBezTo>
                    <a:pt x="5452" y="67"/>
                    <a:pt x="4960" y="202"/>
                    <a:pt x="4813" y="481"/>
                  </a:cubicBezTo>
                  <a:cubicBezTo>
                    <a:pt x="4803" y="497"/>
                    <a:pt x="4786" y="506"/>
                    <a:pt x="4767" y="506"/>
                  </a:cubicBezTo>
                  <a:cubicBezTo>
                    <a:pt x="4754" y="506"/>
                    <a:pt x="4740" y="502"/>
                    <a:pt x="4729" y="492"/>
                  </a:cubicBezTo>
                  <a:cubicBezTo>
                    <a:pt x="4540" y="329"/>
                    <a:pt x="4344" y="249"/>
                    <a:pt x="4169" y="249"/>
                  </a:cubicBezTo>
                  <a:cubicBezTo>
                    <a:pt x="3919" y="249"/>
                    <a:pt x="3711" y="410"/>
                    <a:pt x="3622" y="718"/>
                  </a:cubicBezTo>
                  <a:cubicBezTo>
                    <a:pt x="3609" y="748"/>
                    <a:pt x="3586" y="762"/>
                    <a:pt x="3564" y="762"/>
                  </a:cubicBezTo>
                  <a:cubicBezTo>
                    <a:pt x="3557" y="762"/>
                    <a:pt x="3550" y="760"/>
                    <a:pt x="3543" y="758"/>
                  </a:cubicBezTo>
                  <a:cubicBezTo>
                    <a:pt x="3437" y="706"/>
                    <a:pt x="3285" y="681"/>
                    <a:pt x="3116" y="681"/>
                  </a:cubicBezTo>
                  <a:cubicBezTo>
                    <a:pt x="2652" y="681"/>
                    <a:pt x="2059" y="867"/>
                    <a:pt x="1939" y="1198"/>
                  </a:cubicBezTo>
                  <a:cubicBezTo>
                    <a:pt x="1932" y="1223"/>
                    <a:pt x="1909" y="1236"/>
                    <a:pt x="1887" y="1236"/>
                  </a:cubicBezTo>
                  <a:cubicBezTo>
                    <a:pt x="1873" y="1236"/>
                    <a:pt x="1859" y="1231"/>
                    <a:pt x="1848" y="1221"/>
                  </a:cubicBezTo>
                  <a:cubicBezTo>
                    <a:pt x="1753" y="1130"/>
                    <a:pt x="1599" y="1070"/>
                    <a:pt x="1462" y="1070"/>
                  </a:cubicBezTo>
                  <a:cubicBezTo>
                    <a:pt x="1258" y="1070"/>
                    <a:pt x="1093" y="1203"/>
                    <a:pt x="1222" y="1565"/>
                  </a:cubicBezTo>
                  <a:cubicBezTo>
                    <a:pt x="1232" y="1602"/>
                    <a:pt x="1203" y="1639"/>
                    <a:pt x="1162" y="1639"/>
                  </a:cubicBezTo>
                  <a:cubicBezTo>
                    <a:pt x="1160" y="1639"/>
                    <a:pt x="1157" y="1639"/>
                    <a:pt x="1154" y="1638"/>
                  </a:cubicBezTo>
                  <a:cubicBezTo>
                    <a:pt x="1112" y="1631"/>
                    <a:pt x="1072" y="1628"/>
                    <a:pt x="1034" y="1628"/>
                  </a:cubicBezTo>
                  <a:cubicBezTo>
                    <a:pt x="586" y="1628"/>
                    <a:pt x="451" y="2092"/>
                    <a:pt x="691" y="2316"/>
                  </a:cubicBezTo>
                  <a:cubicBezTo>
                    <a:pt x="719" y="2339"/>
                    <a:pt x="713" y="2378"/>
                    <a:pt x="685" y="2401"/>
                  </a:cubicBezTo>
                  <a:cubicBezTo>
                    <a:pt x="0" y="2823"/>
                    <a:pt x="259" y="3255"/>
                    <a:pt x="1051" y="3255"/>
                  </a:cubicBezTo>
                  <a:cubicBezTo>
                    <a:pt x="1127" y="3255"/>
                    <a:pt x="1209" y="3251"/>
                    <a:pt x="1295" y="3242"/>
                  </a:cubicBezTo>
                  <a:cubicBezTo>
                    <a:pt x="1299" y="3241"/>
                    <a:pt x="1303" y="3241"/>
                    <a:pt x="1307" y="3241"/>
                  </a:cubicBezTo>
                  <a:cubicBezTo>
                    <a:pt x="1355" y="3241"/>
                    <a:pt x="1377" y="3301"/>
                    <a:pt x="1340" y="3333"/>
                  </a:cubicBezTo>
                  <a:cubicBezTo>
                    <a:pt x="1026" y="3607"/>
                    <a:pt x="1239" y="3748"/>
                    <a:pt x="1588" y="3748"/>
                  </a:cubicBezTo>
                  <a:cubicBezTo>
                    <a:pt x="1778" y="3748"/>
                    <a:pt x="2008" y="3706"/>
                    <a:pt x="2216" y="3621"/>
                  </a:cubicBezTo>
                  <a:cubicBezTo>
                    <a:pt x="2222" y="3619"/>
                    <a:pt x="2227" y="3618"/>
                    <a:pt x="2233" y="3618"/>
                  </a:cubicBezTo>
                  <a:cubicBezTo>
                    <a:pt x="2266" y="3618"/>
                    <a:pt x="2295" y="3644"/>
                    <a:pt x="2295" y="3677"/>
                  </a:cubicBezTo>
                  <a:cubicBezTo>
                    <a:pt x="2262" y="4001"/>
                    <a:pt x="3003" y="4235"/>
                    <a:pt x="3577" y="4235"/>
                  </a:cubicBezTo>
                  <a:cubicBezTo>
                    <a:pt x="3802" y="4235"/>
                    <a:pt x="4002" y="4199"/>
                    <a:pt x="4119" y="4118"/>
                  </a:cubicBezTo>
                  <a:cubicBezTo>
                    <a:pt x="4129" y="4109"/>
                    <a:pt x="4141" y="4106"/>
                    <a:pt x="4152" y="4106"/>
                  </a:cubicBezTo>
                  <a:cubicBezTo>
                    <a:pt x="4172" y="4106"/>
                    <a:pt x="4191" y="4117"/>
                    <a:pt x="4198" y="4135"/>
                  </a:cubicBezTo>
                  <a:cubicBezTo>
                    <a:pt x="4400" y="4539"/>
                    <a:pt x="5450" y="4877"/>
                    <a:pt x="6327" y="4877"/>
                  </a:cubicBezTo>
                  <a:cubicBezTo>
                    <a:pt x="6771" y="4877"/>
                    <a:pt x="7172" y="4790"/>
                    <a:pt x="7394" y="4581"/>
                  </a:cubicBezTo>
                  <a:cubicBezTo>
                    <a:pt x="7407" y="4568"/>
                    <a:pt x="7422" y="4562"/>
                    <a:pt x="7436" y="4562"/>
                  </a:cubicBezTo>
                  <a:cubicBezTo>
                    <a:pt x="7453" y="4562"/>
                    <a:pt x="7470" y="4571"/>
                    <a:pt x="7479" y="4586"/>
                  </a:cubicBezTo>
                  <a:cubicBezTo>
                    <a:pt x="7704" y="4906"/>
                    <a:pt x="8195" y="5027"/>
                    <a:pt x="8663" y="5027"/>
                  </a:cubicBezTo>
                  <a:cubicBezTo>
                    <a:pt x="9098" y="5027"/>
                    <a:pt x="9513" y="4922"/>
                    <a:pt x="9676" y="4773"/>
                  </a:cubicBezTo>
                  <a:cubicBezTo>
                    <a:pt x="9688" y="4762"/>
                    <a:pt x="9703" y="4757"/>
                    <a:pt x="9716" y="4757"/>
                  </a:cubicBezTo>
                  <a:cubicBezTo>
                    <a:pt x="9739" y="4757"/>
                    <a:pt x="9759" y="4771"/>
                    <a:pt x="9766" y="4795"/>
                  </a:cubicBezTo>
                  <a:cubicBezTo>
                    <a:pt x="9863" y="5045"/>
                    <a:pt x="10188" y="5138"/>
                    <a:pt x="10561" y="5138"/>
                  </a:cubicBezTo>
                  <a:cubicBezTo>
                    <a:pt x="11081" y="5138"/>
                    <a:pt x="11693" y="4957"/>
                    <a:pt x="11901" y="4773"/>
                  </a:cubicBezTo>
                  <a:cubicBezTo>
                    <a:pt x="11913" y="4763"/>
                    <a:pt x="11926" y="4759"/>
                    <a:pt x="11940" y="4759"/>
                  </a:cubicBezTo>
                  <a:cubicBezTo>
                    <a:pt x="11958" y="4759"/>
                    <a:pt x="11976" y="4768"/>
                    <a:pt x="11985" y="4784"/>
                  </a:cubicBezTo>
                  <a:cubicBezTo>
                    <a:pt x="12151" y="5078"/>
                    <a:pt x="12383" y="5197"/>
                    <a:pt x="12609" y="5197"/>
                  </a:cubicBezTo>
                  <a:cubicBezTo>
                    <a:pt x="12890" y="5197"/>
                    <a:pt x="13162" y="5013"/>
                    <a:pt x="13284" y="4756"/>
                  </a:cubicBezTo>
                  <a:cubicBezTo>
                    <a:pt x="13291" y="4739"/>
                    <a:pt x="13309" y="4731"/>
                    <a:pt x="13329" y="4731"/>
                  </a:cubicBezTo>
                  <a:cubicBezTo>
                    <a:pt x="13343" y="4731"/>
                    <a:pt x="13357" y="4735"/>
                    <a:pt x="13369" y="4745"/>
                  </a:cubicBezTo>
                  <a:cubicBezTo>
                    <a:pt x="13694" y="5018"/>
                    <a:pt x="14029" y="5129"/>
                    <a:pt x="14325" y="5129"/>
                  </a:cubicBezTo>
                  <a:cubicBezTo>
                    <a:pt x="14701" y="5129"/>
                    <a:pt x="15014" y="4948"/>
                    <a:pt x="15159" y="4688"/>
                  </a:cubicBezTo>
                  <a:cubicBezTo>
                    <a:pt x="15169" y="4668"/>
                    <a:pt x="15187" y="4660"/>
                    <a:pt x="15205" y="4660"/>
                  </a:cubicBezTo>
                  <a:cubicBezTo>
                    <a:pt x="15219" y="4660"/>
                    <a:pt x="15232" y="4664"/>
                    <a:pt x="15244" y="4671"/>
                  </a:cubicBezTo>
                  <a:cubicBezTo>
                    <a:pt x="15430" y="4842"/>
                    <a:pt x="15632" y="4913"/>
                    <a:pt x="15816" y="4913"/>
                  </a:cubicBezTo>
                  <a:cubicBezTo>
                    <a:pt x="16068" y="4913"/>
                    <a:pt x="16285" y="4779"/>
                    <a:pt x="16373" y="4586"/>
                  </a:cubicBezTo>
                  <a:cubicBezTo>
                    <a:pt x="16384" y="4569"/>
                    <a:pt x="16401" y="4560"/>
                    <a:pt x="16420" y="4560"/>
                  </a:cubicBezTo>
                  <a:cubicBezTo>
                    <a:pt x="16431" y="4560"/>
                    <a:pt x="16442" y="4563"/>
                    <a:pt x="16453" y="4569"/>
                  </a:cubicBezTo>
                  <a:cubicBezTo>
                    <a:pt x="16605" y="4664"/>
                    <a:pt x="16851" y="4703"/>
                    <a:pt x="17123" y="4703"/>
                  </a:cubicBezTo>
                  <a:cubicBezTo>
                    <a:pt x="17698" y="4703"/>
                    <a:pt x="18385" y="4526"/>
                    <a:pt x="18531" y="4315"/>
                  </a:cubicBezTo>
                  <a:cubicBezTo>
                    <a:pt x="18542" y="4300"/>
                    <a:pt x="18558" y="4293"/>
                    <a:pt x="18576" y="4293"/>
                  </a:cubicBezTo>
                  <a:cubicBezTo>
                    <a:pt x="18585" y="4293"/>
                    <a:pt x="18595" y="4295"/>
                    <a:pt x="18604" y="4298"/>
                  </a:cubicBezTo>
                  <a:cubicBezTo>
                    <a:pt x="18738" y="4383"/>
                    <a:pt x="18854" y="4419"/>
                    <a:pt x="18954" y="4419"/>
                  </a:cubicBezTo>
                  <a:cubicBezTo>
                    <a:pt x="19121" y="4419"/>
                    <a:pt x="19244" y="4319"/>
                    <a:pt x="19333" y="4174"/>
                  </a:cubicBezTo>
                  <a:cubicBezTo>
                    <a:pt x="19345" y="4158"/>
                    <a:pt x="19363" y="4145"/>
                    <a:pt x="19382" y="4145"/>
                  </a:cubicBezTo>
                  <a:cubicBezTo>
                    <a:pt x="19390" y="4145"/>
                    <a:pt x="19398" y="4147"/>
                    <a:pt x="19406" y="4152"/>
                  </a:cubicBezTo>
                  <a:cubicBezTo>
                    <a:pt x="19498" y="4197"/>
                    <a:pt x="19632" y="4217"/>
                    <a:pt x="19786" y="4217"/>
                  </a:cubicBezTo>
                  <a:cubicBezTo>
                    <a:pt x="20319" y="4217"/>
                    <a:pt x="21090" y="3977"/>
                    <a:pt x="21191" y="3722"/>
                  </a:cubicBezTo>
                  <a:cubicBezTo>
                    <a:pt x="21199" y="3701"/>
                    <a:pt x="21217" y="3690"/>
                    <a:pt x="21237" y="3690"/>
                  </a:cubicBezTo>
                  <a:cubicBezTo>
                    <a:pt x="21244" y="3690"/>
                    <a:pt x="21251" y="3691"/>
                    <a:pt x="21258" y="3694"/>
                  </a:cubicBezTo>
                  <a:cubicBezTo>
                    <a:pt x="21393" y="3737"/>
                    <a:pt x="21518" y="3757"/>
                    <a:pt x="21631" y="3757"/>
                  </a:cubicBezTo>
                  <a:cubicBezTo>
                    <a:pt x="22049" y="3757"/>
                    <a:pt x="22313" y="3495"/>
                    <a:pt x="22371" y="3220"/>
                  </a:cubicBezTo>
                  <a:cubicBezTo>
                    <a:pt x="22377" y="3192"/>
                    <a:pt x="22399" y="3175"/>
                    <a:pt x="22427" y="3175"/>
                  </a:cubicBezTo>
                  <a:cubicBezTo>
                    <a:pt x="22456" y="3176"/>
                    <a:pt x="22484" y="3177"/>
                    <a:pt x="22512" y="3177"/>
                  </a:cubicBezTo>
                  <a:cubicBezTo>
                    <a:pt x="23104" y="3177"/>
                    <a:pt x="23552" y="2785"/>
                    <a:pt x="23094" y="2423"/>
                  </a:cubicBezTo>
                  <a:cubicBezTo>
                    <a:pt x="23066" y="2395"/>
                    <a:pt x="23066" y="2350"/>
                    <a:pt x="23116" y="2316"/>
                  </a:cubicBezTo>
                  <a:cubicBezTo>
                    <a:pt x="23625" y="2000"/>
                    <a:pt x="23371" y="1576"/>
                    <a:pt x="22495" y="1576"/>
                  </a:cubicBezTo>
                  <a:cubicBezTo>
                    <a:pt x="22461" y="1576"/>
                    <a:pt x="22439" y="1537"/>
                    <a:pt x="22444" y="1503"/>
                  </a:cubicBezTo>
                  <a:cubicBezTo>
                    <a:pt x="22507" y="1231"/>
                    <a:pt x="22306" y="1132"/>
                    <a:pt x="22042" y="1132"/>
                  </a:cubicBezTo>
                  <a:cubicBezTo>
                    <a:pt x="21928" y="1132"/>
                    <a:pt x="21803" y="1150"/>
                    <a:pt x="21682" y="1181"/>
                  </a:cubicBezTo>
                  <a:cubicBezTo>
                    <a:pt x="21677" y="1183"/>
                    <a:pt x="21672" y="1184"/>
                    <a:pt x="21667" y="1184"/>
                  </a:cubicBezTo>
                  <a:cubicBezTo>
                    <a:pt x="21638" y="1184"/>
                    <a:pt x="21614" y="1159"/>
                    <a:pt x="21614" y="1130"/>
                  </a:cubicBezTo>
                  <a:cubicBezTo>
                    <a:pt x="21603" y="928"/>
                    <a:pt x="21429" y="848"/>
                    <a:pt x="21223" y="848"/>
                  </a:cubicBezTo>
                  <a:cubicBezTo>
                    <a:pt x="21113" y="848"/>
                    <a:pt x="20994" y="871"/>
                    <a:pt x="20886" y="910"/>
                  </a:cubicBezTo>
                  <a:cubicBezTo>
                    <a:pt x="20879" y="914"/>
                    <a:pt x="20872" y="916"/>
                    <a:pt x="20865" y="916"/>
                  </a:cubicBezTo>
                  <a:cubicBezTo>
                    <a:pt x="20843" y="916"/>
                    <a:pt x="20821" y="896"/>
                    <a:pt x="20812" y="870"/>
                  </a:cubicBezTo>
                  <a:cubicBezTo>
                    <a:pt x="20769" y="542"/>
                    <a:pt x="20083" y="384"/>
                    <a:pt x="19479" y="384"/>
                  </a:cubicBezTo>
                  <a:cubicBezTo>
                    <a:pt x="19212" y="384"/>
                    <a:pt x="18962" y="415"/>
                    <a:pt x="18791" y="475"/>
                  </a:cubicBezTo>
                  <a:cubicBezTo>
                    <a:pt x="18784" y="476"/>
                    <a:pt x="18778" y="477"/>
                    <a:pt x="18772" y="477"/>
                  </a:cubicBezTo>
                  <a:cubicBezTo>
                    <a:pt x="18750" y="477"/>
                    <a:pt x="18730" y="469"/>
                    <a:pt x="18717" y="447"/>
                  </a:cubicBezTo>
                  <a:cubicBezTo>
                    <a:pt x="18643" y="278"/>
                    <a:pt x="18446" y="175"/>
                    <a:pt x="18200" y="175"/>
                  </a:cubicBezTo>
                  <a:cubicBezTo>
                    <a:pt x="18035" y="175"/>
                    <a:pt x="17849" y="221"/>
                    <a:pt x="17661" y="323"/>
                  </a:cubicBezTo>
                  <a:cubicBezTo>
                    <a:pt x="17644" y="334"/>
                    <a:pt x="17638" y="334"/>
                    <a:pt x="17622" y="334"/>
                  </a:cubicBezTo>
                  <a:cubicBezTo>
                    <a:pt x="15950" y="119"/>
                    <a:pt x="13996" y="1"/>
                    <a:pt x="11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3264204" y="3804286"/>
              <a:ext cx="44662" cy="43217"/>
            </a:xfrm>
            <a:custGeom>
              <a:avLst/>
              <a:gdLst/>
              <a:ahLst/>
              <a:cxnLst/>
              <a:rect l="l" t="t" r="r" b="b"/>
              <a:pathLst>
                <a:path w="1391" h="1346" extrusionOk="0">
                  <a:moveTo>
                    <a:pt x="850" y="0"/>
                  </a:moveTo>
                  <a:cubicBezTo>
                    <a:pt x="742" y="0"/>
                    <a:pt x="639" y="64"/>
                    <a:pt x="594" y="166"/>
                  </a:cubicBezTo>
                  <a:cubicBezTo>
                    <a:pt x="588" y="171"/>
                    <a:pt x="588" y="183"/>
                    <a:pt x="577" y="194"/>
                  </a:cubicBezTo>
                  <a:cubicBezTo>
                    <a:pt x="560" y="171"/>
                    <a:pt x="537" y="160"/>
                    <a:pt x="509" y="143"/>
                  </a:cubicBezTo>
                  <a:cubicBezTo>
                    <a:pt x="470" y="123"/>
                    <a:pt x="428" y="113"/>
                    <a:pt x="386" y="113"/>
                  </a:cubicBezTo>
                  <a:cubicBezTo>
                    <a:pt x="279" y="113"/>
                    <a:pt x="174" y="177"/>
                    <a:pt x="125" y="279"/>
                  </a:cubicBezTo>
                  <a:cubicBezTo>
                    <a:pt x="74" y="386"/>
                    <a:pt x="97" y="504"/>
                    <a:pt x="170" y="589"/>
                  </a:cubicBezTo>
                  <a:cubicBezTo>
                    <a:pt x="125" y="617"/>
                    <a:pt x="91" y="657"/>
                    <a:pt x="69" y="708"/>
                  </a:cubicBezTo>
                  <a:cubicBezTo>
                    <a:pt x="1" y="849"/>
                    <a:pt x="63" y="1024"/>
                    <a:pt x="204" y="1092"/>
                  </a:cubicBezTo>
                  <a:cubicBezTo>
                    <a:pt x="245" y="1109"/>
                    <a:pt x="286" y="1117"/>
                    <a:pt x="326" y="1117"/>
                  </a:cubicBezTo>
                  <a:cubicBezTo>
                    <a:pt x="393" y="1117"/>
                    <a:pt x="456" y="1095"/>
                    <a:pt x="509" y="1052"/>
                  </a:cubicBezTo>
                  <a:cubicBezTo>
                    <a:pt x="509" y="1160"/>
                    <a:pt x="571" y="1267"/>
                    <a:pt x="667" y="1318"/>
                  </a:cubicBezTo>
                  <a:cubicBezTo>
                    <a:pt x="706" y="1336"/>
                    <a:pt x="748" y="1345"/>
                    <a:pt x="790" y="1345"/>
                  </a:cubicBezTo>
                  <a:cubicBezTo>
                    <a:pt x="899" y="1345"/>
                    <a:pt x="1006" y="1284"/>
                    <a:pt x="1051" y="1182"/>
                  </a:cubicBezTo>
                  <a:cubicBezTo>
                    <a:pt x="1080" y="1126"/>
                    <a:pt x="1085" y="1069"/>
                    <a:pt x="1074" y="1018"/>
                  </a:cubicBezTo>
                  <a:cubicBezTo>
                    <a:pt x="1181" y="1007"/>
                    <a:pt x="1277" y="951"/>
                    <a:pt x="1322" y="849"/>
                  </a:cubicBezTo>
                  <a:cubicBezTo>
                    <a:pt x="1390" y="708"/>
                    <a:pt x="1328" y="533"/>
                    <a:pt x="1187" y="471"/>
                  </a:cubicBezTo>
                  <a:cubicBezTo>
                    <a:pt x="1159" y="454"/>
                    <a:pt x="1130" y="448"/>
                    <a:pt x="1097" y="442"/>
                  </a:cubicBezTo>
                  <a:cubicBezTo>
                    <a:pt x="1102" y="431"/>
                    <a:pt x="1108" y="420"/>
                    <a:pt x="1108" y="408"/>
                  </a:cubicBezTo>
                  <a:cubicBezTo>
                    <a:pt x="1181" y="267"/>
                    <a:pt x="1113" y="92"/>
                    <a:pt x="972" y="30"/>
                  </a:cubicBezTo>
                  <a:cubicBezTo>
                    <a:pt x="933" y="10"/>
                    <a:pt x="891" y="0"/>
                    <a:pt x="850"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3264204" y="3800016"/>
              <a:ext cx="44662" cy="43120"/>
            </a:xfrm>
            <a:custGeom>
              <a:avLst/>
              <a:gdLst/>
              <a:ahLst/>
              <a:cxnLst/>
              <a:rect l="l" t="t" r="r" b="b"/>
              <a:pathLst>
                <a:path w="1391" h="1343" extrusionOk="0">
                  <a:moveTo>
                    <a:pt x="851" y="0"/>
                  </a:moveTo>
                  <a:cubicBezTo>
                    <a:pt x="743" y="0"/>
                    <a:pt x="639" y="61"/>
                    <a:pt x="594" y="163"/>
                  </a:cubicBezTo>
                  <a:cubicBezTo>
                    <a:pt x="588" y="169"/>
                    <a:pt x="588" y="186"/>
                    <a:pt x="577" y="191"/>
                  </a:cubicBezTo>
                  <a:cubicBezTo>
                    <a:pt x="560" y="169"/>
                    <a:pt x="537" y="157"/>
                    <a:pt x="509" y="140"/>
                  </a:cubicBezTo>
                  <a:cubicBezTo>
                    <a:pt x="470" y="122"/>
                    <a:pt x="429" y="113"/>
                    <a:pt x="388" y="113"/>
                  </a:cubicBezTo>
                  <a:cubicBezTo>
                    <a:pt x="280" y="113"/>
                    <a:pt x="174" y="174"/>
                    <a:pt x="125" y="276"/>
                  </a:cubicBezTo>
                  <a:cubicBezTo>
                    <a:pt x="74" y="383"/>
                    <a:pt x="97" y="502"/>
                    <a:pt x="170" y="587"/>
                  </a:cubicBezTo>
                  <a:cubicBezTo>
                    <a:pt x="125" y="615"/>
                    <a:pt x="91" y="660"/>
                    <a:pt x="69" y="705"/>
                  </a:cubicBezTo>
                  <a:cubicBezTo>
                    <a:pt x="1" y="846"/>
                    <a:pt x="63" y="1027"/>
                    <a:pt x="204" y="1089"/>
                  </a:cubicBezTo>
                  <a:cubicBezTo>
                    <a:pt x="245" y="1109"/>
                    <a:pt x="286" y="1117"/>
                    <a:pt x="327" y="1117"/>
                  </a:cubicBezTo>
                  <a:cubicBezTo>
                    <a:pt x="393" y="1117"/>
                    <a:pt x="457" y="1094"/>
                    <a:pt x="509" y="1055"/>
                  </a:cubicBezTo>
                  <a:cubicBezTo>
                    <a:pt x="509" y="1157"/>
                    <a:pt x="571" y="1264"/>
                    <a:pt x="667" y="1315"/>
                  </a:cubicBezTo>
                  <a:cubicBezTo>
                    <a:pt x="706" y="1334"/>
                    <a:pt x="748" y="1343"/>
                    <a:pt x="790" y="1343"/>
                  </a:cubicBezTo>
                  <a:cubicBezTo>
                    <a:pt x="899" y="1343"/>
                    <a:pt x="1006" y="1282"/>
                    <a:pt x="1051" y="1180"/>
                  </a:cubicBezTo>
                  <a:cubicBezTo>
                    <a:pt x="1080" y="1123"/>
                    <a:pt x="1085" y="1067"/>
                    <a:pt x="1074" y="1016"/>
                  </a:cubicBezTo>
                  <a:cubicBezTo>
                    <a:pt x="1181" y="1005"/>
                    <a:pt x="1277" y="942"/>
                    <a:pt x="1322" y="846"/>
                  </a:cubicBezTo>
                  <a:cubicBezTo>
                    <a:pt x="1390" y="705"/>
                    <a:pt x="1328" y="530"/>
                    <a:pt x="1187" y="468"/>
                  </a:cubicBezTo>
                  <a:cubicBezTo>
                    <a:pt x="1159" y="451"/>
                    <a:pt x="1130" y="445"/>
                    <a:pt x="1097" y="440"/>
                  </a:cubicBezTo>
                  <a:cubicBezTo>
                    <a:pt x="1102" y="434"/>
                    <a:pt x="1108" y="417"/>
                    <a:pt x="1108" y="412"/>
                  </a:cubicBezTo>
                  <a:cubicBezTo>
                    <a:pt x="1181" y="270"/>
                    <a:pt x="1113" y="90"/>
                    <a:pt x="972" y="28"/>
                  </a:cubicBezTo>
                  <a:cubicBezTo>
                    <a:pt x="933" y="9"/>
                    <a:pt x="892"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279808" y="3814208"/>
              <a:ext cx="13453" cy="11816"/>
            </a:xfrm>
            <a:custGeom>
              <a:avLst/>
              <a:gdLst/>
              <a:ahLst/>
              <a:cxnLst/>
              <a:rect l="l" t="t" r="r" b="b"/>
              <a:pathLst>
                <a:path w="419" h="368" extrusionOk="0">
                  <a:moveTo>
                    <a:pt x="206" y="1"/>
                  </a:moveTo>
                  <a:cubicBezTo>
                    <a:pt x="140" y="1"/>
                    <a:pt x="78" y="37"/>
                    <a:pt x="46" y="105"/>
                  </a:cubicBezTo>
                  <a:cubicBezTo>
                    <a:pt x="1" y="195"/>
                    <a:pt x="35" y="303"/>
                    <a:pt x="131" y="348"/>
                  </a:cubicBezTo>
                  <a:cubicBezTo>
                    <a:pt x="159" y="361"/>
                    <a:pt x="188" y="368"/>
                    <a:pt x="216" y="368"/>
                  </a:cubicBezTo>
                  <a:cubicBezTo>
                    <a:pt x="284" y="368"/>
                    <a:pt x="345" y="331"/>
                    <a:pt x="373" y="263"/>
                  </a:cubicBezTo>
                  <a:cubicBezTo>
                    <a:pt x="419" y="173"/>
                    <a:pt x="385" y="66"/>
                    <a:pt x="289" y="20"/>
                  </a:cubicBezTo>
                  <a:cubicBezTo>
                    <a:pt x="262" y="7"/>
                    <a:pt x="234" y="1"/>
                    <a:pt x="20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2607822" y="3807914"/>
              <a:ext cx="44629" cy="43217"/>
            </a:xfrm>
            <a:custGeom>
              <a:avLst/>
              <a:gdLst/>
              <a:ahLst/>
              <a:cxnLst/>
              <a:rect l="l" t="t" r="r" b="b"/>
              <a:pathLst>
                <a:path w="1390" h="1346" extrusionOk="0">
                  <a:moveTo>
                    <a:pt x="849" y="0"/>
                  </a:moveTo>
                  <a:cubicBezTo>
                    <a:pt x="742" y="0"/>
                    <a:pt x="638" y="64"/>
                    <a:pt x="594" y="166"/>
                  </a:cubicBezTo>
                  <a:cubicBezTo>
                    <a:pt x="588" y="171"/>
                    <a:pt x="588" y="183"/>
                    <a:pt x="577" y="194"/>
                  </a:cubicBezTo>
                  <a:cubicBezTo>
                    <a:pt x="554" y="171"/>
                    <a:pt x="537" y="154"/>
                    <a:pt x="509" y="143"/>
                  </a:cubicBezTo>
                  <a:cubicBezTo>
                    <a:pt x="470" y="123"/>
                    <a:pt x="427" y="113"/>
                    <a:pt x="385" y="113"/>
                  </a:cubicBezTo>
                  <a:cubicBezTo>
                    <a:pt x="276" y="113"/>
                    <a:pt x="170" y="177"/>
                    <a:pt x="125" y="279"/>
                  </a:cubicBezTo>
                  <a:cubicBezTo>
                    <a:pt x="74" y="380"/>
                    <a:pt x="97" y="504"/>
                    <a:pt x="170" y="589"/>
                  </a:cubicBezTo>
                  <a:cubicBezTo>
                    <a:pt x="125" y="617"/>
                    <a:pt x="91" y="657"/>
                    <a:pt x="68" y="708"/>
                  </a:cubicBezTo>
                  <a:cubicBezTo>
                    <a:pt x="1" y="849"/>
                    <a:pt x="63" y="1024"/>
                    <a:pt x="204" y="1092"/>
                  </a:cubicBezTo>
                  <a:cubicBezTo>
                    <a:pt x="244" y="1109"/>
                    <a:pt x="285" y="1117"/>
                    <a:pt x="326" y="1117"/>
                  </a:cubicBezTo>
                  <a:cubicBezTo>
                    <a:pt x="392" y="1117"/>
                    <a:pt x="456" y="1094"/>
                    <a:pt x="509" y="1052"/>
                  </a:cubicBezTo>
                  <a:cubicBezTo>
                    <a:pt x="509" y="1159"/>
                    <a:pt x="571" y="1267"/>
                    <a:pt x="667" y="1318"/>
                  </a:cubicBezTo>
                  <a:cubicBezTo>
                    <a:pt x="706" y="1336"/>
                    <a:pt x="748" y="1345"/>
                    <a:pt x="789" y="1345"/>
                  </a:cubicBezTo>
                  <a:cubicBezTo>
                    <a:pt x="899" y="1345"/>
                    <a:pt x="1006" y="1284"/>
                    <a:pt x="1051" y="1182"/>
                  </a:cubicBezTo>
                  <a:cubicBezTo>
                    <a:pt x="1079" y="1126"/>
                    <a:pt x="1085" y="1069"/>
                    <a:pt x="1074" y="1018"/>
                  </a:cubicBezTo>
                  <a:cubicBezTo>
                    <a:pt x="1181" y="1007"/>
                    <a:pt x="1277" y="951"/>
                    <a:pt x="1322" y="849"/>
                  </a:cubicBezTo>
                  <a:cubicBezTo>
                    <a:pt x="1390" y="708"/>
                    <a:pt x="1328" y="533"/>
                    <a:pt x="1187" y="471"/>
                  </a:cubicBezTo>
                  <a:cubicBezTo>
                    <a:pt x="1158" y="454"/>
                    <a:pt x="1130" y="448"/>
                    <a:pt x="1096" y="437"/>
                  </a:cubicBezTo>
                  <a:cubicBezTo>
                    <a:pt x="1102" y="431"/>
                    <a:pt x="1107" y="420"/>
                    <a:pt x="1107" y="408"/>
                  </a:cubicBezTo>
                  <a:cubicBezTo>
                    <a:pt x="1181" y="267"/>
                    <a:pt x="1113" y="92"/>
                    <a:pt x="972" y="30"/>
                  </a:cubicBezTo>
                  <a:cubicBezTo>
                    <a:pt x="933" y="10"/>
                    <a:pt x="891" y="0"/>
                    <a:pt x="849"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2607822" y="3804543"/>
              <a:ext cx="44629" cy="43120"/>
            </a:xfrm>
            <a:custGeom>
              <a:avLst/>
              <a:gdLst/>
              <a:ahLst/>
              <a:cxnLst/>
              <a:rect l="l" t="t" r="r" b="b"/>
              <a:pathLst>
                <a:path w="1390" h="1343" extrusionOk="0">
                  <a:moveTo>
                    <a:pt x="850" y="0"/>
                  </a:moveTo>
                  <a:cubicBezTo>
                    <a:pt x="743" y="0"/>
                    <a:pt x="639" y="61"/>
                    <a:pt x="594" y="163"/>
                  </a:cubicBezTo>
                  <a:cubicBezTo>
                    <a:pt x="588" y="169"/>
                    <a:pt x="588" y="186"/>
                    <a:pt x="577" y="192"/>
                  </a:cubicBezTo>
                  <a:cubicBezTo>
                    <a:pt x="554" y="169"/>
                    <a:pt x="537" y="158"/>
                    <a:pt x="509" y="141"/>
                  </a:cubicBezTo>
                  <a:cubicBezTo>
                    <a:pt x="470" y="122"/>
                    <a:pt x="428" y="113"/>
                    <a:pt x="386" y="113"/>
                  </a:cubicBezTo>
                  <a:cubicBezTo>
                    <a:pt x="277" y="113"/>
                    <a:pt x="170" y="174"/>
                    <a:pt x="125" y="276"/>
                  </a:cubicBezTo>
                  <a:cubicBezTo>
                    <a:pt x="74" y="384"/>
                    <a:pt x="97" y="502"/>
                    <a:pt x="170" y="587"/>
                  </a:cubicBezTo>
                  <a:cubicBezTo>
                    <a:pt x="125" y="615"/>
                    <a:pt x="91" y="660"/>
                    <a:pt x="68" y="705"/>
                  </a:cubicBezTo>
                  <a:cubicBezTo>
                    <a:pt x="1" y="847"/>
                    <a:pt x="63" y="1027"/>
                    <a:pt x="204" y="1089"/>
                  </a:cubicBezTo>
                  <a:cubicBezTo>
                    <a:pt x="245" y="1109"/>
                    <a:pt x="286" y="1117"/>
                    <a:pt x="327" y="1117"/>
                  </a:cubicBezTo>
                  <a:cubicBezTo>
                    <a:pt x="393" y="1117"/>
                    <a:pt x="456" y="1094"/>
                    <a:pt x="509" y="1056"/>
                  </a:cubicBezTo>
                  <a:cubicBezTo>
                    <a:pt x="509" y="1157"/>
                    <a:pt x="571" y="1264"/>
                    <a:pt x="667" y="1315"/>
                  </a:cubicBezTo>
                  <a:cubicBezTo>
                    <a:pt x="706" y="1334"/>
                    <a:pt x="748" y="1343"/>
                    <a:pt x="789" y="1343"/>
                  </a:cubicBezTo>
                  <a:cubicBezTo>
                    <a:pt x="899" y="1343"/>
                    <a:pt x="1006" y="1282"/>
                    <a:pt x="1051" y="1180"/>
                  </a:cubicBezTo>
                  <a:cubicBezTo>
                    <a:pt x="1079" y="1123"/>
                    <a:pt x="1085" y="1067"/>
                    <a:pt x="1074" y="1016"/>
                  </a:cubicBezTo>
                  <a:cubicBezTo>
                    <a:pt x="1181" y="1005"/>
                    <a:pt x="1277" y="943"/>
                    <a:pt x="1322" y="847"/>
                  </a:cubicBezTo>
                  <a:cubicBezTo>
                    <a:pt x="1390" y="705"/>
                    <a:pt x="1328" y="530"/>
                    <a:pt x="1187" y="468"/>
                  </a:cubicBezTo>
                  <a:cubicBezTo>
                    <a:pt x="1158" y="451"/>
                    <a:pt x="1130" y="446"/>
                    <a:pt x="1096" y="440"/>
                  </a:cubicBezTo>
                  <a:cubicBezTo>
                    <a:pt x="1102" y="434"/>
                    <a:pt x="1107" y="417"/>
                    <a:pt x="1107" y="412"/>
                  </a:cubicBezTo>
                  <a:cubicBezTo>
                    <a:pt x="1181" y="271"/>
                    <a:pt x="1113" y="90"/>
                    <a:pt x="972" y="28"/>
                  </a:cubicBezTo>
                  <a:cubicBezTo>
                    <a:pt x="933" y="9"/>
                    <a:pt x="891" y="0"/>
                    <a:pt x="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2623427" y="3818735"/>
              <a:ext cx="13453" cy="11816"/>
            </a:xfrm>
            <a:custGeom>
              <a:avLst/>
              <a:gdLst/>
              <a:ahLst/>
              <a:cxnLst/>
              <a:rect l="l" t="t" r="r" b="b"/>
              <a:pathLst>
                <a:path w="419" h="368" extrusionOk="0">
                  <a:moveTo>
                    <a:pt x="206" y="1"/>
                  </a:moveTo>
                  <a:cubicBezTo>
                    <a:pt x="140" y="1"/>
                    <a:pt x="77" y="38"/>
                    <a:pt x="45" y="105"/>
                  </a:cubicBezTo>
                  <a:cubicBezTo>
                    <a:pt x="0" y="196"/>
                    <a:pt x="34" y="303"/>
                    <a:pt x="130" y="348"/>
                  </a:cubicBezTo>
                  <a:cubicBezTo>
                    <a:pt x="158" y="361"/>
                    <a:pt x="188" y="368"/>
                    <a:pt x="216" y="368"/>
                  </a:cubicBezTo>
                  <a:cubicBezTo>
                    <a:pt x="284" y="368"/>
                    <a:pt x="345" y="331"/>
                    <a:pt x="373" y="263"/>
                  </a:cubicBezTo>
                  <a:cubicBezTo>
                    <a:pt x="418" y="173"/>
                    <a:pt x="384" y="66"/>
                    <a:pt x="288" y="21"/>
                  </a:cubicBezTo>
                  <a:cubicBezTo>
                    <a:pt x="262" y="7"/>
                    <a:pt x="233" y="1"/>
                    <a:pt x="20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2692138" y="3746620"/>
              <a:ext cx="45015" cy="41098"/>
            </a:xfrm>
            <a:custGeom>
              <a:avLst/>
              <a:gdLst/>
              <a:ahLst/>
              <a:cxnLst/>
              <a:rect l="l" t="t" r="r" b="b"/>
              <a:pathLst>
                <a:path w="1402" h="1280" extrusionOk="0">
                  <a:moveTo>
                    <a:pt x="894" y="1"/>
                  </a:moveTo>
                  <a:cubicBezTo>
                    <a:pt x="829" y="1"/>
                    <a:pt x="764" y="23"/>
                    <a:pt x="712" y="70"/>
                  </a:cubicBezTo>
                  <a:cubicBezTo>
                    <a:pt x="690" y="92"/>
                    <a:pt x="673" y="109"/>
                    <a:pt x="650" y="138"/>
                  </a:cubicBezTo>
                  <a:cubicBezTo>
                    <a:pt x="644" y="132"/>
                    <a:pt x="633" y="121"/>
                    <a:pt x="627" y="109"/>
                  </a:cubicBezTo>
                  <a:cubicBezTo>
                    <a:pt x="570" y="43"/>
                    <a:pt x="488" y="6"/>
                    <a:pt x="406" y="6"/>
                  </a:cubicBezTo>
                  <a:cubicBezTo>
                    <a:pt x="342" y="6"/>
                    <a:pt x="278" y="28"/>
                    <a:pt x="226" y="75"/>
                  </a:cubicBezTo>
                  <a:cubicBezTo>
                    <a:pt x="102" y="177"/>
                    <a:pt x="85" y="358"/>
                    <a:pt x="187" y="476"/>
                  </a:cubicBezTo>
                  <a:lnTo>
                    <a:pt x="210" y="499"/>
                  </a:lnTo>
                  <a:cubicBezTo>
                    <a:pt x="181" y="516"/>
                    <a:pt x="159" y="527"/>
                    <a:pt x="142" y="544"/>
                  </a:cubicBezTo>
                  <a:cubicBezTo>
                    <a:pt x="18" y="640"/>
                    <a:pt x="1" y="827"/>
                    <a:pt x="102" y="945"/>
                  </a:cubicBezTo>
                  <a:cubicBezTo>
                    <a:pt x="162" y="1013"/>
                    <a:pt x="241" y="1046"/>
                    <a:pt x="322" y="1046"/>
                  </a:cubicBezTo>
                  <a:cubicBezTo>
                    <a:pt x="348" y="1046"/>
                    <a:pt x="375" y="1042"/>
                    <a:pt x="402" y="1035"/>
                  </a:cubicBezTo>
                  <a:cubicBezTo>
                    <a:pt x="407" y="1086"/>
                    <a:pt x="430" y="1137"/>
                    <a:pt x="464" y="1177"/>
                  </a:cubicBezTo>
                  <a:cubicBezTo>
                    <a:pt x="521" y="1243"/>
                    <a:pt x="603" y="1280"/>
                    <a:pt x="686" y="1280"/>
                  </a:cubicBezTo>
                  <a:cubicBezTo>
                    <a:pt x="751" y="1280"/>
                    <a:pt x="816" y="1258"/>
                    <a:pt x="870" y="1211"/>
                  </a:cubicBezTo>
                  <a:cubicBezTo>
                    <a:pt x="955" y="1143"/>
                    <a:pt x="989" y="1019"/>
                    <a:pt x="961" y="923"/>
                  </a:cubicBezTo>
                  <a:lnTo>
                    <a:pt x="961" y="923"/>
                  </a:lnTo>
                  <a:cubicBezTo>
                    <a:pt x="998" y="940"/>
                    <a:pt x="1039" y="949"/>
                    <a:pt x="1081" y="949"/>
                  </a:cubicBezTo>
                  <a:cubicBezTo>
                    <a:pt x="1144" y="949"/>
                    <a:pt x="1208" y="928"/>
                    <a:pt x="1260" y="883"/>
                  </a:cubicBezTo>
                  <a:cubicBezTo>
                    <a:pt x="1384" y="781"/>
                    <a:pt x="1401" y="601"/>
                    <a:pt x="1299" y="476"/>
                  </a:cubicBezTo>
                  <a:cubicBezTo>
                    <a:pt x="1260" y="437"/>
                    <a:pt x="1215" y="403"/>
                    <a:pt x="1158" y="386"/>
                  </a:cubicBezTo>
                  <a:cubicBezTo>
                    <a:pt x="1198" y="301"/>
                    <a:pt x="1187" y="188"/>
                    <a:pt x="1113" y="104"/>
                  </a:cubicBezTo>
                  <a:cubicBezTo>
                    <a:pt x="1059" y="37"/>
                    <a:pt x="977" y="1"/>
                    <a:pt x="894"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2692138" y="3743185"/>
              <a:ext cx="45015" cy="41194"/>
            </a:xfrm>
            <a:custGeom>
              <a:avLst/>
              <a:gdLst/>
              <a:ahLst/>
              <a:cxnLst/>
              <a:rect l="l" t="t" r="r" b="b"/>
              <a:pathLst>
                <a:path w="1402" h="1283" extrusionOk="0">
                  <a:moveTo>
                    <a:pt x="894" y="0"/>
                  </a:moveTo>
                  <a:cubicBezTo>
                    <a:pt x="829" y="0"/>
                    <a:pt x="764" y="22"/>
                    <a:pt x="712" y="69"/>
                  </a:cubicBezTo>
                  <a:cubicBezTo>
                    <a:pt x="690" y="92"/>
                    <a:pt x="673" y="115"/>
                    <a:pt x="650" y="143"/>
                  </a:cubicBezTo>
                  <a:cubicBezTo>
                    <a:pt x="644" y="132"/>
                    <a:pt x="633" y="120"/>
                    <a:pt x="627" y="115"/>
                  </a:cubicBezTo>
                  <a:cubicBezTo>
                    <a:pt x="570" y="45"/>
                    <a:pt x="488" y="9"/>
                    <a:pt x="406" y="9"/>
                  </a:cubicBezTo>
                  <a:cubicBezTo>
                    <a:pt x="342" y="9"/>
                    <a:pt x="278" y="31"/>
                    <a:pt x="226" y="75"/>
                  </a:cubicBezTo>
                  <a:cubicBezTo>
                    <a:pt x="102" y="177"/>
                    <a:pt x="85" y="357"/>
                    <a:pt x="187" y="482"/>
                  </a:cubicBezTo>
                  <a:lnTo>
                    <a:pt x="210" y="499"/>
                  </a:lnTo>
                  <a:cubicBezTo>
                    <a:pt x="181" y="516"/>
                    <a:pt x="159" y="527"/>
                    <a:pt x="142" y="544"/>
                  </a:cubicBezTo>
                  <a:cubicBezTo>
                    <a:pt x="18" y="640"/>
                    <a:pt x="1" y="826"/>
                    <a:pt x="102" y="945"/>
                  </a:cubicBezTo>
                  <a:cubicBezTo>
                    <a:pt x="162" y="1013"/>
                    <a:pt x="241" y="1046"/>
                    <a:pt x="322" y="1046"/>
                  </a:cubicBezTo>
                  <a:cubicBezTo>
                    <a:pt x="348" y="1046"/>
                    <a:pt x="375" y="1042"/>
                    <a:pt x="402" y="1035"/>
                  </a:cubicBezTo>
                  <a:cubicBezTo>
                    <a:pt x="407" y="1086"/>
                    <a:pt x="430" y="1137"/>
                    <a:pt x="464" y="1176"/>
                  </a:cubicBezTo>
                  <a:cubicBezTo>
                    <a:pt x="521" y="1246"/>
                    <a:pt x="603" y="1282"/>
                    <a:pt x="686" y="1282"/>
                  </a:cubicBezTo>
                  <a:cubicBezTo>
                    <a:pt x="751" y="1282"/>
                    <a:pt x="816" y="1260"/>
                    <a:pt x="870" y="1216"/>
                  </a:cubicBezTo>
                  <a:cubicBezTo>
                    <a:pt x="955" y="1142"/>
                    <a:pt x="989" y="1024"/>
                    <a:pt x="961" y="922"/>
                  </a:cubicBezTo>
                  <a:lnTo>
                    <a:pt x="961" y="922"/>
                  </a:lnTo>
                  <a:cubicBezTo>
                    <a:pt x="1000" y="941"/>
                    <a:pt x="1043" y="951"/>
                    <a:pt x="1085" y="951"/>
                  </a:cubicBezTo>
                  <a:cubicBezTo>
                    <a:pt x="1148" y="951"/>
                    <a:pt x="1210" y="930"/>
                    <a:pt x="1260" y="883"/>
                  </a:cubicBezTo>
                  <a:cubicBezTo>
                    <a:pt x="1384" y="781"/>
                    <a:pt x="1401" y="600"/>
                    <a:pt x="1299" y="482"/>
                  </a:cubicBezTo>
                  <a:cubicBezTo>
                    <a:pt x="1260" y="437"/>
                    <a:pt x="1215" y="403"/>
                    <a:pt x="1158" y="386"/>
                  </a:cubicBezTo>
                  <a:cubicBezTo>
                    <a:pt x="1198" y="301"/>
                    <a:pt x="1187" y="188"/>
                    <a:pt x="1113" y="103"/>
                  </a:cubicBezTo>
                  <a:cubicBezTo>
                    <a:pt x="1059" y="37"/>
                    <a:pt x="977"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706458" y="3755932"/>
              <a:ext cx="13260" cy="12040"/>
            </a:xfrm>
            <a:custGeom>
              <a:avLst/>
              <a:gdLst/>
              <a:ahLst/>
              <a:cxnLst/>
              <a:rect l="l" t="t" r="r" b="b"/>
              <a:pathLst>
                <a:path w="413" h="375" extrusionOk="0">
                  <a:moveTo>
                    <a:pt x="211" y="1"/>
                  </a:moveTo>
                  <a:cubicBezTo>
                    <a:pt x="169" y="1"/>
                    <a:pt x="126" y="15"/>
                    <a:pt x="91" y="45"/>
                  </a:cubicBezTo>
                  <a:cubicBezTo>
                    <a:pt x="12" y="113"/>
                    <a:pt x="1" y="232"/>
                    <a:pt x="69" y="311"/>
                  </a:cubicBezTo>
                  <a:cubicBezTo>
                    <a:pt x="103" y="351"/>
                    <a:pt x="155" y="375"/>
                    <a:pt x="208" y="375"/>
                  </a:cubicBezTo>
                  <a:cubicBezTo>
                    <a:pt x="250" y="375"/>
                    <a:pt x="293" y="360"/>
                    <a:pt x="328" y="328"/>
                  </a:cubicBezTo>
                  <a:cubicBezTo>
                    <a:pt x="402" y="260"/>
                    <a:pt x="413" y="147"/>
                    <a:pt x="351" y="68"/>
                  </a:cubicBezTo>
                  <a:cubicBezTo>
                    <a:pt x="316" y="24"/>
                    <a:pt x="264" y="1"/>
                    <a:pt x="21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2710086" y="3785824"/>
              <a:ext cx="522774" cy="66591"/>
            </a:xfrm>
            <a:custGeom>
              <a:avLst/>
              <a:gdLst/>
              <a:ahLst/>
              <a:cxnLst/>
              <a:rect l="l" t="t" r="r" b="b"/>
              <a:pathLst>
                <a:path w="16282" h="2074" extrusionOk="0">
                  <a:moveTo>
                    <a:pt x="8144" y="1"/>
                  </a:moveTo>
                  <a:cubicBezTo>
                    <a:pt x="6738" y="1"/>
                    <a:pt x="5411" y="46"/>
                    <a:pt x="4253" y="125"/>
                  </a:cubicBezTo>
                  <a:cubicBezTo>
                    <a:pt x="1723" y="300"/>
                    <a:pt x="1" y="639"/>
                    <a:pt x="1" y="1034"/>
                  </a:cubicBezTo>
                  <a:cubicBezTo>
                    <a:pt x="1" y="1413"/>
                    <a:pt x="1542" y="1735"/>
                    <a:pt x="3869" y="1921"/>
                  </a:cubicBezTo>
                  <a:cubicBezTo>
                    <a:pt x="4863" y="1994"/>
                    <a:pt x="6004" y="2051"/>
                    <a:pt x="7235" y="2068"/>
                  </a:cubicBezTo>
                  <a:cubicBezTo>
                    <a:pt x="7540" y="2073"/>
                    <a:pt x="7839" y="2073"/>
                    <a:pt x="8144" y="2073"/>
                  </a:cubicBezTo>
                  <a:cubicBezTo>
                    <a:pt x="9776" y="2073"/>
                    <a:pt x="11295" y="2017"/>
                    <a:pt x="12566" y="1910"/>
                  </a:cubicBezTo>
                  <a:cubicBezTo>
                    <a:pt x="12696" y="1898"/>
                    <a:pt x="12837" y="1893"/>
                    <a:pt x="12973" y="1876"/>
                  </a:cubicBezTo>
                  <a:cubicBezTo>
                    <a:pt x="14977" y="1684"/>
                    <a:pt x="16282" y="1384"/>
                    <a:pt x="16282" y="1046"/>
                  </a:cubicBezTo>
                  <a:cubicBezTo>
                    <a:pt x="16282" y="667"/>
                    <a:pt x="14740" y="345"/>
                    <a:pt x="12414" y="148"/>
                  </a:cubicBezTo>
                  <a:cubicBezTo>
                    <a:pt x="12148" y="125"/>
                    <a:pt x="11854" y="102"/>
                    <a:pt x="11566" y="91"/>
                  </a:cubicBezTo>
                  <a:cubicBezTo>
                    <a:pt x="10573" y="35"/>
                    <a:pt x="9471" y="1"/>
                    <a:pt x="8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2595300" y="3290366"/>
              <a:ext cx="622886" cy="562588"/>
            </a:xfrm>
            <a:custGeom>
              <a:avLst/>
              <a:gdLst/>
              <a:ahLst/>
              <a:cxnLst/>
              <a:rect l="l" t="t" r="r" b="b"/>
              <a:pathLst>
                <a:path w="19400" h="17522" extrusionOk="0">
                  <a:moveTo>
                    <a:pt x="16088" y="1"/>
                  </a:moveTo>
                  <a:cubicBezTo>
                    <a:pt x="15835" y="1"/>
                    <a:pt x="15581" y="37"/>
                    <a:pt x="15339" y="111"/>
                  </a:cubicBezTo>
                  <a:cubicBezTo>
                    <a:pt x="13046" y="805"/>
                    <a:pt x="11493" y="3392"/>
                    <a:pt x="11132" y="5605"/>
                  </a:cubicBezTo>
                  <a:cubicBezTo>
                    <a:pt x="11000" y="5594"/>
                    <a:pt x="10867" y="5588"/>
                    <a:pt x="10732" y="5588"/>
                  </a:cubicBezTo>
                  <a:cubicBezTo>
                    <a:pt x="10395" y="5588"/>
                    <a:pt x="10052" y="5625"/>
                    <a:pt x="9709" y="5701"/>
                  </a:cubicBezTo>
                  <a:cubicBezTo>
                    <a:pt x="9263" y="5803"/>
                    <a:pt x="8839" y="5956"/>
                    <a:pt x="8444" y="6170"/>
                  </a:cubicBezTo>
                  <a:cubicBezTo>
                    <a:pt x="7437" y="4557"/>
                    <a:pt x="5677" y="3389"/>
                    <a:pt x="3776" y="3389"/>
                  </a:cubicBezTo>
                  <a:cubicBezTo>
                    <a:pt x="3481" y="3389"/>
                    <a:pt x="3181" y="3417"/>
                    <a:pt x="2881" y="3476"/>
                  </a:cubicBezTo>
                  <a:cubicBezTo>
                    <a:pt x="2181" y="3618"/>
                    <a:pt x="1526" y="3928"/>
                    <a:pt x="995" y="4403"/>
                  </a:cubicBezTo>
                  <a:cubicBezTo>
                    <a:pt x="492" y="4854"/>
                    <a:pt x="24" y="5498"/>
                    <a:pt x="12" y="6198"/>
                  </a:cubicBezTo>
                  <a:cubicBezTo>
                    <a:pt x="1" y="7130"/>
                    <a:pt x="775" y="7638"/>
                    <a:pt x="1593" y="7678"/>
                  </a:cubicBezTo>
                  <a:cubicBezTo>
                    <a:pt x="1634" y="7681"/>
                    <a:pt x="1674" y="7682"/>
                    <a:pt x="1714" y="7682"/>
                  </a:cubicBezTo>
                  <a:cubicBezTo>
                    <a:pt x="1938" y="7682"/>
                    <a:pt x="2157" y="7643"/>
                    <a:pt x="2367" y="7571"/>
                  </a:cubicBezTo>
                  <a:cubicBezTo>
                    <a:pt x="2666" y="7469"/>
                    <a:pt x="2943" y="7317"/>
                    <a:pt x="3214" y="7187"/>
                  </a:cubicBezTo>
                  <a:cubicBezTo>
                    <a:pt x="3231" y="7170"/>
                    <a:pt x="3259" y="7164"/>
                    <a:pt x="3282" y="7147"/>
                  </a:cubicBezTo>
                  <a:cubicBezTo>
                    <a:pt x="3305" y="7136"/>
                    <a:pt x="3333" y="7130"/>
                    <a:pt x="3355" y="7113"/>
                  </a:cubicBezTo>
                  <a:cubicBezTo>
                    <a:pt x="3497" y="7046"/>
                    <a:pt x="3643" y="6978"/>
                    <a:pt x="3790" y="6933"/>
                  </a:cubicBezTo>
                  <a:cubicBezTo>
                    <a:pt x="3994" y="6859"/>
                    <a:pt x="4208" y="6820"/>
                    <a:pt x="4445" y="6808"/>
                  </a:cubicBezTo>
                  <a:cubicBezTo>
                    <a:pt x="4463" y="6808"/>
                    <a:pt x="4480" y="6808"/>
                    <a:pt x="4497" y="6808"/>
                  </a:cubicBezTo>
                  <a:cubicBezTo>
                    <a:pt x="5288" y="6808"/>
                    <a:pt x="6091" y="7184"/>
                    <a:pt x="6733" y="7599"/>
                  </a:cubicBezTo>
                  <a:cubicBezTo>
                    <a:pt x="5789" y="8813"/>
                    <a:pt x="5355" y="10423"/>
                    <a:pt x="5676" y="12004"/>
                  </a:cubicBezTo>
                  <a:cubicBezTo>
                    <a:pt x="5739" y="12303"/>
                    <a:pt x="5840" y="12591"/>
                    <a:pt x="5970" y="12862"/>
                  </a:cubicBezTo>
                  <a:cubicBezTo>
                    <a:pt x="6145" y="13201"/>
                    <a:pt x="6365" y="13517"/>
                    <a:pt x="6648" y="13777"/>
                  </a:cubicBezTo>
                  <a:cubicBezTo>
                    <a:pt x="7083" y="14178"/>
                    <a:pt x="7591" y="14460"/>
                    <a:pt x="8133" y="14641"/>
                  </a:cubicBezTo>
                  <a:cubicBezTo>
                    <a:pt x="8054" y="14844"/>
                    <a:pt x="7935" y="15178"/>
                    <a:pt x="7806" y="15579"/>
                  </a:cubicBezTo>
                  <a:cubicBezTo>
                    <a:pt x="7653" y="16093"/>
                    <a:pt x="7495" y="16731"/>
                    <a:pt x="7422" y="17363"/>
                  </a:cubicBezTo>
                  <a:cubicBezTo>
                    <a:pt x="8421" y="17442"/>
                    <a:pt x="9568" y="17493"/>
                    <a:pt x="10787" y="17510"/>
                  </a:cubicBezTo>
                  <a:cubicBezTo>
                    <a:pt x="11087" y="17521"/>
                    <a:pt x="11386" y="17521"/>
                    <a:pt x="11697" y="17521"/>
                  </a:cubicBezTo>
                  <a:cubicBezTo>
                    <a:pt x="13329" y="17521"/>
                    <a:pt x="14848" y="17454"/>
                    <a:pt x="16118" y="17358"/>
                  </a:cubicBezTo>
                  <a:cubicBezTo>
                    <a:pt x="16260" y="17341"/>
                    <a:pt x="16395" y="17335"/>
                    <a:pt x="16525" y="17324"/>
                  </a:cubicBezTo>
                  <a:cubicBezTo>
                    <a:pt x="16429" y="16889"/>
                    <a:pt x="16294" y="16460"/>
                    <a:pt x="16130" y="16030"/>
                  </a:cubicBezTo>
                  <a:cubicBezTo>
                    <a:pt x="16830" y="15494"/>
                    <a:pt x="19400" y="13410"/>
                    <a:pt x="18840" y="12710"/>
                  </a:cubicBezTo>
                  <a:cubicBezTo>
                    <a:pt x="18715" y="12553"/>
                    <a:pt x="18478" y="12490"/>
                    <a:pt x="18178" y="12490"/>
                  </a:cubicBezTo>
                  <a:cubicBezTo>
                    <a:pt x="17321" y="12490"/>
                    <a:pt x="15947" y="13006"/>
                    <a:pt x="15181" y="13320"/>
                  </a:cubicBezTo>
                  <a:cubicBezTo>
                    <a:pt x="15413" y="13133"/>
                    <a:pt x="15638" y="12936"/>
                    <a:pt x="15836" y="12721"/>
                  </a:cubicBezTo>
                  <a:cubicBezTo>
                    <a:pt x="15926" y="12619"/>
                    <a:pt x="16011" y="12506"/>
                    <a:pt x="16096" y="12394"/>
                  </a:cubicBezTo>
                  <a:cubicBezTo>
                    <a:pt x="16440" y="11908"/>
                    <a:pt x="16655" y="11315"/>
                    <a:pt x="16497" y="10722"/>
                  </a:cubicBezTo>
                  <a:cubicBezTo>
                    <a:pt x="16429" y="10440"/>
                    <a:pt x="16282" y="10169"/>
                    <a:pt x="16045" y="9931"/>
                  </a:cubicBezTo>
                  <a:cubicBezTo>
                    <a:pt x="15960" y="9841"/>
                    <a:pt x="15904" y="9722"/>
                    <a:pt x="15876" y="9604"/>
                  </a:cubicBezTo>
                  <a:cubicBezTo>
                    <a:pt x="15876" y="9598"/>
                    <a:pt x="15876" y="9592"/>
                    <a:pt x="15870" y="9592"/>
                  </a:cubicBezTo>
                  <a:cubicBezTo>
                    <a:pt x="15593" y="8294"/>
                    <a:pt x="14707" y="7136"/>
                    <a:pt x="13526" y="6407"/>
                  </a:cubicBezTo>
                  <a:cubicBezTo>
                    <a:pt x="14114" y="5538"/>
                    <a:pt x="14887" y="4815"/>
                    <a:pt x="15734" y="4199"/>
                  </a:cubicBezTo>
                  <a:lnTo>
                    <a:pt x="16096" y="3945"/>
                  </a:lnTo>
                  <a:cubicBezTo>
                    <a:pt x="16937" y="3380"/>
                    <a:pt x="18084" y="2934"/>
                    <a:pt x="18084" y="1748"/>
                  </a:cubicBezTo>
                  <a:cubicBezTo>
                    <a:pt x="18084" y="587"/>
                    <a:pt x="17100" y="1"/>
                    <a:pt x="16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2942354" y="3768197"/>
              <a:ext cx="171229" cy="84218"/>
            </a:xfrm>
            <a:custGeom>
              <a:avLst/>
              <a:gdLst/>
              <a:ahLst/>
              <a:cxnLst/>
              <a:rect l="l" t="t" r="r" b="b"/>
              <a:pathLst>
                <a:path w="5333" h="2623" extrusionOk="0">
                  <a:moveTo>
                    <a:pt x="2635" y="1"/>
                  </a:moveTo>
                  <a:cubicBezTo>
                    <a:pt x="2552" y="1"/>
                    <a:pt x="2468" y="5"/>
                    <a:pt x="2384" y="13"/>
                  </a:cubicBezTo>
                  <a:cubicBezTo>
                    <a:pt x="1893" y="58"/>
                    <a:pt x="1441" y="256"/>
                    <a:pt x="1068" y="555"/>
                  </a:cubicBezTo>
                  <a:cubicBezTo>
                    <a:pt x="475" y="1035"/>
                    <a:pt x="69" y="1775"/>
                    <a:pt x="1" y="2617"/>
                  </a:cubicBezTo>
                  <a:cubicBezTo>
                    <a:pt x="306" y="2622"/>
                    <a:pt x="605" y="2622"/>
                    <a:pt x="910" y="2622"/>
                  </a:cubicBezTo>
                  <a:cubicBezTo>
                    <a:pt x="2542" y="2622"/>
                    <a:pt x="4061" y="2566"/>
                    <a:pt x="5332" y="2459"/>
                  </a:cubicBezTo>
                  <a:cubicBezTo>
                    <a:pt x="5202" y="1724"/>
                    <a:pt x="4835" y="1092"/>
                    <a:pt x="4327" y="651"/>
                  </a:cubicBezTo>
                  <a:cubicBezTo>
                    <a:pt x="3853" y="242"/>
                    <a:pt x="3264" y="1"/>
                    <a:pt x="26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159050" y="3706036"/>
              <a:ext cx="22507" cy="20966"/>
            </a:xfrm>
            <a:custGeom>
              <a:avLst/>
              <a:gdLst/>
              <a:ahLst/>
              <a:cxnLst/>
              <a:rect l="l" t="t" r="r" b="b"/>
              <a:pathLst>
                <a:path w="701" h="653" extrusionOk="0">
                  <a:moveTo>
                    <a:pt x="298" y="1"/>
                  </a:moveTo>
                  <a:cubicBezTo>
                    <a:pt x="234" y="1"/>
                    <a:pt x="173" y="21"/>
                    <a:pt x="125" y="63"/>
                  </a:cubicBezTo>
                  <a:cubicBezTo>
                    <a:pt x="1" y="159"/>
                    <a:pt x="1" y="368"/>
                    <a:pt x="125" y="515"/>
                  </a:cubicBezTo>
                  <a:cubicBezTo>
                    <a:pt x="201" y="605"/>
                    <a:pt x="307" y="652"/>
                    <a:pt x="404" y="652"/>
                  </a:cubicBezTo>
                  <a:cubicBezTo>
                    <a:pt x="466" y="652"/>
                    <a:pt x="525" y="633"/>
                    <a:pt x="571" y="594"/>
                  </a:cubicBezTo>
                  <a:cubicBezTo>
                    <a:pt x="701" y="492"/>
                    <a:pt x="701" y="289"/>
                    <a:pt x="571" y="142"/>
                  </a:cubicBezTo>
                  <a:cubicBezTo>
                    <a:pt x="499" y="50"/>
                    <a:pt x="395" y="1"/>
                    <a:pt x="298"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3072198" y="3724851"/>
              <a:ext cx="42446" cy="80975"/>
            </a:xfrm>
            <a:custGeom>
              <a:avLst/>
              <a:gdLst/>
              <a:ahLst/>
              <a:cxnLst/>
              <a:rect l="l" t="t" r="r" b="b"/>
              <a:pathLst>
                <a:path w="1322" h="2522" extrusionOk="0">
                  <a:moveTo>
                    <a:pt x="24" y="1"/>
                  </a:moveTo>
                  <a:cubicBezTo>
                    <a:pt x="20" y="1"/>
                    <a:pt x="17" y="5"/>
                    <a:pt x="17" y="14"/>
                  </a:cubicBezTo>
                  <a:cubicBezTo>
                    <a:pt x="6" y="19"/>
                    <a:pt x="0" y="36"/>
                    <a:pt x="6" y="47"/>
                  </a:cubicBezTo>
                  <a:cubicBezTo>
                    <a:pt x="63" y="149"/>
                    <a:pt x="130" y="245"/>
                    <a:pt x="192" y="347"/>
                  </a:cubicBezTo>
                  <a:cubicBezTo>
                    <a:pt x="221" y="392"/>
                    <a:pt x="255" y="443"/>
                    <a:pt x="283" y="494"/>
                  </a:cubicBezTo>
                  <a:cubicBezTo>
                    <a:pt x="317" y="539"/>
                    <a:pt x="345" y="590"/>
                    <a:pt x="373" y="640"/>
                  </a:cubicBezTo>
                  <a:cubicBezTo>
                    <a:pt x="497" y="844"/>
                    <a:pt x="610" y="1047"/>
                    <a:pt x="712" y="1256"/>
                  </a:cubicBezTo>
                  <a:cubicBezTo>
                    <a:pt x="763" y="1352"/>
                    <a:pt x="819" y="1459"/>
                    <a:pt x="870" y="1567"/>
                  </a:cubicBezTo>
                  <a:lnTo>
                    <a:pt x="1017" y="1883"/>
                  </a:lnTo>
                  <a:cubicBezTo>
                    <a:pt x="1107" y="2097"/>
                    <a:pt x="1209" y="2306"/>
                    <a:pt x="1322" y="2521"/>
                  </a:cubicBezTo>
                  <a:cubicBezTo>
                    <a:pt x="1271" y="2284"/>
                    <a:pt x="1186" y="2058"/>
                    <a:pt x="1090" y="1849"/>
                  </a:cubicBezTo>
                  <a:cubicBezTo>
                    <a:pt x="989" y="1634"/>
                    <a:pt x="893" y="1420"/>
                    <a:pt x="780" y="1211"/>
                  </a:cubicBezTo>
                  <a:cubicBezTo>
                    <a:pt x="667" y="1002"/>
                    <a:pt x="554" y="799"/>
                    <a:pt x="424" y="601"/>
                  </a:cubicBezTo>
                  <a:lnTo>
                    <a:pt x="232" y="302"/>
                  </a:lnTo>
                  <a:cubicBezTo>
                    <a:pt x="170" y="206"/>
                    <a:pt x="108" y="110"/>
                    <a:pt x="34" y="14"/>
                  </a:cubicBezTo>
                  <a:cubicBezTo>
                    <a:pt x="31" y="5"/>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747267" y="3759913"/>
              <a:ext cx="146892" cy="109679"/>
            </a:xfrm>
            <a:custGeom>
              <a:avLst/>
              <a:gdLst/>
              <a:ahLst/>
              <a:cxnLst/>
              <a:rect l="l" t="t" r="r" b="b"/>
              <a:pathLst>
                <a:path w="4575" h="3416" extrusionOk="0">
                  <a:moveTo>
                    <a:pt x="3417" y="0"/>
                  </a:moveTo>
                  <a:cubicBezTo>
                    <a:pt x="3417" y="0"/>
                    <a:pt x="0" y="2451"/>
                    <a:pt x="1056" y="3287"/>
                  </a:cubicBezTo>
                  <a:cubicBezTo>
                    <a:pt x="1176" y="3376"/>
                    <a:pt x="1338" y="3416"/>
                    <a:pt x="1527" y="3416"/>
                  </a:cubicBezTo>
                  <a:cubicBezTo>
                    <a:pt x="2378" y="3416"/>
                    <a:pt x="3782" y="2620"/>
                    <a:pt x="4354" y="1982"/>
                  </a:cubicBezTo>
                  <a:cubicBezTo>
                    <a:pt x="4575" y="876"/>
                    <a:pt x="4253" y="192"/>
                    <a:pt x="3417" y="0"/>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2772279" y="3759913"/>
              <a:ext cx="113917" cy="111124"/>
            </a:xfrm>
            <a:custGeom>
              <a:avLst/>
              <a:gdLst/>
              <a:ahLst/>
              <a:cxnLst/>
              <a:rect l="l" t="t" r="r" b="b"/>
              <a:pathLst>
                <a:path w="3548" h="3461" extrusionOk="0">
                  <a:moveTo>
                    <a:pt x="2621" y="0"/>
                  </a:moveTo>
                  <a:lnTo>
                    <a:pt x="2621" y="0"/>
                  </a:lnTo>
                  <a:cubicBezTo>
                    <a:pt x="2474" y="85"/>
                    <a:pt x="2333" y="187"/>
                    <a:pt x="2198" y="288"/>
                  </a:cubicBezTo>
                  <a:lnTo>
                    <a:pt x="1797" y="610"/>
                  </a:lnTo>
                  <a:cubicBezTo>
                    <a:pt x="1537" y="819"/>
                    <a:pt x="1283" y="1051"/>
                    <a:pt x="1034" y="1288"/>
                  </a:cubicBezTo>
                  <a:cubicBezTo>
                    <a:pt x="791" y="1525"/>
                    <a:pt x="560" y="1774"/>
                    <a:pt x="357" y="2056"/>
                  </a:cubicBezTo>
                  <a:cubicBezTo>
                    <a:pt x="255" y="2197"/>
                    <a:pt x="164" y="2344"/>
                    <a:pt x="97" y="2502"/>
                  </a:cubicBezTo>
                  <a:cubicBezTo>
                    <a:pt x="57" y="2575"/>
                    <a:pt x="29" y="2660"/>
                    <a:pt x="18" y="2756"/>
                  </a:cubicBezTo>
                  <a:cubicBezTo>
                    <a:pt x="1" y="2841"/>
                    <a:pt x="1" y="2937"/>
                    <a:pt x="23" y="3022"/>
                  </a:cubicBezTo>
                  <a:cubicBezTo>
                    <a:pt x="46" y="3112"/>
                    <a:pt x="97" y="3197"/>
                    <a:pt x="153" y="3264"/>
                  </a:cubicBezTo>
                  <a:cubicBezTo>
                    <a:pt x="181" y="3298"/>
                    <a:pt x="215" y="3327"/>
                    <a:pt x="255" y="3355"/>
                  </a:cubicBezTo>
                  <a:cubicBezTo>
                    <a:pt x="300" y="3377"/>
                    <a:pt x="340" y="3394"/>
                    <a:pt x="385" y="3411"/>
                  </a:cubicBezTo>
                  <a:cubicBezTo>
                    <a:pt x="494" y="3448"/>
                    <a:pt x="608" y="3461"/>
                    <a:pt x="721" y="3461"/>
                  </a:cubicBezTo>
                  <a:cubicBezTo>
                    <a:pt x="783" y="3461"/>
                    <a:pt x="844" y="3457"/>
                    <a:pt x="904" y="3451"/>
                  </a:cubicBezTo>
                  <a:cubicBezTo>
                    <a:pt x="1074" y="3439"/>
                    <a:pt x="1243" y="3406"/>
                    <a:pt x="1413" y="3355"/>
                  </a:cubicBezTo>
                  <a:cubicBezTo>
                    <a:pt x="1576" y="3304"/>
                    <a:pt x="1740" y="3247"/>
                    <a:pt x="1904" y="3180"/>
                  </a:cubicBezTo>
                  <a:cubicBezTo>
                    <a:pt x="2220" y="3044"/>
                    <a:pt x="2514" y="2869"/>
                    <a:pt x="2791" y="2671"/>
                  </a:cubicBezTo>
                  <a:cubicBezTo>
                    <a:pt x="3073" y="2474"/>
                    <a:pt x="3327" y="2248"/>
                    <a:pt x="3547" y="1982"/>
                  </a:cubicBezTo>
                  <a:lnTo>
                    <a:pt x="3547" y="1982"/>
                  </a:lnTo>
                  <a:cubicBezTo>
                    <a:pt x="3299" y="2191"/>
                    <a:pt x="3033" y="2400"/>
                    <a:pt x="2757" y="2592"/>
                  </a:cubicBezTo>
                  <a:cubicBezTo>
                    <a:pt x="2480" y="2784"/>
                    <a:pt x="2186" y="2954"/>
                    <a:pt x="1881" y="3084"/>
                  </a:cubicBezTo>
                  <a:cubicBezTo>
                    <a:pt x="1576" y="3219"/>
                    <a:pt x="1254" y="3327"/>
                    <a:pt x="921" y="3360"/>
                  </a:cubicBezTo>
                  <a:cubicBezTo>
                    <a:pt x="859" y="3364"/>
                    <a:pt x="798" y="3369"/>
                    <a:pt x="736" y="3369"/>
                  </a:cubicBezTo>
                  <a:cubicBezTo>
                    <a:pt x="696" y="3369"/>
                    <a:pt x="656" y="3367"/>
                    <a:pt x="616" y="3360"/>
                  </a:cubicBezTo>
                  <a:cubicBezTo>
                    <a:pt x="639" y="3338"/>
                    <a:pt x="650" y="3310"/>
                    <a:pt x="673" y="3293"/>
                  </a:cubicBezTo>
                  <a:cubicBezTo>
                    <a:pt x="707" y="3247"/>
                    <a:pt x="735" y="3214"/>
                    <a:pt x="774" y="3168"/>
                  </a:cubicBezTo>
                  <a:lnTo>
                    <a:pt x="876" y="3055"/>
                  </a:lnTo>
                  <a:cubicBezTo>
                    <a:pt x="916" y="3022"/>
                    <a:pt x="949" y="2982"/>
                    <a:pt x="983" y="2937"/>
                  </a:cubicBezTo>
                  <a:lnTo>
                    <a:pt x="983" y="2931"/>
                  </a:lnTo>
                  <a:cubicBezTo>
                    <a:pt x="983" y="2926"/>
                    <a:pt x="978" y="2926"/>
                    <a:pt x="972" y="2926"/>
                  </a:cubicBezTo>
                  <a:cubicBezTo>
                    <a:pt x="921" y="2943"/>
                    <a:pt x="870" y="2971"/>
                    <a:pt x="831" y="3010"/>
                  </a:cubicBezTo>
                  <a:cubicBezTo>
                    <a:pt x="786" y="3044"/>
                    <a:pt x="746" y="3078"/>
                    <a:pt x="707" y="3112"/>
                  </a:cubicBezTo>
                  <a:cubicBezTo>
                    <a:pt x="673" y="3157"/>
                    <a:pt x="639" y="3197"/>
                    <a:pt x="611" y="3242"/>
                  </a:cubicBezTo>
                  <a:cubicBezTo>
                    <a:pt x="588" y="3276"/>
                    <a:pt x="565" y="3310"/>
                    <a:pt x="554" y="3349"/>
                  </a:cubicBezTo>
                  <a:cubicBezTo>
                    <a:pt x="509" y="3338"/>
                    <a:pt x="469" y="3332"/>
                    <a:pt x="436" y="3321"/>
                  </a:cubicBezTo>
                  <a:cubicBezTo>
                    <a:pt x="396" y="3304"/>
                    <a:pt x="362" y="3293"/>
                    <a:pt x="328" y="3270"/>
                  </a:cubicBezTo>
                  <a:cubicBezTo>
                    <a:pt x="300" y="3247"/>
                    <a:pt x="266" y="3225"/>
                    <a:pt x="244" y="3197"/>
                  </a:cubicBezTo>
                  <a:cubicBezTo>
                    <a:pt x="215" y="3168"/>
                    <a:pt x="193" y="3135"/>
                    <a:pt x="170" y="3101"/>
                  </a:cubicBezTo>
                  <a:cubicBezTo>
                    <a:pt x="193" y="3072"/>
                    <a:pt x="210" y="3044"/>
                    <a:pt x="238" y="3016"/>
                  </a:cubicBezTo>
                  <a:cubicBezTo>
                    <a:pt x="266" y="2982"/>
                    <a:pt x="300" y="2943"/>
                    <a:pt x="328" y="2909"/>
                  </a:cubicBezTo>
                  <a:cubicBezTo>
                    <a:pt x="362" y="2875"/>
                    <a:pt x="396" y="2841"/>
                    <a:pt x="424" y="2801"/>
                  </a:cubicBezTo>
                  <a:lnTo>
                    <a:pt x="532" y="2700"/>
                  </a:lnTo>
                  <a:lnTo>
                    <a:pt x="532" y="2688"/>
                  </a:lnTo>
                  <a:cubicBezTo>
                    <a:pt x="532" y="2683"/>
                    <a:pt x="526" y="2683"/>
                    <a:pt x="526" y="2683"/>
                  </a:cubicBezTo>
                  <a:cubicBezTo>
                    <a:pt x="475" y="2700"/>
                    <a:pt x="436" y="2728"/>
                    <a:pt x="385" y="2756"/>
                  </a:cubicBezTo>
                  <a:cubicBezTo>
                    <a:pt x="340" y="2784"/>
                    <a:pt x="300" y="2818"/>
                    <a:pt x="266" y="2852"/>
                  </a:cubicBezTo>
                  <a:cubicBezTo>
                    <a:pt x="227" y="2886"/>
                    <a:pt x="193" y="2931"/>
                    <a:pt x="164" y="2971"/>
                  </a:cubicBezTo>
                  <a:cubicBezTo>
                    <a:pt x="153" y="2993"/>
                    <a:pt x="142" y="3016"/>
                    <a:pt x="136" y="3039"/>
                  </a:cubicBezTo>
                  <a:cubicBezTo>
                    <a:pt x="131" y="3022"/>
                    <a:pt x="131" y="3010"/>
                    <a:pt x="125" y="2993"/>
                  </a:cubicBezTo>
                  <a:cubicBezTo>
                    <a:pt x="102" y="2914"/>
                    <a:pt x="102" y="2841"/>
                    <a:pt x="114" y="2762"/>
                  </a:cubicBezTo>
                  <a:cubicBezTo>
                    <a:pt x="131" y="2683"/>
                    <a:pt x="153" y="2604"/>
                    <a:pt x="187" y="2530"/>
                  </a:cubicBezTo>
                  <a:cubicBezTo>
                    <a:pt x="249" y="2372"/>
                    <a:pt x="334" y="2231"/>
                    <a:pt x="436" y="2095"/>
                  </a:cubicBezTo>
                  <a:cubicBezTo>
                    <a:pt x="633" y="1824"/>
                    <a:pt x="859" y="1576"/>
                    <a:pt x="1096" y="1333"/>
                  </a:cubicBezTo>
                  <a:cubicBezTo>
                    <a:pt x="1339" y="1096"/>
                    <a:pt x="1593" y="870"/>
                    <a:pt x="1847" y="650"/>
                  </a:cubicBezTo>
                  <a:cubicBezTo>
                    <a:pt x="1972" y="537"/>
                    <a:pt x="2107" y="429"/>
                    <a:pt x="2231" y="328"/>
                  </a:cubicBezTo>
                  <a:cubicBezTo>
                    <a:pt x="2367" y="220"/>
                    <a:pt x="2497" y="113"/>
                    <a:pt x="2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2595493" y="3289981"/>
              <a:ext cx="580793" cy="478370"/>
            </a:xfrm>
            <a:custGeom>
              <a:avLst/>
              <a:gdLst/>
              <a:ahLst/>
              <a:cxnLst/>
              <a:rect l="l" t="t" r="r" b="b"/>
              <a:pathLst>
                <a:path w="18089" h="14899" extrusionOk="0">
                  <a:moveTo>
                    <a:pt x="16092" y="1"/>
                  </a:moveTo>
                  <a:cubicBezTo>
                    <a:pt x="15837" y="1"/>
                    <a:pt x="15581" y="38"/>
                    <a:pt x="15339" y="111"/>
                  </a:cubicBezTo>
                  <a:cubicBezTo>
                    <a:pt x="13046" y="800"/>
                    <a:pt x="11493" y="3392"/>
                    <a:pt x="11137" y="5601"/>
                  </a:cubicBezTo>
                  <a:cubicBezTo>
                    <a:pt x="11014" y="5592"/>
                    <a:pt x="10890" y="5587"/>
                    <a:pt x="10765" y="5587"/>
                  </a:cubicBezTo>
                  <a:cubicBezTo>
                    <a:pt x="10416" y="5587"/>
                    <a:pt x="10062" y="5623"/>
                    <a:pt x="9708" y="5702"/>
                  </a:cubicBezTo>
                  <a:cubicBezTo>
                    <a:pt x="9262" y="5798"/>
                    <a:pt x="8839" y="5956"/>
                    <a:pt x="8443" y="6165"/>
                  </a:cubicBezTo>
                  <a:cubicBezTo>
                    <a:pt x="7438" y="4555"/>
                    <a:pt x="5683" y="3388"/>
                    <a:pt x="3785" y="3388"/>
                  </a:cubicBezTo>
                  <a:cubicBezTo>
                    <a:pt x="3486" y="3388"/>
                    <a:pt x="3184" y="3416"/>
                    <a:pt x="2881" y="3477"/>
                  </a:cubicBezTo>
                  <a:cubicBezTo>
                    <a:pt x="2180" y="3618"/>
                    <a:pt x="1525" y="3929"/>
                    <a:pt x="994" y="4403"/>
                  </a:cubicBezTo>
                  <a:cubicBezTo>
                    <a:pt x="498" y="4855"/>
                    <a:pt x="23" y="5493"/>
                    <a:pt x="18" y="6193"/>
                  </a:cubicBezTo>
                  <a:cubicBezTo>
                    <a:pt x="1" y="7125"/>
                    <a:pt x="780" y="7634"/>
                    <a:pt x="1599" y="7679"/>
                  </a:cubicBezTo>
                  <a:cubicBezTo>
                    <a:pt x="1631" y="7680"/>
                    <a:pt x="1663" y="7681"/>
                    <a:pt x="1695" y="7681"/>
                  </a:cubicBezTo>
                  <a:cubicBezTo>
                    <a:pt x="1923" y="7681"/>
                    <a:pt x="2149" y="7646"/>
                    <a:pt x="2367" y="7571"/>
                  </a:cubicBezTo>
                  <a:cubicBezTo>
                    <a:pt x="2672" y="7464"/>
                    <a:pt x="2948" y="7317"/>
                    <a:pt x="3214" y="7182"/>
                  </a:cubicBezTo>
                  <a:cubicBezTo>
                    <a:pt x="3236" y="7170"/>
                    <a:pt x="3265" y="7159"/>
                    <a:pt x="3282" y="7148"/>
                  </a:cubicBezTo>
                  <a:cubicBezTo>
                    <a:pt x="3304" y="7131"/>
                    <a:pt x="3332" y="7125"/>
                    <a:pt x="3355" y="7114"/>
                  </a:cubicBezTo>
                  <a:cubicBezTo>
                    <a:pt x="3496" y="7041"/>
                    <a:pt x="3643" y="6978"/>
                    <a:pt x="3796" y="6928"/>
                  </a:cubicBezTo>
                  <a:cubicBezTo>
                    <a:pt x="3999" y="6860"/>
                    <a:pt x="4208" y="6815"/>
                    <a:pt x="4451" y="6809"/>
                  </a:cubicBezTo>
                  <a:cubicBezTo>
                    <a:pt x="4473" y="6808"/>
                    <a:pt x="4495" y="6808"/>
                    <a:pt x="4517" y="6808"/>
                  </a:cubicBezTo>
                  <a:cubicBezTo>
                    <a:pt x="5298" y="6808"/>
                    <a:pt x="6095" y="7188"/>
                    <a:pt x="6738" y="7600"/>
                  </a:cubicBezTo>
                  <a:cubicBezTo>
                    <a:pt x="5789" y="8814"/>
                    <a:pt x="5354" y="10423"/>
                    <a:pt x="5676" y="12005"/>
                  </a:cubicBezTo>
                  <a:cubicBezTo>
                    <a:pt x="5744" y="12298"/>
                    <a:pt x="5840" y="12592"/>
                    <a:pt x="5975" y="12857"/>
                  </a:cubicBezTo>
                  <a:cubicBezTo>
                    <a:pt x="6145" y="13196"/>
                    <a:pt x="6371" y="13512"/>
                    <a:pt x="6653" y="13778"/>
                  </a:cubicBezTo>
                  <a:cubicBezTo>
                    <a:pt x="7212" y="14303"/>
                    <a:pt x="7901" y="14614"/>
                    <a:pt x="8630" y="14772"/>
                  </a:cubicBezTo>
                  <a:cubicBezTo>
                    <a:pt x="8940" y="14834"/>
                    <a:pt x="9262" y="14879"/>
                    <a:pt x="9584" y="14890"/>
                  </a:cubicBezTo>
                  <a:cubicBezTo>
                    <a:pt x="9714" y="14896"/>
                    <a:pt x="9845" y="14898"/>
                    <a:pt x="9978" y="14898"/>
                  </a:cubicBezTo>
                  <a:cubicBezTo>
                    <a:pt x="12022" y="14898"/>
                    <a:pt x="14408" y="14276"/>
                    <a:pt x="15813" y="12733"/>
                  </a:cubicBezTo>
                  <a:cubicBezTo>
                    <a:pt x="15903" y="12631"/>
                    <a:pt x="15988" y="12518"/>
                    <a:pt x="16079" y="12406"/>
                  </a:cubicBezTo>
                  <a:cubicBezTo>
                    <a:pt x="16423" y="11920"/>
                    <a:pt x="16632" y="11327"/>
                    <a:pt x="16480" y="10734"/>
                  </a:cubicBezTo>
                  <a:cubicBezTo>
                    <a:pt x="16406" y="10452"/>
                    <a:pt x="16259" y="10181"/>
                    <a:pt x="16028" y="9943"/>
                  </a:cubicBezTo>
                  <a:cubicBezTo>
                    <a:pt x="15943" y="9853"/>
                    <a:pt x="15887" y="9740"/>
                    <a:pt x="15858" y="9616"/>
                  </a:cubicBezTo>
                  <a:cubicBezTo>
                    <a:pt x="15858" y="9610"/>
                    <a:pt x="15858" y="9604"/>
                    <a:pt x="15847" y="9604"/>
                  </a:cubicBezTo>
                  <a:cubicBezTo>
                    <a:pt x="15576" y="8306"/>
                    <a:pt x="14684" y="7148"/>
                    <a:pt x="13503" y="6419"/>
                  </a:cubicBezTo>
                  <a:cubicBezTo>
                    <a:pt x="14113" y="5538"/>
                    <a:pt x="14893" y="4804"/>
                    <a:pt x="15740" y="4194"/>
                  </a:cubicBezTo>
                  <a:lnTo>
                    <a:pt x="16095" y="3940"/>
                  </a:lnTo>
                  <a:cubicBezTo>
                    <a:pt x="16937" y="3375"/>
                    <a:pt x="18089" y="2935"/>
                    <a:pt x="18089" y="1749"/>
                  </a:cubicBezTo>
                  <a:cubicBezTo>
                    <a:pt x="18089" y="585"/>
                    <a:pt x="17104" y="1"/>
                    <a:pt x="160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2993309" y="3352559"/>
              <a:ext cx="150263" cy="142814"/>
            </a:xfrm>
            <a:custGeom>
              <a:avLst/>
              <a:gdLst/>
              <a:ahLst/>
              <a:cxnLst/>
              <a:rect l="l" t="t" r="r" b="b"/>
              <a:pathLst>
                <a:path w="4680" h="4448" extrusionOk="0">
                  <a:moveTo>
                    <a:pt x="3611" y="1"/>
                  </a:moveTo>
                  <a:cubicBezTo>
                    <a:pt x="3537" y="1"/>
                    <a:pt x="3461" y="11"/>
                    <a:pt x="3384" y="32"/>
                  </a:cubicBezTo>
                  <a:cubicBezTo>
                    <a:pt x="2056" y="393"/>
                    <a:pt x="701" y="2098"/>
                    <a:pt x="1" y="3906"/>
                  </a:cubicBezTo>
                  <a:cubicBezTo>
                    <a:pt x="402" y="4047"/>
                    <a:pt x="786" y="4233"/>
                    <a:pt x="1136" y="4448"/>
                  </a:cubicBezTo>
                  <a:cubicBezTo>
                    <a:pt x="1723" y="3584"/>
                    <a:pt x="2503" y="2855"/>
                    <a:pt x="3350" y="2240"/>
                  </a:cubicBezTo>
                  <a:cubicBezTo>
                    <a:pt x="3807" y="1918"/>
                    <a:pt x="4140" y="1590"/>
                    <a:pt x="4327" y="1274"/>
                  </a:cubicBezTo>
                  <a:cubicBezTo>
                    <a:pt x="4680" y="694"/>
                    <a:pt x="4231" y="1"/>
                    <a:pt x="3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2698848" y="3461855"/>
              <a:ext cx="140021" cy="71985"/>
            </a:xfrm>
            <a:custGeom>
              <a:avLst/>
              <a:gdLst/>
              <a:ahLst/>
              <a:cxnLst/>
              <a:rect l="l" t="t" r="r" b="b"/>
              <a:pathLst>
                <a:path w="4361" h="2242" extrusionOk="0">
                  <a:moveTo>
                    <a:pt x="4" y="1821"/>
                  </a:moveTo>
                  <a:cubicBezTo>
                    <a:pt x="3" y="1821"/>
                    <a:pt x="2" y="1822"/>
                    <a:pt x="1" y="1823"/>
                  </a:cubicBezTo>
                  <a:cubicBezTo>
                    <a:pt x="2" y="1822"/>
                    <a:pt x="3" y="1821"/>
                    <a:pt x="4" y="1821"/>
                  </a:cubicBezTo>
                  <a:close/>
                  <a:moveTo>
                    <a:pt x="1186" y="0"/>
                  </a:moveTo>
                  <a:cubicBezTo>
                    <a:pt x="1115" y="0"/>
                    <a:pt x="1044" y="2"/>
                    <a:pt x="972" y="5"/>
                  </a:cubicBezTo>
                  <a:lnTo>
                    <a:pt x="944" y="22"/>
                  </a:lnTo>
                  <a:cubicBezTo>
                    <a:pt x="927" y="732"/>
                    <a:pt x="617" y="1380"/>
                    <a:pt x="4" y="1821"/>
                  </a:cubicBezTo>
                  <a:lnTo>
                    <a:pt x="4" y="1821"/>
                  </a:lnTo>
                  <a:cubicBezTo>
                    <a:pt x="26" y="1806"/>
                    <a:pt x="53" y="1800"/>
                    <a:pt x="74" y="1789"/>
                  </a:cubicBezTo>
                  <a:cubicBezTo>
                    <a:pt x="97" y="1772"/>
                    <a:pt x="125" y="1767"/>
                    <a:pt x="142" y="1750"/>
                  </a:cubicBezTo>
                  <a:cubicBezTo>
                    <a:pt x="283" y="1682"/>
                    <a:pt x="435" y="1620"/>
                    <a:pt x="582" y="1569"/>
                  </a:cubicBezTo>
                  <a:cubicBezTo>
                    <a:pt x="786" y="1496"/>
                    <a:pt x="1000" y="1456"/>
                    <a:pt x="1237" y="1450"/>
                  </a:cubicBezTo>
                  <a:cubicBezTo>
                    <a:pt x="1260" y="1450"/>
                    <a:pt x="1283" y="1449"/>
                    <a:pt x="1306" y="1449"/>
                  </a:cubicBezTo>
                  <a:cubicBezTo>
                    <a:pt x="2081" y="1449"/>
                    <a:pt x="2888" y="1819"/>
                    <a:pt x="3524" y="2241"/>
                  </a:cubicBezTo>
                  <a:cubicBezTo>
                    <a:pt x="3767" y="1930"/>
                    <a:pt x="4050" y="1637"/>
                    <a:pt x="4360" y="1383"/>
                  </a:cubicBezTo>
                  <a:cubicBezTo>
                    <a:pt x="3464" y="417"/>
                    <a:pt x="2401"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2691046" y="3442397"/>
              <a:ext cx="39396" cy="81810"/>
            </a:xfrm>
            <a:custGeom>
              <a:avLst/>
              <a:gdLst/>
              <a:ahLst/>
              <a:cxnLst/>
              <a:rect l="l" t="t" r="r" b="b"/>
              <a:pathLst>
                <a:path w="1227" h="2548" extrusionOk="0">
                  <a:moveTo>
                    <a:pt x="1119" y="1"/>
                  </a:moveTo>
                  <a:cubicBezTo>
                    <a:pt x="1113" y="1"/>
                    <a:pt x="1108" y="6"/>
                    <a:pt x="1108" y="12"/>
                  </a:cubicBezTo>
                  <a:cubicBezTo>
                    <a:pt x="1141" y="261"/>
                    <a:pt x="1141" y="509"/>
                    <a:pt x="1113" y="746"/>
                  </a:cubicBezTo>
                  <a:cubicBezTo>
                    <a:pt x="1102" y="865"/>
                    <a:pt x="1074" y="989"/>
                    <a:pt x="1045" y="1108"/>
                  </a:cubicBezTo>
                  <a:cubicBezTo>
                    <a:pt x="1029" y="1170"/>
                    <a:pt x="1017" y="1226"/>
                    <a:pt x="995" y="1283"/>
                  </a:cubicBezTo>
                  <a:lnTo>
                    <a:pt x="933" y="1452"/>
                  </a:lnTo>
                  <a:cubicBezTo>
                    <a:pt x="887" y="1565"/>
                    <a:pt x="831" y="1672"/>
                    <a:pt x="769" y="1780"/>
                  </a:cubicBezTo>
                  <a:cubicBezTo>
                    <a:pt x="707" y="1881"/>
                    <a:pt x="633" y="1983"/>
                    <a:pt x="554" y="2073"/>
                  </a:cubicBezTo>
                  <a:cubicBezTo>
                    <a:pt x="402" y="2260"/>
                    <a:pt x="210" y="2423"/>
                    <a:pt x="1" y="2548"/>
                  </a:cubicBezTo>
                  <a:cubicBezTo>
                    <a:pt x="238" y="2463"/>
                    <a:pt x="452" y="2322"/>
                    <a:pt x="633" y="2124"/>
                  </a:cubicBezTo>
                  <a:cubicBezTo>
                    <a:pt x="718" y="2034"/>
                    <a:pt x="797" y="1932"/>
                    <a:pt x="865" y="1825"/>
                  </a:cubicBezTo>
                  <a:cubicBezTo>
                    <a:pt x="938" y="1723"/>
                    <a:pt x="995" y="1610"/>
                    <a:pt x="1045" y="1486"/>
                  </a:cubicBezTo>
                  <a:cubicBezTo>
                    <a:pt x="1062" y="1430"/>
                    <a:pt x="1085" y="1373"/>
                    <a:pt x="1108" y="1311"/>
                  </a:cubicBezTo>
                  <a:cubicBezTo>
                    <a:pt x="1130" y="1249"/>
                    <a:pt x="1141" y="1192"/>
                    <a:pt x="1158" y="1130"/>
                  </a:cubicBezTo>
                  <a:cubicBezTo>
                    <a:pt x="1187" y="1006"/>
                    <a:pt x="1204" y="882"/>
                    <a:pt x="1215" y="752"/>
                  </a:cubicBezTo>
                  <a:cubicBezTo>
                    <a:pt x="1226" y="498"/>
                    <a:pt x="1204" y="244"/>
                    <a:pt x="1136" y="6"/>
                  </a:cubicBezTo>
                  <a:cubicBezTo>
                    <a:pt x="1136" y="1"/>
                    <a:pt x="1130"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787691" y="3676304"/>
              <a:ext cx="98666" cy="87975"/>
            </a:xfrm>
            <a:custGeom>
              <a:avLst/>
              <a:gdLst/>
              <a:ahLst/>
              <a:cxnLst/>
              <a:rect l="l" t="t" r="r" b="b"/>
              <a:pathLst>
                <a:path w="3073" h="2740" extrusionOk="0">
                  <a:moveTo>
                    <a:pt x="1430" y="1"/>
                  </a:moveTo>
                  <a:cubicBezTo>
                    <a:pt x="820" y="1"/>
                    <a:pt x="283" y="334"/>
                    <a:pt x="1" y="825"/>
                  </a:cubicBezTo>
                  <a:cubicBezTo>
                    <a:pt x="170" y="1164"/>
                    <a:pt x="396" y="1480"/>
                    <a:pt x="678" y="1746"/>
                  </a:cubicBezTo>
                  <a:cubicBezTo>
                    <a:pt x="1238" y="2265"/>
                    <a:pt x="1921" y="2582"/>
                    <a:pt x="2655" y="2740"/>
                  </a:cubicBezTo>
                  <a:cubicBezTo>
                    <a:pt x="2920" y="2452"/>
                    <a:pt x="3073" y="2068"/>
                    <a:pt x="3073" y="1644"/>
                  </a:cubicBezTo>
                  <a:cubicBezTo>
                    <a:pt x="3073" y="735"/>
                    <a:pt x="2333" y="1"/>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083244" y="3598346"/>
              <a:ext cx="46813" cy="89965"/>
            </a:xfrm>
            <a:custGeom>
              <a:avLst/>
              <a:gdLst/>
              <a:ahLst/>
              <a:cxnLst/>
              <a:rect l="l" t="t" r="r" b="b"/>
              <a:pathLst>
                <a:path w="1458" h="2802" extrusionOk="0">
                  <a:moveTo>
                    <a:pt x="679" y="0"/>
                  </a:moveTo>
                  <a:cubicBezTo>
                    <a:pt x="272" y="305"/>
                    <a:pt x="1" y="785"/>
                    <a:pt x="1" y="1333"/>
                  </a:cubicBezTo>
                  <a:cubicBezTo>
                    <a:pt x="1" y="1977"/>
                    <a:pt x="368" y="2525"/>
                    <a:pt x="899" y="2802"/>
                  </a:cubicBezTo>
                  <a:cubicBezTo>
                    <a:pt x="1238" y="2316"/>
                    <a:pt x="1458" y="1723"/>
                    <a:pt x="1300" y="1113"/>
                  </a:cubicBezTo>
                  <a:cubicBezTo>
                    <a:pt x="1221" y="831"/>
                    <a:pt x="1074" y="571"/>
                    <a:pt x="848" y="322"/>
                  </a:cubicBezTo>
                  <a:cubicBezTo>
                    <a:pt x="763" y="232"/>
                    <a:pt x="707" y="119"/>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2898495" y="3495119"/>
              <a:ext cx="75645" cy="58853"/>
            </a:xfrm>
            <a:custGeom>
              <a:avLst/>
              <a:gdLst/>
              <a:ahLst/>
              <a:cxnLst/>
              <a:rect l="l" t="t" r="r" b="b"/>
              <a:pathLst>
                <a:path w="2356" h="1833" extrusionOk="0">
                  <a:moveTo>
                    <a:pt x="1374" y="870"/>
                  </a:moveTo>
                  <a:cubicBezTo>
                    <a:pt x="1383" y="870"/>
                    <a:pt x="1392" y="871"/>
                    <a:pt x="1401" y="872"/>
                  </a:cubicBezTo>
                  <a:cubicBezTo>
                    <a:pt x="1423" y="877"/>
                    <a:pt x="1435" y="883"/>
                    <a:pt x="1452" y="900"/>
                  </a:cubicBezTo>
                  <a:cubicBezTo>
                    <a:pt x="1463" y="911"/>
                    <a:pt x="1480" y="934"/>
                    <a:pt x="1486" y="957"/>
                  </a:cubicBezTo>
                  <a:cubicBezTo>
                    <a:pt x="1508" y="1007"/>
                    <a:pt x="1519" y="1053"/>
                    <a:pt x="1525" y="1109"/>
                  </a:cubicBezTo>
                  <a:cubicBezTo>
                    <a:pt x="1491" y="1103"/>
                    <a:pt x="1457" y="1098"/>
                    <a:pt x="1429" y="1081"/>
                  </a:cubicBezTo>
                  <a:cubicBezTo>
                    <a:pt x="1390" y="1053"/>
                    <a:pt x="1344" y="1024"/>
                    <a:pt x="1316" y="990"/>
                  </a:cubicBezTo>
                  <a:cubicBezTo>
                    <a:pt x="1305" y="979"/>
                    <a:pt x="1294" y="957"/>
                    <a:pt x="1288" y="940"/>
                  </a:cubicBezTo>
                  <a:cubicBezTo>
                    <a:pt x="1288" y="928"/>
                    <a:pt x="1288" y="911"/>
                    <a:pt x="1294" y="900"/>
                  </a:cubicBezTo>
                  <a:cubicBezTo>
                    <a:pt x="1311" y="878"/>
                    <a:pt x="1342" y="870"/>
                    <a:pt x="1374" y="870"/>
                  </a:cubicBezTo>
                  <a:close/>
                  <a:moveTo>
                    <a:pt x="1667" y="1"/>
                  </a:moveTo>
                  <a:cubicBezTo>
                    <a:pt x="1624" y="1"/>
                    <a:pt x="1580" y="3"/>
                    <a:pt x="1536" y="8"/>
                  </a:cubicBezTo>
                  <a:cubicBezTo>
                    <a:pt x="1531" y="8"/>
                    <a:pt x="1519" y="13"/>
                    <a:pt x="1519" y="25"/>
                  </a:cubicBezTo>
                  <a:cubicBezTo>
                    <a:pt x="1519" y="30"/>
                    <a:pt x="1525" y="36"/>
                    <a:pt x="1536" y="47"/>
                  </a:cubicBezTo>
                  <a:cubicBezTo>
                    <a:pt x="1593" y="47"/>
                    <a:pt x="1644" y="53"/>
                    <a:pt x="1689" y="59"/>
                  </a:cubicBezTo>
                  <a:cubicBezTo>
                    <a:pt x="1740" y="64"/>
                    <a:pt x="1790" y="81"/>
                    <a:pt x="1841" y="98"/>
                  </a:cubicBezTo>
                  <a:cubicBezTo>
                    <a:pt x="1858" y="109"/>
                    <a:pt x="1886" y="115"/>
                    <a:pt x="1909" y="132"/>
                  </a:cubicBezTo>
                  <a:lnTo>
                    <a:pt x="1943" y="143"/>
                  </a:lnTo>
                  <a:lnTo>
                    <a:pt x="1982" y="166"/>
                  </a:lnTo>
                  <a:cubicBezTo>
                    <a:pt x="2022" y="194"/>
                    <a:pt x="2067" y="222"/>
                    <a:pt x="2101" y="256"/>
                  </a:cubicBezTo>
                  <a:cubicBezTo>
                    <a:pt x="2135" y="290"/>
                    <a:pt x="2163" y="330"/>
                    <a:pt x="2186" y="369"/>
                  </a:cubicBezTo>
                  <a:cubicBezTo>
                    <a:pt x="2186" y="375"/>
                    <a:pt x="2191" y="375"/>
                    <a:pt x="2191" y="381"/>
                  </a:cubicBezTo>
                  <a:lnTo>
                    <a:pt x="2197" y="397"/>
                  </a:lnTo>
                  <a:cubicBezTo>
                    <a:pt x="2203" y="414"/>
                    <a:pt x="2203" y="420"/>
                    <a:pt x="2214" y="431"/>
                  </a:cubicBezTo>
                  <a:cubicBezTo>
                    <a:pt x="2220" y="454"/>
                    <a:pt x="2225" y="477"/>
                    <a:pt x="2225" y="505"/>
                  </a:cubicBezTo>
                  <a:lnTo>
                    <a:pt x="2225" y="539"/>
                  </a:lnTo>
                  <a:lnTo>
                    <a:pt x="2225" y="573"/>
                  </a:lnTo>
                  <a:cubicBezTo>
                    <a:pt x="2225" y="595"/>
                    <a:pt x="2225" y="623"/>
                    <a:pt x="2220" y="646"/>
                  </a:cubicBezTo>
                  <a:cubicBezTo>
                    <a:pt x="2220" y="663"/>
                    <a:pt x="2208" y="697"/>
                    <a:pt x="2197" y="714"/>
                  </a:cubicBezTo>
                  <a:cubicBezTo>
                    <a:pt x="2191" y="736"/>
                    <a:pt x="2186" y="759"/>
                    <a:pt x="2169" y="781"/>
                  </a:cubicBezTo>
                  <a:cubicBezTo>
                    <a:pt x="2163" y="798"/>
                    <a:pt x="2152" y="821"/>
                    <a:pt x="2135" y="844"/>
                  </a:cubicBezTo>
                  <a:cubicBezTo>
                    <a:pt x="2124" y="866"/>
                    <a:pt x="2107" y="883"/>
                    <a:pt x="2095" y="900"/>
                  </a:cubicBezTo>
                  <a:cubicBezTo>
                    <a:pt x="2067" y="934"/>
                    <a:pt x="2022" y="968"/>
                    <a:pt x="1988" y="996"/>
                  </a:cubicBezTo>
                  <a:cubicBezTo>
                    <a:pt x="1909" y="1064"/>
                    <a:pt x="1813" y="1098"/>
                    <a:pt x="1711" y="1109"/>
                  </a:cubicBezTo>
                  <a:cubicBezTo>
                    <a:pt x="1678" y="1120"/>
                    <a:pt x="1649" y="1120"/>
                    <a:pt x="1610" y="1120"/>
                  </a:cubicBezTo>
                  <a:cubicBezTo>
                    <a:pt x="1604" y="1047"/>
                    <a:pt x="1593" y="979"/>
                    <a:pt x="1559" y="923"/>
                  </a:cubicBezTo>
                  <a:cubicBezTo>
                    <a:pt x="1525" y="872"/>
                    <a:pt x="1480" y="815"/>
                    <a:pt x="1418" y="793"/>
                  </a:cubicBezTo>
                  <a:cubicBezTo>
                    <a:pt x="1399" y="786"/>
                    <a:pt x="1379" y="783"/>
                    <a:pt x="1360" y="783"/>
                  </a:cubicBezTo>
                  <a:cubicBezTo>
                    <a:pt x="1311" y="783"/>
                    <a:pt x="1262" y="805"/>
                    <a:pt x="1226" y="849"/>
                  </a:cubicBezTo>
                  <a:cubicBezTo>
                    <a:pt x="1203" y="877"/>
                    <a:pt x="1186" y="923"/>
                    <a:pt x="1198" y="957"/>
                  </a:cubicBezTo>
                  <a:cubicBezTo>
                    <a:pt x="1203" y="990"/>
                    <a:pt x="1214" y="1019"/>
                    <a:pt x="1237" y="1047"/>
                  </a:cubicBezTo>
                  <a:cubicBezTo>
                    <a:pt x="1282" y="1098"/>
                    <a:pt x="1327" y="1132"/>
                    <a:pt x="1378" y="1154"/>
                  </a:cubicBezTo>
                  <a:cubicBezTo>
                    <a:pt x="1423" y="1177"/>
                    <a:pt x="1469" y="1188"/>
                    <a:pt x="1514" y="1194"/>
                  </a:cubicBezTo>
                  <a:cubicBezTo>
                    <a:pt x="1514" y="1211"/>
                    <a:pt x="1508" y="1222"/>
                    <a:pt x="1508" y="1239"/>
                  </a:cubicBezTo>
                  <a:cubicBezTo>
                    <a:pt x="1486" y="1335"/>
                    <a:pt x="1435" y="1425"/>
                    <a:pt x="1373" y="1499"/>
                  </a:cubicBezTo>
                  <a:cubicBezTo>
                    <a:pt x="1299" y="1566"/>
                    <a:pt x="1214" y="1617"/>
                    <a:pt x="1124" y="1651"/>
                  </a:cubicBezTo>
                  <a:cubicBezTo>
                    <a:pt x="1019" y="1688"/>
                    <a:pt x="910" y="1707"/>
                    <a:pt x="800" y="1707"/>
                  </a:cubicBezTo>
                  <a:cubicBezTo>
                    <a:pt x="709" y="1707"/>
                    <a:pt x="618" y="1694"/>
                    <a:pt x="531" y="1668"/>
                  </a:cubicBezTo>
                  <a:cubicBezTo>
                    <a:pt x="339" y="1612"/>
                    <a:pt x="164" y="1499"/>
                    <a:pt x="57" y="1324"/>
                  </a:cubicBezTo>
                  <a:cubicBezTo>
                    <a:pt x="51" y="1307"/>
                    <a:pt x="40" y="1307"/>
                    <a:pt x="23" y="1307"/>
                  </a:cubicBezTo>
                  <a:cubicBezTo>
                    <a:pt x="12" y="1312"/>
                    <a:pt x="0" y="1329"/>
                    <a:pt x="0" y="1341"/>
                  </a:cubicBezTo>
                  <a:cubicBezTo>
                    <a:pt x="29" y="1454"/>
                    <a:pt x="102" y="1555"/>
                    <a:pt x="187" y="1623"/>
                  </a:cubicBezTo>
                  <a:cubicBezTo>
                    <a:pt x="226" y="1662"/>
                    <a:pt x="277" y="1696"/>
                    <a:pt x="328" y="1725"/>
                  </a:cubicBezTo>
                  <a:cubicBezTo>
                    <a:pt x="379" y="1753"/>
                    <a:pt x="435" y="1775"/>
                    <a:pt x="492" y="1787"/>
                  </a:cubicBezTo>
                  <a:cubicBezTo>
                    <a:pt x="593" y="1812"/>
                    <a:pt x="694" y="1833"/>
                    <a:pt x="795" y="1833"/>
                  </a:cubicBezTo>
                  <a:cubicBezTo>
                    <a:pt x="807" y="1833"/>
                    <a:pt x="819" y="1832"/>
                    <a:pt x="830" y="1832"/>
                  </a:cubicBezTo>
                  <a:cubicBezTo>
                    <a:pt x="943" y="1832"/>
                    <a:pt x="1056" y="1804"/>
                    <a:pt x="1158" y="1758"/>
                  </a:cubicBezTo>
                  <a:cubicBezTo>
                    <a:pt x="1265" y="1719"/>
                    <a:pt x="1367" y="1651"/>
                    <a:pt x="1452" y="1561"/>
                  </a:cubicBezTo>
                  <a:cubicBezTo>
                    <a:pt x="1525" y="1470"/>
                    <a:pt x="1576" y="1363"/>
                    <a:pt x="1598" y="1250"/>
                  </a:cubicBezTo>
                  <a:cubicBezTo>
                    <a:pt x="1598" y="1239"/>
                    <a:pt x="1604" y="1216"/>
                    <a:pt x="1604" y="1199"/>
                  </a:cubicBezTo>
                  <a:lnTo>
                    <a:pt x="1717" y="1199"/>
                  </a:lnTo>
                  <a:cubicBezTo>
                    <a:pt x="1774" y="1194"/>
                    <a:pt x="1830" y="1182"/>
                    <a:pt x="1886" y="1165"/>
                  </a:cubicBezTo>
                  <a:cubicBezTo>
                    <a:pt x="1943" y="1143"/>
                    <a:pt x="1994" y="1115"/>
                    <a:pt x="2045" y="1086"/>
                  </a:cubicBezTo>
                  <a:cubicBezTo>
                    <a:pt x="2090" y="1053"/>
                    <a:pt x="2135" y="1019"/>
                    <a:pt x="2169" y="979"/>
                  </a:cubicBezTo>
                  <a:cubicBezTo>
                    <a:pt x="2191" y="957"/>
                    <a:pt x="2203" y="934"/>
                    <a:pt x="2225" y="906"/>
                  </a:cubicBezTo>
                  <a:cubicBezTo>
                    <a:pt x="2242" y="877"/>
                    <a:pt x="2259" y="855"/>
                    <a:pt x="2271" y="827"/>
                  </a:cubicBezTo>
                  <a:cubicBezTo>
                    <a:pt x="2282" y="798"/>
                    <a:pt x="2299" y="770"/>
                    <a:pt x="2304" y="753"/>
                  </a:cubicBezTo>
                  <a:cubicBezTo>
                    <a:pt x="2310" y="725"/>
                    <a:pt x="2327" y="697"/>
                    <a:pt x="2327" y="669"/>
                  </a:cubicBezTo>
                  <a:cubicBezTo>
                    <a:pt x="2333" y="640"/>
                    <a:pt x="2333" y="612"/>
                    <a:pt x="2333" y="573"/>
                  </a:cubicBezTo>
                  <a:cubicBezTo>
                    <a:pt x="2355" y="539"/>
                    <a:pt x="2355" y="510"/>
                    <a:pt x="2350" y="482"/>
                  </a:cubicBezTo>
                  <a:cubicBezTo>
                    <a:pt x="2333" y="364"/>
                    <a:pt x="2271" y="251"/>
                    <a:pt x="2175" y="172"/>
                  </a:cubicBezTo>
                  <a:cubicBezTo>
                    <a:pt x="2135" y="132"/>
                    <a:pt x="2084" y="98"/>
                    <a:pt x="2028" y="81"/>
                  </a:cubicBezTo>
                  <a:cubicBezTo>
                    <a:pt x="1982" y="53"/>
                    <a:pt x="1926" y="36"/>
                    <a:pt x="1870" y="25"/>
                  </a:cubicBezTo>
                  <a:cubicBezTo>
                    <a:pt x="1804" y="7"/>
                    <a:pt x="1736"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054796" y="3601075"/>
              <a:ext cx="24851" cy="24851"/>
            </a:xfrm>
            <a:custGeom>
              <a:avLst/>
              <a:gdLst/>
              <a:ahLst/>
              <a:cxnLst/>
              <a:rect l="l" t="t" r="r" b="b"/>
              <a:pathLst>
                <a:path w="774" h="774" extrusionOk="0">
                  <a:moveTo>
                    <a:pt x="390" y="0"/>
                  </a:moveTo>
                  <a:cubicBezTo>
                    <a:pt x="175" y="0"/>
                    <a:pt x="0" y="175"/>
                    <a:pt x="0" y="390"/>
                  </a:cubicBezTo>
                  <a:cubicBezTo>
                    <a:pt x="0" y="599"/>
                    <a:pt x="175" y="774"/>
                    <a:pt x="390" y="774"/>
                  </a:cubicBezTo>
                  <a:cubicBezTo>
                    <a:pt x="599" y="774"/>
                    <a:pt x="774" y="599"/>
                    <a:pt x="774" y="390"/>
                  </a:cubicBezTo>
                  <a:cubicBezTo>
                    <a:pt x="774" y="170"/>
                    <a:pt x="59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052259" y="3581489"/>
              <a:ext cx="29764" cy="9985"/>
            </a:xfrm>
            <a:custGeom>
              <a:avLst/>
              <a:gdLst/>
              <a:ahLst/>
              <a:cxnLst/>
              <a:rect l="l" t="t" r="r" b="b"/>
              <a:pathLst>
                <a:path w="927" h="311" extrusionOk="0">
                  <a:moveTo>
                    <a:pt x="463" y="0"/>
                  </a:moveTo>
                  <a:cubicBezTo>
                    <a:pt x="373" y="0"/>
                    <a:pt x="277" y="23"/>
                    <a:pt x="198" y="68"/>
                  </a:cubicBezTo>
                  <a:cubicBezTo>
                    <a:pt x="113" y="108"/>
                    <a:pt x="51" y="164"/>
                    <a:pt x="0" y="243"/>
                  </a:cubicBezTo>
                  <a:lnTo>
                    <a:pt x="0" y="266"/>
                  </a:lnTo>
                  <a:cubicBezTo>
                    <a:pt x="5" y="275"/>
                    <a:pt x="17" y="284"/>
                    <a:pt x="27" y="284"/>
                  </a:cubicBezTo>
                  <a:cubicBezTo>
                    <a:pt x="30" y="284"/>
                    <a:pt x="32" y="284"/>
                    <a:pt x="34" y="283"/>
                  </a:cubicBezTo>
                  <a:cubicBezTo>
                    <a:pt x="119" y="266"/>
                    <a:pt x="192" y="243"/>
                    <a:pt x="260" y="226"/>
                  </a:cubicBezTo>
                  <a:cubicBezTo>
                    <a:pt x="333" y="215"/>
                    <a:pt x="401" y="209"/>
                    <a:pt x="469" y="209"/>
                  </a:cubicBezTo>
                  <a:cubicBezTo>
                    <a:pt x="537" y="209"/>
                    <a:pt x="599" y="215"/>
                    <a:pt x="672" y="237"/>
                  </a:cubicBezTo>
                  <a:cubicBezTo>
                    <a:pt x="740" y="254"/>
                    <a:pt x="813" y="283"/>
                    <a:pt x="893" y="311"/>
                  </a:cubicBezTo>
                  <a:lnTo>
                    <a:pt x="904" y="311"/>
                  </a:lnTo>
                  <a:cubicBezTo>
                    <a:pt x="915" y="305"/>
                    <a:pt x="926" y="288"/>
                    <a:pt x="915" y="277"/>
                  </a:cubicBezTo>
                  <a:cubicBezTo>
                    <a:pt x="876" y="192"/>
                    <a:pt x="813" y="130"/>
                    <a:pt x="734" y="79"/>
                  </a:cubicBezTo>
                  <a:cubicBezTo>
                    <a:pt x="655" y="29"/>
                    <a:pt x="559"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2875634" y="3654567"/>
              <a:ext cx="25076" cy="24851"/>
            </a:xfrm>
            <a:custGeom>
              <a:avLst/>
              <a:gdLst/>
              <a:ahLst/>
              <a:cxnLst/>
              <a:rect l="l" t="t" r="r" b="b"/>
              <a:pathLst>
                <a:path w="781" h="774" extrusionOk="0">
                  <a:moveTo>
                    <a:pt x="390" y="0"/>
                  </a:moveTo>
                  <a:cubicBezTo>
                    <a:pt x="181" y="0"/>
                    <a:pt x="1" y="175"/>
                    <a:pt x="1" y="390"/>
                  </a:cubicBezTo>
                  <a:cubicBezTo>
                    <a:pt x="1" y="599"/>
                    <a:pt x="181" y="774"/>
                    <a:pt x="390" y="774"/>
                  </a:cubicBezTo>
                  <a:cubicBezTo>
                    <a:pt x="605" y="774"/>
                    <a:pt x="780" y="599"/>
                    <a:pt x="780" y="390"/>
                  </a:cubicBezTo>
                  <a:cubicBezTo>
                    <a:pt x="780" y="175"/>
                    <a:pt x="611"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865295" y="3638609"/>
              <a:ext cx="26168" cy="17017"/>
            </a:xfrm>
            <a:custGeom>
              <a:avLst/>
              <a:gdLst/>
              <a:ahLst/>
              <a:cxnLst/>
              <a:rect l="l" t="t" r="r" b="b"/>
              <a:pathLst>
                <a:path w="815" h="530" extrusionOk="0">
                  <a:moveTo>
                    <a:pt x="549" y="0"/>
                  </a:moveTo>
                  <a:cubicBezTo>
                    <a:pt x="458" y="0"/>
                    <a:pt x="362" y="23"/>
                    <a:pt x="278" y="68"/>
                  </a:cubicBezTo>
                  <a:cubicBezTo>
                    <a:pt x="193" y="107"/>
                    <a:pt x="119" y="181"/>
                    <a:pt x="69" y="254"/>
                  </a:cubicBezTo>
                  <a:cubicBezTo>
                    <a:pt x="29" y="333"/>
                    <a:pt x="1" y="418"/>
                    <a:pt x="1" y="508"/>
                  </a:cubicBezTo>
                  <a:cubicBezTo>
                    <a:pt x="1" y="520"/>
                    <a:pt x="1" y="520"/>
                    <a:pt x="6" y="525"/>
                  </a:cubicBezTo>
                  <a:cubicBezTo>
                    <a:pt x="9" y="528"/>
                    <a:pt x="15" y="530"/>
                    <a:pt x="21" y="530"/>
                  </a:cubicBezTo>
                  <a:cubicBezTo>
                    <a:pt x="28" y="530"/>
                    <a:pt x="35" y="528"/>
                    <a:pt x="40" y="525"/>
                  </a:cubicBezTo>
                  <a:cubicBezTo>
                    <a:pt x="114" y="469"/>
                    <a:pt x="165" y="412"/>
                    <a:pt x="221" y="367"/>
                  </a:cubicBezTo>
                  <a:cubicBezTo>
                    <a:pt x="266" y="322"/>
                    <a:pt x="323" y="283"/>
                    <a:pt x="379" y="249"/>
                  </a:cubicBezTo>
                  <a:cubicBezTo>
                    <a:pt x="436" y="220"/>
                    <a:pt x="492" y="192"/>
                    <a:pt x="566" y="170"/>
                  </a:cubicBezTo>
                  <a:cubicBezTo>
                    <a:pt x="628" y="153"/>
                    <a:pt x="707" y="136"/>
                    <a:pt x="791" y="124"/>
                  </a:cubicBezTo>
                  <a:cubicBezTo>
                    <a:pt x="797" y="124"/>
                    <a:pt x="803" y="113"/>
                    <a:pt x="814" y="113"/>
                  </a:cubicBezTo>
                  <a:cubicBezTo>
                    <a:pt x="814" y="107"/>
                    <a:pt x="814" y="96"/>
                    <a:pt x="803" y="85"/>
                  </a:cubicBezTo>
                  <a:cubicBezTo>
                    <a:pt x="735" y="40"/>
                    <a:pt x="645" y="6"/>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2936029" y="3617193"/>
              <a:ext cx="89773" cy="30149"/>
            </a:xfrm>
            <a:custGeom>
              <a:avLst/>
              <a:gdLst/>
              <a:ahLst/>
              <a:cxnLst/>
              <a:rect l="l" t="t" r="r" b="b"/>
              <a:pathLst>
                <a:path w="2796" h="939" extrusionOk="0">
                  <a:moveTo>
                    <a:pt x="2290" y="1"/>
                  </a:moveTo>
                  <a:cubicBezTo>
                    <a:pt x="2205" y="1"/>
                    <a:pt x="2119" y="4"/>
                    <a:pt x="2033" y="12"/>
                  </a:cubicBezTo>
                  <a:cubicBezTo>
                    <a:pt x="1779" y="35"/>
                    <a:pt x="1531" y="74"/>
                    <a:pt x="1294" y="153"/>
                  </a:cubicBezTo>
                  <a:cubicBezTo>
                    <a:pt x="1051" y="227"/>
                    <a:pt x="825" y="328"/>
                    <a:pt x="605" y="458"/>
                  </a:cubicBezTo>
                  <a:cubicBezTo>
                    <a:pt x="390" y="582"/>
                    <a:pt x="181" y="741"/>
                    <a:pt x="6" y="910"/>
                  </a:cubicBezTo>
                  <a:cubicBezTo>
                    <a:pt x="6" y="916"/>
                    <a:pt x="6" y="921"/>
                    <a:pt x="0" y="938"/>
                  </a:cubicBezTo>
                  <a:lnTo>
                    <a:pt x="12" y="938"/>
                  </a:lnTo>
                  <a:cubicBezTo>
                    <a:pt x="215" y="797"/>
                    <a:pt x="424" y="662"/>
                    <a:pt x="638" y="549"/>
                  </a:cubicBezTo>
                  <a:cubicBezTo>
                    <a:pt x="746" y="492"/>
                    <a:pt x="859" y="441"/>
                    <a:pt x="972" y="396"/>
                  </a:cubicBezTo>
                  <a:cubicBezTo>
                    <a:pt x="1085" y="351"/>
                    <a:pt x="1198" y="311"/>
                    <a:pt x="1316" y="272"/>
                  </a:cubicBezTo>
                  <a:cubicBezTo>
                    <a:pt x="1559" y="204"/>
                    <a:pt x="1796" y="148"/>
                    <a:pt x="2039" y="119"/>
                  </a:cubicBezTo>
                  <a:cubicBezTo>
                    <a:pt x="2276" y="86"/>
                    <a:pt x="2525" y="74"/>
                    <a:pt x="2773" y="69"/>
                  </a:cubicBezTo>
                  <a:cubicBezTo>
                    <a:pt x="2779" y="63"/>
                    <a:pt x="2790" y="63"/>
                    <a:pt x="2790" y="57"/>
                  </a:cubicBezTo>
                  <a:cubicBezTo>
                    <a:pt x="2796" y="46"/>
                    <a:pt x="2790" y="40"/>
                    <a:pt x="2779" y="40"/>
                  </a:cubicBezTo>
                  <a:cubicBezTo>
                    <a:pt x="2619" y="14"/>
                    <a:pt x="2455" y="1"/>
                    <a:pt x="2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2980819" y="3664520"/>
              <a:ext cx="39910" cy="25076"/>
            </a:xfrm>
            <a:custGeom>
              <a:avLst/>
              <a:gdLst/>
              <a:ahLst/>
              <a:cxnLst/>
              <a:rect l="l" t="t" r="r" b="b"/>
              <a:pathLst>
                <a:path w="1243" h="781" extrusionOk="0">
                  <a:moveTo>
                    <a:pt x="1226" y="1"/>
                  </a:moveTo>
                  <a:lnTo>
                    <a:pt x="1226" y="1"/>
                  </a:lnTo>
                  <a:cubicBezTo>
                    <a:pt x="1116" y="63"/>
                    <a:pt x="990" y="95"/>
                    <a:pt x="861" y="95"/>
                  </a:cubicBezTo>
                  <a:cubicBezTo>
                    <a:pt x="757" y="95"/>
                    <a:pt x="651" y="75"/>
                    <a:pt x="548" y="35"/>
                  </a:cubicBezTo>
                  <a:cubicBezTo>
                    <a:pt x="463" y="148"/>
                    <a:pt x="350" y="238"/>
                    <a:pt x="226" y="294"/>
                  </a:cubicBezTo>
                  <a:cubicBezTo>
                    <a:pt x="158" y="334"/>
                    <a:pt x="79" y="351"/>
                    <a:pt x="0" y="362"/>
                  </a:cubicBezTo>
                  <a:cubicBezTo>
                    <a:pt x="182" y="644"/>
                    <a:pt x="440" y="781"/>
                    <a:pt x="673" y="781"/>
                  </a:cubicBezTo>
                  <a:cubicBezTo>
                    <a:pt x="889" y="781"/>
                    <a:pt x="1083" y="664"/>
                    <a:pt x="1175" y="436"/>
                  </a:cubicBezTo>
                  <a:cubicBezTo>
                    <a:pt x="1226" y="323"/>
                    <a:pt x="1243" y="176"/>
                    <a:pt x="1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2980819" y="3673029"/>
              <a:ext cx="37726" cy="16567"/>
            </a:xfrm>
            <a:custGeom>
              <a:avLst/>
              <a:gdLst/>
              <a:ahLst/>
              <a:cxnLst/>
              <a:rect l="l" t="t" r="r" b="b"/>
              <a:pathLst>
                <a:path w="1175" h="516" extrusionOk="0">
                  <a:moveTo>
                    <a:pt x="514" y="0"/>
                  </a:moveTo>
                  <a:cubicBezTo>
                    <a:pt x="418" y="0"/>
                    <a:pt x="321" y="10"/>
                    <a:pt x="226" y="29"/>
                  </a:cubicBezTo>
                  <a:cubicBezTo>
                    <a:pt x="158" y="69"/>
                    <a:pt x="79" y="86"/>
                    <a:pt x="0" y="97"/>
                  </a:cubicBezTo>
                  <a:cubicBezTo>
                    <a:pt x="182" y="379"/>
                    <a:pt x="440" y="516"/>
                    <a:pt x="673" y="516"/>
                  </a:cubicBezTo>
                  <a:cubicBezTo>
                    <a:pt x="889" y="516"/>
                    <a:pt x="1083" y="399"/>
                    <a:pt x="1175" y="171"/>
                  </a:cubicBezTo>
                  <a:cubicBezTo>
                    <a:pt x="982" y="58"/>
                    <a:pt x="750" y="0"/>
                    <a:pt x="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2959050" y="3645641"/>
              <a:ext cx="74200" cy="31979"/>
            </a:xfrm>
            <a:custGeom>
              <a:avLst/>
              <a:gdLst/>
              <a:ahLst/>
              <a:cxnLst/>
              <a:rect l="l" t="t" r="r" b="b"/>
              <a:pathLst>
                <a:path w="2311" h="996" extrusionOk="0">
                  <a:moveTo>
                    <a:pt x="2239" y="1"/>
                  </a:moveTo>
                  <a:cubicBezTo>
                    <a:pt x="2209" y="1"/>
                    <a:pt x="2185" y="26"/>
                    <a:pt x="2175" y="52"/>
                  </a:cubicBezTo>
                  <a:cubicBezTo>
                    <a:pt x="2141" y="273"/>
                    <a:pt x="2034" y="431"/>
                    <a:pt x="1875" y="532"/>
                  </a:cubicBezTo>
                  <a:cubicBezTo>
                    <a:pt x="1777" y="588"/>
                    <a:pt x="1663" y="617"/>
                    <a:pt x="1545" y="617"/>
                  </a:cubicBezTo>
                  <a:cubicBezTo>
                    <a:pt x="1462" y="617"/>
                    <a:pt x="1376" y="602"/>
                    <a:pt x="1294" y="572"/>
                  </a:cubicBezTo>
                  <a:cubicBezTo>
                    <a:pt x="1299" y="425"/>
                    <a:pt x="1260" y="284"/>
                    <a:pt x="1169" y="148"/>
                  </a:cubicBezTo>
                  <a:cubicBezTo>
                    <a:pt x="1156" y="132"/>
                    <a:pt x="1139" y="123"/>
                    <a:pt x="1122" y="123"/>
                  </a:cubicBezTo>
                  <a:cubicBezTo>
                    <a:pt x="1109" y="123"/>
                    <a:pt x="1097" y="128"/>
                    <a:pt x="1085" y="137"/>
                  </a:cubicBezTo>
                  <a:cubicBezTo>
                    <a:pt x="1057" y="160"/>
                    <a:pt x="1045" y="193"/>
                    <a:pt x="1068" y="222"/>
                  </a:cubicBezTo>
                  <a:cubicBezTo>
                    <a:pt x="1153" y="340"/>
                    <a:pt x="1181" y="459"/>
                    <a:pt x="1169" y="589"/>
                  </a:cubicBezTo>
                  <a:cubicBezTo>
                    <a:pt x="1040" y="753"/>
                    <a:pt x="865" y="854"/>
                    <a:pt x="673" y="877"/>
                  </a:cubicBezTo>
                  <a:cubicBezTo>
                    <a:pt x="650" y="879"/>
                    <a:pt x="629" y="880"/>
                    <a:pt x="607" y="880"/>
                  </a:cubicBezTo>
                  <a:cubicBezTo>
                    <a:pt x="422" y="880"/>
                    <a:pt x="250" y="795"/>
                    <a:pt x="113" y="628"/>
                  </a:cubicBezTo>
                  <a:cubicBezTo>
                    <a:pt x="104" y="613"/>
                    <a:pt x="88" y="606"/>
                    <a:pt x="70" y="606"/>
                  </a:cubicBezTo>
                  <a:cubicBezTo>
                    <a:pt x="55" y="606"/>
                    <a:pt x="39" y="612"/>
                    <a:pt x="29" y="623"/>
                  </a:cubicBezTo>
                  <a:cubicBezTo>
                    <a:pt x="0" y="645"/>
                    <a:pt x="0" y="685"/>
                    <a:pt x="23" y="707"/>
                  </a:cubicBezTo>
                  <a:cubicBezTo>
                    <a:pt x="187" y="899"/>
                    <a:pt x="390" y="995"/>
                    <a:pt x="616" y="995"/>
                  </a:cubicBezTo>
                  <a:cubicBezTo>
                    <a:pt x="644" y="995"/>
                    <a:pt x="667" y="995"/>
                    <a:pt x="695" y="990"/>
                  </a:cubicBezTo>
                  <a:cubicBezTo>
                    <a:pt x="904" y="967"/>
                    <a:pt x="1102" y="854"/>
                    <a:pt x="1254" y="673"/>
                  </a:cubicBezTo>
                  <a:cubicBezTo>
                    <a:pt x="1350" y="707"/>
                    <a:pt x="1452" y="724"/>
                    <a:pt x="1548" y="724"/>
                  </a:cubicBezTo>
                  <a:cubicBezTo>
                    <a:pt x="1689" y="724"/>
                    <a:pt x="1825" y="685"/>
                    <a:pt x="1938" y="623"/>
                  </a:cubicBezTo>
                  <a:lnTo>
                    <a:pt x="1943" y="623"/>
                  </a:lnTo>
                  <a:cubicBezTo>
                    <a:pt x="2141" y="510"/>
                    <a:pt x="2276" y="306"/>
                    <a:pt x="2310" y="52"/>
                  </a:cubicBezTo>
                  <a:cubicBezTo>
                    <a:pt x="2305" y="35"/>
                    <a:pt x="2282" y="7"/>
                    <a:pt x="2248" y="1"/>
                  </a:cubicBezTo>
                  <a:cubicBezTo>
                    <a:pt x="2245" y="1"/>
                    <a:pt x="2242" y="1"/>
                    <a:pt x="2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2971572" y="3631224"/>
              <a:ext cx="39556" cy="21384"/>
            </a:xfrm>
            <a:custGeom>
              <a:avLst/>
              <a:gdLst/>
              <a:ahLst/>
              <a:cxnLst/>
              <a:rect l="l" t="t" r="r" b="b"/>
              <a:pathLst>
                <a:path w="1232" h="666" extrusionOk="0">
                  <a:moveTo>
                    <a:pt x="857" y="0"/>
                  </a:moveTo>
                  <a:cubicBezTo>
                    <a:pt x="763" y="0"/>
                    <a:pt x="652" y="14"/>
                    <a:pt x="531" y="44"/>
                  </a:cubicBezTo>
                  <a:cubicBezTo>
                    <a:pt x="203" y="123"/>
                    <a:pt x="0" y="247"/>
                    <a:pt x="0" y="400"/>
                  </a:cubicBezTo>
                  <a:cubicBezTo>
                    <a:pt x="0" y="529"/>
                    <a:pt x="267" y="665"/>
                    <a:pt x="540" y="665"/>
                  </a:cubicBezTo>
                  <a:cubicBezTo>
                    <a:pt x="602" y="665"/>
                    <a:pt x="664" y="658"/>
                    <a:pt x="723" y="642"/>
                  </a:cubicBezTo>
                  <a:cubicBezTo>
                    <a:pt x="1045" y="558"/>
                    <a:pt x="1231" y="225"/>
                    <a:pt x="1164" y="106"/>
                  </a:cubicBezTo>
                  <a:cubicBezTo>
                    <a:pt x="1128" y="39"/>
                    <a:pt x="1016" y="0"/>
                    <a:pt x="857"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979182" y="3633825"/>
              <a:ext cx="21608" cy="8252"/>
            </a:xfrm>
            <a:custGeom>
              <a:avLst/>
              <a:gdLst/>
              <a:ahLst/>
              <a:cxnLst/>
              <a:rect l="l" t="t" r="r" b="b"/>
              <a:pathLst>
                <a:path w="673" h="257" extrusionOk="0">
                  <a:moveTo>
                    <a:pt x="513" y="0"/>
                  </a:moveTo>
                  <a:cubicBezTo>
                    <a:pt x="456" y="0"/>
                    <a:pt x="388" y="10"/>
                    <a:pt x="317" y="31"/>
                  </a:cubicBezTo>
                  <a:cubicBezTo>
                    <a:pt x="136" y="76"/>
                    <a:pt x="0" y="149"/>
                    <a:pt x="17" y="206"/>
                  </a:cubicBezTo>
                  <a:cubicBezTo>
                    <a:pt x="27" y="239"/>
                    <a:pt x="83" y="256"/>
                    <a:pt x="163" y="256"/>
                  </a:cubicBezTo>
                  <a:cubicBezTo>
                    <a:pt x="220" y="256"/>
                    <a:pt x="289" y="247"/>
                    <a:pt x="362" y="228"/>
                  </a:cubicBezTo>
                  <a:cubicBezTo>
                    <a:pt x="542" y="189"/>
                    <a:pt x="672" y="110"/>
                    <a:pt x="661" y="53"/>
                  </a:cubicBezTo>
                  <a:cubicBezTo>
                    <a:pt x="651" y="20"/>
                    <a:pt x="594" y="0"/>
                    <a:pt x="513" y="0"/>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2856594" y="3716021"/>
              <a:ext cx="228509" cy="53812"/>
            </a:xfrm>
            <a:custGeom>
              <a:avLst/>
              <a:gdLst/>
              <a:ahLst/>
              <a:cxnLst/>
              <a:rect l="l" t="t" r="r" b="b"/>
              <a:pathLst>
                <a:path w="7117" h="1676" extrusionOk="0">
                  <a:moveTo>
                    <a:pt x="7116" y="1"/>
                  </a:moveTo>
                  <a:lnTo>
                    <a:pt x="7116" y="1"/>
                  </a:lnTo>
                  <a:cubicBezTo>
                    <a:pt x="6862" y="181"/>
                    <a:pt x="6602" y="351"/>
                    <a:pt x="6331" y="509"/>
                  </a:cubicBezTo>
                  <a:cubicBezTo>
                    <a:pt x="6066" y="661"/>
                    <a:pt x="5789" y="797"/>
                    <a:pt x="5501" y="915"/>
                  </a:cubicBezTo>
                  <a:cubicBezTo>
                    <a:pt x="4931" y="1158"/>
                    <a:pt x="4327" y="1328"/>
                    <a:pt x="3717" y="1441"/>
                  </a:cubicBezTo>
                  <a:cubicBezTo>
                    <a:pt x="3135" y="1542"/>
                    <a:pt x="2549" y="1588"/>
                    <a:pt x="1962" y="1588"/>
                  </a:cubicBezTo>
                  <a:cubicBezTo>
                    <a:pt x="1927" y="1588"/>
                    <a:pt x="1893" y="1588"/>
                    <a:pt x="1859" y="1587"/>
                  </a:cubicBezTo>
                  <a:cubicBezTo>
                    <a:pt x="1548" y="1587"/>
                    <a:pt x="1238" y="1565"/>
                    <a:pt x="927" y="1520"/>
                  </a:cubicBezTo>
                  <a:cubicBezTo>
                    <a:pt x="848" y="1514"/>
                    <a:pt x="769" y="1503"/>
                    <a:pt x="695" y="1491"/>
                  </a:cubicBezTo>
                  <a:cubicBezTo>
                    <a:pt x="656" y="1486"/>
                    <a:pt x="616" y="1480"/>
                    <a:pt x="582" y="1475"/>
                  </a:cubicBezTo>
                  <a:lnTo>
                    <a:pt x="469" y="1452"/>
                  </a:lnTo>
                  <a:lnTo>
                    <a:pt x="238" y="1407"/>
                  </a:lnTo>
                  <a:cubicBezTo>
                    <a:pt x="159" y="1395"/>
                    <a:pt x="80" y="1373"/>
                    <a:pt x="1" y="1362"/>
                  </a:cubicBezTo>
                  <a:lnTo>
                    <a:pt x="1" y="1362"/>
                  </a:lnTo>
                  <a:cubicBezTo>
                    <a:pt x="80" y="1379"/>
                    <a:pt x="153" y="1407"/>
                    <a:pt x="227" y="1429"/>
                  </a:cubicBezTo>
                  <a:cubicBezTo>
                    <a:pt x="306" y="1452"/>
                    <a:pt x="379" y="1475"/>
                    <a:pt x="453" y="1497"/>
                  </a:cubicBezTo>
                  <a:cubicBezTo>
                    <a:pt x="605" y="1531"/>
                    <a:pt x="757" y="1565"/>
                    <a:pt x="916" y="1587"/>
                  </a:cubicBezTo>
                  <a:cubicBezTo>
                    <a:pt x="1226" y="1638"/>
                    <a:pt x="1542" y="1667"/>
                    <a:pt x="1853" y="1672"/>
                  </a:cubicBezTo>
                  <a:cubicBezTo>
                    <a:pt x="1937" y="1675"/>
                    <a:pt x="2022" y="1676"/>
                    <a:pt x="2106" y="1676"/>
                  </a:cubicBezTo>
                  <a:cubicBezTo>
                    <a:pt x="2645" y="1676"/>
                    <a:pt x="3190" y="1629"/>
                    <a:pt x="3722" y="1531"/>
                  </a:cubicBezTo>
                  <a:cubicBezTo>
                    <a:pt x="4033" y="1475"/>
                    <a:pt x="4338" y="1401"/>
                    <a:pt x="4643" y="1311"/>
                  </a:cubicBezTo>
                  <a:cubicBezTo>
                    <a:pt x="4942" y="1220"/>
                    <a:pt x="5241" y="1119"/>
                    <a:pt x="5529" y="995"/>
                  </a:cubicBezTo>
                  <a:cubicBezTo>
                    <a:pt x="5818" y="865"/>
                    <a:pt x="6100" y="723"/>
                    <a:pt x="6371" y="565"/>
                  </a:cubicBezTo>
                  <a:cubicBezTo>
                    <a:pt x="6636" y="407"/>
                    <a:pt x="6890" y="215"/>
                    <a:pt x="7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5"/>
          <p:cNvGrpSpPr/>
          <p:nvPr/>
        </p:nvGrpSpPr>
        <p:grpSpPr>
          <a:xfrm rot="2700091" flipH="1">
            <a:off x="7260399" y="3442690"/>
            <a:ext cx="1213506" cy="1217576"/>
            <a:chOff x="5867803" y="2869897"/>
            <a:chExt cx="227655" cy="228434"/>
          </a:xfrm>
        </p:grpSpPr>
        <p:sp>
          <p:nvSpPr>
            <p:cNvPr id="574" name="Google Shape;574;p35"/>
            <p:cNvSpPr/>
            <p:nvPr/>
          </p:nvSpPr>
          <p:spPr>
            <a:xfrm>
              <a:off x="5867803" y="2869897"/>
              <a:ext cx="227655" cy="228434"/>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35"/>
          <p:cNvSpPr/>
          <p:nvPr/>
        </p:nvSpPr>
        <p:spPr>
          <a:xfrm>
            <a:off x="813850" y="15819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3474575" y="3943221"/>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rot="-4808699">
            <a:off x="6076029" y="38807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rot="4808699" flipH="1">
            <a:off x="5450579" y="1004949"/>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flipH="1">
            <a:off x="3176625" y="983746"/>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9;p30"/>
          <p:cNvSpPr/>
          <p:nvPr/>
        </p:nvSpPr>
        <p:spPr>
          <a:xfrm>
            <a:off x="3998896" y="753048"/>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301;p28"/>
          <p:cNvSpPr txBox="1">
            <a:spLocks/>
          </p:cNvSpPr>
          <p:nvPr/>
        </p:nvSpPr>
        <p:spPr>
          <a:xfrm>
            <a:off x="1229765" y="2042492"/>
            <a:ext cx="6527968"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1pPr>
            <a:lvl2pPr marL="914400" marR="0" lvl="1"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2pPr>
            <a:lvl3pPr marL="1371600" marR="0" lvl="2"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3pPr>
            <a:lvl4pPr marL="1828800" marR="0" lvl="3"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4pPr>
            <a:lvl5pPr marL="2286000" marR="0" lvl="4"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5pPr>
            <a:lvl6pPr marL="2743200" marR="0" lvl="5"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6pPr>
            <a:lvl7pPr marL="3200400" marR="0" lvl="6"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7pPr>
            <a:lvl8pPr marL="3657600" marR="0" lvl="7"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8pPr>
            <a:lvl9pPr marL="4114800" marR="0" lvl="8"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9pPr>
          </a:lstStyle>
          <a:p>
            <a:pPr marL="0" indent="0" algn="ctr">
              <a:lnSpc>
                <a:spcPct val="150000"/>
              </a:lnSpc>
              <a:buNone/>
            </a:pPr>
            <a:r>
              <a:rPr lang="en-US" sz="5400" b="1">
                <a:solidFill>
                  <a:schemeClr val="bg1">
                    <a:lumMod val="10000"/>
                  </a:schemeClr>
                </a:solidFill>
                <a:latin typeface="+mj-lt"/>
              </a:rPr>
              <a:t>TRẢ LỜI </a:t>
            </a:r>
          </a:p>
          <a:p>
            <a:pPr marL="0" indent="0" algn="ctr">
              <a:lnSpc>
                <a:spcPct val="150000"/>
              </a:lnSpc>
              <a:buNone/>
            </a:pPr>
            <a:r>
              <a:rPr lang="en-US" sz="5400" b="1">
                <a:solidFill>
                  <a:schemeClr val="bg1">
                    <a:lumMod val="10000"/>
                  </a:schemeClr>
                </a:solidFill>
                <a:latin typeface="+mj-lt"/>
              </a:rPr>
              <a:t>CÂU HỎI</a:t>
            </a:r>
          </a:p>
        </p:txBody>
      </p:sp>
      <p:sp>
        <p:nvSpPr>
          <p:cNvPr id="55" name="Google Shape;342;p30"/>
          <p:cNvSpPr txBox="1">
            <a:spLocks noGrp="1"/>
          </p:cNvSpPr>
          <p:nvPr>
            <p:ph type="title" idx="4294967295"/>
          </p:nvPr>
        </p:nvSpPr>
        <p:spPr>
          <a:xfrm>
            <a:off x="4063096" y="822798"/>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FFFF"/>
                </a:solidFill>
                <a:latin typeface="+mj-lt"/>
              </a:rPr>
              <a:t>02</a:t>
            </a:r>
            <a:endParaRPr sz="6000" b="1">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2"/>
                                        </p:tgtEl>
                                        <p:attrNameLst>
                                          <p:attrName>style.visibility</p:attrName>
                                        </p:attrNameLst>
                                      </p:cBhvr>
                                      <p:to>
                                        <p:strVal val="visible"/>
                                      </p:to>
                                    </p:set>
                                    <p:animEffect transition="in" filter="fade">
                                      <p:cBhvr>
                                        <p:cTn id="10" dur="500"/>
                                        <p:tgtEl>
                                          <p:spTgt spid="5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3"/>
                                        </p:tgtEl>
                                        <p:attrNameLst>
                                          <p:attrName>style.visibility</p:attrName>
                                        </p:attrNameLst>
                                      </p:cBhvr>
                                      <p:to>
                                        <p:strVal val="visible"/>
                                      </p:to>
                                    </p:set>
                                    <p:animEffect transition="in" filter="fade">
                                      <p:cBhvr>
                                        <p:cTn id="13" dur="500"/>
                                        <p:tgtEl>
                                          <p:spTgt spid="5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p:bldP spid="583" grpId="0" animBg="1"/>
      <p:bldP spid="53" grpId="0" animBg="1"/>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34" name="Rounded Rectangle 33"/>
          <p:cNvSpPr/>
          <p:nvPr/>
        </p:nvSpPr>
        <p:spPr>
          <a:xfrm>
            <a:off x="1701077" y="18066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35" name="TextBox 34">
            <a:extLst>
              <a:ext uri="{FF2B5EF4-FFF2-40B4-BE49-F238E27FC236}">
                <a16:creationId xmlns:a16="http://schemas.microsoft.com/office/drawing/2014/main" id="{4030B817-35A3-4F5B-9B16-CB7AFFDED6EA}"/>
              </a:ext>
            </a:extLst>
          </p:cNvPr>
          <p:cNvSpPr txBox="1"/>
          <p:nvPr/>
        </p:nvSpPr>
        <p:spPr>
          <a:xfrm>
            <a:off x="492379" y="1059149"/>
            <a:ext cx="8363090" cy="523220"/>
          </a:xfrm>
          <a:prstGeom prst="rect">
            <a:avLst/>
          </a:prstGeom>
          <a:noFill/>
        </p:spPr>
        <p:txBody>
          <a:bodyPr wrap="square">
            <a:spAutoFit/>
          </a:bodyPr>
          <a:lstStyle/>
          <a:p>
            <a:pPr marL="0" lvl="0" indent="0" algn="ctr">
              <a:spcBef>
                <a:spcPct val="0"/>
              </a:spcBef>
            </a:pPr>
            <a:r>
              <a:rPr lang="en-US" sz="2800" b="1">
                <a:solidFill>
                  <a:schemeClr val="tx1">
                    <a:lumMod val="50000"/>
                  </a:schemeClr>
                </a:solidFill>
                <a:latin typeface="Arial" panose="020B0604020202020204" pitchFamily="34" charset="0"/>
                <a:cs typeface="Arial" panose="020B0604020202020204" pitchFamily="34" charset="0"/>
              </a:rPr>
              <a:t>TÌM NGHĨA CỦA TỪ</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1351353" y="2032283"/>
            <a:ext cx="6487886" cy="1930117"/>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89589" y="1698424"/>
            <a:ext cx="2029040" cy="66771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latin typeface="Arial" panose="020B0604020202020204" pitchFamily="34" charset="0"/>
                <a:cs typeface="Arial" panose="020B0604020202020204" pitchFamily="34" charset="0"/>
              </a:rPr>
              <a:t>Đế</a:t>
            </a:r>
            <a:endParaRPr lang="en-US" sz="2400" b="1">
              <a:solidFill>
                <a:srgbClr val="FFFFFF"/>
              </a:solidFill>
            </a:endParaRPr>
          </a:p>
        </p:txBody>
      </p:sp>
      <p:sp>
        <p:nvSpPr>
          <p:cNvPr id="38" name="Rectangle 37"/>
          <p:cNvSpPr/>
          <p:nvPr/>
        </p:nvSpPr>
        <p:spPr>
          <a:xfrm>
            <a:off x="1567686" y="2487498"/>
            <a:ext cx="6055220" cy="1133580"/>
          </a:xfrm>
          <a:prstGeom prst="rect">
            <a:avLst/>
          </a:prstGeom>
        </p:spPr>
        <p:txBody>
          <a:bodyPr wrap="square">
            <a:spAutoFit/>
          </a:bodyPr>
          <a:lstStyle/>
          <a:p>
            <a:pPr marL="571500" lvl="0" indent="-571500" algn="just">
              <a:lnSpc>
                <a:spcPct val="150000"/>
              </a:lnSpc>
              <a:spcAft>
                <a:spcPts val="600"/>
              </a:spcAft>
              <a:buFont typeface="Arial" panose="020B0604020202020204" pitchFamily="34" charset="0"/>
              <a:buChar char="•"/>
            </a:pPr>
            <a:r>
              <a:rPr lang="en-US" sz="2400">
                <a:latin typeface="+mn-lt"/>
                <a:cs typeface="Arial" panose="020B0604020202020204" pitchFamily="34" charset="0"/>
              </a:rPr>
              <a:t>B</a:t>
            </a:r>
            <a:r>
              <a:rPr lang="vi-VN" sz="2400">
                <a:latin typeface="+mn-lt"/>
                <a:cs typeface="Arial" panose="020B0604020202020204" pitchFamily="34" charset="0"/>
              </a:rPr>
              <a:t>ộ phận gắn liền với phần dưới của vật, giữ cho vật đứng vững.</a:t>
            </a:r>
            <a:endParaRPr lang="en-US" sz="2400">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47688" y="1020351"/>
            <a:ext cx="7868653" cy="123129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Câu 1: </a:t>
            </a:r>
            <a:r>
              <a:rPr lang="nl-NL" sz="2200">
                <a:solidFill>
                  <a:sysClr val="windowText" lastClr="000000"/>
                </a:solidFill>
                <a:ea typeface="Calibri" panose="020F0502020204030204" pitchFamily="34" charset="0"/>
                <a:cs typeface="Arial" panose="020B0604020202020204" pitchFamily="34" charset="0"/>
              </a:rPr>
              <a:t>Dựa vào bài đọc, cho biết cần chuẩn bị những đồ vật nào để làm thỏ con bằng giấy?</a:t>
            </a:r>
            <a:endParaRPr lang="en-US" sz="2200">
              <a:solidFill>
                <a:sysClr val="windowText" lastClr="000000"/>
              </a:solidFill>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671BA59-C2B6-848C-E08B-A5ACB240C20C}"/>
              </a:ext>
            </a:extLst>
          </p:cNvPr>
          <p:cNvSpPr txBox="1"/>
          <p:nvPr/>
        </p:nvSpPr>
        <p:spPr>
          <a:xfrm>
            <a:off x="3994410" y="2366330"/>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551572" y="2855965"/>
            <a:ext cx="7964769" cy="1045223"/>
          </a:xfrm>
          <a:prstGeom prst="rect">
            <a:avLst/>
          </a:prstGeom>
        </p:spPr>
        <p:txBody>
          <a:bodyPr wrap="square">
            <a:spAutoFit/>
          </a:bodyPr>
          <a:lstStyle/>
          <a:p>
            <a:pPr algn="just">
              <a:lnSpc>
                <a:spcPct val="150000"/>
              </a:lnSpc>
            </a:pPr>
            <a:r>
              <a:rPr lang="fr-FR" sz="2200">
                <a:solidFill>
                  <a:sysClr val="windowText" lastClr="000000"/>
                </a:solidFill>
                <a:latin typeface="Arial" panose="020B0604020202020204" pitchFamily="34" charset="0"/>
                <a:ea typeface="Calibri" panose="020F0502020204030204" pitchFamily="34" charset="0"/>
                <a:cs typeface="Arial" panose="020B0604020202020204" pitchFamily="34" charset="0"/>
              </a:rPr>
              <a:t>Để làm thỏ con bằng giấy, cần chuẩn bị: </a:t>
            </a:r>
            <a:r>
              <a:rPr lang="fr-FR" sz="22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hồ dán, bút chì, kéo, giấy trắng, giấy màu, bút màu.</a:t>
            </a:r>
            <a:endParaRPr lang="en-US" sz="22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2" name="Oval 31"/>
          <p:cNvSpPr/>
          <p:nvPr/>
        </p:nvSpPr>
        <p:spPr>
          <a:xfrm>
            <a:off x="411220" y="804568"/>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9" name="Rectangle 18">
            <a:extLst>
              <a:ext uri="{FF2B5EF4-FFF2-40B4-BE49-F238E27FC236}">
                <a16:creationId xmlns:a16="http://schemas.microsoft.com/office/drawing/2014/main" id="{1C7F2A0F-12FF-B796-5B8B-C1854B0B4A08}"/>
              </a:ext>
            </a:extLst>
          </p:cNvPr>
          <p:cNvSpPr/>
          <p:nvPr/>
        </p:nvSpPr>
        <p:spPr>
          <a:xfrm>
            <a:off x="1166191" y="1415055"/>
            <a:ext cx="6508922" cy="2017258"/>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200">
                <a:solidFill>
                  <a:schemeClr val="tx1">
                    <a:lumMod val="50000"/>
                  </a:schemeClr>
                </a:solidFill>
                <a:cs typeface="Arial" panose="020B0604020202020204" pitchFamily="34" charset="0"/>
              </a:rPr>
              <a:t>Để làm được thỏ con bằng giấy, cần phải thực hiện những bước nào? Nêu hoạt động chính trong mỗi bước.</a:t>
            </a:r>
          </a:p>
        </p:txBody>
      </p:sp>
      <p:sp>
        <p:nvSpPr>
          <p:cNvPr id="20" name="Arrow: Pentagon 18">
            <a:extLst>
              <a:ext uri="{FF2B5EF4-FFF2-40B4-BE49-F238E27FC236}">
                <a16:creationId xmlns:a16="http://schemas.microsoft.com/office/drawing/2014/main" id="{ED9E9F7A-14C3-7A04-524B-A681E3CB78F7}"/>
              </a:ext>
            </a:extLst>
          </p:cNvPr>
          <p:cNvSpPr/>
          <p:nvPr/>
        </p:nvSpPr>
        <p:spPr>
          <a:xfrm>
            <a:off x="912661" y="1030803"/>
            <a:ext cx="4109913" cy="596045"/>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câu 2</a:t>
            </a:r>
            <a:endParaRPr lang="en-US" sz="2400" b="1" i="1" dirty="0">
              <a:solidFill>
                <a:srgbClr val="FFFFFF"/>
              </a:solidFill>
              <a:latin typeface="+mj-lt"/>
              <a:cs typeface="Arial" panose="020B0604020202020204" pitchFamily="34" charset="0"/>
            </a:endParaRPr>
          </a:p>
        </p:txBody>
      </p:sp>
      <p:grpSp>
        <p:nvGrpSpPr>
          <p:cNvPr id="7" name="Google Shape;965;p44"/>
          <p:cNvGrpSpPr/>
          <p:nvPr/>
        </p:nvGrpSpPr>
        <p:grpSpPr>
          <a:xfrm>
            <a:off x="6247183" y="2207160"/>
            <a:ext cx="2302491" cy="2450306"/>
            <a:chOff x="1025771" y="3120483"/>
            <a:chExt cx="907743" cy="966018"/>
          </a:xfrm>
        </p:grpSpPr>
        <p:sp>
          <p:nvSpPr>
            <p:cNvPr id="8" name="Google Shape;966;p44"/>
            <p:cNvSpPr/>
            <p:nvPr/>
          </p:nvSpPr>
          <p:spPr>
            <a:xfrm>
              <a:off x="1025771" y="3120483"/>
              <a:ext cx="907743" cy="966018"/>
            </a:xfrm>
            <a:custGeom>
              <a:avLst/>
              <a:gdLst/>
              <a:ahLst/>
              <a:cxnLst/>
              <a:rect l="l" t="t" r="r" b="b"/>
              <a:pathLst>
                <a:path w="28272" h="30087" extrusionOk="0">
                  <a:moveTo>
                    <a:pt x="9516" y="19288"/>
                  </a:moveTo>
                  <a:cubicBezTo>
                    <a:pt x="9533" y="19294"/>
                    <a:pt x="9550" y="19305"/>
                    <a:pt x="9573" y="19317"/>
                  </a:cubicBezTo>
                  <a:cubicBezTo>
                    <a:pt x="9336" y="19435"/>
                    <a:pt x="9127" y="19582"/>
                    <a:pt x="8929" y="19768"/>
                  </a:cubicBezTo>
                  <a:cubicBezTo>
                    <a:pt x="8765" y="19678"/>
                    <a:pt x="8613" y="19582"/>
                    <a:pt x="8449" y="19509"/>
                  </a:cubicBezTo>
                  <a:cubicBezTo>
                    <a:pt x="8477" y="19469"/>
                    <a:pt x="8500" y="19441"/>
                    <a:pt x="8522" y="19407"/>
                  </a:cubicBezTo>
                  <a:cubicBezTo>
                    <a:pt x="8562" y="19401"/>
                    <a:pt x="8607" y="19384"/>
                    <a:pt x="8647" y="19373"/>
                  </a:cubicBezTo>
                  <a:cubicBezTo>
                    <a:pt x="8707" y="19380"/>
                    <a:pt x="8769" y="19384"/>
                    <a:pt x="8831" y="19384"/>
                  </a:cubicBezTo>
                  <a:cubicBezTo>
                    <a:pt x="8919" y="19384"/>
                    <a:pt x="9007" y="19376"/>
                    <a:pt x="9093" y="19356"/>
                  </a:cubicBezTo>
                  <a:cubicBezTo>
                    <a:pt x="9132" y="19351"/>
                    <a:pt x="9166" y="19339"/>
                    <a:pt x="9211" y="19322"/>
                  </a:cubicBezTo>
                  <a:cubicBezTo>
                    <a:pt x="9319" y="19322"/>
                    <a:pt x="9415" y="19317"/>
                    <a:pt x="9516" y="19288"/>
                  </a:cubicBezTo>
                  <a:close/>
                  <a:moveTo>
                    <a:pt x="21844" y="0"/>
                  </a:moveTo>
                  <a:cubicBezTo>
                    <a:pt x="21798" y="0"/>
                    <a:pt x="21751" y="1"/>
                    <a:pt x="21703" y="3"/>
                  </a:cubicBezTo>
                  <a:cubicBezTo>
                    <a:pt x="20444" y="42"/>
                    <a:pt x="19004" y="647"/>
                    <a:pt x="17852" y="1595"/>
                  </a:cubicBezTo>
                  <a:cubicBezTo>
                    <a:pt x="16948" y="2346"/>
                    <a:pt x="15830" y="3645"/>
                    <a:pt x="15457" y="5616"/>
                  </a:cubicBezTo>
                  <a:cubicBezTo>
                    <a:pt x="13628" y="6616"/>
                    <a:pt x="12216" y="8558"/>
                    <a:pt x="11849" y="10586"/>
                  </a:cubicBezTo>
                  <a:cubicBezTo>
                    <a:pt x="11702" y="10761"/>
                    <a:pt x="11589" y="10964"/>
                    <a:pt x="11527" y="11190"/>
                  </a:cubicBezTo>
                  <a:cubicBezTo>
                    <a:pt x="11448" y="11472"/>
                    <a:pt x="11470" y="11777"/>
                    <a:pt x="11583" y="12037"/>
                  </a:cubicBezTo>
                  <a:lnTo>
                    <a:pt x="11583" y="12122"/>
                  </a:lnTo>
                  <a:cubicBezTo>
                    <a:pt x="11583" y="12325"/>
                    <a:pt x="11623" y="12523"/>
                    <a:pt x="11696" y="12715"/>
                  </a:cubicBezTo>
                  <a:cubicBezTo>
                    <a:pt x="11476" y="13477"/>
                    <a:pt x="11589" y="14245"/>
                    <a:pt x="12018" y="14917"/>
                  </a:cubicBezTo>
                  <a:cubicBezTo>
                    <a:pt x="12244" y="15262"/>
                    <a:pt x="12549" y="15572"/>
                    <a:pt x="12939" y="15849"/>
                  </a:cubicBezTo>
                  <a:cubicBezTo>
                    <a:pt x="12809" y="15979"/>
                    <a:pt x="12696" y="16109"/>
                    <a:pt x="12594" y="16261"/>
                  </a:cubicBezTo>
                  <a:cubicBezTo>
                    <a:pt x="12329" y="16386"/>
                    <a:pt x="12091" y="16572"/>
                    <a:pt x="11899" y="16798"/>
                  </a:cubicBezTo>
                  <a:cubicBezTo>
                    <a:pt x="11888" y="16787"/>
                    <a:pt x="11866" y="16781"/>
                    <a:pt x="11849" y="16781"/>
                  </a:cubicBezTo>
                  <a:cubicBezTo>
                    <a:pt x="11792" y="16770"/>
                    <a:pt x="11730" y="16753"/>
                    <a:pt x="11674" y="16747"/>
                  </a:cubicBezTo>
                  <a:cubicBezTo>
                    <a:pt x="11696" y="16702"/>
                    <a:pt x="11707" y="16662"/>
                    <a:pt x="11724" y="16617"/>
                  </a:cubicBezTo>
                  <a:cubicBezTo>
                    <a:pt x="11837" y="16431"/>
                    <a:pt x="11899" y="16222"/>
                    <a:pt x="11916" y="16007"/>
                  </a:cubicBezTo>
                  <a:cubicBezTo>
                    <a:pt x="11945" y="15539"/>
                    <a:pt x="11747" y="15075"/>
                    <a:pt x="11357" y="14697"/>
                  </a:cubicBezTo>
                  <a:cubicBezTo>
                    <a:pt x="10985" y="13167"/>
                    <a:pt x="9917" y="12195"/>
                    <a:pt x="8596" y="12195"/>
                  </a:cubicBezTo>
                  <a:cubicBezTo>
                    <a:pt x="7184" y="12195"/>
                    <a:pt x="6100" y="13280"/>
                    <a:pt x="5992" y="14776"/>
                  </a:cubicBezTo>
                  <a:cubicBezTo>
                    <a:pt x="5524" y="15092"/>
                    <a:pt x="5089" y="15646"/>
                    <a:pt x="5128" y="16329"/>
                  </a:cubicBezTo>
                  <a:cubicBezTo>
                    <a:pt x="5140" y="16403"/>
                    <a:pt x="5145" y="16465"/>
                    <a:pt x="5157" y="16532"/>
                  </a:cubicBezTo>
                  <a:cubicBezTo>
                    <a:pt x="5140" y="16640"/>
                    <a:pt x="5123" y="16753"/>
                    <a:pt x="5123" y="16866"/>
                  </a:cubicBezTo>
                  <a:cubicBezTo>
                    <a:pt x="5123" y="17233"/>
                    <a:pt x="5253" y="17589"/>
                    <a:pt x="5467" y="17871"/>
                  </a:cubicBezTo>
                  <a:cubicBezTo>
                    <a:pt x="5264" y="18040"/>
                    <a:pt x="5123" y="18278"/>
                    <a:pt x="5061" y="18554"/>
                  </a:cubicBezTo>
                  <a:cubicBezTo>
                    <a:pt x="5038" y="18645"/>
                    <a:pt x="5027" y="18735"/>
                    <a:pt x="5027" y="18837"/>
                  </a:cubicBezTo>
                  <a:cubicBezTo>
                    <a:pt x="4750" y="18989"/>
                    <a:pt x="4535" y="19243"/>
                    <a:pt x="4445" y="19554"/>
                  </a:cubicBezTo>
                  <a:cubicBezTo>
                    <a:pt x="4411" y="19684"/>
                    <a:pt x="4388" y="19819"/>
                    <a:pt x="4394" y="19943"/>
                  </a:cubicBezTo>
                  <a:cubicBezTo>
                    <a:pt x="4405" y="20085"/>
                    <a:pt x="4417" y="20226"/>
                    <a:pt x="4462" y="20373"/>
                  </a:cubicBezTo>
                  <a:cubicBezTo>
                    <a:pt x="4394" y="20440"/>
                    <a:pt x="4338" y="20508"/>
                    <a:pt x="4292" y="20587"/>
                  </a:cubicBezTo>
                  <a:cubicBezTo>
                    <a:pt x="3914" y="20785"/>
                    <a:pt x="3570" y="21118"/>
                    <a:pt x="3276" y="21547"/>
                  </a:cubicBezTo>
                  <a:cubicBezTo>
                    <a:pt x="3248" y="21587"/>
                    <a:pt x="3225" y="21609"/>
                    <a:pt x="3219" y="21615"/>
                  </a:cubicBezTo>
                  <a:cubicBezTo>
                    <a:pt x="2835" y="22050"/>
                    <a:pt x="2610" y="22592"/>
                    <a:pt x="2570" y="23157"/>
                  </a:cubicBezTo>
                  <a:cubicBezTo>
                    <a:pt x="2073" y="23236"/>
                    <a:pt x="1638" y="23524"/>
                    <a:pt x="1345" y="23953"/>
                  </a:cubicBezTo>
                  <a:cubicBezTo>
                    <a:pt x="746" y="24089"/>
                    <a:pt x="266" y="24569"/>
                    <a:pt x="153" y="25201"/>
                  </a:cubicBezTo>
                  <a:cubicBezTo>
                    <a:pt x="142" y="25303"/>
                    <a:pt x="130" y="25393"/>
                    <a:pt x="130" y="25495"/>
                  </a:cubicBezTo>
                  <a:cubicBezTo>
                    <a:pt x="97" y="25585"/>
                    <a:pt x="74" y="25676"/>
                    <a:pt x="57" y="25777"/>
                  </a:cubicBezTo>
                  <a:cubicBezTo>
                    <a:pt x="0" y="26099"/>
                    <a:pt x="46" y="26427"/>
                    <a:pt x="187" y="26720"/>
                  </a:cubicBezTo>
                  <a:cubicBezTo>
                    <a:pt x="294" y="27217"/>
                    <a:pt x="571" y="27601"/>
                    <a:pt x="740" y="27810"/>
                  </a:cubicBezTo>
                  <a:cubicBezTo>
                    <a:pt x="1435" y="28669"/>
                    <a:pt x="3242" y="29279"/>
                    <a:pt x="6269" y="29663"/>
                  </a:cubicBezTo>
                  <a:cubicBezTo>
                    <a:pt x="9234" y="30047"/>
                    <a:pt x="12306" y="30086"/>
                    <a:pt x="13492" y="30086"/>
                  </a:cubicBezTo>
                  <a:cubicBezTo>
                    <a:pt x="16474" y="30086"/>
                    <a:pt x="19354" y="29888"/>
                    <a:pt x="21602" y="29538"/>
                  </a:cubicBezTo>
                  <a:cubicBezTo>
                    <a:pt x="24866" y="29024"/>
                    <a:pt x="25798" y="28335"/>
                    <a:pt x="26193" y="27844"/>
                  </a:cubicBezTo>
                  <a:cubicBezTo>
                    <a:pt x="26673" y="27404"/>
                    <a:pt x="26921" y="26782"/>
                    <a:pt x="26854" y="26178"/>
                  </a:cubicBezTo>
                  <a:cubicBezTo>
                    <a:pt x="26842" y="26127"/>
                    <a:pt x="26837" y="26088"/>
                    <a:pt x="26831" y="26037"/>
                  </a:cubicBezTo>
                  <a:cubicBezTo>
                    <a:pt x="26865" y="25862"/>
                    <a:pt x="26871" y="25676"/>
                    <a:pt x="26854" y="25500"/>
                  </a:cubicBezTo>
                  <a:cubicBezTo>
                    <a:pt x="26808" y="25099"/>
                    <a:pt x="26633" y="24721"/>
                    <a:pt x="26351" y="24433"/>
                  </a:cubicBezTo>
                  <a:cubicBezTo>
                    <a:pt x="26351" y="24173"/>
                    <a:pt x="26295" y="23919"/>
                    <a:pt x="26176" y="23688"/>
                  </a:cubicBezTo>
                  <a:cubicBezTo>
                    <a:pt x="25995" y="23332"/>
                    <a:pt x="25707" y="23055"/>
                    <a:pt x="25334" y="22897"/>
                  </a:cubicBezTo>
                  <a:cubicBezTo>
                    <a:pt x="26328" y="22513"/>
                    <a:pt x="27040" y="21530"/>
                    <a:pt x="27040" y="20384"/>
                  </a:cubicBezTo>
                  <a:cubicBezTo>
                    <a:pt x="27040" y="18955"/>
                    <a:pt x="25939" y="17786"/>
                    <a:pt x="24566" y="17707"/>
                  </a:cubicBezTo>
                  <a:cubicBezTo>
                    <a:pt x="24493" y="17566"/>
                    <a:pt x="24420" y="17425"/>
                    <a:pt x="24341" y="17284"/>
                  </a:cubicBezTo>
                  <a:cubicBezTo>
                    <a:pt x="24216" y="17086"/>
                    <a:pt x="24126" y="16871"/>
                    <a:pt x="24058" y="16657"/>
                  </a:cubicBezTo>
                  <a:cubicBezTo>
                    <a:pt x="23861" y="16064"/>
                    <a:pt x="23623" y="15505"/>
                    <a:pt x="23341" y="14996"/>
                  </a:cubicBezTo>
                  <a:cubicBezTo>
                    <a:pt x="24177" y="14059"/>
                    <a:pt x="24606" y="12890"/>
                    <a:pt x="24606" y="11608"/>
                  </a:cubicBezTo>
                  <a:cubicBezTo>
                    <a:pt x="24606" y="10151"/>
                    <a:pt x="24019" y="8615"/>
                    <a:pt x="23002" y="7373"/>
                  </a:cubicBezTo>
                  <a:cubicBezTo>
                    <a:pt x="23612" y="6983"/>
                    <a:pt x="24341" y="6689"/>
                    <a:pt x="25250" y="6452"/>
                  </a:cubicBezTo>
                  <a:cubicBezTo>
                    <a:pt x="25995" y="6266"/>
                    <a:pt x="28271" y="5684"/>
                    <a:pt x="28271" y="3431"/>
                  </a:cubicBezTo>
                  <a:lnTo>
                    <a:pt x="28271" y="3386"/>
                  </a:lnTo>
                  <a:lnTo>
                    <a:pt x="28271" y="3357"/>
                  </a:lnTo>
                  <a:cubicBezTo>
                    <a:pt x="28249" y="2527"/>
                    <a:pt x="27910" y="1821"/>
                    <a:pt x="27305" y="1307"/>
                  </a:cubicBezTo>
                  <a:cubicBezTo>
                    <a:pt x="26700" y="802"/>
                    <a:pt x="25852" y="524"/>
                    <a:pt x="24952" y="524"/>
                  </a:cubicBezTo>
                  <a:cubicBezTo>
                    <a:pt x="24735" y="524"/>
                    <a:pt x="24515" y="540"/>
                    <a:pt x="24295" y="573"/>
                  </a:cubicBezTo>
                  <a:cubicBezTo>
                    <a:pt x="24132" y="596"/>
                    <a:pt x="23973" y="630"/>
                    <a:pt x="23804" y="663"/>
                  </a:cubicBezTo>
                  <a:cubicBezTo>
                    <a:pt x="23329" y="231"/>
                    <a:pt x="22652" y="0"/>
                    <a:pt x="21844"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67;p44"/>
            <p:cNvSpPr/>
            <p:nvPr/>
          </p:nvSpPr>
          <p:spPr>
            <a:xfrm>
              <a:off x="1070369" y="3855498"/>
              <a:ext cx="778992" cy="191457"/>
            </a:xfrm>
            <a:custGeom>
              <a:avLst/>
              <a:gdLst/>
              <a:ahLst/>
              <a:cxnLst/>
              <a:rect l="l" t="t" r="r" b="b"/>
              <a:pathLst>
                <a:path w="24262" h="5963" extrusionOk="0">
                  <a:moveTo>
                    <a:pt x="12611" y="0"/>
                  </a:moveTo>
                  <a:cubicBezTo>
                    <a:pt x="12486" y="0"/>
                    <a:pt x="12357" y="37"/>
                    <a:pt x="12255" y="107"/>
                  </a:cubicBezTo>
                  <a:cubicBezTo>
                    <a:pt x="11996" y="276"/>
                    <a:pt x="11866" y="581"/>
                    <a:pt x="11753" y="869"/>
                  </a:cubicBezTo>
                  <a:cubicBezTo>
                    <a:pt x="11732" y="717"/>
                    <a:pt x="11575" y="619"/>
                    <a:pt x="11420" y="619"/>
                  </a:cubicBezTo>
                  <a:cubicBezTo>
                    <a:pt x="11367" y="619"/>
                    <a:pt x="11314" y="630"/>
                    <a:pt x="11267" y="654"/>
                  </a:cubicBezTo>
                  <a:cubicBezTo>
                    <a:pt x="11171" y="700"/>
                    <a:pt x="11092" y="767"/>
                    <a:pt x="11041" y="835"/>
                  </a:cubicBezTo>
                  <a:cubicBezTo>
                    <a:pt x="10985" y="914"/>
                    <a:pt x="10957" y="999"/>
                    <a:pt x="10951" y="1089"/>
                  </a:cubicBezTo>
                  <a:cubicBezTo>
                    <a:pt x="10934" y="1287"/>
                    <a:pt x="11030" y="1519"/>
                    <a:pt x="11182" y="1761"/>
                  </a:cubicBezTo>
                  <a:cubicBezTo>
                    <a:pt x="8748" y="1795"/>
                    <a:pt x="6518" y="1959"/>
                    <a:pt x="4711" y="2213"/>
                  </a:cubicBezTo>
                  <a:cubicBezTo>
                    <a:pt x="4677" y="1869"/>
                    <a:pt x="4519" y="1541"/>
                    <a:pt x="4242" y="1338"/>
                  </a:cubicBezTo>
                  <a:cubicBezTo>
                    <a:pt x="4036" y="1182"/>
                    <a:pt x="3783" y="1107"/>
                    <a:pt x="3528" y="1107"/>
                  </a:cubicBezTo>
                  <a:cubicBezTo>
                    <a:pt x="3320" y="1107"/>
                    <a:pt x="3111" y="1157"/>
                    <a:pt x="2926" y="1253"/>
                  </a:cubicBezTo>
                  <a:cubicBezTo>
                    <a:pt x="2508" y="1462"/>
                    <a:pt x="2220" y="1880"/>
                    <a:pt x="2096" y="2326"/>
                  </a:cubicBezTo>
                  <a:cubicBezTo>
                    <a:pt x="2079" y="2422"/>
                    <a:pt x="2028" y="2507"/>
                    <a:pt x="1943" y="2558"/>
                  </a:cubicBezTo>
                  <a:cubicBezTo>
                    <a:pt x="1937" y="2562"/>
                    <a:pt x="1930" y="2563"/>
                    <a:pt x="1923" y="2563"/>
                  </a:cubicBezTo>
                  <a:cubicBezTo>
                    <a:pt x="1901" y="2563"/>
                    <a:pt x="1881" y="2545"/>
                    <a:pt x="1881" y="2524"/>
                  </a:cubicBezTo>
                  <a:cubicBezTo>
                    <a:pt x="1881" y="2329"/>
                    <a:pt x="1673" y="2157"/>
                    <a:pt x="1468" y="2157"/>
                  </a:cubicBezTo>
                  <a:cubicBezTo>
                    <a:pt x="1464" y="2157"/>
                    <a:pt x="1461" y="2157"/>
                    <a:pt x="1458" y="2157"/>
                  </a:cubicBezTo>
                  <a:cubicBezTo>
                    <a:pt x="1221" y="2168"/>
                    <a:pt x="1023" y="2354"/>
                    <a:pt x="933" y="2563"/>
                  </a:cubicBezTo>
                  <a:cubicBezTo>
                    <a:pt x="848" y="2755"/>
                    <a:pt x="825" y="2964"/>
                    <a:pt x="814" y="3173"/>
                  </a:cubicBezTo>
                  <a:cubicBezTo>
                    <a:pt x="814" y="3184"/>
                    <a:pt x="799" y="3195"/>
                    <a:pt x="785" y="3195"/>
                  </a:cubicBezTo>
                  <a:cubicBezTo>
                    <a:pt x="777" y="3195"/>
                    <a:pt x="769" y="3192"/>
                    <a:pt x="763" y="3184"/>
                  </a:cubicBezTo>
                  <a:cubicBezTo>
                    <a:pt x="658" y="3054"/>
                    <a:pt x="505" y="2974"/>
                    <a:pt x="364" y="2974"/>
                  </a:cubicBezTo>
                  <a:cubicBezTo>
                    <a:pt x="262" y="2974"/>
                    <a:pt x="167" y="3016"/>
                    <a:pt x="102" y="3111"/>
                  </a:cubicBezTo>
                  <a:cubicBezTo>
                    <a:pt x="52" y="3179"/>
                    <a:pt x="18" y="3280"/>
                    <a:pt x="6" y="3422"/>
                  </a:cubicBezTo>
                  <a:cubicBezTo>
                    <a:pt x="1" y="3636"/>
                    <a:pt x="148" y="3930"/>
                    <a:pt x="328" y="4133"/>
                  </a:cubicBezTo>
                  <a:cubicBezTo>
                    <a:pt x="1091" y="5161"/>
                    <a:pt x="6072" y="5963"/>
                    <a:pt x="12103" y="5963"/>
                  </a:cubicBezTo>
                  <a:cubicBezTo>
                    <a:pt x="18180" y="5963"/>
                    <a:pt x="23189" y="5150"/>
                    <a:pt x="23889" y="4105"/>
                  </a:cubicBezTo>
                  <a:cubicBezTo>
                    <a:pt x="24115" y="3941"/>
                    <a:pt x="24262" y="3687"/>
                    <a:pt x="24250" y="3439"/>
                  </a:cubicBezTo>
                  <a:cubicBezTo>
                    <a:pt x="24234" y="3343"/>
                    <a:pt x="24200" y="3258"/>
                    <a:pt x="24149" y="3179"/>
                  </a:cubicBezTo>
                  <a:cubicBezTo>
                    <a:pt x="24021" y="2990"/>
                    <a:pt x="23792" y="2863"/>
                    <a:pt x="23565" y="2863"/>
                  </a:cubicBezTo>
                  <a:cubicBezTo>
                    <a:pt x="23481" y="2863"/>
                    <a:pt x="23397" y="2881"/>
                    <a:pt x="23319" y="2919"/>
                  </a:cubicBezTo>
                  <a:cubicBezTo>
                    <a:pt x="23522" y="2727"/>
                    <a:pt x="23742" y="2467"/>
                    <a:pt x="23737" y="2213"/>
                  </a:cubicBezTo>
                  <a:cubicBezTo>
                    <a:pt x="23681" y="2195"/>
                    <a:pt x="23624" y="2186"/>
                    <a:pt x="23566" y="2186"/>
                  </a:cubicBezTo>
                  <a:cubicBezTo>
                    <a:pt x="23483" y="2186"/>
                    <a:pt x="23399" y="2205"/>
                    <a:pt x="23319" y="2241"/>
                  </a:cubicBezTo>
                  <a:cubicBezTo>
                    <a:pt x="23415" y="2151"/>
                    <a:pt x="23522" y="2044"/>
                    <a:pt x="23601" y="1925"/>
                  </a:cubicBezTo>
                  <a:cubicBezTo>
                    <a:pt x="23471" y="1812"/>
                    <a:pt x="23290" y="1761"/>
                    <a:pt x="23121" y="1756"/>
                  </a:cubicBezTo>
                  <a:cubicBezTo>
                    <a:pt x="23088" y="1753"/>
                    <a:pt x="23055" y="1752"/>
                    <a:pt x="23021" y="1752"/>
                  </a:cubicBezTo>
                  <a:cubicBezTo>
                    <a:pt x="22725" y="1752"/>
                    <a:pt x="22427" y="1841"/>
                    <a:pt x="22184" y="1999"/>
                  </a:cubicBezTo>
                  <a:cubicBezTo>
                    <a:pt x="22172" y="1999"/>
                    <a:pt x="22172" y="1993"/>
                    <a:pt x="22172" y="1993"/>
                  </a:cubicBezTo>
                  <a:cubicBezTo>
                    <a:pt x="22268" y="1829"/>
                    <a:pt x="22359" y="1660"/>
                    <a:pt x="22364" y="1479"/>
                  </a:cubicBezTo>
                  <a:cubicBezTo>
                    <a:pt x="22364" y="1400"/>
                    <a:pt x="22353" y="1315"/>
                    <a:pt x="22325" y="1247"/>
                  </a:cubicBezTo>
                  <a:cubicBezTo>
                    <a:pt x="22274" y="1264"/>
                    <a:pt x="22229" y="1293"/>
                    <a:pt x="22184" y="1321"/>
                  </a:cubicBezTo>
                  <a:cubicBezTo>
                    <a:pt x="22172" y="1321"/>
                    <a:pt x="22172" y="1315"/>
                    <a:pt x="22172" y="1315"/>
                  </a:cubicBezTo>
                  <a:cubicBezTo>
                    <a:pt x="22212" y="1259"/>
                    <a:pt x="22240" y="1197"/>
                    <a:pt x="22268" y="1140"/>
                  </a:cubicBezTo>
                  <a:cubicBezTo>
                    <a:pt x="22223" y="1084"/>
                    <a:pt x="22167" y="1039"/>
                    <a:pt x="22099" y="1022"/>
                  </a:cubicBezTo>
                  <a:cubicBezTo>
                    <a:pt x="22062" y="1009"/>
                    <a:pt x="22022" y="1004"/>
                    <a:pt x="21982" y="1004"/>
                  </a:cubicBezTo>
                  <a:cubicBezTo>
                    <a:pt x="21932" y="1004"/>
                    <a:pt x="21881" y="1012"/>
                    <a:pt x="21833" y="1022"/>
                  </a:cubicBezTo>
                  <a:cubicBezTo>
                    <a:pt x="21263" y="1118"/>
                    <a:pt x="20789" y="1451"/>
                    <a:pt x="20422" y="1880"/>
                  </a:cubicBezTo>
                  <a:cubicBezTo>
                    <a:pt x="20416" y="1889"/>
                    <a:pt x="20407" y="1893"/>
                    <a:pt x="20398" y="1893"/>
                  </a:cubicBezTo>
                  <a:cubicBezTo>
                    <a:pt x="20377" y="1893"/>
                    <a:pt x="20354" y="1875"/>
                    <a:pt x="20354" y="1852"/>
                  </a:cubicBezTo>
                  <a:cubicBezTo>
                    <a:pt x="20344" y="1601"/>
                    <a:pt x="20276" y="1499"/>
                    <a:pt x="20184" y="1499"/>
                  </a:cubicBezTo>
                  <a:cubicBezTo>
                    <a:pt x="20016" y="1499"/>
                    <a:pt x="19769" y="1843"/>
                    <a:pt x="19659" y="2241"/>
                  </a:cubicBezTo>
                  <a:cubicBezTo>
                    <a:pt x="18417" y="2066"/>
                    <a:pt x="16971" y="1925"/>
                    <a:pt x="15390" y="1846"/>
                  </a:cubicBezTo>
                  <a:cubicBezTo>
                    <a:pt x="15463" y="1643"/>
                    <a:pt x="15480" y="1417"/>
                    <a:pt x="15435" y="1174"/>
                  </a:cubicBezTo>
                  <a:lnTo>
                    <a:pt x="15412" y="1089"/>
                  </a:lnTo>
                  <a:cubicBezTo>
                    <a:pt x="15384" y="971"/>
                    <a:pt x="15333" y="852"/>
                    <a:pt x="15266" y="722"/>
                  </a:cubicBezTo>
                  <a:cubicBezTo>
                    <a:pt x="15044" y="321"/>
                    <a:pt x="14578" y="80"/>
                    <a:pt x="14129" y="80"/>
                  </a:cubicBezTo>
                  <a:cubicBezTo>
                    <a:pt x="13858" y="80"/>
                    <a:pt x="13593" y="167"/>
                    <a:pt x="13391" y="361"/>
                  </a:cubicBezTo>
                  <a:cubicBezTo>
                    <a:pt x="13350" y="407"/>
                    <a:pt x="13286" y="429"/>
                    <a:pt x="13225" y="429"/>
                  </a:cubicBezTo>
                  <a:cubicBezTo>
                    <a:pt x="13218" y="429"/>
                    <a:pt x="13211" y="429"/>
                    <a:pt x="13204" y="429"/>
                  </a:cubicBezTo>
                  <a:cubicBezTo>
                    <a:pt x="13097" y="412"/>
                    <a:pt x="13080" y="327"/>
                    <a:pt x="13052" y="259"/>
                  </a:cubicBezTo>
                  <a:cubicBezTo>
                    <a:pt x="12981" y="83"/>
                    <a:pt x="12799" y="0"/>
                    <a:pt x="12611"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8;p44"/>
            <p:cNvSpPr/>
            <p:nvPr/>
          </p:nvSpPr>
          <p:spPr>
            <a:xfrm>
              <a:off x="1070562" y="3833537"/>
              <a:ext cx="778446" cy="191842"/>
            </a:xfrm>
            <a:custGeom>
              <a:avLst/>
              <a:gdLst/>
              <a:ahLst/>
              <a:cxnLst/>
              <a:rect l="l" t="t" r="r" b="b"/>
              <a:pathLst>
                <a:path w="24245" h="5975" extrusionOk="0">
                  <a:moveTo>
                    <a:pt x="12607" y="0"/>
                  </a:moveTo>
                  <a:cubicBezTo>
                    <a:pt x="12481" y="0"/>
                    <a:pt x="12352" y="37"/>
                    <a:pt x="12249" y="107"/>
                  </a:cubicBezTo>
                  <a:cubicBezTo>
                    <a:pt x="11990" y="277"/>
                    <a:pt x="11860" y="582"/>
                    <a:pt x="11747" y="870"/>
                  </a:cubicBezTo>
                  <a:cubicBezTo>
                    <a:pt x="11726" y="716"/>
                    <a:pt x="11565" y="617"/>
                    <a:pt x="11408" y="617"/>
                  </a:cubicBezTo>
                  <a:cubicBezTo>
                    <a:pt x="11357" y="617"/>
                    <a:pt x="11307" y="627"/>
                    <a:pt x="11261" y="650"/>
                  </a:cubicBezTo>
                  <a:cubicBezTo>
                    <a:pt x="10900" y="830"/>
                    <a:pt x="10872" y="1152"/>
                    <a:pt x="11035" y="1508"/>
                  </a:cubicBezTo>
                  <a:cubicBezTo>
                    <a:pt x="11069" y="1593"/>
                    <a:pt x="11120" y="1677"/>
                    <a:pt x="11176" y="1762"/>
                  </a:cubicBezTo>
                  <a:cubicBezTo>
                    <a:pt x="11097" y="1768"/>
                    <a:pt x="11024" y="1768"/>
                    <a:pt x="10945" y="1768"/>
                  </a:cubicBezTo>
                  <a:cubicBezTo>
                    <a:pt x="8601" y="1807"/>
                    <a:pt x="6450" y="1971"/>
                    <a:pt x="4705" y="2219"/>
                  </a:cubicBezTo>
                  <a:cubicBezTo>
                    <a:pt x="4671" y="1875"/>
                    <a:pt x="4513" y="1547"/>
                    <a:pt x="4236" y="1344"/>
                  </a:cubicBezTo>
                  <a:cubicBezTo>
                    <a:pt x="4030" y="1188"/>
                    <a:pt x="3777" y="1113"/>
                    <a:pt x="3522" y="1113"/>
                  </a:cubicBezTo>
                  <a:cubicBezTo>
                    <a:pt x="3314" y="1113"/>
                    <a:pt x="3105" y="1163"/>
                    <a:pt x="2920" y="1259"/>
                  </a:cubicBezTo>
                  <a:cubicBezTo>
                    <a:pt x="2502" y="1468"/>
                    <a:pt x="2214" y="1886"/>
                    <a:pt x="2090" y="2332"/>
                  </a:cubicBezTo>
                  <a:cubicBezTo>
                    <a:pt x="2073" y="2428"/>
                    <a:pt x="2022" y="2513"/>
                    <a:pt x="1937" y="2564"/>
                  </a:cubicBezTo>
                  <a:cubicBezTo>
                    <a:pt x="1931" y="2568"/>
                    <a:pt x="1924" y="2570"/>
                    <a:pt x="1917" y="2570"/>
                  </a:cubicBezTo>
                  <a:cubicBezTo>
                    <a:pt x="1895" y="2570"/>
                    <a:pt x="1875" y="2552"/>
                    <a:pt x="1875" y="2530"/>
                  </a:cubicBezTo>
                  <a:cubicBezTo>
                    <a:pt x="1875" y="2336"/>
                    <a:pt x="1667" y="2163"/>
                    <a:pt x="1462" y="2163"/>
                  </a:cubicBezTo>
                  <a:cubicBezTo>
                    <a:pt x="1458" y="2163"/>
                    <a:pt x="1455" y="2163"/>
                    <a:pt x="1452" y="2163"/>
                  </a:cubicBezTo>
                  <a:cubicBezTo>
                    <a:pt x="1215" y="2174"/>
                    <a:pt x="1017" y="2361"/>
                    <a:pt x="927" y="2570"/>
                  </a:cubicBezTo>
                  <a:cubicBezTo>
                    <a:pt x="842" y="2762"/>
                    <a:pt x="819" y="2971"/>
                    <a:pt x="808" y="3180"/>
                  </a:cubicBezTo>
                  <a:cubicBezTo>
                    <a:pt x="808" y="3193"/>
                    <a:pt x="795" y="3203"/>
                    <a:pt x="781" y="3203"/>
                  </a:cubicBezTo>
                  <a:cubicBezTo>
                    <a:pt x="773" y="3203"/>
                    <a:pt x="764" y="3199"/>
                    <a:pt x="757" y="3191"/>
                  </a:cubicBezTo>
                  <a:cubicBezTo>
                    <a:pt x="648" y="3062"/>
                    <a:pt x="494" y="2983"/>
                    <a:pt x="353" y="2983"/>
                  </a:cubicBezTo>
                  <a:cubicBezTo>
                    <a:pt x="172" y="2983"/>
                    <a:pt x="13" y="3113"/>
                    <a:pt x="0" y="3434"/>
                  </a:cubicBezTo>
                  <a:cubicBezTo>
                    <a:pt x="0" y="3541"/>
                    <a:pt x="40" y="3665"/>
                    <a:pt x="96" y="3795"/>
                  </a:cubicBezTo>
                  <a:cubicBezTo>
                    <a:pt x="153" y="3919"/>
                    <a:pt x="226" y="4049"/>
                    <a:pt x="322" y="4145"/>
                  </a:cubicBezTo>
                  <a:cubicBezTo>
                    <a:pt x="1085" y="5179"/>
                    <a:pt x="6066" y="5975"/>
                    <a:pt x="12097" y="5975"/>
                  </a:cubicBezTo>
                  <a:cubicBezTo>
                    <a:pt x="18174" y="5975"/>
                    <a:pt x="23183" y="5162"/>
                    <a:pt x="23883" y="4117"/>
                  </a:cubicBezTo>
                  <a:cubicBezTo>
                    <a:pt x="23985" y="4038"/>
                    <a:pt x="24069" y="3948"/>
                    <a:pt x="24131" y="3840"/>
                  </a:cubicBezTo>
                  <a:cubicBezTo>
                    <a:pt x="24211" y="3716"/>
                    <a:pt x="24244" y="3575"/>
                    <a:pt x="24222" y="3434"/>
                  </a:cubicBezTo>
                  <a:cubicBezTo>
                    <a:pt x="24194" y="3163"/>
                    <a:pt x="23968" y="2954"/>
                    <a:pt x="23714" y="2880"/>
                  </a:cubicBezTo>
                  <a:cubicBezTo>
                    <a:pt x="23657" y="2864"/>
                    <a:pt x="23599" y="2855"/>
                    <a:pt x="23540" y="2855"/>
                  </a:cubicBezTo>
                  <a:cubicBezTo>
                    <a:pt x="23458" y="2855"/>
                    <a:pt x="23375" y="2872"/>
                    <a:pt x="23296" y="2908"/>
                  </a:cubicBezTo>
                  <a:cubicBezTo>
                    <a:pt x="23397" y="2818"/>
                    <a:pt x="23505" y="2711"/>
                    <a:pt x="23578" y="2592"/>
                  </a:cubicBezTo>
                  <a:cubicBezTo>
                    <a:pt x="23702" y="2417"/>
                    <a:pt x="23764" y="2219"/>
                    <a:pt x="23674" y="2033"/>
                  </a:cubicBezTo>
                  <a:cubicBezTo>
                    <a:pt x="23572" y="1835"/>
                    <a:pt x="23324" y="1762"/>
                    <a:pt x="23109" y="1745"/>
                  </a:cubicBezTo>
                  <a:cubicBezTo>
                    <a:pt x="23074" y="1742"/>
                    <a:pt x="23038" y="1741"/>
                    <a:pt x="23003" y="1741"/>
                  </a:cubicBezTo>
                  <a:cubicBezTo>
                    <a:pt x="22762" y="1741"/>
                    <a:pt x="22524" y="1806"/>
                    <a:pt x="22307" y="1909"/>
                  </a:cubicBezTo>
                  <a:cubicBezTo>
                    <a:pt x="22262" y="1931"/>
                    <a:pt x="22217" y="1960"/>
                    <a:pt x="22166" y="1988"/>
                  </a:cubicBezTo>
                  <a:cubicBezTo>
                    <a:pt x="22161" y="1988"/>
                    <a:pt x="22161" y="1977"/>
                    <a:pt x="22161" y="1977"/>
                  </a:cubicBezTo>
                  <a:cubicBezTo>
                    <a:pt x="22194" y="1920"/>
                    <a:pt x="22223" y="1858"/>
                    <a:pt x="22251" y="1802"/>
                  </a:cubicBezTo>
                  <a:cubicBezTo>
                    <a:pt x="22302" y="1694"/>
                    <a:pt x="22347" y="1581"/>
                    <a:pt x="22353" y="1463"/>
                  </a:cubicBezTo>
                  <a:cubicBezTo>
                    <a:pt x="22358" y="1282"/>
                    <a:pt x="22268" y="1067"/>
                    <a:pt x="22082" y="1011"/>
                  </a:cubicBezTo>
                  <a:cubicBezTo>
                    <a:pt x="22047" y="1000"/>
                    <a:pt x="22012" y="995"/>
                    <a:pt x="21977" y="995"/>
                  </a:cubicBezTo>
                  <a:cubicBezTo>
                    <a:pt x="21925" y="995"/>
                    <a:pt x="21872" y="1004"/>
                    <a:pt x="21822" y="1011"/>
                  </a:cubicBezTo>
                  <a:cubicBezTo>
                    <a:pt x="21251" y="1113"/>
                    <a:pt x="20777" y="1440"/>
                    <a:pt x="20410" y="1875"/>
                  </a:cubicBezTo>
                  <a:cubicBezTo>
                    <a:pt x="20403" y="1884"/>
                    <a:pt x="20393" y="1888"/>
                    <a:pt x="20384" y="1888"/>
                  </a:cubicBezTo>
                  <a:cubicBezTo>
                    <a:pt x="20363" y="1888"/>
                    <a:pt x="20342" y="1870"/>
                    <a:pt x="20342" y="1847"/>
                  </a:cubicBezTo>
                  <a:cubicBezTo>
                    <a:pt x="20332" y="1594"/>
                    <a:pt x="20264" y="1491"/>
                    <a:pt x="20172" y="1491"/>
                  </a:cubicBezTo>
                  <a:cubicBezTo>
                    <a:pt x="20004" y="1491"/>
                    <a:pt x="19757" y="1836"/>
                    <a:pt x="19648" y="2231"/>
                  </a:cubicBezTo>
                  <a:cubicBezTo>
                    <a:pt x="18428" y="2056"/>
                    <a:pt x="16993" y="1915"/>
                    <a:pt x="15429" y="1835"/>
                  </a:cubicBezTo>
                  <a:lnTo>
                    <a:pt x="15384" y="1835"/>
                  </a:lnTo>
                  <a:cubicBezTo>
                    <a:pt x="15389" y="1819"/>
                    <a:pt x="15401" y="1790"/>
                    <a:pt x="15406" y="1762"/>
                  </a:cubicBezTo>
                  <a:cubicBezTo>
                    <a:pt x="15497" y="1440"/>
                    <a:pt x="15463" y="1090"/>
                    <a:pt x="15260" y="723"/>
                  </a:cubicBezTo>
                  <a:cubicBezTo>
                    <a:pt x="15038" y="321"/>
                    <a:pt x="14572" y="80"/>
                    <a:pt x="14123" y="80"/>
                  </a:cubicBezTo>
                  <a:cubicBezTo>
                    <a:pt x="13852" y="80"/>
                    <a:pt x="13587" y="168"/>
                    <a:pt x="13385" y="361"/>
                  </a:cubicBezTo>
                  <a:cubicBezTo>
                    <a:pt x="13346" y="400"/>
                    <a:pt x="13287" y="426"/>
                    <a:pt x="13229" y="426"/>
                  </a:cubicBezTo>
                  <a:cubicBezTo>
                    <a:pt x="13219" y="426"/>
                    <a:pt x="13208" y="425"/>
                    <a:pt x="13198" y="424"/>
                  </a:cubicBezTo>
                  <a:cubicBezTo>
                    <a:pt x="13091" y="412"/>
                    <a:pt x="13074" y="328"/>
                    <a:pt x="13046" y="254"/>
                  </a:cubicBezTo>
                  <a:cubicBezTo>
                    <a:pt x="12975" y="82"/>
                    <a:pt x="12795" y="0"/>
                    <a:pt x="12607" y="0"/>
                  </a:cubicBezTo>
                  <a:close/>
                </a:path>
              </a:pathLst>
            </a:custGeom>
            <a:solidFill>
              <a:srgbClr val="6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9;p44"/>
            <p:cNvSpPr/>
            <p:nvPr/>
          </p:nvSpPr>
          <p:spPr>
            <a:xfrm>
              <a:off x="1098656" y="3906036"/>
              <a:ext cx="668767" cy="98731"/>
            </a:xfrm>
            <a:custGeom>
              <a:avLst/>
              <a:gdLst/>
              <a:ahLst/>
              <a:cxnLst/>
              <a:rect l="l" t="t" r="r" b="b"/>
              <a:pathLst>
                <a:path w="20829" h="3075" extrusionOk="0">
                  <a:moveTo>
                    <a:pt x="11808" y="1"/>
                  </a:moveTo>
                  <a:cubicBezTo>
                    <a:pt x="9509" y="1"/>
                    <a:pt x="7198" y="249"/>
                    <a:pt x="5140" y="537"/>
                  </a:cubicBezTo>
                  <a:cubicBezTo>
                    <a:pt x="4502" y="628"/>
                    <a:pt x="1" y="1108"/>
                    <a:pt x="1198" y="2311"/>
                  </a:cubicBezTo>
                  <a:cubicBezTo>
                    <a:pt x="1605" y="2717"/>
                    <a:pt x="2678" y="2819"/>
                    <a:pt x="3259" y="2898"/>
                  </a:cubicBezTo>
                  <a:cubicBezTo>
                    <a:pt x="3783" y="2968"/>
                    <a:pt x="4307" y="2998"/>
                    <a:pt x="4829" y="2998"/>
                  </a:cubicBezTo>
                  <a:cubicBezTo>
                    <a:pt x="6253" y="2998"/>
                    <a:pt x="7666" y="2773"/>
                    <a:pt x="9059" y="2508"/>
                  </a:cubicBezTo>
                  <a:cubicBezTo>
                    <a:pt x="9488" y="2424"/>
                    <a:pt x="9923" y="2339"/>
                    <a:pt x="10358" y="2260"/>
                  </a:cubicBezTo>
                  <a:cubicBezTo>
                    <a:pt x="10702" y="2197"/>
                    <a:pt x="11028" y="2170"/>
                    <a:pt x="11344" y="2170"/>
                  </a:cubicBezTo>
                  <a:cubicBezTo>
                    <a:pt x="12581" y="2170"/>
                    <a:pt x="13654" y="2583"/>
                    <a:pt x="14927" y="2853"/>
                  </a:cubicBezTo>
                  <a:cubicBezTo>
                    <a:pt x="15588" y="2995"/>
                    <a:pt x="16264" y="3075"/>
                    <a:pt x="16937" y="3075"/>
                  </a:cubicBezTo>
                  <a:cubicBezTo>
                    <a:pt x="17683" y="3075"/>
                    <a:pt x="18427" y="2977"/>
                    <a:pt x="19145" y="2757"/>
                  </a:cubicBezTo>
                  <a:cubicBezTo>
                    <a:pt x="20828" y="2249"/>
                    <a:pt x="19783" y="1486"/>
                    <a:pt x="18942" y="1153"/>
                  </a:cubicBezTo>
                  <a:cubicBezTo>
                    <a:pt x="16809" y="296"/>
                    <a:pt x="14316" y="1"/>
                    <a:pt x="11808"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0;p44"/>
            <p:cNvSpPr/>
            <p:nvPr/>
          </p:nvSpPr>
          <p:spPr>
            <a:xfrm>
              <a:off x="1427762" y="3979371"/>
              <a:ext cx="48643" cy="47519"/>
            </a:xfrm>
            <a:custGeom>
              <a:avLst/>
              <a:gdLst/>
              <a:ahLst/>
              <a:cxnLst/>
              <a:rect l="l" t="t" r="r" b="b"/>
              <a:pathLst>
                <a:path w="1515" h="1480" extrusionOk="0">
                  <a:moveTo>
                    <a:pt x="615" y="1"/>
                  </a:moveTo>
                  <a:cubicBezTo>
                    <a:pt x="541" y="1"/>
                    <a:pt x="466" y="26"/>
                    <a:pt x="407" y="78"/>
                  </a:cubicBezTo>
                  <a:cubicBezTo>
                    <a:pt x="306" y="162"/>
                    <a:pt x="272" y="287"/>
                    <a:pt x="306" y="405"/>
                  </a:cubicBezTo>
                  <a:cubicBezTo>
                    <a:pt x="249" y="416"/>
                    <a:pt x="193" y="445"/>
                    <a:pt x="147" y="479"/>
                  </a:cubicBezTo>
                  <a:cubicBezTo>
                    <a:pt x="18" y="591"/>
                    <a:pt x="1" y="795"/>
                    <a:pt x="114" y="930"/>
                  </a:cubicBezTo>
                  <a:cubicBezTo>
                    <a:pt x="177" y="1007"/>
                    <a:pt x="266" y="1045"/>
                    <a:pt x="354" y="1045"/>
                  </a:cubicBezTo>
                  <a:cubicBezTo>
                    <a:pt x="384" y="1045"/>
                    <a:pt x="413" y="1040"/>
                    <a:pt x="441" y="1032"/>
                  </a:cubicBezTo>
                  <a:lnTo>
                    <a:pt x="441" y="1032"/>
                  </a:lnTo>
                  <a:cubicBezTo>
                    <a:pt x="390" y="1134"/>
                    <a:pt x="407" y="1269"/>
                    <a:pt x="492" y="1371"/>
                  </a:cubicBezTo>
                  <a:cubicBezTo>
                    <a:pt x="554" y="1443"/>
                    <a:pt x="644" y="1480"/>
                    <a:pt x="735" y="1480"/>
                  </a:cubicBezTo>
                  <a:cubicBezTo>
                    <a:pt x="809" y="1480"/>
                    <a:pt x="883" y="1455"/>
                    <a:pt x="944" y="1405"/>
                  </a:cubicBezTo>
                  <a:cubicBezTo>
                    <a:pt x="989" y="1360"/>
                    <a:pt x="1028" y="1303"/>
                    <a:pt x="1040" y="1247"/>
                  </a:cubicBezTo>
                  <a:cubicBezTo>
                    <a:pt x="1079" y="1260"/>
                    <a:pt x="1118" y="1267"/>
                    <a:pt x="1157" y="1267"/>
                  </a:cubicBezTo>
                  <a:cubicBezTo>
                    <a:pt x="1232" y="1267"/>
                    <a:pt x="1304" y="1242"/>
                    <a:pt x="1367" y="1190"/>
                  </a:cubicBezTo>
                  <a:cubicBezTo>
                    <a:pt x="1497" y="1077"/>
                    <a:pt x="1514" y="874"/>
                    <a:pt x="1401" y="738"/>
                  </a:cubicBezTo>
                  <a:cubicBezTo>
                    <a:pt x="1379" y="710"/>
                    <a:pt x="1350" y="687"/>
                    <a:pt x="1322" y="676"/>
                  </a:cubicBezTo>
                  <a:cubicBezTo>
                    <a:pt x="1328" y="671"/>
                    <a:pt x="1345" y="659"/>
                    <a:pt x="1350" y="654"/>
                  </a:cubicBezTo>
                  <a:cubicBezTo>
                    <a:pt x="1486" y="541"/>
                    <a:pt x="1497" y="337"/>
                    <a:pt x="1384" y="202"/>
                  </a:cubicBezTo>
                  <a:cubicBezTo>
                    <a:pt x="1323" y="128"/>
                    <a:pt x="1234" y="91"/>
                    <a:pt x="1144" y="91"/>
                  </a:cubicBezTo>
                  <a:cubicBezTo>
                    <a:pt x="1070" y="91"/>
                    <a:pt x="994" y="117"/>
                    <a:pt x="932" y="168"/>
                  </a:cubicBezTo>
                  <a:cubicBezTo>
                    <a:pt x="927" y="174"/>
                    <a:pt x="921" y="179"/>
                    <a:pt x="904" y="191"/>
                  </a:cubicBezTo>
                  <a:cubicBezTo>
                    <a:pt x="893" y="162"/>
                    <a:pt x="876" y="134"/>
                    <a:pt x="853" y="111"/>
                  </a:cubicBezTo>
                  <a:cubicBezTo>
                    <a:pt x="792" y="38"/>
                    <a:pt x="703" y="1"/>
                    <a:pt x="615"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1;p44"/>
            <p:cNvSpPr/>
            <p:nvPr/>
          </p:nvSpPr>
          <p:spPr>
            <a:xfrm>
              <a:off x="1427762" y="3971665"/>
              <a:ext cx="48643" cy="47487"/>
            </a:xfrm>
            <a:custGeom>
              <a:avLst/>
              <a:gdLst/>
              <a:ahLst/>
              <a:cxnLst/>
              <a:rect l="l" t="t" r="r" b="b"/>
              <a:pathLst>
                <a:path w="1515" h="1479" extrusionOk="0">
                  <a:moveTo>
                    <a:pt x="609" y="0"/>
                  </a:moveTo>
                  <a:cubicBezTo>
                    <a:pt x="537" y="0"/>
                    <a:pt x="465" y="25"/>
                    <a:pt x="407" y="75"/>
                  </a:cubicBezTo>
                  <a:cubicBezTo>
                    <a:pt x="306" y="159"/>
                    <a:pt x="272" y="289"/>
                    <a:pt x="306" y="408"/>
                  </a:cubicBezTo>
                  <a:cubicBezTo>
                    <a:pt x="249" y="414"/>
                    <a:pt x="193" y="442"/>
                    <a:pt x="147" y="481"/>
                  </a:cubicBezTo>
                  <a:cubicBezTo>
                    <a:pt x="18" y="594"/>
                    <a:pt x="1" y="798"/>
                    <a:pt x="114" y="933"/>
                  </a:cubicBezTo>
                  <a:cubicBezTo>
                    <a:pt x="177" y="1005"/>
                    <a:pt x="265" y="1042"/>
                    <a:pt x="353" y="1042"/>
                  </a:cubicBezTo>
                  <a:cubicBezTo>
                    <a:pt x="383" y="1042"/>
                    <a:pt x="413" y="1038"/>
                    <a:pt x="441" y="1029"/>
                  </a:cubicBezTo>
                  <a:lnTo>
                    <a:pt x="441" y="1029"/>
                  </a:lnTo>
                  <a:cubicBezTo>
                    <a:pt x="390" y="1136"/>
                    <a:pt x="407" y="1272"/>
                    <a:pt x="492" y="1368"/>
                  </a:cubicBezTo>
                  <a:cubicBezTo>
                    <a:pt x="554" y="1442"/>
                    <a:pt x="642" y="1479"/>
                    <a:pt x="732" y="1479"/>
                  </a:cubicBezTo>
                  <a:cubicBezTo>
                    <a:pt x="807" y="1479"/>
                    <a:pt x="882" y="1453"/>
                    <a:pt x="944" y="1402"/>
                  </a:cubicBezTo>
                  <a:cubicBezTo>
                    <a:pt x="989" y="1362"/>
                    <a:pt x="1028" y="1306"/>
                    <a:pt x="1040" y="1249"/>
                  </a:cubicBezTo>
                  <a:cubicBezTo>
                    <a:pt x="1079" y="1261"/>
                    <a:pt x="1118" y="1267"/>
                    <a:pt x="1158" y="1267"/>
                  </a:cubicBezTo>
                  <a:cubicBezTo>
                    <a:pt x="1232" y="1267"/>
                    <a:pt x="1304" y="1245"/>
                    <a:pt x="1367" y="1193"/>
                  </a:cubicBezTo>
                  <a:cubicBezTo>
                    <a:pt x="1497" y="1080"/>
                    <a:pt x="1514" y="877"/>
                    <a:pt x="1401" y="741"/>
                  </a:cubicBezTo>
                  <a:cubicBezTo>
                    <a:pt x="1379" y="713"/>
                    <a:pt x="1350" y="690"/>
                    <a:pt x="1322" y="679"/>
                  </a:cubicBezTo>
                  <a:cubicBezTo>
                    <a:pt x="1328" y="668"/>
                    <a:pt x="1345" y="662"/>
                    <a:pt x="1350" y="656"/>
                  </a:cubicBezTo>
                  <a:cubicBezTo>
                    <a:pt x="1486" y="543"/>
                    <a:pt x="1497" y="340"/>
                    <a:pt x="1384" y="205"/>
                  </a:cubicBezTo>
                  <a:cubicBezTo>
                    <a:pt x="1323" y="131"/>
                    <a:pt x="1234" y="94"/>
                    <a:pt x="1144" y="94"/>
                  </a:cubicBezTo>
                  <a:cubicBezTo>
                    <a:pt x="1070" y="94"/>
                    <a:pt x="994" y="119"/>
                    <a:pt x="932" y="171"/>
                  </a:cubicBezTo>
                  <a:cubicBezTo>
                    <a:pt x="927" y="176"/>
                    <a:pt x="921" y="182"/>
                    <a:pt x="904" y="188"/>
                  </a:cubicBezTo>
                  <a:cubicBezTo>
                    <a:pt x="893" y="159"/>
                    <a:pt x="876" y="131"/>
                    <a:pt x="853" y="114"/>
                  </a:cubicBezTo>
                  <a:cubicBezTo>
                    <a:pt x="791" y="39"/>
                    <a:pt x="700"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2;p44"/>
            <p:cNvSpPr/>
            <p:nvPr/>
          </p:nvSpPr>
          <p:spPr>
            <a:xfrm>
              <a:off x="1446802" y="3986981"/>
              <a:ext cx="15091" cy="13100"/>
            </a:xfrm>
            <a:custGeom>
              <a:avLst/>
              <a:gdLst/>
              <a:ahLst/>
              <a:cxnLst/>
              <a:rect l="l" t="t" r="r" b="b"/>
              <a:pathLst>
                <a:path w="470" h="408" extrusionOk="0">
                  <a:moveTo>
                    <a:pt x="236" y="1"/>
                  </a:moveTo>
                  <a:cubicBezTo>
                    <a:pt x="188" y="1"/>
                    <a:pt x="140" y="17"/>
                    <a:pt x="102" y="50"/>
                  </a:cubicBezTo>
                  <a:cubicBezTo>
                    <a:pt x="18" y="123"/>
                    <a:pt x="1" y="258"/>
                    <a:pt x="80" y="343"/>
                  </a:cubicBezTo>
                  <a:cubicBezTo>
                    <a:pt x="124" y="384"/>
                    <a:pt x="182" y="407"/>
                    <a:pt x="239" y="407"/>
                  </a:cubicBezTo>
                  <a:cubicBezTo>
                    <a:pt x="285" y="407"/>
                    <a:pt x="330" y="393"/>
                    <a:pt x="368" y="360"/>
                  </a:cubicBezTo>
                  <a:cubicBezTo>
                    <a:pt x="452" y="292"/>
                    <a:pt x="469" y="157"/>
                    <a:pt x="390" y="72"/>
                  </a:cubicBezTo>
                  <a:cubicBezTo>
                    <a:pt x="353" y="25"/>
                    <a:pt x="295" y="1"/>
                    <a:pt x="236"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3;p44"/>
            <p:cNvSpPr/>
            <p:nvPr/>
          </p:nvSpPr>
          <p:spPr>
            <a:xfrm>
              <a:off x="1772087" y="3947424"/>
              <a:ext cx="49189" cy="47102"/>
            </a:xfrm>
            <a:custGeom>
              <a:avLst/>
              <a:gdLst/>
              <a:ahLst/>
              <a:cxnLst/>
              <a:rect l="l" t="t" r="r" b="b"/>
              <a:pathLst>
                <a:path w="1532" h="1467" extrusionOk="0">
                  <a:moveTo>
                    <a:pt x="921" y="0"/>
                  </a:moveTo>
                  <a:cubicBezTo>
                    <a:pt x="814" y="0"/>
                    <a:pt x="719" y="54"/>
                    <a:pt x="656" y="141"/>
                  </a:cubicBezTo>
                  <a:cubicBezTo>
                    <a:pt x="617" y="107"/>
                    <a:pt x="560" y="79"/>
                    <a:pt x="504" y="62"/>
                  </a:cubicBezTo>
                  <a:cubicBezTo>
                    <a:pt x="486" y="59"/>
                    <a:pt x="468" y="57"/>
                    <a:pt x="450" y="57"/>
                  </a:cubicBezTo>
                  <a:cubicBezTo>
                    <a:pt x="296" y="57"/>
                    <a:pt x="162" y="164"/>
                    <a:pt x="137" y="321"/>
                  </a:cubicBezTo>
                  <a:cubicBezTo>
                    <a:pt x="114" y="451"/>
                    <a:pt x="170" y="570"/>
                    <a:pt x="261" y="643"/>
                  </a:cubicBezTo>
                  <a:cubicBezTo>
                    <a:pt x="148" y="672"/>
                    <a:pt x="52" y="768"/>
                    <a:pt x="29" y="898"/>
                  </a:cubicBezTo>
                  <a:cubicBezTo>
                    <a:pt x="1" y="1073"/>
                    <a:pt x="114" y="1236"/>
                    <a:pt x="289" y="1265"/>
                  </a:cubicBezTo>
                  <a:cubicBezTo>
                    <a:pt x="307" y="1268"/>
                    <a:pt x="325" y="1269"/>
                    <a:pt x="342" y="1269"/>
                  </a:cubicBezTo>
                  <a:cubicBezTo>
                    <a:pt x="390" y="1269"/>
                    <a:pt x="434" y="1259"/>
                    <a:pt x="475" y="1242"/>
                  </a:cubicBezTo>
                  <a:cubicBezTo>
                    <a:pt x="526" y="1355"/>
                    <a:pt x="617" y="1440"/>
                    <a:pt x="735" y="1462"/>
                  </a:cubicBezTo>
                  <a:cubicBezTo>
                    <a:pt x="753" y="1465"/>
                    <a:pt x="771" y="1467"/>
                    <a:pt x="789" y="1467"/>
                  </a:cubicBezTo>
                  <a:cubicBezTo>
                    <a:pt x="942" y="1467"/>
                    <a:pt x="1077" y="1359"/>
                    <a:pt x="1102" y="1197"/>
                  </a:cubicBezTo>
                  <a:cubicBezTo>
                    <a:pt x="1108" y="1163"/>
                    <a:pt x="1108" y="1129"/>
                    <a:pt x="1102" y="1095"/>
                  </a:cubicBezTo>
                  <a:cubicBezTo>
                    <a:pt x="1119" y="1095"/>
                    <a:pt x="1125" y="1101"/>
                    <a:pt x="1136" y="1101"/>
                  </a:cubicBezTo>
                  <a:cubicBezTo>
                    <a:pt x="1155" y="1104"/>
                    <a:pt x="1173" y="1105"/>
                    <a:pt x="1191" y="1105"/>
                  </a:cubicBezTo>
                  <a:cubicBezTo>
                    <a:pt x="1348" y="1105"/>
                    <a:pt x="1478" y="998"/>
                    <a:pt x="1503" y="835"/>
                  </a:cubicBezTo>
                  <a:cubicBezTo>
                    <a:pt x="1531" y="660"/>
                    <a:pt x="1418" y="502"/>
                    <a:pt x="1243" y="468"/>
                  </a:cubicBezTo>
                  <a:cubicBezTo>
                    <a:pt x="1232" y="468"/>
                    <a:pt x="1221" y="468"/>
                    <a:pt x="1210" y="463"/>
                  </a:cubicBezTo>
                  <a:cubicBezTo>
                    <a:pt x="1221" y="434"/>
                    <a:pt x="1232" y="406"/>
                    <a:pt x="1238" y="372"/>
                  </a:cubicBezTo>
                  <a:cubicBezTo>
                    <a:pt x="1266" y="197"/>
                    <a:pt x="1153" y="33"/>
                    <a:pt x="978" y="5"/>
                  </a:cubicBezTo>
                  <a:cubicBezTo>
                    <a:pt x="959" y="2"/>
                    <a:pt x="940" y="0"/>
                    <a:pt x="921"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4;p44"/>
            <p:cNvSpPr/>
            <p:nvPr/>
          </p:nvSpPr>
          <p:spPr>
            <a:xfrm>
              <a:off x="1772087" y="3941612"/>
              <a:ext cx="49189" cy="46941"/>
            </a:xfrm>
            <a:custGeom>
              <a:avLst/>
              <a:gdLst/>
              <a:ahLst/>
              <a:cxnLst/>
              <a:rect l="l" t="t" r="r" b="b"/>
              <a:pathLst>
                <a:path w="1532" h="1462" extrusionOk="0">
                  <a:moveTo>
                    <a:pt x="921" y="1"/>
                  </a:moveTo>
                  <a:cubicBezTo>
                    <a:pt x="814" y="1"/>
                    <a:pt x="719" y="54"/>
                    <a:pt x="656" y="135"/>
                  </a:cubicBezTo>
                  <a:cubicBezTo>
                    <a:pt x="617" y="102"/>
                    <a:pt x="560" y="73"/>
                    <a:pt x="504" y="62"/>
                  </a:cubicBezTo>
                  <a:cubicBezTo>
                    <a:pt x="486" y="59"/>
                    <a:pt x="468" y="58"/>
                    <a:pt x="450" y="58"/>
                  </a:cubicBezTo>
                  <a:cubicBezTo>
                    <a:pt x="296" y="58"/>
                    <a:pt x="162" y="165"/>
                    <a:pt x="137" y="322"/>
                  </a:cubicBezTo>
                  <a:cubicBezTo>
                    <a:pt x="114" y="446"/>
                    <a:pt x="170" y="570"/>
                    <a:pt x="261" y="638"/>
                  </a:cubicBezTo>
                  <a:cubicBezTo>
                    <a:pt x="148" y="666"/>
                    <a:pt x="52" y="768"/>
                    <a:pt x="29" y="892"/>
                  </a:cubicBezTo>
                  <a:cubicBezTo>
                    <a:pt x="1" y="1067"/>
                    <a:pt x="114" y="1231"/>
                    <a:pt x="289" y="1259"/>
                  </a:cubicBezTo>
                  <a:cubicBezTo>
                    <a:pt x="308" y="1264"/>
                    <a:pt x="327" y="1266"/>
                    <a:pt x="345" y="1266"/>
                  </a:cubicBezTo>
                  <a:cubicBezTo>
                    <a:pt x="392" y="1266"/>
                    <a:pt x="435" y="1253"/>
                    <a:pt x="475" y="1237"/>
                  </a:cubicBezTo>
                  <a:cubicBezTo>
                    <a:pt x="526" y="1350"/>
                    <a:pt x="617" y="1434"/>
                    <a:pt x="735" y="1457"/>
                  </a:cubicBezTo>
                  <a:cubicBezTo>
                    <a:pt x="753" y="1460"/>
                    <a:pt x="771" y="1461"/>
                    <a:pt x="789" y="1461"/>
                  </a:cubicBezTo>
                  <a:cubicBezTo>
                    <a:pt x="942" y="1461"/>
                    <a:pt x="1077" y="1354"/>
                    <a:pt x="1102" y="1197"/>
                  </a:cubicBezTo>
                  <a:cubicBezTo>
                    <a:pt x="1108" y="1163"/>
                    <a:pt x="1108" y="1124"/>
                    <a:pt x="1102" y="1090"/>
                  </a:cubicBezTo>
                  <a:cubicBezTo>
                    <a:pt x="1119" y="1090"/>
                    <a:pt x="1125" y="1095"/>
                    <a:pt x="1136" y="1095"/>
                  </a:cubicBezTo>
                  <a:cubicBezTo>
                    <a:pt x="1155" y="1098"/>
                    <a:pt x="1173" y="1100"/>
                    <a:pt x="1191" y="1100"/>
                  </a:cubicBezTo>
                  <a:cubicBezTo>
                    <a:pt x="1348" y="1100"/>
                    <a:pt x="1478" y="993"/>
                    <a:pt x="1503" y="836"/>
                  </a:cubicBezTo>
                  <a:cubicBezTo>
                    <a:pt x="1531" y="661"/>
                    <a:pt x="1418" y="497"/>
                    <a:pt x="1243" y="469"/>
                  </a:cubicBezTo>
                  <a:cubicBezTo>
                    <a:pt x="1232" y="469"/>
                    <a:pt x="1221" y="469"/>
                    <a:pt x="1210" y="463"/>
                  </a:cubicBezTo>
                  <a:cubicBezTo>
                    <a:pt x="1221" y="435"/>
                    <a:pt x="1232" y="406"/>
                    <a:pt x="1238" y="373"/>
                  </a:cubicBezTo>
                  <a:cubicBezTo>
                    <a:pt x="1266" y="192"/>
                    <a:pt x="1153" y="34"/>
                    <a:pt x="978" y="6"/>
                  </a:cubicBezTo>
                  <a:cubicBezTo>
                    <a:pt x="959" y="2"/>
                    <a:pt x="94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5;p44"/>
            <p:cNvSpPr/>
            <p:nvPr/>
          </p:nvSpPr>
          <p:spPr>
            <a:xfrm>
              <a:off x="1789874" y="3958501"/>
              <a:ext cx="14705" cy="13164"/>
            </a:xfrm>
            <a:custGeom>
              <a:avLst/>
              <a:gdLst/>
              <a:ahLst/>
              <a:cxnLst/>
              <a:rect l="l" t="t" r="r" b="b"/>
              <a:pathLst>
                <a:path w="458" h="410" extrusionOk="0">
                  <a:moveTo>
                    <a:pt x="231" y="1"/>
                  </a:moveTo>
                  <a:cubicBezTo>
                    <a:pt x="145" y="1"/>
                    <a:pt x="66" y="54"/>
                    <a:pt x="34" y="140"/>
                  </a:cubicBezTo>
                  <a:cubicBezTo>
                    <a:pt x="0" y="248"/>
                    <a:pt x="57" y="361"/>
                    <a:pt x="164" y="400"/>
                  </a:cubicBezTo>
                  <a:cubicBezTo>
                    <a:pt x="185" y="407"/>
                    <a:pt x="206" y="410"/>
                    <a:pt x="227" y="410"/>
                  </a:cubicBezTo>
                  <a:cubicBezTo>
                    <a:pt x="313" y="410"/>
                    <a:pt x="392" y="356"/>
                    <a:pt x="424" y="270"/>
                  </a:cubicBezTo>
                  <a:cubicBezTo>
                    <a:pt x="458" y="163"/>
                    <a:pt x="401" y="50"/>
                    <a:pt x="294" y="10"/>
                  </a:cubicBezTo>
                  <a:cubicBezTo>
                    <a:pt x="273" y="4"/>
                    <a:pt x="252" y="1"/>
                    <a:pt x="23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76;p44"/>
            <p:cNvSpPr/>
            <p:nvPr/>
          </p:nvSpPr>
          <p:spPr>
            <a:xfrm>
              <a:off x="1068732" y="3930631"/>
              <a:ext cx="49349" cy="47037"/>
            </a:xfrm>
            <a:custGeom>
              <a:avLst/>
              <a:gdLst/>
              <a:ahLst/>
              <a:cxnLst/>
              <a:rect l="l" t="t" r="r" b="b"/>
              <a:pathLst>
                <a:path w="1537" h="1465" extrusionOk="0">
                  <a:moveTo>
                    <a:pt x="932" y="0"/>
                  </a:moveTo>
                  <a:cubicBezTo>
                    <a:pt x="821" y="0"/>
                    <a:pt x="721" y="54"/>
                    <a:pt x="662" y="139"/>
                  </a:cubicBezTo>
                  <a:cubicBezTo>
                    <a:pt x="616" y="105"/>
                    <a:pt x="560" y="76"/>
                    <a:pt x="504" y="65"/>
                  </a:cubicBezTo>
                  <a:cubicBezTo>
                    <a:pt x="486" y="62"/>
                    <a:pt x="468" y="61"/>
                    <a:pt x="450" y="61"/>
                  </a:cubicBezTo>
                  <a:cubicBezTo>
                    <a:pt x="296" y="61"/>
                    <a:pt x="162" y="168"/>
                    <a:pt x="136" y="325"/>
                  </a:cubicBezTo>
                  <a:cubicBezTo>
                    <a:pt x="114" y="449"/>
                    <a:pt x="170" y="573"/>
                    <a:pt x="261" y="641"/>
                  </a:cubicBezTo>
                  <a:cubicBezTo>
                    <a:pt x="148" y="669"/>
                    <a:pt x="52" y="771"/>
                    <a:pt x="29" y="895"/>
                  </a:cubicBezTo>
                  <a:cubicBezTo>
                    <a:pt x="1" y="1070"/>
                    <a:pt x="114" y="1234"/>
                    <a:pt x="295" y="1262"/>
                  </a:cubicBezTo>
                  <a:cubicBezTo>
                    <a:pt x="312" y="1267"/>
                    <a:pt x="330" y="1269"/>
                    <a:pt x="347" y="1269"/>
                  </a:cubicBezTo>
                  <a:cubicBezTo>
                    <a:pt x="391" y="1269"/>
                    <a:pt x="435" y="1256"/>
                    <a:pt x="475" y="1240"/>
                  </a:cubicBezTo>
                  <a:cubicBezTo>
                    <a:pt x="526" y="1353"/>
                    <a:pt x="616" y="1437"/>
                    <a:pt x="735" y="1460"/>
                  </a:cubicBezTo>
                  <a:cubicBezTo>
                    <a:pt x="754" y="1463"/>
                    <a:pt x="772" y="1464"/>
                    <a:pt x="790" y="1464"/>
                  </a:cubicBezTo>
                  <a:cubicBezTo>
                    <a:pt x="947" y="1464"/>
                    <a:pt x="1077" y="1357"/>
                    <a:pt x="1102" y="1200"/>
                  </a:cubicBezTo>
                  <a:cubicBezTo>
                    <a:pt x="1113" y="1166"/>
                    <a:pt x="1113" y="1127"/>
                    <a:pt x="1102" y="1093"/>
                  </a:cubicBezTo>
                  <a:cubicBezTo>
                    <a:pt x="1119" y="1093"/>
                    <a:pt x="1125" y="1099"/>
                    <a:pt x="1142" y="1099"/>
                  </a:cubicBezTo>
                  <a:cubicBezTo>
                    <a:pt x="1160" y="1102"/>
                    <a:pt x="1178" y="1103"/>
                    <a:pt x="1195" y="1103"/>
                  </a:cubicBezTo>
                  <a:cubicBezTo>
                    <a:pt x="1349" y="1103"/>
                    <a:pt x="1483" y="996"/>
                    <a:pt x="1509" y="839"/>
                  </a:cubicBezTo>
                  <a:cubicBezTo>
                    <a:pt x="1537" y="664"/>
                    <a:pt x="1424" y="500"/>
                    <a:pt x="1243" y="472"/>
                  </a:cubicBezTo>
                  <a:cubicBezTo>
                    <a:pt x="1232" y="472"/>
                    <a:pt x="1226" y="472"/>
                    <a:pt x="1209" y="466"/>
                  </a:cubicBezTo>
                  <a:cubicBezTo>
                    <a:pt x="1226" y="438"/>
                    <a:pt x="1232" y="410"/>
                    <a:pt x="1238" y="370"/>
                  </a:cubicBezTo>
                  <a:cubicBezTo>
                    <a:pt x="1266" y="195"/>
                    <a:pt x="1153" y="37"/>
                    <a:pt x="978" y="3"/>
                  </a:cubicBezTo>
                  <a:cubicBezTo>
                    <a:pt x="962" y="1"/>
                    <a:pt x="947" y="0"/>
                    <a:pt x="932"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7;p44"/>
            <p:cNvSpPr/>
            <p:nvPr/>
          </p:nvSpPr>
          <p:spPr>
            <a:xfrm>
              <a:off x="1065649" y="3925911"/>
              <a:ext cx="49189" cy="47037"/>
            </a:xfrm>
            <a:custGeom>
              <a:avLst/>
              <a:gdLst/>
              <a:ahLst/>
              <a:cxnLst/>
              <a:rect l="l" t="t" r="r" b="b"/>
              <a:pathLst>
                <a:path w="1532" h="1465" extrusionOk="0">
                  <a:moveTo>
                    <a:pt x="928" y="0"/>
                  </a:moveTo>
                  <a:cubicBezTo>
                    <a:pt x="821" y="0"/>
                    <a:pt x="721" y="54"/>
                    <a:pt x="656" y="139"/>
                  </a:cubicBezTo>
                  <a:cubicBezTo>
                    <a:pt x="616" y="105"/>
                    <a:pt x="560" y="77"/>
                    <a:pt x="504" y="60"/>
                  </a:cubicBezTo>
                  <a:cubicBezTo>
                    <a:pt x="485" y="57"/>
                    <a:pt x="467" y="55"/>
                    <a:pt x="449" y="55"/>
                  </a:cubicBezTo>
                  <a:cubicBezTo>
                    <a:pt x="292" y="55"/>
                    <a:pt x="161" y="163"/>
                    <a:pt x="131" y="325"/>
                  </a:cubicBezTo>
                  <a:cubicBezTo>
                    <a:pt x="114" y="449"/>
                    <a:pt x="170" y="568"/>
                    <a:pt x="261" y="641"/>
                  </a:cubicBezTo>
                  <a:cubicBezTo>
                    <a:pt x="148" y="670"/>
                    <a:pt x="46" y="766"/>
                    <a:pt x="29" y="895"/>
                  </a:cubicBezTo>
                  <a:cubicBezTo>
                    <a:pt x="1" y="1071"/>
                    <a:pt x="114" y="1234"/>
                    <a:pt x="289" y="1263"/>
                  </a:cubicBezTo>
                  <a:cubicBezTo>
                    <a:pt x="306" y="1266"/>
                    <a:pt x="322" y="1267"/>
                    <a:pt x="339" y="1267"/>
                  </a:cubicBezTo>
                  <a:cubicBezTo>
                    <a:pt x="384" y="1267"/>
                    <a:pt x="430" y="1257"/>
                    <a:pt x="475" y="1240"/>
                  </a:cubicBezTo>
                  <a:cubicBezTo>
                    <a:pt x="520" y="1353"/>
                    <a:pt x="616" y="1438"/>
                    <a:pt x="735" y="1460"/>
                  </a:cubicBezTo>
                  <a:cubicBezTo>
                    <a:pt x="753" y="1463"/>
                    <a:pt x="771" y="1465"/>
                    <a:pt x="789" y="1465"/>
                  </a:cubicBezTo>
                  <a:cubicBezTo>
                    <a:pt x="942" y="1465"/>
                    <a:pt x="1077" y="1357"/>
                    <a:pt x="1102" y="1200"/>
                  </a:cubicBezTo>
                  <a:cubicBezTo>
                    <a:pt x="1108" y="1161"/>
                    <a:pt x="1108" y="1127"/>
                    <a:pt x="1102" y="1093"/>
                  </a:cubicBezTo>
                  <a:cubicBezTo>
                    <a:pt x="1113" y="1093"/>
                    <a:pt x="1125" y="1099"/>
                    <a:pt x="1136" y="1099"/>
                  </a:cubicBezTo>
                  <a:cubicBezTo>
                    <a:pt x="1154" y="1102"/>
                    <a:pt x="1172" y="1103"/>
                    <a:pt x="1190" y="1103"/>
                  </a:cubicBezTo>
                  <a:cubicBezTo>
                    <a:pt x="1343" y="1103"/>
                    <a:pt x="1478" y="996"/>
                    <a:pt x="1503" y="839"/>
                  </a:cubicBezTo>
                  <a:cubicBezTo>
                    <a:pt x="1531" y="658"/>
                    <a:pt x="1418" y="500"/>
                    <a:pt x="1243" y="472"/>
                  </a:cubicBezTo>
                  <a:cubicBezTo>
                    <a:pt x="1226" y="472"/>
                    <a:pt x="1221" y="472"/>
                    <a:pt x="1209" y="466"/>
                  </a:cubicBezTo>
                  <a:cubicBezTo>
                    <a:pt x="1221" y="432"/>
                    <a:pt x="1226" y="410"/>
                    <a:pt x="1238" y="370"/>
                  </a:cubicBezTo>
                  <a:cubicBezTo>
                    <a:pt x="1266" y="195"/>
                    <a:pt x="1153" y="31"/>
                    <a:pt x="972" y="3"/>
                  </a:cubicBezTo>
                  <a:cubicBezTo>
                    <a:pt x="958" y="1"/>
                    <a:pt x="943" y="0"/>
                    <a:pt x="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8;p44"/>
            <p:cNvSpPr/>
            <p:nvPr/>
          </p:nvSpPr>
          <p:spPr>
            <a:xfrm>
              <a:off x="1083790" y="3942928"/>
              <a:ext cx="13999" cy="12971"/>
            </a:xfrm>
            <a:custGeom>
              <a:avLst/>
              <a:gdLst/>
              <a:ahLst/>
              <a:cxnLst/>
              <a:rect l="l" t="t" r="r" b="b"/>
              <a:pathLst>
                <a:path w="436" h="404" extrusionOk="0">
                  <a:moveTo>
                    <a:pt x="216" y="0"/>
                  </a:moveTo>
                  <a:cubicBezTo>
                    <a:pt x="118" y="0"/>
                    <a:pt x="33" y="73"/>
                    <a:pt x="23" y="168"/>
                  </a:cubicBezTo>
                  <a:cubicBezTo>
                    <a:pt x="1" y="275"/>
                    <a:pt x="80" y="377"/>
                    <a:pt x="181" y="399"/>
                  </a:cubicBezTo>
                  <a:cubicBezTo>
                    <a:pt x="194" y="402"/>
                    <a:pt x="207" y="403"/>
                    <a:pt x="220" y="403"/>
                  </a:cubicBezTo>
                  <a:cubicBezTo>
                    <a:pt x="318" y="403"/>
                    <a:pt x="403" y="330"/>
                    <a:pt x="413" y="236"/>
                  </a:cubicBezTo>
                  <a:cubicBezTo>
                    <a:pt x="435" y="123"/>
                    <a:pt x="362" y="21"/>
                    <a:pt x="255" y="4"/>
                  </a:cubicBezTo>
                  <a:cubicBezTo>
                    <a:pt x="242" y="1"/>
                    <a:pt x="229" y="0"/>
                    <a:pt x="216"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9;p44"/>
            <p:cNvSpPr/>
            <p:nvPr/>
          </p:nvSpPr>
          <p:spPr>
            <a:xfrm>
              <a:off x="1197131" y="3796709"/>
              <a:ext cx="259140" cy="52560"/>
            </a:xfrm>
            <a:custGeom>
              <a:avLst/>
              <a:gdLst/>
              <a:ahLst/>
              <a:cxnLst/>
              <a:rect l="l" t="t" r="r" b="b"/>
              <a:pathLst>
                <a:path w="8071" h="1637" extrusionOk="0">
                  <a:moveTo>
                    <a:pt x="4078" y="1"/>
                  </a:moveTo>
                  <a:cubicBezTo>
                    <a:pt x="2203" y="1"/>
                    <a:pt x="802" y="289"/>
                    <a:pt x="254" y="424"/>
                  </a:cubicBezTo>
                  <a:cubicBezTo>
                    <a:pt x="85" y="458"/>
                    <a:pt x="0" y="486"/>
                    <a:pt x="0" y="486"/>
                  </a:cubicBezTo>
                  <a:cubicBezTo>
                    <a:pt x="0" y="486"/>
                    <a:pt x="1002" y="1636"/>
                    <a:pt x="3706" y="1636"/>
                  </a:cubicBezTo>
                  <a:cubicBezTo>
                    <a:pt x="3844" y="1636"/>
                    <a:pt x="3987" y="1633"/>
                    <a:pt x="4134" y="1627"/>
                  </a:cubicBezTo>
                  <a:cubicBezTo>
                    <a:pt x="7178" y="1508"/>
                    <a:pt x="8070" y="486"/>
                    <a:pt x="8070" y="486"/>
                  </a:cubicBezTo>
                  <a:cubicBezTo>
                    <a:pt x="8070" y="486"/>
                    <a:pt x="7986" y="458"/>
                    <a:pt x="7833" y="424"/>
                  </a:cubicBezTo>
                  <a:cubicBezTo>
                    <a:pt x="7325" y="289"/>
                    <a:pt x="5998" y="1"/>
                    <a:pt x="4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0;p44"/>
            <p:cNvSpPr/>
            <p:nvPr/>
          </p:nvSpPr>
          <p:spPr>
            <a:xfrm>
              <a:off x="1215079" y="3777797"/>
              <a:ext cx="129297" cy="140053"/>
            </a:xfrm>
            <a:custGeom>
              <a:avLst/>
              <a:gdLst/>
              <a:ahLst/>
              <a:cxnLst/>
              <a:rect l="l" t="t" r="r" b="b"/>
              <a:pathLst>
                <a:path w="4027" h="4362" extrusionOk="0">
                  <a:moveTo>
                    <a:pt x="1417" y="0"/>
                  </a:moveTo>
                  <a:cubicBezTo>
                    <a:pt x="1321" y="0"/>
                    <a:pt x="1227" y="13"/>
                    <a:pt x="1135" y="42"/>
                  </a:cubicBezTo>
                  <a:cubicBezTo>
                    <a:pt x="774" y="166"/>
                    <a:pt x="514" y="505"/>
                    <a:pt x="339" y="928"/>
                  </a:cubicBezTo>
                  <a:cubicBezTo>
                    <a:pt x="34" y="1663"/>
                    <a:pt x="0" y="2651"/>
                    <a:pt x="175" y="3216"/>
                  </a:cubicBezTo>
                  <a:cubicBezTo>
                    <a:pt x="399" y="3921"/>
                    <a:pt x="1085" y="4362"/>
                    <a:pt x="1850" y="4362"/>
                  </a:cubicBezTo>
                  <a:cubicBezTo>
                    <a:pt x="2053" y="4362"/>
                    <a:pt x="2261" y="4331"/>
                    <a:pt x="2468" y="4266"/>
                  </a:cubicBezTo>
                  <a:cubicBezTo>
                    <a:pt x="3457" y="3955"/>
                    <a:pt x="4027" y="2978"/>
                    <a:pt x="3739" y="2086"/>
                  </a:cubicBezTo>
                  <a:cubicBezTo>
                    <a:pt x="3677" y="1877"/>
                    <a:pt x="3558" y="1646"/>
                    <a:pt x="3400" y="1414"/>
                  </a:cubicBezTo>
                  <a:cubicBezTo>
                    <a:pt x="2933" y="718"/>
                    <a:pt x="2124" y="0"/>
                    <a:pt x="1417" y="0"/>
                  </a:cubicBezTo>
                  <a:close/>
                </a:path>
              </a:pathLst>
            </a:custGeom>
            <a:solidFill>
              <a:srgbClr val="1E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1;p44"/>
            <p:cNvSpPr/>
            <p:nvPr/>
          </p:nvSpPr>
          <p:spPr>
            <a:xfrm>
              <a:off x="1225964" y="3777958"/>
              <a:ext cx="98474" cy="63990"/>
            </a:xfrm>
            <a:custGeom>
              <a:avLst/>
              <a:gdLst/>
              <a:ahLst/>
              <a:cxnLst/>
              <a:rect l="l" t="t" r="r" b="b"/>
              <a:pathLst>
                <a:path w="3067" h="1993" extrusionOk="0">
                  <a:moveTo>
                    <a:pt x="1079" y="1"/>
                  </a:moveTo>
                  <a:cubicBezTo>
                    <a:pt x="983" y="1"/>
                    <a:pt x="888" y="14"/>
                    <a:pt x="796" y="43"/>
                  </a:cubicBezTo>
                  <a:cubicBezTo>
                    <a:pt x="435" y="167"/>
                    <a:pt x="175" y="506"/>
                    <a:pt x="0" y="929"/>
                  </a:cubicBezTo>
                  <a:cubicBezTo>
                    <a:pt x="247" y="1587"/>
                    <a:pt x="909" y="1993"/>
                    <a:pt x="1642" y="1993"/>
                  </a:cubicBezTo>
                  <a:cubicBezTo>
                    <a:pt x="1847" y="1993"/>
                    <a:pt x="2057" y="1961"/>
                    <a:pt x="2265" y="1895"/>
                  </a:cubicBezTo>
                  <a:cubicBezTo>
                    <a:pt x="2581" y="1799"/>
                    <a:pt x="2852" y="1629"/>
                    <a:pt x="3067" y="1415"/>
                  </a:cubicBezTo>
                  <a:cubicBezTo>
                    <a:pt x="2595" y="714"/>
                    <a:pt x="1786" y="1"/>
                    <a:pt x="1079" y="1"/>
                  </a:cubicBezTo>
                  <a:close/>
                </a:path>
              </a:pathLst>
            </a:custGeom>
            <a:solidFill>
              <a:srgbClr val="2FC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2;p44"/>
            <p:cNvSpPr/>
            <p:nvPr/>
          </p:nvSpPr>
          <p:spPr>
            <a:xfrm>
              <a:off x="1258232" y="3786242"/>
              <a:ext cx="25044" cy="17627"/>
            </a:xfrm>
            <a:custGeom>
              <a:avLst/>
              <a:gdLst/>
              <a:ahLst/>
              <a:cxnLst/>
              <a:rect l="l" t="t" r="r" b="b"/>
              <a:pathLst>
                <a:path w="780" h="549" extrusionOk="0">
                  <a:moveTo>
                    <a:pt x="306" y="1"/>
                  </a:moveTo>
                  <a:cubicBezTo>
                    <a:pt x="188" y="1"/>
                    <a:pt x="86" y="48"/>
                    <a:pt x="51" y="140"/>
                  </a:cubicBezTo>
                  <a:cubicBezTo>
                    <a:pt x="0" y="276"/>
                    <a:pt x="108" y="445"/>
                    <a:pt x="300" y="513"/>
                  </a:cubicBezTo>
                  <a:cubicBezTo>
                    <a:pt x="358" y="537"/>
                    <a:pt x="419" y="548"/>
                    <a:pt x="475" y="548"/>
                  </a:cubicBezTo>
                  <a:cubicBezTo>
                    <a:pt x="593" y="548"/>
                    <a:pt x="695" y="499"/>
                    <a:pt x="729" y="411"/>
                  </a:cubicBezTo>
                  <a:cubicBezTo>
                    <a:pt x="780" y="276"/>
                    <a:pt x="672" y="106"/>
                    <a:pt x="480" y="33"/>
                  </a:cubicBezTo>
                  <a:cubicBezTo>
                    <a:pt x="422" y="11"/>
                    <a:pt x="363" y="1"/>
                    <a:pt x="306"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3;p44"/>
            <p:cNvSpPr/>
            <p:nvPr/>
          </p:nvSpPr>
          <p:spPr>
            <a:xfrm>
              <a:off x="1284336" y="3801814"/>
              <a:ext cx="13806" cy="10307"/>
            </a:xfrm>
            <a:custGeom>
              <a:avLst/>
              <a:gdLst/>
              <a:ahLst/>
              <a:cxnLst/>
              <a:rect l="l" t="t" r="r" b="b"/>
              <a:pathLst>
                <a:path w="430" h="321" extrusionOk="0">
                  <a:moveTo>
                    <a:pt x="158" y="1"/>
                  </a:moveTo>
                  <a:cubicBezTo>
                    <a:pt x="109" y="1"/>
                    <a:pt x="67" y="19"/>
                    <a:pt x="46" y="56"/>
                  </a:cubicBezTo>
                  <a:cubicBezTo>
                    <a:pt x="1" y="130"/>
                    <a:pt x="51" y="226"/>
                    <a:pt x="147" y="282"/>
                  </a:cubicBezTo>
                  <a:cubicBezTo>
                    <a:pt x="194" y="308"/>
                    <a:pt x="241" y="321"/>
                    <a:pt x="283" y="321"/>
                  </a:cubicBezTo>
                  <a:cubicBezTo>
                    <a:pt x="333" y="321"/>
                    <a:pt x="374" y="302"/>
                    <a:pt x="396" y="265"/>
                  </a:cubicBezTo>
                  <a:cubicBezTo>
                    <a:pt x="430" y="192"/>
                    <a:pt x="390" y="96"/>
                    <a:pt x="289" y="39"/>
                  </a:cubicBezTo>
                  <a:cubicBezTo>
                    <a:pt x="245" y="14"/>
                    <a:pt x="199" y="1"/>
                    <a:pt x="158"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4;p44"/>
            <p:cNvSpPr/>
            <p:nvPr/>
          </p:nvSpPr>
          <p:spPr>
            <a:xfrm>
              <a:off x="1310279" y="3770701"/>
              <a:ext cx="133471" cy="131833"/>
            </a:xfrm>
            <a:custGeom>
              <a:avLst/>
              <a:gdLst/>
              <a:ahLst/>
              <a:cxnLst/>
              <a:rect l="l" t="t" r="r" b="b"/>
              <a:pathLst>
                <a:path w="4157" h="4106" extrusionOk="0">
                  <a:moveTo>
                    <a:pt x="2045" y="1"/>
                  </a:moveTo>
                  <a:cubicBezTo>
                    <a:pt x="1558" y="1"/>
                    <a:pt x="1094" y="193"/>
                    <a:pt x="780" y="573"/>
                  </a:cubicBezTo>
                  <a:cubicBezTo>
                    <a:pt x="514" y="895"/>
                    <a:pt x="266" y="1460"/>
                    <a:pt x="147" y="2036"/>
                  </a:cubicBezTo>
                  <a:cubicBezTo>
                    <a:pt x="0" y="2759"/>
                    <a:pt x="40" y="3504"/>
                    <a:pt x="486" y="3872"/>
                  </a:cubicBezTo>
                  <a:cubicBezTo>
                    <a:pt x="686" y="4036"/>
                    <a:pt x="950" y="4106"/>
                    <a:pt x="1242" y="4106"/>
                  </a:cubicBezTo>
                  <a:cubicBezTo>
                    <a:pt x="2110" y="4106"/>
                    <a:pt x="3227" y="3493"/>
                    <a:pt x="3671" y="2957"/>
                  </a:cubicBezTo>
                  <a:cubicBezTo>
                    <a:pt x="4157" y="2364"/>
                    <a:pt x="4134" y="1505"/>
                    <a:pt x="3677" y="867"/>
                  </a:cubicBezTo>
                  <a:cubicBezTo>
                    <a:pt x="3569" y="715"/>
                    <a:pt x="3451" y="585"/>
                    <a:pt x="3304" y="461"/>
                  </a:cubicBezTo>
                  <a:cubicBezTo>
                    <a:pt x="2927" y="153"/>
                    <a:pt x="2477" y="1"/>
                    <a:pt x="2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5;p44"/>
            <p:cNvSpPr/>
            <p:nvPr/>
          </p:nvSpPr>
          <p:spPr>
            <a:xfrm>
              <a:off x="1315159" y="3770701"/>
              <a:ext cx="113179" cy="76544"/>
            </a:xfrm>
            <a:custGeom>
              <a:avLst/>
              <a:gdLst/>
              <a:ahLst/>
              <a:cxnLst/>
              <a:rect l="l" t="t" r="r" b="b"/>
              <a:pathLst>
                <a:path w="3525" h="2384" extrusionOk="0">
                  <a:moveTo>
                    <a:pt x="1904" y="1"/>
                  </a:moveTo>
                  <a:cubicBezTo>
                    <a:pt x="1418" y="1"/>
                    <a:pt x="953" y="193"/>
                    <a:pt x="639" y="573"/>
                  </a:cubicBezTo>
                  <a:cubicBezTo>
                    <a:pt x="368" y="895"/>
                    <a:pt x="119" y="1460"/>
                    <a:pt x="1" y="2036"/>
                  </a:cubicBezTo>
                  <a:cubicBezTo>
                    <a:pt x="35" y="2081"/>
                    <a:pt x="74" y="2115"/>
                    <a:pt x="114" y="2149"/>
                  </a:cubicBezTo>
                  <a:cubicBezTo>
                    <a:pt x="314" y="2314"/>
                    <a:pt x="578" y="2383"/>
                    <a:pt x="870" y="2383"/>
                  </a:cubicBezTo>
                  <a:cubicBezTo>
                    <a:pt x="1738" y="2383"/>
                    <a:pt x="2855" y="1771"/>
                    <a:pt x="3299" y="1234"/>
                  </a:cubicBezTo>
                  <a:cubicBezTo>
                    <a:pt x="3389" y="1121"/>
                    <a:pt x="3468" y="991"/>
                    <a:pt x="3525" y="856"/>
                  </a:cubicBezTo>
                  <a:cubicBezTo>
                    <a:pt x="3423" y="709"/>
                    <a:pt x="3299" y="573"/>
                    <a:pt x="3158" y="461"/>
                  </a:cubicBezTo>
                  <a:cubicBezTo>
                    <a:pt x="2783" y="153"/>
                    <a:pt x="2335" y="1"/>
                    <a:pt x="19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6;p44"/>
            <p:cNvSpPr/>
            <p:nvPr/>
          </p:nvSpPr>
          <p:spPr>
            <a:xfrm>
              <a:off x="1346176" y="3777444"/>
              <a:ext cx="34483" cy="24851"/>
            </a:xfrm>
            <a:custGeom>
              <a:avLst/>
              <a:gdLst/>
              <a:ahLst/>
              <a:cxnLst/>
              <a:rect l="l" t="t" r="r" b="b"/>
              <a:pathLst>
                <a:path w="1074" h="774" extrusionOk="0">
                  <a:moveTo>
                    <a:pt x="673" y="1"/>
                  </a:moveTo>
                  <a:cubicBezTo>
                    <a:pt x="580" y="1"/>
                    <a:pt x="477" y="25"/>
                    <a:pt x="379" y="75"/>
                  </a:cubicBezTo>
                  <a:cubicBezTo>
                    <a:pt x="130" y="205"/>
                    <a:pt x="0" y="448"/>
                    <a:pt x="96" y="618"/>
                  </a:cubicBezTo>
                  <a:cubicBezTo>
                    <a:pt x="147" y="719"/>
                    <a:pt x="264" y="774"/>
                    <a:pt x="403" y="774"/>
                  </a:cubicBezTo>
                  <a:cubicBezTo>
                    <a:pt x="497" y="774"/>
                    <a:pt x="601" y="749"/>
                    <a:pt x="701" y="697"/>
                  </a:cubicBezTo>
                  <a:cubicBezTo>
                    <a:pt x="949" y="572"/>
                    <a:pt x="1073" y="324"/>
                    <a:pt x="983" y="155"/>
                  </a:cubicBezTo>
                  <a:cubicBezTo>
                    <a:pt x="929" y="54"/>
                    <a:pt x="811" y="1"/>
                    <a:pt x="673"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87;p44"/>
            <p:cNvSpPr/>
            <p:nvPr/>
          </p:nvSpPr>
          <p:spPr>
            <a:xfrm>
              <a:off x="1331310" y="3802296"/>
              <a:ext cx="17242" cy="15701"/>
            </a:xfrm>
            <a:custGeom>
              <a:avLst/>
              <a:gdLst/>
              <a:ahLst/>
              <a:cxnLst/>
              <a:rect l="l" t="t" r="r" b="b"/>
              <a:pathLst>
                <a:path w="537" h="489" extrusionOk="0">
                  <a:moveTo>
                    <a:pt x="283" y="1"/>
                  </a:moveTo>
                  <a:cubicBezTo>
                    <a:pt x="200" y="1"/>
                    <a:pt x="118" y="45"/>
                    <a:pt x="68" y="126"/>
                  </a:cubicBezTo>
                  <a:cubicBezTo>
                    <a:pt x="0" y="250"/>
                    <a:pt x="34" y="397"/>
                    <a:pt x="141" y="459"/>
                  </a:cubicBezTo>
                  <a:cubicBezTo>
                    <a:pt x="177" y="479"/>
                    <a:pt x="216" y="488"/>
                    <a:pt x="254" y="488"/>
                  </a:cubicBezTo>
                  <a:cubicBezTo>
                    <a:pt x="336" y="488"/>
                    <a:pt x="417" y="444"/>
                    <a:pt x="463" y="363"/>
                  </a:cubicBezTo>
                  <a:cubicBezTo>
                    <a:pt x="537" y="239"/>
                    <a:pt x="509" y="92"/>
                    <a:pt x="396" y="30"/>
                  </a:cubicBezTo>
                  <a:cubicBezTo>
                    <a:pt x="360" y="10"/>
                    <a:pt x="321" y="1"/>
                    <a:pt x="283"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88;p44"/>
            <p:cNvSpPr/>
            <p:nvPr/>
          </p:nvSpPr>
          <p:spPr>
            <a:xfrm>
              <a:off x="1167560" y="3812121"/>
              <a:ext cx="299948" cy="165322"/>
            </a:xfrm>
            <a:custGeom>
              <a:avLst/>
              <a:gdLst/>
              <a:ahLst/>
              <a:cxnLst/>
              <a:rect l="l" t="t" r="r" b="b"/>
              <a:pathLst>
                <a:path w="9342" h="5149" extrusionOk="0">
                  <a:moveTo>
                    <a:pt x="916" y="1"/>
                  </a:moveTo>
                  <a:cubicBezTo>
                    <a:pt x="870" y="142"/>
                    <a:pt x="837" y="272"/>
                    <a:pt x="803" y="402"/>
                  </a:cubicBezTo>
                  <a:cubicBezTo>
                    <a:pt x="1" y="3575"/>
                    <a:pt x="2316" y="5145"/>
                    <a:pt x="4953" y="5145"/>
                  </a:cubicBezTo>
                  <a:cubicBezTo>
                    <a:pt x="5016" y="5147"/>
                    <a:pt x="5079" y="5148"/>
                    <a:pt x="5142" y="5148"/>
                  </a:cubicBezTo>
                  <a:cubicBezTo>
                    <a:pt x="7048" y="5148"/>
                    <a:pt x="9226" y="4312"/>
                    <a:pt x="9319" y="1983"/>
                  </a:cubicBezTo>
                  <a:cubicBezTo>
                    <a:pt x="9341" y="1413"/>
                    <a:pt x="9245" y="763"/>
                    <a:pt x="8980" y="1"/>
                  </a:cubicBezTo>
                  <a:cubicBezTo>
                    <a:pt x="8980" y="1"/>
                    <a:pt x="8093" y="1017"/>
                    <a:pt x="5049" y="1141"/>
                  </a:cubicBezTo>
                  <a:cubicBezTo>
                    <a:pt x="4901" y="1148"/>
                    <a:pt x="4756" y="1151"/>
                    <a:pt x="4616" y="1151"/>
                  </a:cubicBezTo>
                  <a:cubicBezTo>
                    <a:pt x="1954" y="1151"/>
                    <a:pt x="948" y="33"/>
                    <a:pt x="9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89;p44"/>
            <p:cNvSpPr/>
            <p:nvPr/>
          </p:nvSpPr>
          <p:spPr>
            <a:xfrm>
              <a:off x="1186632" y="3675758"/>
              <a:ext cx="280876" cy="273749"/>
            </a:xfrm>
            <a:custGeom>
              <a:avLst/>
              <a:gdLst/>
              <a:ahLst/>
              <a:cxnLst/>
              <a:rect l="l" t="t" r="r" b="b"/>
              <a:pathLst>
                <a:path w="8748" h="8526" extrusionOk="0">
                  <a:moveTo>
                    <a:pt x="4359" y="814"/>
                  </a:moveTo>
                  <a:cubicBezTo>
                    <a:pt x="4614" y="814"/>
                    <a:pt x="4856" y="848"/>
                    <a:pt x="5099" y="927"/>
                  </a:cubicBezTo>
                  <a:cubicBezTo>
                    <a:pt x="5461" y="1034"/>
                    <a:pt x="5805" y="1226"/>
                    <a:pt x="6104" y="1464"/>
                  </a:cubicBezTo>
                  <a:cubicBezTo>
                    <a:pt x="6398" y="1689"/>
                    <a:pt x="6658" y="1972"/>
                    <a:pt x="6878" y="2288"/>
                  </a:cubicBezTo>
                  <a:cubicBezTo>
                    <a:pt x="7110" y="2621"/>
                    <a:pt x="7290" y="2988"/>
                    <a:pt x="7426" y="3384"/>
                  </a:cubicBezTo>
                  <a:cubicBezTo>
                    <a:pt x="7539" y="3722"/>
                    <a:pt x="7618" y="4084"/>
                    <a:pt x="7641" y="4445"/>
                  </a:cubicBezTo>
                  <a:cubicBezTo>
                    <a:pt x="7646" y="4541"/>
                    <a:pt x="7646" y="4643"/>
                    <a:pt x="7646" y="4739"/>
                  </a:cubicBezTo>
                  <a:cubicBezTo>
                    <a:pt x="7059" y="5021"/>
                    <a:pt x="6059" y="5332"/>
                    <a:pt x="4461" y="5394"/>
                  </a:cubicBezTo>
                  <a:cubicBezTo>
                    <a:pt x="4314" y="5400"/>
                    <a:pt x="4172" y="5403"/>
                    <a:pt x="4034" y="5403"/>
                  </a:cubicBezTo>
                  <a:cubicBezTo>
                    <a:pt x="2575" y="5403"/>
                    <a:pt x="1606" y="5066"/>
                    <a:pt x="1033" y="4756"/>
                  </a:cubicBezTo>
                  <a:lnTo>
                    <a:pt x="1033" y="4705"/>
                  </a:lnTo>
                  <a:cubicBezTo>
                    <a:pt x="1033" y="4632"/>
                    <a:pt x="1033" y="4564"/>
                    <a:pt x="1039" y="4491"/>
                  </a:cubicBezTo>
                  <a:cubicBezTo>
                    <a:pt x="1056" y="4095"/>
                    <a:pt x="1112" y="3739"/>
                    <a:pt x="1203" y="3401"/>
                  </a:cubicBezTo>
                  <a:cubicBezTo>
                    <a:pt x="1304" y="2994"/>
                    <a:pt x="1468" y="2638"/>
                    <a:pt x="1666" y="2328"/>
                  </a:cubicBezTo>
                  <a:cubicBezTo>
                    <a:pt x="1892" y="1972"/>
                    <a:pt x="2168" y="1678"/>
                    <a:pt x="2473" y="1441"/>
                  </a:cubicBezTo>
                  <a:cubicBezTo>
                    <a:pt x="2874" y="1142"/>
                    <a:pt x="3332" y="944"/>
                    <a:pt x="3829" y="859"/>
                  </a:cubicBezTo>
                  <a:cubicBezTo>
                    <a:pt x="4004" y="831"/>
                    <a:pt x="4179" y="814"/>
                    <a:pt x="4359" y="814"/>
                  </a:cubicBezTo>
                  <a:close/>
                  <a:moveTo>
                    <a:pt x="4359" y="1"/>
                  </a:moveTo>
                  <a:cubicBezTo>
                    <a:pt x="4173" y="1"/>
                    <a:pt x="3987" y="18"/>
                    <a:pt x="3806" y="46"/>
                  </a:cubicBezTo>
                  <a:cubicBezTo>
                    <a:pt x="3236" y="131"/>
                    <a:pt x="2699" y="334"/>
                    <a:pt x="2225" y="645"/>
                  </a:cubicBezTo>
                  <a:cubicBezTo>
                    <a:pt x="1863" y="876"/>
                    <a:pt x="1547" y="1176"/>
                    <a:pt x="1282" y="1509"/>
                  </a:cubicBezTo>
                  <a:cubicBezTo>
                    <a:pt x="1016" y="1831"/>
                    <a:pt x="802" y="2203"/>
                    <a:pt x="638" y="2610"/>
                  </a:cubicBezTo>
                  <a:cubicBezTo>
                    <a:pt x="468" y="3022"/>
                    <a:pt x="367" y="3474"/>
                    <a:pt x="333" y="3948"/>
                  </a:cubicBezTo>
                  <a:cubicBezTo>
                    <a:pt x="327" y="4050"/>
                    <a:pt x="327" y="4146"/>
                    <a:pt x="327" y="4248"/>
                  </a:cubicBezTo>
                  <a:cubicBezTo>
                    <a:pt x="282" y="4378"/>
                    <a:pt x="243" y="4513"/>
                    <a:pt x="214" y="4649"/>
                  </a:cubicBezTo>
                  <a:cubicBezTo>
                    <a:pt x="0" y="7241"/>
                    <a:pt x="2119" y="8523"/>
                    <a:pt x="4496" y="8523"/>
                  </a:cubicBezTo>
                  <a:cubicBezTo>
                    <a:pt x="4501" y="8523"/>
                    <a:pt x="4507" y="8523"/>
                    <a:pt x="4512" y="8523"/>
                  </a:cubicBezTo>
                  <a:cubicBezTo>
                    <a:pt x="4570" y="8524"/>
                    <a:pt x="4629" y="8525"/>
                    <a:pt x="4687" y="8525"/>
                  </a:cubicBezTo>
                  <a:cubicBezTo>
                    <a:pt x="6340" y="8525"/>
                    <a:pt x="8202" y="7904"/>
                    <a:pt x="8736" y="6224"/>
                  </a:cubicBezTo>
                  <a:cubicBezTo>
                    <a:pt x="8747" y="5660"/>
                    <a:pt x="8651" y="5010"/>
                    <a:pt x="8397" y="4253"/>
                  </a:cubicBezTo>
                  <a:lnTo>
                    <a:pt x="8380" y="4174"/>
                  </a:lnTo>
                  <a:cubicBezTo>
                    <a:pt x="8375" y="4095"/>
                    <a:pt x="8363" y="4022"/>
                    <a:pt x="8352" y="3943"/>
                  </a:cubicBezTo>
                  <a:cubicBezTo>
                    <a:pt x="8301" y="3553"/>
                    <a:pt x="8211" y="3186"/>
                    <a:pt x="8092" y="2836"/>
                  </a:cubicBezTo>
                  <a:cubicBezTo>
                    <a:pt x="7940" y="2412"/>
                    <a:pt x="7748" y="2023"/>
                    <a:pt x="7499" y="1678"/>
                  </a:cubicBezTo>
                  <a:cubicBezTo>
                    <a:pt x="7223" y="1283"/>
                    <a:pt x="6889" y="950"/>
                    <a:pt x="6517" y="679"/>
                  </a:cubicBezTo>
                  <a:cubicBezTo>
                    <a:pt x="6144" y="419"/>
                    <a:pt x="5720" y="221"/>
                    <a:pt x="5252" y="108"/>
                  </a:cubicBezTo>
                  <a:cubicBezTo>
                    <a:pt x="4969" y="40"/>
                    <a:pt x="4670" y="1"/>
                    <a:pt x="4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0;p44"/>
            <p:cNvSpPr/>
            <p:nvPr/>
          </p:nvSpPr>
          <p:spPr>
            <a:xfrm>
              <a:off x="1382811" y="3838770"/>
              <a:ext cx="80879" cy="29635"/>
            </a:xfrm>
            <a:custGeom>
              <a:avLst/>
              <a:gdLst/>
              <a:ahLst/>
              <a:cxnLst/>
              <a:rect l="l" t="t" r="r" b="b"/>
              <a:pathLst>
                <a:path w="2519" h="923" extrusionOk="0">
                  <a:moveTo>
                    <a:pt x="2519" y="1"/>
                  </a:moveTo>
                  <a:cubicBezTo>
                    <a:pt x="2321" y="108"/>
                    <a:pt x="2124" y="215"/>
                    <a:pt x="1920" y="306"/>
                  </a:cubicBezTo>
                  <a:cubicBezTo>
                    <a:pt x="1864" y="323"/>
                    <a:pt x="1813" y="357"/>
                    <a:pt x="1762" y="374"/>
                  </a:cubicBezTo>
                  <a:lnTo>
                    <a:pt x="1610" y="441"/>
                  </a:lnTo>
                  <a:lnTo>
                    <a:pt x="1451" y="503"/>
                  </a:lnTo>
                  <a:cubicBezTo>
                    <a:pt x="1401" y="526"/>
                    <a:pt x="1344" y="537"/>
                    <a:pt x="1299" y="560"/>
                  </a:cubicBezTo>
                  <a:cubicBezTo>
                    <a:pt x="1248" y="583"/>
                    <a:pt x="1192" y="594"/>
                    <a:pt x="1141" y="616"/>
                  </a:cubicBezTo>
                  <a:cubicBezTo>
                    <a:pt x="1090" y="628"/>
                    <a:pt x="1034" y="645"/>
                    <a:pt x="983" y="667"/>
                  </a:cubicBezTo>
                  <a:cubicBezTo>
                    <a:pt x="932" y="679"/>
                    <a:pt x="881" y="701"/>
                    <a:pt x="825" y="712"/>
                  </a:cubicBezTo>
                  <a:lnTo>
                    <a:pt x="661" y="763"/>
                  </a:lnTo>
                  <a:cubicBezTo>
                    <a:pt x="441" y="820"/>
                    <a:pt x="226" y="871"/>
                    <a:pt x="6" y="910"/>
                  </a:cubicBezTo>
                  <a:cubicBezTo>
                    <a:pt x="2" y="910"/>
                    <a:pt x="1" y="915"/>
                    <a:pt x="2" y="915"/>
                  </a:cubicBezTo>
                  <a:cubicBezTo>
                    <a:pt x="3" y="915"/>
                    <a:pt x="4" y="914"/>
                    <a:pt x="6" y="910"/>
                  </a:cubicBezTo>
                  <a:lnTo>
                    <a:pt x="6" y="910"/>
                  </a:lnTo>
                  <a:cubicBezTo>
                    <a:pt x="0" y="921"/>
                    <a:pt x="0" y="921"/>
                    <a:pt x="11" y="921"/>
                  </a:cubicBezTo>
                  <a:cubicBezTo>
                    <a:pt x="31" y="922"/>
                    <a:pt x="50" y="922"/>
                    <a:pt x="69" y="922"/>
                  </a:cubicBezTo>
                  <a:cubicBezTo>
                    <a:pt x="276" y="922"/>
                    <a:pt x="482" y="895"/>
                    <a:pt x="689" y="854"/>
                  </a:cubicBezTo>
                  <a:cubicBezTo>
                    <a:pt x="802" y="831"/>
                    <a:pt x="909" y="808"/>
                    <a:pt x="1022" y="780"/>
                  </a:cubicBezTo>
                  <a:cubicBezTo>
                    <a:pt x="1079" y="763"/>
                    <a:pt x="1130" y="746"/>
                    <a:pt x="1186" y="729"/>
                  </a:cubicBezTo>
                  <a:cubicBezTo>
                    <a:pt x="1243" y="707"/>
                    <a:pt x="1288" y="690"/>
                    <a:pt x="1344" y="673"/>
                  </a:cubicBezTo>
                  <a:cubicBezTo>
                    <a:pt x="1395" y="650"/>
                    <a:pt x="1451" y="628"/>
                    <a:pt x="1502" y="605"/>
                  </a:cubicBezTo>
                  <a:cubicBezTo>
                    <a:pt x="1553" y="577"/>
                    <a:pt x="1610" y="560"/>
                    <a:pt x="1655" y="537"/>
                  </a:cubicBezTo>
                  <a:lnTo>
                    <a:pt x="1813" y="458"/>
                  </a:lnTo>
                  <a:cubicBezTo>
                    <a:pt x="1864" y="441"/>
                    <a:pt x="1909" y="413"/>
                    <a:pt x="1960" y="385"/>
                  </a:cubicBezTo>
                  <a:cubicBezTo>
                    <a:pt x="2157" y="278"/>
                    <a:pt x="2349" y="148"/>
                    <a:pt x="2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1;p44"/>
            <p:cNvSpPr/>
            <p:nvPr/>
          </p:nvSpPr>
          <p:spPr>
            <a:xfrm>
              <a:off x="1372472" y="3870140"/>
              <a:ext cx="94685" cy="36314"/>
            </a:xfrm>
            <a:custGeom>
              <a:avLst/>
              <a:gdLst/>
              <a:ahLst/>
              <a:cxnLst/>
              <a:rect l="l" t="t" r="r" b="b"/>
              <a:pathLst>
                <a:path w="2949" h="1131" extrusionOk="0">
                  <a:moveTo>
                    <a:pt x="2948" y="1"/>
                  </a:moveTo>
                  <a:lnTo>
                    <a:pt x="2948" y="1"/>
                  </a:lnTo>
                  <a:cubicBezTo>
                    <a:pt x="2728" y="159"/>
                    <a:pt x="2508" y="300"/>
                    <a:pt x="2276" y="424"/>
                  </a:cubicBezTo>
                  <a:lnTo>
                    <a:pt x="2101" y="515"/>
                  </a:lnTo>
                  <a:lnTo>
                    <a:pt x="1920" y="599"/>
                  </a:lnTo>
                  <a:lnTo>
                    <a:pt x="1740" y="679"/>
                  </a:lnTo>
                  <a:cubicBezTo>
                    <a:pt x="1677" y="707"/>
                    <a:pt x="1621" y="724"/>
                    <a:pt x="1553" y="746"/>
                  </a:cubicBezTo>
                  <a:cubicBezTo>
                    <a:pt x="1497" y="769"/>
                    <a:pt x="1435" y="791"/>
                    <a:pt x="1373" y="808"/>
                  </a:cubicBezTo>
                  <a:lnTo>
                    <a:pt x="1181" y="865"/>
                  </a:lnTo>
                  <a:cubicBezTo>
                    <a:pt x="1118" y="882"/>
                    <a:pt x="1056" y="904"/>
                    <a:pt x="989" y="916"/>
                  </a:cubicBezTo>
                  <a:lnTo>
                    <a:pt x="802" y="967"/>
                  </a:lnTo>
                  <a:cubicBezTo>
                    <a:pt x="548" y="1023"/>
                    <a:pt x="283" y="1074"/>
                    <a:pt x="23" y="1108"/>
                  </a:cubicBezTo>
                  <a:cubicBezTo>
                    <a:pt x="15" y="1108"/>
                    <a:pt x="13" y="1110"/>
                    <a:pt x="9" y="1110"/>
                  </a:cubicBezTo>
                  <a:cubicBezTo>
                    <a:pt x="6" y="1110"/>
                    <a:pt x="4" y="1110"/>
                    <a:pt x="0" y="1108"/>
                  </a:cubicBezTo>
                  <a:lnTo>
                    <a:pt x="0" y="1108"/>
                  </a:lnTo>
                  <a:cubicBezTo>
                    <a:pt x="0" y="1119"/>
                    <a:pt x="17" y="1130"/>
                    <a:pt x="23" y="1130"/>
                  </a:cubicBezTo>
                  <a:cubicBezTo>
                    <a:pt x="294" y="1130"/>
                    <a:pt x="559" y="1108"/>
                    <a:pt x="819" y="1057"/>
                  </a:cubicBezTo>
                  <a:cubicBezTo>
                    <a:pt x="887" y="1046"/>
                    <a:pt x="955" y="1029"/>
                    <a:pt x="1017" y="1017"/>
                  </a:cubicBezTo>
                  <a:cubicBezTo>
                    <a:pt x="1090" y="1000"/>
                    <a:pt x="1152" y="978"/>
                    <a:pt x="1214" y="967"/>
                  </a:cubicBezTo>
                  <a:cubicBezTo>
                    <a:pt x="1282" y="950"/>
                    <a:pt x="1344" y="933"/>
                    <a:pt x="1406" y="910"/>
                  </a:cubicBezTo>
                  <a:lnTo>
                    <a:pt x="1598" y="848"/>
                  </a:lnTo>
                  <a:cubicBezTo>
                    <a:pt x="1655" y="820"/>
                    <a:pt x="1717" y="797"/>
                    <a:pt x="1779" y="769"/>
                  </a:cubicBezTo>
                  <a:cubicBezTo>
                    <a:pt x="1847" y="741"/>
                    <a:pt x="1903" y="712"/>
                    <a:pt x="1965" y="684"/>
                  </a:cubicBezTo>
                  <a:cubicBezTo>
                    <a:pt x="2022" y="656"/>
                    <a:pt x="2084" y="622"/>
                    <a:pt x="2141" y="594"/>
                  </a:cubicBezTo>
                  <a:cubicBezTo>
                    <a:pt x="2203" y="566"/>
                    <a:pt x="2259" y="526"/>
                    <a:pt x="2316" y="492"/>
                  </a:cubicBezTo>
                  <a:cubicBezTo>
                    <a:pt x="2553" y="351"/>
                    <a:pt x="2762" y="187"/>
                    <a:pt x="29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92;p44"/>
            <p:cNvSpPr/>
            <p:nvPr/>
          </p:nvSpPr>
          <p:spPr>
            <a:xfrm>
              <a:off x="1432128" y="3802167"/>
              <a:ext cx="22861" cy="15990"/>
            </a:xfrm>
            <a:custGeom>
              <a:avLst/>
              <a:gdLst/>
              <a:ahLst/>
              <a:cxnLst/>
              <a:rect l="l" t="t" r="r" b="b"/>
              <a:pathLst>
                <a:path w="712" h="498" extrusionOk="0">
                  <a:moveTo>
                    <a:pt x="712" y="0"/>
                  </a:moveTo>
                  <a:cubicBezTo>
                    <a:pt x="644" y="28"/>
                    <a:pt x="576" y="68"/>
                    <a:pt x="514" y="102"/>
                  </a:cubicBezTo>
                  <a:cubicBezTo>
                    <a:pt x="452" y="147"/>
                    <a:pt x="396" y="181"/>
                    <a:pt x="339" y="226"/>
                  </a:cubicBezTo>
                  <a:lnTo>
                    <a:pt x="170" y="350"/>
                  </a:lnTo>
                  <a:cubicBezTo>
                    <a:pt x="113" y="401"/>
                    <a:pt x="57" y="441"/>
                    <a:pt x="0" y="497"/>
                  </a:cubicBezTo>
                  <a:cubicBezTo>
                    <a:pt x="79" y="497"/>
                    <a:pt x="147" y="486"/>
                    <a:pt x="226" y="458"/>
                  </a:cubicBezTo>
                  <a:cubicBezTo>
                    <a:pt x="294" y="429"/>
                    <a:pt x="362" y="395"/>
                    <a:pt x="424" y="350"/>
                  </a:cubicBezTo>
                  <a:cubicBezTo>
                    <a:pt x="486" y="299"/>
                    <a:pt x="542" y="254"/>
                    <a:pt x="593" y="198"/>
                  </a:cubicBezTo>
                  <a:cubicBezTo>
                    <a:pt x="644" y="130"/>
                    <a:pt x="684" y="68"/>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3;p44"/>
            <p:cNvSpPr/>
            <p:nvPr/>
          </p:nvSpPr>
          <p:spPr>
            <a:xfrm>
              <a:off x="1425418" y="3766784"/>
              <a:ext cx="21223" cy="17434"/>
            </a:xfrm>
            <a:custGeom>
              <a:avLst/>
              <a:gdLst/>
              <a:ahLst/>
              <a:cxnLst/>
              <a:rect l="l" t="t" r="r" b="b"/>
              <a:pathLst>
                <a:path w="661" h="543" extrusionOk="0">
                  <a:moveTo>
                    <a:pt x="661" y="1"/>
                  </a:moveTo>
                  <a:lnTo>
                    <a:pt x="661" y="1"/>
                  </a:lnTo>
                  <a:cubicBezTo>
                    <a:pt x="599" y="40"/>
                    <a:pt x="542" y="86"/>
                    <a:pt x="486" y="125"/>
                  </a:cubicBezTo>
                  <a:cubicBezTo>
                    <a:pt x="429" y="165"/>
                    <a:pt x="379" y="210"/>
                    <a:pt x="322" y="249"/>
                  </a:cubicBezTo>
                  <a:cubicBezTo>
                    <a:pt x="266" y="295"/>
                    <a:pt x="215" y="345"/>
                    <a:pt x="158" y="385"/>
                  </a:cubicBezTo>
                  <a:cubicBezTo>
                    <a:pt x="102" y="436"/>
                    <a:pt x="45" y="487"/>
                    <a:pt x="0" y="543"/>
                  </a:cubicBezTo>
                  <a:cubicBezTo>
                    <a:pt x="74" y="543"/>
                    <a:pt x="147" y="520"/>
                    <a:pt x="220" y="498"/>
                  </a:cubicBezTo>
                  <a:cubicBezTo>
                    <a:pt x="288" y="464"/>
                    <a:pt x="356" y="430"/>
                    <a:pt x="413" y="379"/>
                  </a:cubicBezTo>
                  <a:cubicBezTo>
                    <a:pt x="480" y="328"/>
                    <a:pt x="525" y="272"/>
                    <a:pt x="571" y="210"/>
                  </a:cubicBezTo>
                  <a:cubicBezTo>
                    <a:pt x="610" y="148"/>
                    <a:pt x="644" y="74"/>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4;p44"/>
            <p:cNvSpPr/>
            <p:nvPr/>
          </p:nvSpPr>
          <p:spPr>
            <a:xfrm>
              <a:off x="1407630" y="3729635"/>
              <a:ext cx="20003" cy="19425"/>
            </a:xfrm>
            <a:custGeom>
              <a:avLst/>
              <a:gdLst/>
              <a:ahLst/>
              <a:cxnLst/>
              <a:rect l="l" t="t" r="r" b="b"/>
              <a:pathLst>
                <a:path w="623" h="605" extrusionOk="0">
                  <a:moveTo>
                    <a:pt x="622" y="0"/>
                  </a:moveTo>
                  <a:cubicBezTo>
                    <a:pt x="560" y="40"/>
                    <a:pt x="509" y="91"/>
                    <a:pt x="453" y="141"/>
                  </a:cubicBezTo>
                  <a:cubicBezTo>
                    <a:pt x="396" y="187"/>
                    <a:pt x="345" y="237"/>
                    <a:pt x="300" y="288"/>
                  </a:cubicBezTo>
                  <a:lnTo>
                    <a:pt x="148" y="435"/>
                  </a:lnTo>
                  <a:cubicBezTo>
                    <a:pt x="102" y="486"/>
                    <a:pt x="52" y="542"/>
                    <a:pt x="1" y="604"/>
                  </a:cubicBezTo>
                  <a:cubicBezTo>
                    <a:pt x="80" y="599"/>
                    <a:pt x="148" y="571"/>
                    <a:pt x="221" y="525"/>
                  </a:cubicBezTo>
                  <a:cubicBezTo>
                    <a:pt x="289" y="491"/>
                    <a:pt x="345" y="452"/>
                    <a:pt x="402" y="395"/>
                  </a:cubicBezTo>
                  <a:cubicBezTo>
                    <a:pt x="458" y="345"/>
                    <a:pt x="509" y="283"/>
                    <a:pt x="543" y="215"/>
                  </a:cubicBezTo>
                  <a:cubicBezTo>
                    <a:pt x="582" y="147"/>
                    <a:pt x="616" y="74"/>
                    <a:pt x="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5;p44"/>
            <p:cNvSpPr/>
            <p:nvPr/>
          </p:nvSpPr>
          <p:spPr>
            <a:xfrm>
              <a:off x="1197291" y="3802520"/>
              <a:ext cx="22539" cy="17434"/>
            </a:xfrm>
            <a:custGeom>
              <a:avLst/>
              <a:gdLst/>
              <a:ahLst/>
              <a:cxnLst/>
              <a:rect l="l" t="t" r="r" b="b"/>
              <a:pathLst>
                <a:path w="702" h="543" extrusionOk="0">
                  <a:moveTo>
                    <a:pt x="1" y="0"/>
                  </a:moveTo>
                  <a:lnTo>
                    <a:pt x="1" y="0"/>
                  </a:lnTo>
                  <a:cubicBezTo>
                    <a:pt x="29" y="79"/>
                    <a:pt x="63" y="147"/>
                    <a:pt x="114" y="198"/>
                  </a:cubicBezTo>
                  <a:cubicBezTo>
                    <a:pt x="165" y="260"/>
                    <a:pt x="215" y="311"/>
                    <a:pt x="278" y="362"/>
                  </a:cubicBezTo>
                  <a:cubicBezTo>
                    <a:pt x="340" y="413"/>
                    <a:pt x="402" y="452"/>
                    <a:pt x="475" y="480"/>
                  </a:cubicBezTo>
                  <a:cubicBezTo>
                    <a:pt x="543" y="514"/>
                    <a:pt x="622" y="537"/>
                    <a:pt x="701" y="543"/>
                  </a:cubicBezTo>
                  <a:cubicBezTo>
                    <a:pt x="650" y="480"/>
                    <a:pt x="594" y="430"/>
                    <a:pt x="537" y="384"/>
                  </a:cubicBezTo>
                  <a:cubicBezTo>
                    <a:pt x="481" y="339"/>
                    <a:pt x="424" y="288"/>
                    <a:pt x="368" y="249"/>
                  </a:cubicBezTo>
                  <a:cubicBezTo>
                    <a:pt x="311" y="204"/>
                    <a:pt x="249" y="164"/>
                    <a:pt x="193" y="119"/>
                  </a:cubicBezTo>
                  <a:cubicBezTo>
                    <a:pt x="136" y="79"/>
                    <a:pt x="74" y="3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6;p44"/>
            <p:cNvSpPr/>
            <p:nvPr/>
          </p:nvSpPr>
          <p:spPr>
            <a:xfrm>
              <a:off x="1207084" y="3759720"/>
              <a:ext cx="17980" cy="25429"/>
            </a:xfrm>
            <a:custGeom>
              <a:avLst/>
              <a:gdLst/>
              <a:ahLst/>
              <a:cxnLst/>
              <a:rect l="l" t="t" r="r" b="b"/>
              <a:pathLst>
                <a:path w="560" h="792" extrusionOk="0">
                  <a:moveTo>
                    <a:pt x="1" y="1"/>
                  </a:moveTo>
                  <a:cubicBezTo>
                    <a:pt x="1" y="85"/>
                    <a:pt x="23" y="170"/>
                    <a:pt x="52" y="255"/>
                  </a:cubicBezTo>
                  <a:cubicBezTo>
                    <a:pt x="80" y="334"/>
                    <a:pt x="119" y="402"/>
                    <a:pt x="170" y="475"/>
                  </a:cubicBezTo>
                  <a:cubicBezTo>
                    <a:pt x="221" y="537"/>
                    <a:pt x="278" y="599"/>
                    <a:pt x="340" y="656"/>
                  </a:cubicBezTo>
                  <a:cubicBezTo>
                    <a:pt x="402" y="712"/>
                    <a:pt x="475" y="763"/>
                    <a:pt x="560" y="791"/>
                  </a:cubicBezTo>
                  <a:cubicBezTo>
                    <a:pt x="520" y="712"/>
                    <a:pt x="475" y="644"/>
                    <a:pt x="430" y="577"/>
                  </a:cubicBezTo>
                  <a:cubicBezTo>
                    <a:pt x="391" y="509"/>
                    <a:pt x="340" y="447"/>
                    <a:pt x="295" y="379"/>
                  </a:cubicBezTo>
                  <a:cubicBezTo>
                    <a:pt x="249" y="317"/>
                    <a:pt x="204" y="255"/>
                    <a:pt x="153" y="193"/>
                  </a:cubicBezTo>
                  <a:cubicBezTo>
                    <a:pt x="108" y="125"/>
                    <a:pt x="57" y="6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7;p44"/>
            <p:cNvSpPr/>
            <p:nvPr/>
          </p:nvSpPr>
          <p:spPr>
            <a:xfrm>
              <a:off x="1227055" y="3724370"/>
              <a:ext cx="13068" cy="26328"/>
            </a:xfrm>
            <a:custGeom>
              <a:avLst/>
              <a:gdLst/>
              <a:ahLst/>
              <a:cxnLst/>
              <a:rect l="l" t="t" r="r" b="b"/>
              <a:pathLst>
                <a:path w="407" h="820" extrusionOk="0">
                  <a:moveTo>
                    <a:pt x="23" y="0"/>
                  </a:moveTo>
                  <a:cubicBezTo>
                    <a:pt x="0" y="79"/>
                    <a:pt x="6" y="153"/>
                    <a:pt x="28" y="249"/>
                  </a:cubicBezTo>
                  <a:cubicBezTo>
                    <a:pt x="40" y="322"/>
                    <a:pt x="62" y="401"/>
                    <a:pt x="96" y="475"/>
                  </a:cubicBezTo>
                  <a:cubicBezTo>
                    <a:pt x="124" y="543"/>
                    <a:pt x="175" y="605"/>
                    <a:pt x="226" y="672"/>
                  </a:cubicBezTo>
                  <a:cubicBezTo>
                    <a:pt x="277" y="729"/>
                    <a:pt x="339" y="785"/>
                    <a:pt x="407" y="819"/>
                  </a:cubicBezTo>
                  <a:cubicBezTo>
                    <a:pt x="390" y="735"/>
                    <a:pt x="350" y="672"/>
                    <a:pt x="322" y="599"/>
                  </a:cubicBezTo>
                  <a:cubicBezTo>
                    <a:pt x="294" y="537"/>
                    <a:pt x="260" y="463"/>
                    <a:pt x="232" y="401"/>
                  </a:cubicBezTo>
                  <a:cubicBezTo>
                    <a:pt x="198" y="339"/>
                    <a:pt x="169" y="266"/>
                    <a:pt x="136" y="204"/>
                  </a:cubicBezTo>
                  <a:cubicBezTo>
                    <a:pt x="96" y="136"/>
                    <a:pt x="62" y="68"/>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98;p44"/>
            <p:cNvSpPr/>
            <p:nvPr/>
          </p:nvSpPr>
          <p:spPr>
            <a:xfrm>
              <a:off x="1257141" y="3696436"/>
              <a:ext cx="8926" cy="25590"/>
            </a:xfrm>
            <a:custGeom>
              <a:avLst/>
              <a:gdLst/>
              <a:ahLst/>
              <a:cxnLst/>
              <a:rect l="l" t="t" r="r" b="b"/>
              <a:pathLst>
                <a:path w="278" h="797" extrusionOk="0">
                  <a:moveTo>
                    <a:pt x="29" y="1"/>
                  </a:moveTo>
                  <a:cubicBezTo>
                    <a:pt x="6" y="74"/>
                    <a:pt x="1" y="148"/>
                    <a:pt x="1" y="221"/>
                  </a:cubicBezTo>
                  <a:cubicBezTo>
                    <a:pt x="1" y="300"/>
                    <a:pt x="17" y="368"/>
                    <a:pt x="34" y="441"/>
                  </a:cubicBezTo>
                  <a:cubicBezTo>
                    <a:pt x="57" y="509"/>
                    <a:pt x="85" y="571"/>
                    <a:pt x="130" y="639"/>
                  </a:cubicBezTo>
                  <a:cubicBezTo>
                    <a:pt x="170" y="695"/>
                    <a:pt x="215" y="757"/>
                    <a:pt x="277" y="797"/>
                  </a:cubicBezTo>
                  <a:cubicBezTo>
                    <a:pt x="272" y="724"/>
                    <a:pt x="249" y="656"/>
                    <a:pt x="232" y="588"/>
                  </a:cubicBezTo>
                  <a:cubicBezTo>
                    <a:pt x="215" y="515"/>
                    <a:pt x="198" y="452"/>
                    <a:pt x="176" y="390"/>
                  </a:cubicBezTo>
                  <a:lnTo>
                    <a:pt x="113" y="198"/>
                  </a:lnTo>
                  <a:cubicBezTo>
                    <a:pt x="91" y="136"/>
                    <a:pt x="63" y="74"/>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99;p44"/>
            <p:cNvSpPr/>
            <p:nvPr/>
          </p:nvSpPr>
          <p:spPr>
            <a:xfrm>
              <a:off x="1305720" y="3677042"/>
              <a:ext cx="4945" cy="26328"/>
            </a:xfrm>
            <a:custGeom>
              <a:avLst/>
              <a:gdLst/>
              <a:ahLst/>
              <a:cxnLst/>
              <a:rect l="l" t="t" r="r" b="b"/>
              <a:pathLst>
                <a:path w="154" h="820" extrusionOk="0">
                  <a:moveTo>
                    <a:pt x="103" y="0"/>
                  </a:moveTo>
                  <a:cubicBezTo>
                    <a:pt x="63" y="63"/>
                    <a:pt x="35" y="125"/>
                    <a:pt x="18" y="198"/>
                  </a:cubicBezTo>
                  <a:cubicBezTo>
                    <a:pt x="7" y="266"/>
                    <a:pt x="1" y="339"/>
                    <a:pt x="1" y="407"/>
                  </a:cubicBezTo>
                  <a:cubicBezTo>
                    <a:pt x="1" y="480"/>
                    <a:pt x="7" y="548"/>
                    <a:pt x="29" y="622"/>
                  </a:cubicBezTo>
                  <a:cubicBezTo>
                    <a:pt x="46" y="689"/>
                    <a:pt x="74" y="752"/>
                    <a:pt x="120" y="819"/>
                  </a:cubicBezTo>
                  <a:cubicBezTo>
                    <a:pt x="131" y="746"/>
                    <a:pt x="142" y="678"/>
                    <a:pt x="153" y="599"/>
                  </a:cubicBezTo>
                  <a:lnTo>
                    <a:pt x="153" y="401"/>
                  </a:lnTo>
                  <a:cubicBezTo>
                    <a:pt x="148" y="339"/>
                    <a:pt x="148" y="271"/>
                    <a:pt x="142" y="204"/>
                  </a:cubicBezTo>
                  <a:cubicBezTo>
                    <a:pt x="131" y="142"/>
                    <a:pt x="125" y="68"/>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0;p44"/>
            <p:cNvSpPr/>
            <p:nvPr/>
          </p:nvSpPr>
          <p:spPr>
            <a:xfrm>
              <a:off x="1350157" y="3679386"/>
              <a:ext cx="6550" cy="26168"/>
            </a:xfrm>
            <a:custGeom>
              <a:avLst/>
              <a:gdLst/>
              <a:ahLst/>
              <a:cxnLst/>
              <a:rect l="l" t="t" r="r" b="b"/>
              <a:pathLst>
                <a:path w="204" h="815" extrusionOk="0">
                  <a:moveTo>
                    <a:pt x="159" y="1"/>
                  </a:moveTo>
                  <a:cubicBezTo>
                    <a:pt x="125" y="63"/>
                    <a:pt x="102" y="136"/>
                    <a:pt x="85" y="198"/>
                  </a:cubicBezTo>
                  <a:cubicBezTo>
                    <a:pt x="63" y="261"/>
                    <a:pt x="46" y="334"/>
                    <a:pt x="34" y="396"/>
                  </a:cubicBezTo>
                  <a:cubicBezTo>
                    <a:pt x="18" y="470"/>
                    <a:pt x="12" y="532"/>
                    <a:pt x="6" y="605"/>
                  </a:cubicBezTo>
                  <a:cubicBezTo>
                    <a:pt x="1" y="667"/>
                    <a:pt x="1" y="735"/>
                    <a:pt x="6" y="814"/>
                  </a:cubicBezTo>
                  <a:cubicBezTo>
                    <a:pt x="63" y="758"/>
                    <a:pt x="97" y="695"/>
                    <a:pt x="125" y="633"/>
                  </a:cubicBezTo>
                  <a:cubicBezTo>
                    <a:pt x="153" y="566"/>
                    <a:pt x="176" y="498"/>
                    <a:pt x="187" y="424"/>
                  </a:cubicBezTo>
                  <a:cubicBezTo>
                    <a:pt x="198" y="357"/>
                    <a:pt x="204" y="283"/>
                    <a:pt x="204" y="215"/>
                  </a:cubicBezTo>
                  <a:cubicBezTo>
                    <a:pt x="198" y="142"/>
                    <a:pt x="187" y="74"/>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1;p44"/>
            <p:cNvSpPr/>
            <p:nvPr/>
          </p:nvSpPr>
          <p:spPr>
            <a:xfrm>
              <a:off x="1382971" y="3697527"/>
              <a:ext cx="13453" cy="25236"/>
            </a:xfrm>
            <a:custGeom>
              <a:avLst/>
              <a:gdLst/>
              <a:ahLst/>
              <a:cxnLst/>
              <a:rect l="l" t="t" r="r" b="b"/>
              <a:pathLst>
                <a:path w="419" h="786" extrusionOk="0">
                  <a:moveTo>
                    <a:pt x="407" y="1"/>
                  </a:moveTo>
                  <a:lnTo>
                    <a:pt x="407" y="1"/>
                  </a:lnTo>
                  <a:cubicBezTo>
                    <a:pt x="362" y="68"/>
                    <a:pt x="317" y="130"/>
                    <a:pt x="283" y="193"/>
                  </a:cubicBezTo>
                  <a:lnTo>
                    <a:pt x="176" y="385"/>
                  </a:lnTo>
                  <a:cubicBezTo>
                    <a:pt x="142" y="441"/>
                    <a:pt x="108" y="509"/>
                    <a:pt x="80" y="577"/>
                  </a:cubicBezTo>
                  <a:cubicBezTo>
                    <a:pt x="52" y="639"/>
                    <a:pt x="23" y="706"/>
                    <a:pt x="1" y="786"/>
                  </a:cubicBezTo>
                  <a:cubicBezTo>
                    <a:pt x="63" y="746"/>
                    <a:pt x="125" y="695"/>
                    <a:pt x="181" y="639"/>
                  </a:cubicBezTo>
                  <a:cubicBezTo>
                    <a:pt x="232" y="571"/>
                    <a:pt x="272" y="520"/>
                    <a:pt x="311" y="447"/>
                  </a:cubicBezTo>
                  <a:cubicBezTo>
                    <a:pt x="345" y="385"/>
                    <a:pt x="373" y="311"/>
                    <a:pt x="396" y="238"/>
                  </a:cubicBezTo>
                  <a:cubicBezTo>
                    <a:pt x="407" y="159"/>
                    <a:pt x="419" y="80"/>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02;p44"/>
            <p:cNvSpPr/>
            <p:nvPr/>
          </p:nvSpPr>
          <p:spPr>
            <a:xfrm>
              <a:off x="1319687" y="3682051"/>
              <a:ext cx="17274" cy="19489"/>
            </a:xfrm>
            <a:custGeom>
              <a:avLst/>
              <a:gdLst/>
              <a:ahLst/>
              <a:cxnLst/>
              <a:rect l="l" t="t" r="r" b="b"/>
              <a:pathLst>
                <a:path w="538" h="607" extrusionOk="0">
                  <a:moveTo>
                    <a:pt x="90" y="0"/>
                  </a:moveTo>
                  <a:cubicBezTo>
                    <a:pt x="72" y="0"/>
                    <a:pt x="54" y="7"/>
                    <a:pt x="46" y="19"/>
                  </a:cubicBezTo>
                  <a:cubicBezTo>
                    <a:pt x="23" y="31"/>
                    <a:pt x="18" y="53"/>
                    <a:pt x="23" y="76"/>
                  </a:cubicBezTo>
                  <a:cubicBezTo>
                    <a:pt x="63" y="240"/>
                    <a:pt x="63" y="387"/>
                    <a:pt x="18" y="522"/>
                  </a:cubicBezTo>
                  <a:cubicBezTo>
                    <a:pt x="1" y="556"/>
                    <a:pt x="23" y="584"/>
                    <a:pt x="52" y="596"/>
                  </a:cubicBezTo>
                  <a:cubicBezTo>
                    <a:pt x="57" y="607"/>
                    <a:pt x="63" y="607"/>
                    <a:pt x="74" y="607"/>
                  </a:cubicBezTo>
                  <a:cubicBezTo>
                    <a:pt x="102" y="607"/>
                    <a:pt x="119" y="590"/>
                    <a:pt x="125" y="562"/>
                  </a:cubicBezTo>
                  <a:cubicBezTo>
                    <a:pt x="170" y="443"/>
                    <a:pt x="182" y="307"/>
                    <a:pt x="165" y="166"/>
                  </a:cubicBezTo>
                  <a:lnTo>
                    <a:pt x="165" y="166"/>
                  </a:lnTo>
                  <a:cubicBezTo>
                    <a:pt x="306" y="245"/>
                    <a:pt x="385" y="353"/>
                    <a:pt x="407" y="500"/>
                  </a:cubicBezTo>
                  <a:cubicBezTo>
                    <a:pt x="418" y="530"/>
                    <a:pt x="441" y="551"/>
                    <a:pt x="471" y="551"/>
                  </a:cubicBezTo>
                  <a:cubicBezTo>
                    <a:pt x="474" y="551"/>
                    <a:pt x="477" y="551"/>
                    <a:pt x="481" y="550"/>
                  </a:cubicBezTo>
                  <a:cubicBezTo>
                    <a:pt x="515" y="539"/>
                    <a:pt x="537" y="511"/>
                    <a:pt x="532" y="477"/>
                  </a:cubicBezTo>
                  <a:cubicBezTo>
                    <a:pt x="487" y="251"/>
                    <a:pt x="345" y="104"/>
                    <a:pt x="108" y="3"/>
                  </a:cubicBezTo>
                  <a:cubicBezTo>
                    <a:pt x="102" y="1"/>
                    <a:pt x="96"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03;p44"/>
            <p:cNvSpPr/>
            <p:nvPr/>
          </p:nvSpPr>
          <p:spPr>
            <a:xfrm>
              <a:off x="1275827" y="3687317"/>
              <a:ext cx="17242" cy="19136"/>
            </a:xfrm>
            <a:custGeom>
              <a:avLst/>
              <a:gdLst/>
              <a:ahLst/>
              <a:cxnLst/>
              <a:rect l="l" t="t" r="r" b="b"/>
              <a:pathLst>
                <a:path w="537" h="596" extrusionOk="0">
                  <a:moveTo>
                    <a:pt x="87" y="0"/>
                  </a:moveTo>
                  <a:cubicBezTo>
                    <a:pt x="71" y="0"/>
                    <a:pt x="52" y="7"/>
                    <a:pt x="40" y="19"/>
                  </a:cubicBezTo>
                  <a:cubicBezTo>
                    <a:pt x="17" y="31"/>
                    <a:pt x="11" y="53"/>
                    <a:pt x="17" y="76"/>
                  </a:cubicBezTo>
                  <a:cubicBezTo>
                    <a:pt x="62" y="234"/>
                    <a:pt x="62" y="386"/>
                    <a:pt x="11" y="516"/>
                  </a:cubicBezTo>
                  <a:cubicBezTo>
                    <a:pt x="0" y="556"/>
                    <a:pt x="17" y="584"/>
                    <a:pt x="45" y="595"/>
                  </a:cubicBezTo>
                  <a:lnTo>
                    <a:pt x="68" y="595"/>
                  </a:lnTo>
                  <a:cubicBezTo>
                    <a:pt x="96" y="595"/>
                    <a:pt x="119" y="584"/>
                    <a:pt x="124" y="561"/>
                  </a:cubicBezTo>
                  <a:cubicBezTo>
                    <a:pt x="170" y="443"/>
                    <a:pt x="181" y="307"/>
                    <a:pt x="158" y="166"/>
                  </a:cubicBezTo>
                  <a:lnTo>
                    <a:pt x="158" y="166"/>
                  </a:lnTo>
                  <a:cubicBezTo>
                    <a:pt x="299" y="245"/>
                    <a:pt x="379" y="347"/>
                    <a:pt x="407" y="499"/>
                  </a:cubicBezTo>
                  <a:cubicBezTo>
                    <a:pt x="411" y="527"/>
                    <a:pt x="431" y="547"/>
                    <a:pt x="460" y="547"/>
                  </a:cubicBezTo>
                  <a:cubicBezTo>
                    <a:pt x="467" y="547"/>
                    <a:pt x="473" y="546"/>
                    <a:pt x="480" y="544"/>
                  </a:cubicBezTo>
                  <a:cubicBezTo>
                    <a:pt x="514" y="539"/>
                    <a:pt x="537" y="511"/>
                    <a:pt x="525" y="477"/>
                  </a:cubicBezTo>
                  <a:cubicBezTo>
                    <a:pt x="486" y="251"/>
                    <a:pt x="345" y="104"/>
                    <a:pt x="102" y="2"/>
                  </a:cubicBezTo>
                  <a:cubicBezTo>
                    <a:pt x="98" y="1"/>
                    <a:pt x="93"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04;p44"/>
            <p:cNvSpPr/>
            <p:nvPr/>
          </p:nvSpPr>
          <p:spPr>
            <a:xfrm>
              <a:off x="1329672" y="3613051"/>
              <a:ext cx="45528" cy="31754"/>
            </a:xfrm>
            <a:custGeom>
              <a:avLst/>
              <a:gdLst/>
              <a:ahLst/>
              <a:cxnLst/>
              <a:rect l="l" t="t" r="r" b="b"/>
              <a:pathLst>
                <a:path w="1418" h="989" extrusionOk="0">
                  <a:moveTo>
                    <a:pt x="517" y="1"/>
                  </a:moveTo>
                  <a:cubicBezTo>
                    <a:pt x="354" y="1"/>
                    <a:pt x="207" y="71"/>
                    <a:pt x="130" y="203"/>
                  </a:cubicBezTo>
                  <a:cubicBezTo>
                    <a:pt x="0" y="423"/>
                    <a:pt x="113" y="723"/>
                    <a:pt x="384" y="870"/>
                  </a:cubicBezTo>
                  <a:cubicBezTo>
                    <a:pt x="506" y="939"/>
                    <a:pt x="701" y="989"/>
                    <a:pt x="857" y="989"/>
                  </a:cubicBezTo>
                  <a:cubicBezTo>
                    <a:pt x="1033" y="989"/>
                    <a:pt x="1160" y="925"/>
                    <a:pt x="1079" y="751"/>
                  </a:cubicBezTo>
                  <a:cubicBezTo>
                    <a:pt x="1418" y="610"/>
                    <a:pt x="1096" y="231"/>
                    <a:pt x="825" y="85"/>
                  </a:cubicBezTo>
                  <a:cubicBezTo>
                    <a:pt x="725" y="28"/>
                    <a:pt x="618" y="1"/>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05;p44"/>
            <p:cNvSpPr/>
            <p:nvPr/>
          </p:nvSpPr>
          <p:spPr>
            <a:xfrm>
              <a:off x="1228853" y="3551372"/>
              <a:ext cx="128591" cy="140663"/>
            </a:xfrm>
            <a:custGeom>
              <a:avLst/>
              <a:gdLst/>
              <a:ahLst/>
              <a:cxnLst/>
              <a:rect l="l" t="t" r="r" b="b"/>
              <a:pathLst>
                <a:path w="4005" h="4381" extrusionOk="0">
                  <a:moveTo>
                    <a:pt x="2288" y="1"/>
                  </a:moveTo>
                  <a:cubicBezTo>
                    <a:pt x="1435" y="6"/>
                    <a:pt x="955" y="684"/>
                    <a:pt x="910" y="1469"/>
                  </a:cubicBezTo>
                  <a:cubicBezTo>
                    <a:pt x="870" y="2181"/>
                    <a:pt x="763" y="2661"/>
                    <a:pt x="198" y="3124"/>
                  </a:cubicBezTo>
                  <a:cubicBezTo>
                    <a:pt x="1" y="3282"/>
                    <a:pt x="1" y="3587"/>
                    <a:pt x="204" y="3745"/>
                  </a:cubicBezTo>
                  <a:cubicBezTo>
                    <a:pt x="689" y="4134"/>
                    <a:pt x="1300" y="4381"/>
                    <a:pt x="1913" y="4381"/>
                  </a:cubicBezTo>
                  <a:cubicBezTo>
                    <a:pt x="2200" y="4381"/>
                    <a:pt x="2487" y="4327"/>
                    <a:pt x="2762" y="4208"/>
                  </a:cubicBezTo>
                  <a:cubicBezTo>
                    <a:pt x="3581" y="3858"/>
                    <a:pt x="4004" y="3011"/>
                    <a:pt x="3937" y="2136"/>
                  </a:cubicBezTo>
                  <a:cubicBezTo>
                    <a:pt x="3869" y="1209"/>
                    <a:pt x="3372" y="1"/>
                    <a:pt x="2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06;p44"/>
            <p:cNvSpPr/>
            <p:nvPr/>
          </p:nvSpPr>
          <p:spPr>
            <a:xfrm>
              <a:off x="1224134" y="3623454"/>
              <a:ext cx="45561" cy="31819"/>
            </a:xfrm>
            <a:custGeom>
              <a:avLst/>
              <a:gdLst/>
              <a:ahLst/>
              <a:cxnLst/>
              <a:rect l="l" t="t" r="r" b="b"/>
              <a:pathLst>
                <a:path w="1419" h="991" extrusionOk="0">
                  <a:moveTo>
                    <a:pt x="906" y="1"/>
                  </a:moveTo>
                  <a:cubicBezTo>
                    <a:pt x="803" y="1"/>
                    <a:pt x="694" y="29"/>
                    <a:pt x="594" y="88"/>
                  </a:cubicBezTo>
                  <a:cubicBezTo>
                    <a:pt x="323" y="235"/>
                    <a:pt x="1" y="608"/>
                    <a:pt x="340" y="749"/>
                  </a:cubicBezTo>
                  <a:cubicBezTo>
                    <a:pt x="259" y="925"/>
                    <a:pt x="386" y="991"/>
                    <a:pt x="561" y="991"/>
                  </a:cubicBezTo>
                  <a:cubicBezTo>
                    <a:pt x="717" y="991"/>
                    <a:pt x="912" y="939"/>
                    <a:pt x="1034" y="867"/>
                  </a:cubicBezTo>
                  <a:cubicBezTo>
                    <a:pt x="1305" y="721"/>
                    <a:pt x="1418" y="427"/>
                    <a:pt x="1288" y="207"/>
                  </a:cubicBezTo>
                  <a:cubicBezTo>
                    <a:pt x="1216" y="72"/>
                    <a:pt x="1069" y="1"/>
                    <a:pt x="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07;p44"/>
            <p:cNvSpPr/>
            <p:nvPr/>
          </p:nvSpPr>
          <p:spPr>
            <a:xfrm>
              <a:off x="1280001" y="3620661"/>
              <a:ext cx="10884" cy="10884"/>
            </a:xfrm>
            <a:custGeom>
              <a:avLst/>
              <a:gdLst/>
              <a:ahLst/>
              <a:cxnLst/>
              <a:rect l="l" t="t" r="r" b="b"/>
              <a:pathLst>
                <a:path w="339" h="339" extrusionOk="0">
                  <a:moveTo>
                    <a:pt x="169" y="0"/>
                  </a:moveTo>
                  <a:cubicBezTo>
                    <a:pt x="79" y="0"/>
                    <a:pt x="0" y="79"/>
                    <a:pt x="0" y="170"/>
                  </a:cubicBezTo>
                  <a:cubicBezTo>
                    <a:pt x="0" y="266"/>
                    <a:pt x="79" y="339"/>
                    <a:pt x="169" y="339"/>
                  </a:cubicBezTo>
                  <a:cubicBezTo>
                    <a:pt x="266" y="339"/>
                    <a:pt x="339" y="266"/>
                    <a:pt x="339" y="170"/>
                  </a:cubicBezTo>
                  <a:cubicBezTo>
                    <a:pt x="339" y="79"/>
                    <a:pt x="266"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08;p44"/>
            <p:cNvSpPr/>
            <p:nvPr/>
          </p:nvSpPr>
          <p:spPr>
            <a:xfrm>
              <a:off x="1336190" y="3607593"/>
              <a:ext cx="10917" cy="10917"/>
            </a:xfrm>
            <a:custGeom>
              <a:avLst/>
              <a:gdLst/>
              <a:ahLst/>
              <a:cxnLst/>
              <a:rect l="l" t="t" r="r" b="b"/>
              <a:pathLst>
                <a:path w="340" h="340" extrusionOk="0">
                  <a:moveTo>
                    <a:pt x="170" y="0"/>
                  </a:moveTo>
                  <a:cubicBezTo>
                    <a:pt x="80" y="0"/>
                    <a:pt x="1" y="74"/>
                    <a:pt x="1" y="170"/>
                  </a:cubicBezTo>
                  <a:cubicBezTo>
                    <a:pt x="1" y="266"/>
                    <a:pt x="80" y="339"/>
                    <a:pt x="170" y="339"/>
                  </a:cubicBezTo>
                  <a:cubicBezTo>
                    <a:pt x="266" y="339"/>
                    <a:pt x="340" y="266"/>
                    <a:pt x="340" y="170"/>
                  </a:cubicBezTo>
                  <a:cubicBezTo>
                    <a:pt x="340" y="74"/>
                    <a:pt x="266"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09;p44"/>
            <p:cNvSpPr/>
            <p:nvPr/>
          </p:nvSpPr>
          <p:spPr>
            <a:xfrm>
              <a:off x="1305367" y="3625413"/>
              <a:ext cx="22154" cy="16889"/>
            </a:xfrm>
            <a:custGeom>
              <a:avLst/>
              <a:gdLst/>
              <a:ahLst/>
              <a:cxnLst/>
              <a:rect l="l" t="t" r="r" b="b"/>
              <a:pathLst>
                <a:path w="690" h="526" extrusionOk="0">
                  <a:moveTo>
                    <a:pt x="460" y="1"/>
                  </a:moveTo>
                  <a:cubicBezTo>
                    <a:pt x="320" y="1"/>
                    <a:pt x="191" y="38"/>
                    <a:pt x="68" y="112"/>
                  </a:cubicBezTo>
                  <a:cubicBezTo>
                    <a:pt x="18" y="140"/>
                    <a:pt x="1" y="202"/>
                    <a:pt x="29" y="259"/>
                  </a:cubicBezTo>
                  <a:cubicBezTo>
                    <a:pt x="102" y="355"/>
                    <a:pt x="187" y="434"/>
                    <a:pt x="283" y="496"/>
                  </a:cubicBezTo>
                  <a:cubicBezTo>
                    <a:pt x="314" y="516"/>
                    <a:pt x="349" y="525"/>
                    <a:pt x="383" y="525"/>
                  </a:cubicBezTo>
                  <a:cubicBezTo>
                    <a:pt x="438" y="525"/>
                    <a:pt x="491" y="501"/>
                    <a:pt x="526" y="456"/>
                  </a:cubicBezTo>
                  <a:cubicBezTo>
                    <a:pt x="594" y="366"/>
                    <a:pt x="639" y="259"/>
                    <a:pt x="673" y="134"/>
                  </a:cubicBezTo>
                  <a:cubicBezTo>
                    <a:pt x="690" y="84"/>
                    <a:pt x="645" y="16"/>
                    <a:pt x="588" y="10"/>
                  </a:cubicBezTo>
                  <a:cubicBezTo>
                    <a:pt x="544" y="4"/>
                    <a:pt x="502" y="1"/>
                    <a:pt x="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10;p44"/>
            <p:cNvSpPr/>
            <p:nvPr/>
          </p:nvSpPr>
          <p:spPr>
            <a:xfrm>
              <a:off x="1290693" y="3568421"/>
              <a:ext cx="28672" cy="34580"/>
            </a:xfrm>
            <a:custGeom>
              <a:avLst/>
              <a:gdLst/>
              <a:ahLst/>
              <a:cxnLst/>
              <a:rect l="l" t="t" r="r" b="b"/>
              <a:pathLst>
                <a:path w="893" h="1077" extrusionOk="0">
                  <a:moveTo>
                    <a:pt x="472" y="457"/>
                  </a:moveTo>
                  <a:cubicBezTo>
                    <a:pt x="479" y="457"/>
                    <a:pt x="488" y="459"/>
                    <a:pt x="497" y="464"/>
                  </a:cubicBezTo>
                  <a:cubicBezTo>
                    <a:pt x="514" y="475"/>
                    <a:pt x="537" y="486"/>
                    <a:pt x="554" y="509"/>
                  </a:cubicBezTo>
                  <a:lnTo>
                    <a:pt x="593" y="571"/>
                  </a:lnTo>
                  <a:cubicBezTo>
                    <a:pt x="593" y="588"/>
                    <a:pt x="599" y="594"/>
                    <a:pt x="610" y="605"/>
                  </a:cubicBezTo>
                  <a:cubicBezTo>
                    <a:pt x="593" y="616"/>
                    <a:pt x="588" y="616"/>
                    <a:pt x="571" y="616"/>
                  </a:cubicBezTo>
                  <a:cubicBezTo>
                    <a:pt x="554" y="616"/>
                    <a:pt x="525" y="616"/>
                    <a:pt x="503" y="605"/>
                  </a:cubicBezTo>
                  <a:cubicBezTo>
                    <a:pt x="480" y="599"/>
                    <a:pt x="458" y="594"/>
                    <a:pt x="446" y="571"/>
                  </a:cubicBezTo>
                  <a:cubicBezTo>
                    <a:pt x="429" y="560"/>
                    <a:pt x="424" y="537"/>
                    <a:pt x="424" y="515"/>
                  </a:cubicBezTo>
                  <a:cubicBezTo>
                    <a:pt x="424" y="492"/>
                    <a:pt x="429" y="481"/>
                    <a:pt x="446" y="464"/>
                  </a:cubicBezTo>
                  <a:cubicBezTo>
                    <a:pt x="453" y="460"/>
                    <a:pt x="461" y="457"/>
                    <a:pt x="472" y="457"/>
                  </a:cubicBezTo>
                  <a:close/>
                  <a:moveTo>
                    <a:pt x="458" y="1"/>
                  </a:moveTo>
                  <a:cubicBezTo>
                    <a:pt x="452" y="1"/>
                    <a:pt x="452" y="1"/>
                    <a:pt x="452" y="6"/>
                  </a:cubicBezTo>
                  <a:cubicBezTo>
                    <a:pt x="452" y="12"/>
                    <a:pt x="452" y="12"/>
                    <a:pt x="458" y="23"/>
                  </a:cubicBezTo>
                  <a:cubicBezTo>
                    <a:pt x="565" y="57"/>
                    <a:pt x="667" y="114"/>
                    <a:pt x="729" y="181"/>
                  </a:cubicBezTo>
                  <a:cubicBezTo>
                    <a:pt x="763" y="221"/>
                    <a:pt x="785" y="260"/>
                    <a:pt x="791" y="311"/>
                  </a:cubicBezTo>
                  <a:cubicBezTo>
                    <a:pt x="797" y="351"/>
                    <a:pt x="797" y="402"/>
                    <a:pt x="785" y="452"/>
                  </a:cubicBezTo>
                  <a:cubicBezTo>
                    <a:pt x="774" y="475"/>
                    <a:pt x="763" y="492"/>
                    <a:pt x="746" y="515"/>
                  </a:cubicBezTo>
                  <a:cubicBezTo>
                    <a:pt x="734" y="537"/>
                    <a:pt x="723" y="548"/>
                    <a:pt x="701" y="565"/>
                  </a:cubicBezTo>
                  <a:cubicBezTo>
                    <a:pt x="689" y="571"/>
                    <a:pt x="678" y="577"/>
                    <a:pt x="661" y="588"/>
                  </a:cubicBezTo>
                  <a:cubicBezTo>
                    <a:pt x="655" y="571"/>
                    <a:pt x="655" y="565"/>
                    <a:pt x="650" y="548"/>
                  </a:cubicBezTo>
                  <a:cubicBezTo>
                    <a:pt x="633" y="520"/>
                    <a:pt x="616" y="503"/>
                    <a:pt x="593" y="475"/>
                  </a:cubicBezTo>
                  <a:cubicBezTo>
                    <a:pt x="571" y="452"/>
                    <a:pt x="548" y="430"/>
                    <a:pt x="514" y="419"/>
                  </a:cubicBezTo>
                  <a:cubicBezTo>
                    <a:pt x="506" y="410"/>
                    <a:pt x="492" y="405"/>
                    <a:pt x="476" y="405"/>
                  </a:cubicBezTo>
                  <a:cubicBezTo>
                    <a:pt x="470" y="405"/>
                    <a:pt x="464" y="406"/>
                    <a:pt x="458" y="407"/>
                  </a:cubicBezTo>
                  <a:cubicBezTo>
                    <a:pt x="441" y="407"/>
                    <a:pt x="424" y="419"/>
                    <a:pt x="401" y="430"/>
                  </a:cubicBezTo>
                  <a:cubicBezTo>
                    <a:pt x="373" y="452"/>
                    <a:pt x="350" y="486"/>
                    <a:pt x="350" y="520"/>
                  </a:cubicBezTo>
                  <a:cubicBezTo>
                    <a:pt x="350" y="560"/>
                    <a:pt x="367" y="594"/>
                    <a:pt x="390" y="622"/>
                  </a:cubicBezTo>
                  <a:cubicBezTo>
                    <a:pt x="429" y="673"/>
                    <a:pt x="509" y="690"/>
                    <a:pt x="565" y="690"/>
                  </a:cubicBezTo>
                  <a:cubicBezTo>
                    <a:pt x="582" y="690"/>
                    <a:pt x="593" y="690"/>
                    <a:pt x="605" y="684"/>
                  </a:cubicBezTo>
                  <a:lnTo>
                    <a:pt x="605" y="684"/>
                  </a:lnTo>
                  <a:cubicBezTo>
                    <a:pt x="605" y="718"/>
                    <a:pt x="599" y="757"/>
                    <a:pt x="588" y="791"/>
                  </a:cubicBezTo>
                  <a:cubicBezTo>
                    <a:pt x="565" y="831"/>
                    <a:pt x="537" y="876"/>
                    <a:pt x="503" y="910"/>
                  </a:cubicBezTo>
                  <a:cubicBezTo>
                    <a:pt x="463" y="944"/>
                    <a:pt x="424" y="966"/>
                    <a:pt x="373" y="983"/>
                  </a:cubicBezTo>
                  <a:cubicBezTo>
                    <a:pt x="343" y="990"/>
                    <a:pt x="315" y="993"/>
                    <a:pt x="288" y="993"/>
                  </a:cubicBezTo>
                  <a:cubicBezTo>
                    <a:pt x="269" y="993"/>
                    <a:pt x="251" y="991"/>
                    <a:pt x="232" y="989"/>
                  </a:cubicBezTo>
                  <a:cubicBezTo>
                    <a:pt x="141" y="972"/>
                    <a:pt x="57" y="899"/>
                    <a:pt x="34" y="791"/>
                  </a:cubicBezTo>
                  <a:cubicBezTo>
                    <a:pt x="34" y="786"/>
                    <a:pt x="29" y="786"/>
                    <a:pt x="23" y="786"/>
                  </a:cubicBezTo>
                  <a:cubicBezTo>
                    <a:pt x="17" y="786"/>
                    <a:pt x="6" y="791"/>
                    <a:pt x="6" y="797"/>
                  </a:cubicBezTo>
                  <a:cubicBezTo>
                    <a:pt x="0" y="853"/>
                    <a:pt x="23" y="916"/>
                    <a:pt x="57" y="966"/>
                  </a:cubicBezTo>
                  <a:cubicBezTo>
                    <a:pt x="91" y="1017"/>
                    <a:pt x="147" y="1057"/>
                    <a:pt x="215" y="1068"/>
                  </a:cubicBezTo>
                  <a:cubicBezTo>
                    <a:pt x="246" y="1074"/>
                    <a:pt x="277" y="1076"/>
                    <a:pt x="307" y="1076"/>
                  </a:cubicBezTo>
                  <a:cubicBezTo>
                    <a:pt x="338" y="1076"/>
                    <a:pt x="367" y="1074"/>
                    <a:pt x="396" y="1068"/>
                  </a:cubicBezTo>
                  <a:cubicBezTo>
                    <a:pt x="458" y="1045"/>
                    <a:pt x="509" y="1017"/>
                    <a:pt x="559" y="972"/>
                  </a:cubicBezTo>
                  <a:cubicBezTo>
                    <a:pt x="599" y="932"/>
                    <a:pt x="638" y="882"/>
                    <a:pt x="655" y="820"/>
                  </a:cubicBezTo>
                  <a:cubicBezTo>
                    <a:pt x="672" y="769"/>
                    <a:pt x="678" y="712"/>
                    <a:pt x="672" y="661"/>
                  </a:cubicBezTo>
                  <a:cubicBezTo>
                    <a:pt x="757" y="628"/>
                    <a:pt x="819" y="560"/>
                    <a:pt x="853" y="475"/>
                  </a:cubicBezTo>
                  <a:cubicBezTo>
                    <a:pt x="870" y="447"/>
                    <a:pt x="870" y="407"/>
                    <a:pt x="876" y="379"/>
                  </a:cubicBezTo>
                  <a:cubicBezTo>
                    <a:pt x="893" y="351"/>
                    <a:pt x="893" y="317"/>
                    <a:pt x="876" y="289"/>
                  </a:cubicBezTo>
                  <a:cubicBezTo>
                    <a:pt x="864" y="227"/>
                    <a:pt x="825" y="170"/>
                    <a:pt x="780" y="125"/>
                  </a:cubicBezTo>
                  <a:cubicBezTo>
                    <a:pt x="734" y="85"/>
                    <a:pt x="678" y="57"/>
                    <a:pt x="627" y="35"/>
                  </a:cubicBezTo>
                  <a:cubicBezTo>
                    <a:pt x="571" y="12"/>
                    <a:pt x="514"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11;p44"/>
            <p:cNvSpPr/>
            <p:nvPr/>
          </p:nvSpPr>
          <p:spPr>
            <a:xfrm>
              <a:off x="1205094" y="3955579"/>
              <a:ext cx="23792" cy="25397"/>
            </a:xfrm>
            <a:custGeom>
              <a:avLst/>
              <a:gdLst/>
              <a:ahLst/>
              <a:cxnLst/>
              <a:rect l="l" t="t" r="r" b="b"/>
              <a:pathLst>
                <a:path w="741" h="791" extrusionOk="0">
                  <a:moveTo>
                    <a:pt x="53" y="1"/>
                  </a:moveTo>
                  <a:cubicBezTo>
                    <a:pt x="47" y="1"/>
                    <a:pt x="41" y="2"/>
                    <a:pt x="35" y="5"/>
                  </a:cubicBezTo>
                  <a:cubicBezTo>
                    <a:pt x="12" y="11"/>
                    <a:pt x="1" y="39"/>
                    <a:pt x="12" y="62"/>
                  </a:cubicBezTo>
                  <a:lnTo>
                    <a:pt x="317" y="773"/>
                  </a:lnTo>
                  <a:cubicBezTo>
                    <a:pt x="317" y="773"/>
                    <a:pt x="317" y="779"/>
                    <a:pt x="323" y="779"/>
                  </a:cubicBezTo>
                  <a:lnTo>
                    <a:pt x="328" y="790"/>
                  </a:lnTo>
                  <a:lnTo>
                    <a:pt x="695" y="790"/>
                  </a:lnTo>
                  <a:cubicBezTo>
                    <a:pt x="724" y="790"/>
                    <a:pt x="741" y="768"/>
                    <a:pt x="741" y="745"/>
                  </a:cubicBezTo>
                  <a:cubicBezTo>
                    <a:pt x="741" y="723"/>
                    <a:pt x="735" y="711"/>
                    <a:pt x="707" y="711"/>
                  </a:cubicBezTo>
                  <a:lnTo>
                    <a:pt x="492" y="711"/>
                  </a:lnTo>
                  <a:lnTo>
                    <a:pt x="656" y="593"/>
                  </a:lnTo>
                  <a:cubicBezTo>
                    <a:pt x="678" y="576"/>
                    <a:pt x="678" y="548"/>
                    <a:pt x="661" y="531"/>
                  </a:cubicBezTo>
                  <a:cubicBezTo>
                    <a:pt x="655" y="517"/>
                    <a:pt x="642" y="512"/>
                    <a:pt x="629" y="512"/>
                  </a:cubicBezTo>
                  <a:cubicBezTo>
                    <a:pt x="619" y="512"/>
                    <a:pt x="609" y="515"/>
                    <a:pt x="599" y="519"/>
                  </a:cubicBezTo>
                  <a:lnTo>
                    <a:pt x="373" y="689"/>
                  </a:lnTo>
                  <a:lnTo>
                    <a:pt x="91" y="28"/>
                  </a:lnTo>
                  <a:cubicBezTo>
                    <a:pt x="87" y="11"/>
                    <a:pt x="71"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12;p44"/>
            <p:cNvSpPr/>
            <p:nvPr/>
          </p:nvSpPr>
          <p:spPr>
            <a:xfrm>
              <a:off x="1171926" y="3954070"/>
              <a:ext cx="13614" cy="33424"/>
            </a:xfrm>
            <a:custGeom>
              <a:avLst/>
              <a:gdLst/>
              <a:ahLst/>
              <a:cxnLst/>
              <a:rect l="l" t="t" r="r" b="b"/>
              <a:pathLst>
                <a:path w="424" h="1041" extrusionOk="0">
                  <a:moveTo>
                    <a:pt x="281" y="0"/>
                  </a:moveTo>
                  <a:cubicBezTo>
                    <a:pt x="264" y="0"/>
                    <a:pt x="242" y="15"/>
                    <a:pt x="232" y="30"/>
                  </a:cubicBezTo>
                  <a:lnTo>
                    <a:pt x="0" y="775"/>
                  </a:lnTo>
                  <a:lnTo>
                    <a:pt x="0" y="781"/>
                  </a:lnTo>
                  <a:lnTo>
                    <a:pt x="0" y="787"/>
                  </a:lnTo>
                  <a:cubicBezTo>
                    <a:pt x="0" y="792"/>
                    <a:pt x="0" y="792"/>
                    <a:pt x="6" y="792"/>
                  </a:cubicBezTo>
                  <a:lnTo>
                    <a:pt x="17" y="798"/>
                  </a:lnTo>
                  <a:lnTo>
                    <a:pt x="277" y="1024"/>
                  </a:lnTo>
                  <a:cubicBezTo>
                    <a:pt x="283" y="1035"/>
                    <a:pt x="300" y="1041"/>
                    <a:pt x="305" y="1041"/>
                  </a:cubicBezTo>
                  <a:cubicBezTo>
                    <a:pt x="317" y="1041"/>
                    <a:pt x="333" y="1035"/>
                    <a:pt x="339" y="1024"/>
                  </a:cubicBezTo>
                  <a:cubicBezTo>
                    <a:pt x="356" y="1007"/>
                    <a:pt x="356" y="979"/>
                    <a:pt x="333" y="962"/>
                  </a:cubicBezTo>
                  <a:lnTo>
                    <a:pt x="170" y="826"/>
                  </a:lnTo>
                  <a:lnTo>
                    <a:pt x="367" y="843"/>
                  </a:lnTo>
                  <a:cubicBezTo>
                    <a:pt x="390" y="843"/>
                    <a:pt x="413" y="820"/>
                    <a:pt x="413" y="798"/>
                  </a:cubicBezTo>
                  <a:cubicBezTo>
                    <a:pt x="424" y="787"/>
                    <a:pt x="401" y="764"/>
                    <a:pt x="384" y="764"/>
                  </a:cubicBezTo>
                  <a:lnTo>
                    <a:pt x="102" y="747"/>
                  </a:lnTo>
                  <a:lnTo>
                    <a:pt x="317" y="58"/>
                  </a:lnTo>
                  <a:cubicBezTo>
                    <a:pt x="328" y="41"/>
                    <a:pt x="311" y="13"/>
                    <a:pt x="288" y="2"/>
                  </a:cubicBezTo>
                  <a:cubicBezTo>
                    <a:pt x="286" y="1"/>
                    <a:pt x="284"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13;p44"/>
            <p:cNvSpPr/>
            <p:nvPr/>
          </p:nvSpPr>
          <p:spPr>
            <a:xfrm>
              <a:off x="1126943" y="3813565"/>
              <a:ext cx="144548" cy="152125"/>
            </a:xfrm>
            <a:custGeom>
              <a:avLst/>
              <a:gdLst/>
              <a:ahLst/>
              <a:cxnLst/>
              <a:rect l="l" t="t" r="r" b="b"/>
              <a:pathLst>
                <a:path w="4502" h="4738" extrusionOk="0">
                  <a:moveTo>
                    <a:pt x="2028" y="0"/>
                  </a:moveTo>
                  <a:cubicBezTo>
                    <a:pt x="2025" y="0"/>
                    <a:pt x="2021" y="1"/>
                    <a:pt x="2017" y="1"/>
                  </a:cubicBezTo>
                  <a:cubicBezTo>
                    <a:pt x="1633" y="23"/>
                    <a:pt x="1294" y="447"/>
                    <a:pt x="1153" y="662"/>
                  </a:cubicBezTo>
                  <a:cubicBezTo>
                    <a:pt x="1102" y="729"/>
                    <a:pt x="1062" y="791"/>
                    <a:pt x="1006" y="859"/>
                  </a:cubicBezTo>
                  <a:cubicBezTo>
                    <a:pt x="791" y="1096"/>
                    <a:pt x="667" y="1413"/>
                    <a:pt x="667" y="1757"/>
                  </a:cubicBezTo>
                  <a:cubicBezTo>
                    <a:pt x="667" y="1893"/>
                    <a:pt x="690" y="2011"/>
                    <a:pt x="724" y="2136"/>
                  </a:cubicBezTo>
                  <a:cubicBezTo>
                    <a:pt x="837" y="2819"/>
                    <a:pt x="724" y="3186"/>
                    <a:pt x="187" y="3610"/>
                  </a:cubicBezTo>
                  <a:cubicBezTo>
                    <a:pt x="1" y="3751"/>
                    <a:pt x="1" y="4027"/>
                    <a:pt x="181" y="4174"/>
                  </a:cubicBezTo>
                  <a:cubicBezTo>
                    <a:pt x="644" y="4565"/>
                    <a:pt x="1164" y="4738"/>
                    <a:pt x="1660" y="4738"/>
                  </a:cubicBezTo>
                  <a:cubicBezTo>
                    <a:pt x="3193" y="4738"/>
                    <a:pt x="4501" y="3086"/>
                    <a:pt x="3208" y="1102"/>
                  </a:cubicBezTo>
                  <a:cubicBezTo>
                    <a:pt x="3084" y="871"/>
                    <a:pt x="2887" y="679"/>
                    <a:pt x="2649" y="554"/>
                  </a:cubicBezTo>
                  <a:cubicBezTo>
                    <a:pt x="2644" y="549"/>
                    <a:pt x="2638" y="537"/>
                    <a:pt x="2638" y="526"/>
                  </a:cubicBezTo>
                  <a:cubicBezTo>
                    <a:pt x="2651" y="374"/>
                    <a:pt x="2550" y="332"/>
                    <a:pt x="2435" y="332"/>
                  </a:cubicBezTo>
                  <a:cubicBezTo>
                    <a:pt x="2293" y="332"/>
                    <a:pt x="2130" y="396"/>
                    <a:pt x="2130" y="396"/>
                  </a:cubicBezTo>
                  <a:cubicBezTo>
                    <a:pt x="2130" y="396"/>
                    <a:pt x="2198" y="255"/>
                    <a:pt x="2186" y="136"/>
                  </a:cubicBezTo>
                  <a:cubicBezTo>
                    <a:pt x="2175" y="56"/>
                    <a:pt x="2108"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14;p44"/>
            <p:cNvSpPr/>
            <p:nvPr/>
          </p:nvSpPr>
          <p:spPr>
            <a:xfrm>
              <a:off x="1171541" y="3891556"/>
              <a:ext cx="51372" cy="45625"/>
            </a:xfrm>
            <a:custGeom>
              <a:avLst/>
              <a:gdLst/>
              <a:ahLst/>
              <a:cxnLst/>
              <a:rect l="l" t="t" r="r" b="b"/>
              <a:pathLst>
                <a:path w="1600" h="1421" extrusionOk="0">
                  <a:moveTo>
                    <a:pt x="1031" y="1"/>
                  </a:moveTo>
                  <a:cubicBezTo>
                    <a:pt x="833" y="1"/>
                    <a:pt x="620" y="103"/>
                    <a:pt x="464" y="294"/>
                  </a:cubicBezTo>
                  <a:cubicBezTo>
                    <a:pt x="216" y="588"/>
                    <a:pt x="1" y="1181"/>
                    <a:pt x="464" y="1197"/>
                  </a:cubicBezTo>
                  <a:cubicBezTo>
                    <a:pt x="456" y="1359"/>
                    <a:pt x="534" y="1421"/>
                    <a:pt x="648" y="1421"/>
                  </a:cubicBezTo>
                  <a:cubicBezTo>
                    <a:pt x="859" y="1421"/>
                    <a:pt x="1195" y="1211"/>
                    <a:pt x="1356" y="1017"/>
                  </a:cubicBezTo>
                  <a:cubicBezTo>
                    <a:pt x="1599" y="723"/>
                    <a:pt x="1599" y="322"/>
                    <a:pt x="1356" y="113"/>
                  </a:cubicBezTo>
                  <a:cubicBezTo>
                    <a:pt x="1263" y="37"/>
                    <a:pt x="1150" y="1"/>
                    <a:pt x="1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15;p44"/>
            <p:cNvSpPr/>
            <p:nvPr/>
          </p:nvSpPr>
          <p:spPr>
            <a:xfrm>
              <a:off x="1199667" y="3852031"/>
              <a:ext cx="13614" cy="13614"/>
            </a:xfrm>
            <a:custGeom>
              <a:avLst/>
              <a:gdLst/>
              <a:ahLst/>
              <a:cxnLst/>
              <a:rect l="l" t="t" r="r" b="b"/>
              <a:pathLst>
                <a:path w="424" h="424" extrusionOk="0">
                  <a:moveTo>
                    <a:pt x="209" y="0"/>
                  </a:moveTo>
                  <a:cubicBezTo>
                    <a:pt x="91" y="0"/>
                    <a:pt x="0" y="90"/>
                    <a:pt x="0" y="209"/>
                  </a:cubicBezTo>
                  <a:cubicBezTo>
                    <a:pt x="0" y="328"/>
                    <a:pt x="91" y="424"/>
                    <a:pt x="209" y="424"/>
                  </a:cubicBezTo>
                  <a:cubicBezTo>
                    <a:pt x="328" y="424"/>
                    <a:pt x="424" y="328"/>
                    <a:pt x="424" y="209"/>
                  </a:cubicBezTo>
                  <a:cubicBezTo>
                    <a:pt x="424" y="96"/>
                    <a:pt x="328"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16;p44"/>
            <p:cNvSpPr/>
            <p:nvPr/>
          </p:nvSpPr>
          <p:spPr>
            <a:xfrm>
              <a:off x="1222336" y="3837839"/>
              <a:ext cx="17402" cy="15379"/>
            </a:xfrm>
            <a:custGeom>
              <a:avLst/>
              <a:gdLst/>
              <a:ahLst/>
              <a:cxnLst/>
              <a:rect l="l" t="t" r="r" b="b"/>
              <a:pathLst>
                <a:path w="542" h="479" extrusionOk="0">
                  <a:moveTo>
                    <a:pt x="498" y="1"/>
                  </a:moveTo>
                  <a:cubicBezTo>
                    <a:pt x="496" y="1"/>
                    <a:pt x="494" y="1"/>
                    <a:pt x="492" y="2"/>
                  </a:cubicBezTo>
                  <a:lnTo>
                    <a:pt x="28" y="64"/>
                  </a:lnTo>
                  <a:cubicBezTo>
                    <a:pt x="12" y="64"/>
                    <a:pt x="0" y="86"/>
                    <a:pt x="0" y="103"/>
                  </a:cubicBezTo>
                  <a:cubicBezTo>
                    <a:pt x="12" y="273"/>
                    <a:pt x="102" y="391"/>
                    <a:pt x="266" y="476"/>
                  </a:cubicBezTo>
                  <a:cubicBezTo>
                    <a:pt x="270" y="477"/>
                    <a:pt x="274" y="478"/>
                    <a:pt x="278" y="478"/>
                  </a:cubicBezTo>
                  <a:cubicBezTo>
                    <a:pt x="291" y="478"/>
                    <a:pt x="302" y="472"/>
                    <a:pt x="311" y="459"/>
                  </a:cubicBezTo>
                  <a:lnTo>
                    <a:pt x="525" y="52"/>
                  </a:lnTo>
                  <a:cubicBezTo>
                    <a:pt x="541" y="32"/>
                    <a:pt x="523"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17;p44"/>
            <p:cNvSpPr/>
            <p:nvPr/>
          </p:nvSpPr>
          <p:spPr>
            <a:xfrm>
              <a:off x="1430138" y="3542863"/>
              <a:ext cx="424493" cy="455060"/>
            </a:xfrm>
            <a:custGeom>
              <a:avLst/>
              <a:gdLst/>
              <a:ahLst/>
              <a:cxnLst/>
              <a:rect l="l" t="t" r="r" b="b"/>
              <a:pathLst>
                <a:path w="13221" h="14173" extrusionOk="0">
                  <a:moveTo>
                    <a:pt x="6297" y="0"/>
                  </a:moveTo>
                  <a:cubicBezTo>
                    <a:pt x="4795" y="0"/>
                    <a:pt x="3451" y="1119"/>
                    <a:pt x="2722" y="2751"/>
                  </a:cubicBezTo>
                  <a:cubicBezTo>
                    <a:pt x="1841" y="2982"/>
                    <a:pt x="1197" y="3445"/>
                    <a:pt x="802" y="4140"/>
                  </a:cubicBezTo>
                  <a:cubicBezTo>
                    <a:pt x="497" y="4185"/>
                    <a:pt x="232" y="4411"/>
                    <a:pt x="130" y="4733"/>
                  </a:cubicBezTo>
                  <a:cubicBezTo>
                    <a:pt x="0" y="5173"/>
                    <a:pt x="232" y="5631"/>
                    <a:pt x="650" y="5761"/>
                  </a:cubicBezTo>
                  <a:cubicBezTo>
                    <a:pt x="719" y="5782"/>
                    <a:pt x="790" y="5792"/>
                    <a:pt x="860" y="5792"/>
                  </a:cubicBezTo>
                  <a:cubicBezTo>
                    <a:pt x="1204" y="5792"/>
                    <a:pt x="1530" y="5551"/>
                    <a:pt x="1638" y="5185"/>
                  </a:cubicBezTo>
                  <a:cubicBezTo>
                    <a:pt x="1649" y="5139"/>
                    <a:pt x="1666" y="5083"/>
                    <a:pt x="1666" y="5032"/>
                  </a:cubicBezTo>
                  <a:cubicBezTo>
                    <a:pt x="1824" y="4959"/>
                    <a:pt x="1994" y="4897"/>
                    <a:pt x="2174" y="4835"/>
                  </a:cubicBezTo>
                  <a:lnTo>
                    <a:pt x="2174" y="4835"/>
                  </a:lnTo>
                  <a:cubicBezTo>
                    <a:pt x="2152" y="5089"/>
                    <a:pt x="2135" y="5354"/>
                    <a:pt x="2146" y="5619"/>
                  </a:cubicBezTo>
                  <a:cubicBezTo>
                    <a:pt x="2157" y="6325"/>
                    <a:pt x="2231" y="7048"/>
                    <a:pt x="2428" y="7743"/>
                  </a:cubicBezTo>
                  <a:cubicBezTo>
                    <a:pt x="2575" y="8556"/>
                    <a:pt x="2756" y="9318"/>
                    <a:pt x="2965" y="10024"/>
                  </a:cubicBezTo>
                  <a:cubicBezTo>
                    <a:pt x="3174" y="10730"/>
                    <a:pt x="3417" y="11380"/>
                    <a:pt x="3699" y="11956"/>
                  </a:cubicBezTo>
                  <a:cubicBezTo>
                    <a:pt x="3710" y="12018"/>
                    <a:pt x="3676" y="12086"/>
                    <a:pt x="3614" y="12097"/>
                  </a:cubicBezTo>
                  <a:cubicBezTo>
                    <a:pt x="2937" y="12261"/>
                    <a:pt x="2417" y="12639"/>
                    <a:pt x="2457" y="12938"/>
                  </a:cubicBezTo>
                  <a:cubicBezTo>
                    <a:pt x="2462" y="13001"/>
                    <a:pt x="2485" y="13057"/>
                    <a:pt x="2513" y="13108"/>
                  </a:cubicBezTo>
                  <a:cubicBezTo>
                    <a:pt x="2519" y="13130"/>
                    <a:pt x="2530" y="13142"/>
                    <a:pt x="2547" y="13159"/>
                  </a:cubicBezTo>
                  <a:cubicBezTo>
                    <a:pt x="2632" y="13272"/>
                    <a:pt x="2773" y="13356"/>
                    <a:pt x="2954" y="13413"/>
                  </a:cubicBezTo>
                  <a:cubicBezTo>
                    <a:pt x="2971" y="13418"/>
                    <a:pt x="2982" y="13418"/>
                    <a:pt x="3004" y="13424"/>
                  </a:cubicBezTo>
                  <a:cubicBezTo>
                    <a:pt x="3234" y="13493"/>
                    <a:pt x="3517" y="13523"/>
                    <a:pt x="3828" y="13523"/>
                  </a:cubicBezTo>
                  <a:cubicBezTo>
                    <a:pt x="3977" y="13523"/>
                    <a:pt x="4133" y="13516"/>
                    <a:pt x="4292" y="13503"/>
                  </a:cubicBezTo>
                  <a:cubicBezTo>
                    <a:pt x="5083" y="13441"/>
                    <a:pt x="5512" y="13198"/>
                    <a:pt x="5743" y="13001"/>
                  </a:cubicBezTo>
                  <a:cubicBezTo>
                    <a:pt x="5885" y="12882"/>
                    <a:pt x="5975" y="12718"/>
                    <a:pt x="6020" y="12549"/>
                  </a:cubicBezTo>
                  <a:lnTo>
                    <a:pt x="6161" y="10730"/>
                  </a:lnTo>
                  <a:cubicBezTo>
                    <a:pt x="6257" y="10736"/>
                    <a:pt x="6365" y="10736"/>
                    <a:pt x="6472" y="10736"/>
                  </a:cubicBezTo>
                  <a:lnTo>
                    <a:pt x="6466" y="10736"/>
                  </a:lnTo>
                  <a:lnTo>
                    <a:pt x="6935" y="12521"/>
                  </a:lnTo>
                  <a:cubicBezTo>
                    <a:pt x="6952" y="12583"/>
                    <a:pt x="6918" y="12656"/>
                    <a:pt x="6845" y="12667"/>
                  </a:cubicBezTo>
                  <a:cubicBezTo>
                    <a:pt x="6139" y="12837"/>
                    <a:pt x="5597" y="13232"/>
                    <a:pt x="5630" y="13543"/>
                  </a:cubicBezTo>
                  <a:cubicBezTo>
                    <a:pt x="5636" y="13622"/>
                    <a:pt x="5664" y="13684"/>
                    <a:pt x="5710" y="13752"/>
                  </a:cubicBezTo>
                  <a:cubicBezTo>
                    <a:pt x="5715" y="13763"/>
                    <a:pt x="5732" y="13780"/>
                    <a:pt x="5738" y="13791"/>
                  </a:cubicBezTo>
                  <a:cubicBezTo>
                    <a:pt x="5828" y="13904"/>
                    <a:pt x="5975" y="13989"/>
                    <a:pt x="6161" y="14051"/>
                  </a:cubicBezTo>
                  <a:cubicBezTo>
                    <a:pt x="6173" y="14062"/>
                    <a:pt x="6190" y="14062"/>
                    <a:pt x="6201" y="14068"/>
                  </a:cubicBezTo>
                  <a:cubicBezTo>
                    <a:pt x="6443" y="14141"/>
                    <a:pt x="6743" y="14172"/>
                    <a:pt x="7071" y="14172"/>
                  </a:cubicBezTo>
                  <a:cubicBezTo>
                    <a:pt x="7226" y="14172"/>
                    <a:pt x="7386" y="14165"/>
                    <a:pt x="7551" y="14153"/>
                  </a:cubicBezTo>
                  <a:cubicBezTo>
                    <a:pt x="8381" y="14079"/>
                    <a:pt x="8827" y="13836"/>
                    <a:pt x="9070" y="13622"/>
                  </a:cubicBezTo>
                  <a:cubicBezTo>
                    <a:pt x="9211" y="13498"/>
                    <a:pt x="9307" y="13334"/>
                    <a:pt x="9358" y="13147"/>
                  </a:cubicBezTo>
                  <a:lnTo>
                    <a:pt x="10267" y="9460"/>
                  </a:lnTo>
                  <a:cubicBezTo>
                    <a:pt x="10578" y="9160"/>
                    <a:pt x="10843" y="8816"/>
                    <a:pt x="11029" y="8415"/>
                  </a:cubicBezTo>
                  <a:cubicBezTo>
                    <a:pt x="11255" y="8573"/>
                    <a:pt x="11526" y="8675"/>
                    <a:pt x="11820" y="8675"/>
                  </a:cubicBezTo>
                  <a:cubicBezTo>
                    <a:pt x="12582" y="8675"/>
                    <a:pt x="13204" y="8025"/>
                    <a:pt x="13204" y="7229"/>
                  </a:cubicBezTo>
                  <a:cubicBezTo>
                    <a:pt x="13221" y="6438"/>
                    <a:pt x="12599" y="5789"/>
                    <a:pt x="11831" y="5789"/>
                  </a:cubicBezTo>
                  <a:cubicBezTo>
                    <a:pt x="11605" y="5789"/>
                    <a:pt x="11385" y="5845"/>
                    <a:pt x="11193" y="5947"/>
                  </a:cubicBezTo>
                  <a:cubicBezTo>
                    <a:pt x="11075" y="5529"/>
                    <a:pt x="10899" y="5139"/>
                    <a:pt x="10679" y="4755"/>
                  </a:cubicBezTo>
                  <a:cubicBezTo>
                    <a:pt x="10515" y="4479"/>
                    <a:pt x="10391" y="4191"/>
                    <a:pt x="10290" y="3886"/>
                  </a:cubicBezTo>
                  <a:cubicBezTo>
                    <a:pt x="9691" y="2067"/>
                    <a:pt x="8392" y="0"/>
                    <a:pt x="62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18;p44"/>
            <p:cNvSpPr/>
            <p:nvPr/>
          </p:nvSpPr>
          <p:spPr>
            <a:xfrm>
              <a:off x="1499041" y="3652094"/>
              <a:ext cx="165033" cy="235733"/>
            </a:xfrm>
            <a:custGeom>
              <a:avLst/>
              <a:gdLst/>
              <a:ahLst/>
              <a:cxnLst/>
              <a:rect l="l" t="t" r="r" b="b"/>
              <a:pathLst>
                <a:path w="5140" h="7342" extrusionOk="0">
                  <a:moveTo>
                    <a:pt x="1202" y="1"/>
                  </a:moveTo>
                  <a:cubicBezTo>
                    <a:pt x="852" y="1"/>
                    <a:pt x="532" y="105"/>
                    <a:pt x="254" y="280"/>
                  </a:cubicBezTo>
                  <a:cubicBezTo>
                    <a:pt x="90" y="890"/>
                    <a:pt x="0" y="1540"/>
                    <a:pt x="11" y="2217"/>
                  </a:cubicBezTo>
                  <a:cubicBezTo>
                    <a:pt x="34" y="3324"/>
                    <a:pt x="203" y="4482"/>
                    <a:pt x="762" y="5453"/>
                  </a:cubicBezTo>
                  <a:cubicBezTo>
                    <a:pt x="1546" y="6840"/>
                    <a:pt x="2945" y="7342"/>
                    <a:pt x="4407" y="7342"/>
                  </a:cubicBezTo>
                  <a:cubicBezTo>
                    <a:pt x="4547" y="7342"/>
                    <a:pt x="4688" y="7337"/>
                    <a:pt x="4829" y="7328"/>
                  </a:cubicBezTo>
                  <a:cubicBezTo>
                    <a:pt x="4885" y="7198"/>
                    <a:pt x="4925" y="7063"/>
                    <a:pt x="4953" y="6922"/>
                  </a:cubicBezTo>
                  <a:cubicBezTo>
                    <a:pt x="5139" y="6063"/>
                    <a:pt x="4919" y="5301"/>
                    <a:pt x="4569" y="4572"/>
                  </a:cubicBezTo>
                  <a:cubicBezTo>
                    <a:pt x="4072" y="3550"/>
                    <a:pt x="3338" y="2635"/>
                    <a:pt x="3016" y="1534"/>
                  </a:cubicBezTo>
                  <a:cubicBezTo>
                    <a:pt x="2773" y="710"/>
                    <a:pt x="2231" y="49"/>
                    <a:pt x="1305" y="4"/>
                  </a:cubicBezTo>
                  <a:cubicBezTo>
                    <a:pt x="1270" y="2"/>
                    <a:pt x="1236" y="1"/>
                    <a:pt x="1202"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19;p44"/>
            <p:cNvSpPr/>
            <p:nvPr/>
          </p:nvSpPr>
          <p:spPr>
            <a:xfrm>
              <a:off x="1613634" y="3973688"/>
              <a:ext cx="11623" cy="12554"/>
            </a:xfrm>
            <a:custGeom>
              <a:avLst/>
              <a:gdLst/>
              <a:ahLst/>
              <a:cxnLst/>
              <a:rect l="l" t="t" r="r" b="b"/>
              <a:pathLst>
                <a:path w="362" h="391" extrusionOk="0">
                  <a:moveTo>
                    <a:pt x="362" y="0"/>
                  </a:moveTo>
                  <a:cubicBezTo>
                    <a:pt x="305" y="0"/>
                    <a:pt x="266" y="23"/>
                    <a:pt x="215" y="51"/>
                  </a:cubicBezTo>
                  <a:cubicBezTo>
                    <a:pt x="170" y="80"/>
                    <a:pt x="136" y="113"/>
                    <a:pt x="102" y="147"/>
                  </a:cubicBezTo>
                  <a:cubicBezTo>
                    <a:pt x="68" y="181"/>
                    <a:pt x="45" y="226"/>
                    <a:pt x="23" y="277"/>
                  </a:cubicBezTo>
                  <a:cubicBezTo>
                    <a:pt x="17" y="294"/>
                    <a:pt x="11" y="322"/>
                    <a:pt x="0" y="345"/>
                  </a:cubicBezTo>
                  <a:cubicBezTo>
                    <a:pt x="11" y="362"/>
                    <a:pt x="23" y="373"/>
                    <a:pt x="28" y="390"/>
                  </a:cubicBezTo>
                  <a:cubicBezTo>
                    <a:pt x="51" y="362"/>
                    <a:pt x="68" y="334"/>
                    <a:pt x="85" y="311"/>
                  </a:cubicBezTo>
                  <a:cubicBezTo>
                    <a:pt x="113" y="266"/>
                    <a:pt x="141" y="238"/>
                    <a:pt x="170" y="204"/>
                  </a:cubicBezTo>
                  <a:cubicBezTo>
                    <a:pt x="198" y="170"/>
                    <a:pt x="237" y="142"/>
                    <a:pt x="266" y="108"/>
                  </a:cubicBezTo>
                  <a:cubicBezTo>
                    <a:pt x="294" y="68"/>
                    <a:pt x="328" y="4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20;p44"/>
            <p:cNvSpPr/>
            <p:nvPr/>
          </p:nvSpPr>
          <p:spPr>
            <a:xfrm>
              <a:off x="1628115" y="3981297"/>
              <a:ext cx="12554" cy="13260"/>
            </a:xfrm>
            <a:custGeom>
              <a:avLst/>
              <a:gdLst/>
              <a:ahLst/>
              <a:cxnLst/>
              <a:rect l="l" t="t" r="r" b="b"/>
              <a:pathLst>
                <a:path w="391" h="413" extrusionOk="0">
                  <a:moveTo>
                    <a:pt x="391" y="1"/>
                  </a:moveTo>
                  <a:cubicBezTo>
                    <a:pt x="334" y="12"/>
                    <a:pt x="283" y="29"/>
                    <a:pt x="238" y="51"/>
                  </a:cubicBezTo>
                  <a:cubicBezTo>
                    <a:pt x="193" y="80"/>
                    <a:pt x="153" y="114"/>
                    <a:pt x="114" y="159"/>
                  </a:cubicBezTo>
                  <a:cubicBezTo>
                    <a:pt x="80" y="198"/>
                    <a:pt x="52" y="243"/>
                    <a:pt x="29" y="289"/>
                  </a:cubicBezTo>
                  <a:cubicBezTo>
                    <a:pt x="18" y="328"/>
                    <a:pt x="12" y="362"/>
                    <a:pt x="1" y="396"/>
                  </a:cubicBezTo>
                  <a:cubicBezTo>
                    <a:pt x="18" y="402"/>
                    <a:pt x="29" y="402"/>
                    <a:pt x="46" y="413"/>
                  </a:cubicBezTo>
                  <a:cubicBezTo>
                    <a:pt x="69" y="385"/>
                    <a:pt x="80" y="362"/>
                    <a:pt x="103" y="334"/>
                  </a:cubicBezTo>
                  <a:cubicBezTo>
                    <a:pt x="131" y="294"/>
                    <a:pt x="159" y="255"/>
                    <a:pt x="187" y="221"/>
                  </a:cubicBezTo>
                  <a:cubicBezTo>
                    <a:pt x="221" y="187"/>
                    <a:pt x="249" y="153"/>
                    <a:pt x="283" y="114"/>
                  </a:cubicBezTo>
                  <a:cubicBezTo>
                    <a:pt x="323" y="80"/>
                    <a:pt x="357" y="46"/>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21;p44"/>
            <p:cNvSpPr/>
            <p:nvPr/>
          </p:nvSpPr>
          <p:spPr>
            <a:xfrm>
              <a:off x="1511178" y="3953909"/>
              <a:ext cx="11559" cy="11655"/>
            </a:xfrm>
            <a:custGeom>
              <a:avLst/>
              <a:gdLst/>
              <a:ahLst/>
              <a:cxnLst/>
              <a:rect l="l" t="t" r="r" b="b"/>
              <a:pathLst>
                <a:path w="360" h="363" extrusionOk="0">
                  <a:moveTo>
                    <a:pt x="356" y="1"/>
                  </a:moveTo>
                  <a:cubicBezTo>
                    <a:pt x="356" y="4"/>
                    <a:pt x="358" y="5"/>
                    <a:pt x="358" y="5"/>
                  </a:cubicBezTo>
                  <a:cubicBezTo>
                    <a:pt x="359" y="5"/>
                    <a:pt x="359" y="4"/>
                    <a:pt x="356" y="1"/>
                  </a:cubicBezTo>
                  <a:close/>
                  <a:moveTo>
                    <a:pt x="356" y="1"/>
                  </a:moveTo>
                  <a:cubicBezTo>
                    <a:pt x="305" y="1"/>
                    <a:pt x="255" y="18"/>
                    <a:pt x="215" y="46"/>
                  </a:cubicBezTo>
                  <a:cubicBezTo>
                    <a:pt x="170" y="74"/>
                    <a:pt x="136" y="103"/>
                    <a:pt x="102" y="136"/>
                  </a:cubicBezTo>
                  <a:cubicBezTo>
                    <a:pt x="68" y="170"/>
                    <a:pt x="46" y="215"/>
                    <a:pt x="23" y="255"/>
                  </a:cubicBezTo>
                  <a:cubicBezTo>
                    <a:pt x="17" y="278"/>
                    <a:pt x="12" y="289"/>
                    <a:pt x="0" y="311"/>
                  </a:cubicBezTo>
                  <a:cubicBezTo>
                    <a:pt x="17" y="328"/>
                    <a:pt x="23" y="345"/>
                    <a:pt x="40" y="362"/>
                  </a:cubicBezTo>
                  <a:cubicBezTo>
                    <a:pt x="51" y="334"/>
                    <a:pt x="74" y="311"/>
                    <a:pt x="85" y="289"/>
                  </a:cubicBezTo>
                  <a:cubicBezTo>
                    <a:pt x="108" y="255"/>
                    <a:pt x="136" y="221"/>
                    <a:pt x="164" y="193"/>
                  </a:cubicBezTo>
                  <a:cubicBezTo>
                    <a:pt x="192" y="159"/>
                    <a:pt x="226" y="131"/>
                    <a:pt x="255" y="103"/>
                  </a:cubicBez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22;p44"/>
            <p:cNvSpPr/>
            <p:nvPr/>
          </p:nvSpPr>
          <p:spPr>
            <a:xfrm>
              <a:off x="1525498" y="3961166"/>
              <a:ext cx="12008" cy="12907"/>
            </a:xfrm>
            <a:custGeom>
              <a:avLst/>
              <a:gdLst/>
              <a:ahLst/>
              <a:cxnLst/>
              <a:rect l="l" t="t" r="r" b="b"/>
              <a:pathLst>
                <a:path w="374" h="402" extrusionOk="0">
                  <a:moveTo>
                    <a:pt x="362" y="1"/>
                  </a:moveTo>
                  <a:cubicBezTo>
                    <a:pt x="311" y="6"/>
                    <a:pt x="260" y="29"/>
                    <a:pt x="221" y="57"/>
                  </a:cubicBezTo>
                  <a:cubicBezTo>
                    <a:pt x="176" y="85"/>
                    <a:pt x="142" y="119"/>
                    <a:pt x="108" y="165"/>
                  </a:cubicBezTo>
                  <a:cubicBezTo>
                    <a:pt x="80" y="204"/>
                    <a:pt x="51" y="249"/>
                    <a:pt x="29" y="300"/>
                  </a:cubicBezTo>
                  <a:cubicBezTo>
                    <a:pt x="18" y="323"/>
                    <a:pt x="6" y="362"/>
                    <a:pt x="1" y="390"/>
                  </a:cubicBezTo>
                  <a:cubicBezTo>
                    <a:pt x="23" y="396"/>
                    <a:pt x="34" y="396"/>
                    <a:pt x="51" y="402"/>
                  </a:cubicBezTo>
                  <a:cubicBezTo>
                    <a:pt x="63" y="374"/>
                    <a:pt x="80" y="357"/>
                    <a:pt x="91" y="334"/>
                  </a:cubicBezTo>
                  <a:cubicBezTo>
                    <a:pt x="119" y="289"/>
                    <a:pt x="147" y="255"/>
                    <a:pt x="176" y="221"/>
                  </a:cubicBezTo>
                  <a:cubicBezTo>
                    <a:pt x="204" y="187"/>
                    <a:pt x="232" y="148"/>
                    <a:pt x="272" y="114"/>
                  </a:cubicBezTo>
                  <a:cubicBezTo>
                    <a:pt x="306" y="85"/>
                    <a:pt x="339" y="52"/>
                    <a:pt x="373" y="18"/>
                  </a:cubicBezTo>
                  <a:lnTo>
                    <a:pt x="373" y="6"/>
                  </a:lnTo>
                  <a:cubicBezTo>
                    <a:pt x="373" y="6"/>
                    <a:pt x="368"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23;p44"/>
            <p:cNvSpPr/>
            <p:nvPr/>
          </p:nvSpPr>
          <p:spPr>
            <a:xfrm>
              <a:off x="1782072" y="3730181"/>
              <a:ext cx="13646" cy="87975"/>
            </a:xfrm>
            <a:custGeom>
              <a:avLst/>
              <a:gdLst/>
              <a:ahLst/>
              <a:cxnLst/>
              <a:rect l="l" t="t" r="r" b="b"/>
              <a:pathLst>
                <a:path w="425" h="2740" extrusionOk="0">
                  <a:moveTo>
                    <a:pt x="198" y="0"/>
                  </a:moveTo>
                  <a:lnTo>
                    <a:pt x="198" y="0"/>
                  </a:lnTo>
                  <a:cubicBezTo>
                    <a:pt x="243" y="237"/>
                    <a:pt x="272" y="463"/>
                    <a:pt x="283" y="695"/>
                  </a:cubicBezTo>
                  <a:cubicBezTo>
                    <a:pt x="300" y="926"/>
                    <a:pt x="300" y="1152"/>
                    <a:pt x="283" y="1384"/>
                  </a:cubicBezTo>
                  <a:cubicBezTo>
                    <a:pt x="272" y="1621"/>
                    <a:pt x="232" y="1847"/>
                    <a:pt x="193" y="2073"/>
                  </a:cubicBezTo>
                  <a:cubicBezTo>
                    <a:pt x="142" y="2299"/>
                    <a:pt x="80" y="2524"/>
                    <a:pt x="1" y="2739"/>
                  </a:cubicBezTo>
                  <a:cubicBezTo>
                    <a:pt x="130" y="2553"/>
                    <a:pt x="226" y="2327"/>
                    <a:pt x="289" y="2101"/>
                  </a:cubicBezTo>
                  <a:cubicBezTo>
                    <a:pt x="356" y="1875"/>
                    <a:pt x="396" y="1638"/>
                    <a:pt x="413" y="1401"/>
                  </a:cubicBezTo>
                  <a:cubicBezTo>
                    <a:pt x="424" y="1158"/>
                    <a:pt x="418" y="921"/>
                    <a:pt x="385" y="689"/>
                  </a:cubicBezTo>
                  <a:cubicBezTo>
                    <a:pt x="345" y="452"/>
                    <a:pt x="289" y="22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24;p44"/>
            <p:cNvSpPr/>
            <p:nvPr/>
          </p:nvSpPr>
          <p:spPr>
            <a:xfrm>
              <a:off x="1635018" y="3842398"/>
              <a:ext cx="129490" cy="45785"/>
            </a:xfrm>
            <a:custGeom>
              <a:avLst/>
              <a:gdLst/>
              <a:ahLst/>
              <a:cxnLst/>
              <a:rect l="l" t="t" r="r" b="b"/>
              <a:pathLst>
                <a:path w="4033" h="1426" extrusionOk="0">
                  <a:moveTo>
                    <a:pt x="4033" y="1"/>
                  </a:moveTo>
                  <a:lnTo>
                    <a:pt x="4033" y="1"/>
                  </a:lnTo>
                  <a:cubicBezTo>
                    <a:pt x="3756" y="244"/>
                    <a:pt x="3457" y="453"/>
                    <a:pt x="3146" y="628"/>
                  </a:cubicBezTo>
                  <a:cubicBezTo>
                    <a:pt x="2830" y="808"/>
                    <a:pt x="2497" y="950"/>
                    <a:pt x="2152" y="1062"/>
                  </a:cubicBezTo>
                  <a:cubicBezTo>
                    <a:pt x="1983" y="1108"/>
                    <a:pt x="1808" y="1158"/>
                    <a:pt x="1633" y="1204"/>
                  </a:cubicBezTo>
                  <a:cubicBezTo>
                    <a:pt x="1537" y="1221"/>
                    <a:pt x="1452" y="1238"/>
                    <a:pt x="1362" y="1260"/>
                  </a:cubicBezTo>
                  <a:cubicBezTo>
                    <a:pt x="1271" y="1277"/>
                    <a:pt x="1187" y="1294"/>
                    <a:pt x="1096" y="1305"/>
                  </a:cubicBezTo>
                  <a:cubicBezTo>
                    <a:pt x="735" y="1362"/>
                    <a:pt x="368" y="1390"/>
                    <a:pt x="1" y="1413"/>
                  </a:cubicBezTo>
                  <a:cubicBezTo>
                    <a:pt x="142" y="1421"/>
                    <a:pt x="283" y="1426"/>
                    <a:pt x="425" y="1426"/>
                  </a:cubicBezTo>
                  <a:cubicBezTo>
                    <a:pt x="650" y="1426"/>
                    <a:pt x="876" y="1414"/>
                    <a:pt x="1102" y="1390"/>
                  </a:cubicBezTo>
                  <a:cubicBezTo>
                    <a:pt x="1192" y="1379"/>
                    <a:pt x="1283" y="1373"/>
                    <a:pt x="1379" y="1356"/>
                  </a:cubicBezTo>
                  <a:lnTo>
                    <a:pt x="1508" y="1334"/>
                  </a:lnTo>
                  <a:cubicBezTo>
                    <a:pt x="1554" y="1322"/>
                    <a:pt x="1604" y="1322"/>
                    <a:pt x="1644" y="1305"/>
                  </a:cubicBezTo>
                  <a:lnTo>
                    <a:pt x="1779" y="1277"/>
                  </a:lnTo>
                  <a:cubicBezTo>
                    <a:pt x="1819" y="1271"/>
                    <a:pt x="1870" y="1266"/>
                    <a:pt x="1915" y="1249"/>
                  </a:cubicBezTo>
                  <a:lnTo>
                    <a:pt x="2045" y="1215"/>
                  </a:lnTo>
                  <a:cubicBezTo>
                    <a:pt x="2090" y="1204"/>
                    <a:pt x="2141" y="1187"/>
                    <a:pt x="2180" y="1175"/>
                  </a:cubicBezTo>
                  <a:cubicBezTo>
                    <a:pt x="2536" y="1062"/>
                    <a:pt x="2875" y="910"/>
                    <a:pt x="3191" y="712"/>
                  </a:cubicBezTo>
                  <a:cubicBezTo>
                    <a:pt x="3502" y="515"/>
                    <a:pt x="3790" y="278"/>
                    <a:pt x="4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25;p44"/>
            <p:cNvSpPr/>
            <p:nvPr/>
          </p:nvSpPr>
          <p:spPr>
            <a:xfrm>
              <a:off x="1412446" y="3160329"/>
              <a:ext cx="481709" cy="471113"/>
            </a:xfrm>
            <a:custGeom>
              <a:avLst/>
              <a:gdLst/>
              <a:ahLst/>
              <a:cxnLst/>
              <a:rect l="l" t="t" r="r" b="b"/>
              <a:pathLst>
                <a:path w="15003" h="14673" extrusionOk="0">
                  <a:moveTo>
                    <a:pt x="9819" y="0"/>
                  </a:moveTo>
                  <a:cubicBezTo>
                    <a:pt x="7950" y="0"/>
                    <a:pt x="4841" y="1794"/>
                    <a:pt x="4555" y="5205"/>
                  </a:cubicBezTo>
                  <a:cubicBezTo>
                    <a:pt x="2539" y="6013"/>
                    <a:pt x="958" y="8221"/>
                    <a:pt x="958" y="10373"/>
                  </a:cubicBezTo>
                  <a:cubicBezTo>
                    <a:pt x="958" y="10644"/>
                    <a:pt x="980" y="10898"/>
                    <a:pt x="1031" y="11141"/>
                  </a:cubicBezTo>
                  <a:cubicBezTo>
                    <a:pt x="1054" y="11265"/>
                    <a:pt x="1031" y="11389"/>
                    <a:pt x="975" y="11502"/>
                  </a:cubicBezTo>
                  <a:cubicBezTo>
                    <a:pt x="0" y="13414"/>
                    <a:pt x="2882" y="14673"/>
                    <a:pt x="5643" y="14673"/>
                  </a:cubicBezTo>
                  <a:cubicBezTo>
                    <a:pt x="5810" y="14673"/>
                    <a:pt x="5977" y="14668"/>
                    <a:pt x="6142" y="14659"/>
                  </a:cubicBezTo>
                  <a:cubicBezTo>
                    <a:pt x="6577" y="14659"/>
                    <a:pt x="7012" y="14614"/>
                    <a:pt x="7424" y="14540"/>
                  </a:cubicBezTo>
                  <a:cubicBezTo>
                    <a:pt x="8169" y="14399"/>
                    <a:pt x="8864" y="14122"/>
                    <a:pt x="9457" y="13733"/>
                  </a:cubicBezTo>
                  <a:cubicBezTo>
                    <a:pt x="10581" y="12999"/>
                    <a:pt x="11332" y="11858"/>
                    <a:pt x="11332" y="10373"/>
                  </a:cubicBezTo>
                  <a:cubicBezTo>
                    <a:pt x="11332" y="8758"/>
                    <a:pt x="10434" y="7103"/>
                    <a:pt x="9135" y="6047"/>
                  </a:cubicBezTo>
                  <a:cubicBezTo>
                    <a:pt x="10174" y="4968"/>
                    <a:pt x="11479" y="4386"/>
                    <a:pt x="12902" y="4025"/>
                  </a:cubicBezTo>
                  <a:cubicBezTo>
                    <a:pt x="13879" y="3782"/>
                    <a:pt x="14991" y="3398"/>
                    <a:pt x="14991" y="2207"/>
                  </a:cubicBezTo>
                  <a:cubicBezTo>
                    <a:pt x="15003" y="2184"/>
                    <a:pt x="15003" y="2173"/>
                    <a:pt x="15003" y="2156"/>
                  </a:cubicBezTo>
                  <a:cubicBezTo>
                    <a:pt x="14969" y="992"/>
                    <a:pt x="13913" y="529"/>
                    <a:pt x="12910" y="529"/>
                  </a:cubicBezTo>
                  <a:cubicBezTo>
                    <a:pt x="12750" y="529"/>
                    <a:pt x="12592" y="541"/>
                    <a:pt x="12439" y="563"/>
                  </a:cubicBezTo>
                  <a:cubicBezTo>
                    <a:pt x="12021" y="625"/>
                    <a:pt x="11614" y="733"/>
                    <a:pt x="11208" y="874"/>
                  </a:cubicBezTo>
                  <a:cubicBezTo>
                    <a:pt x="11117" y="288"/>
                    <a:pt x="10568" y="0"/>
                    <a:pt x="9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26;p44"/>
            <p:cNvSpPr/>
            <p:nvPr/>
          </p:nvSpPr>
          <p:spPr>
            <a:xfrm>
              <a:off x="1594209" y="3195712"/>
              <a:ext cx="145479" cy="123421"/>
            </a:xfrm>
            <a:custGeom>
              <a:avLst/>
              <a:gdLst/>
              <a:ahLst/>
              <a:cxnLst/>
              <a:rect l="l" t="t" r="r" b="b"/>
              <a:pathLst>
                <a:path w="4531" h="3844" extrusionOk="0">
                  <a:moveTo>
                    <a:pt x="3787" y="0"/>
                  </a:moveTo>
                  <a:cubicBezTo>
                    <a:pt x="2465" y="0"/>
                    <a:pt x="560" y="1625"/>
                    <a:pt x="1" y="3815"/>
                  </a:cubicBezTo>
                  <a:cubicBezTo>
                    <a:pt x="165" y="3793"/>
                    <a:pt x="323" y="3787"/>
                    <a:pt x="487" y="3787"/>
                  </a:cubicBezTo>
                  <a:cubicBezTo>
                    <a:pt x="718" y="3787"/>
                    <a:pt x="944" y="3798"/>
                    <a:pt x="1170" y="3844"/>
                  </a:cubicBezTo>
                  <a:lnTo>
                    <a:pt x="1130" y="3821"/>
                  </a:lnTo>
                  <a:cubicBezTo>
                    <a:pt x="1842" y="2358"/>
                    <a:pt x="3062" y="1043"/>
                    <a:pt x="4530" y="229"/>
                  </a:cubicBezTo>
                  <a:cubicBezTo>
                    <a:pt x="4321" y="73"/>
                    <a:pt x="4067" y="0"/>
                    <a:pt x="3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27;p44"/>
            <p:cNvSpPr/>
            <p:nvPr/>
          </p:nvSpPr>
          <p:spPr>
            <a:xfrm>
              <a:off x="1656241" y="3209454"/>
              <a:ext cx="195856" cy="133631"/>
            </a:xfrm>
            <a:custGeom>
              <a:avLst/>
              <a:gdLst/>
              <a:ahLst/>
              <a:cxnLst/>
              <a:rect l="l" t="t" r="r" b="b"/>
              <a:pathLst>
                <a:path w="6100" h="4162" extrusionOk="0">
                  <a:moveTo>
                    <a:pt x="5214" y="1"/>
                  </a:moveTo>
                  <a:cubicBezTo>
                    <a:pt x="5146" y="1"/>
                    <a:pt x="5081" y="8"/>
                    <a:pt x="5021" y="22"/>
                  </a:cubicBezTo>
                  <a:cubicBezTo>
                    <a:pt x="3970" y="259"/>
                    <a:pt x="3129" y="626"/>
                    <a:pt x="2242" y="1236"/>
                  </a:cubicBezTo>
                  <a:cubicBezTo>
                    <a:pt x="1480" y="1755"/>
                    <a:pt x="548" y="2766"/>
                    <a:pt x="0" y="3619"/>
                  </a:cubicBezTo>
                  <a:cubicBezTo>
                    <a:pt x="379" y="3754"/>
                    <a:pt x="734" y="3935"/>
                    <a:pt x="1073" y="4161"/>
                  </a:cubicBezTo>
                  <a:cubicBezTo>
                    <a:pt x="2197" y="2806"/>
                    <a:pt x="3135" y="2337"/>
                    <a:pt x="4529" y="1896"/>
                  </a:cubicBezTo>
                  <a:cubicBezTo>
                    <a:pt x="4930" y="1772"/>
                    <a:pt x="6099" y="1614"/>
                    <a:pt x="6099" y="682"/>
                  </a:cubicBezTo>
                  <a:cubicBezTo>
                    <a:pt x="6099" y="238"/>
                    <a:pt x="5613" y="1"/>
                    <a:pt x="5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28;p44"/>
            <p:cNvSpPr/>
            <p:nvPr/>
          </p:nvSpPr>
          <p:spPr>
            <a:xfrm>
              <a:off x="1487226" y="3365146"/>
              <a:ext cx="92341" cy="57954"/>
            </a:xfrm>
            <a:custGeom>
              <a:avLst/>
              <a:gdLst/>
              <a:ahLst/>
              <a:cxnLst/>
              <a:rect l="l" t="t" r="r" b="b"/>
              <a:pathLst>
                <a:path w="2876" h="1805" extrusionOk="0">
                  <a:moveTo>
                    <a:pt x="1475" y="631"/>
                  </a:moveTo>
                  <a:cubicBezTo>
                    <a:pt x="1497" y="631"/>
                    <a:pt x="1515" y="635"/>
                    <a:pt x="1531" y="639"/>
                  </a:cubicBezTo>
                  <a:cubicBezTo>
                    <a:pt x="1560" y="650"/>
                    <a:pt x="1577" y="667"/>
                    <a:pt x="1588" y="696"/>
                  </a:cubicBezTo>
                  <a:cubicBezTo>
                    <a:pt x="1616" y="746"/>
                    <a:pt x="1610" y="826"/>
                    <a:pt x="1582" y="882"/>
                  </a:cubicBezTo>
                  <a:cubicBezTo>
                    <a:pt x="1554" y="938"/>
                    <a:pt x="1503" y="989"/>
                    <a:pt x="1441" y="1029"/>
                  </a:cubicBezTo>
                  <a:cubicBezTo>
                    <a:pt x="1385" y="1068"/>
                    <a:pt x="1311" y="1108"/>
                    <a:pt x="1249" y="1136"/>
                  </a:cubicBezTo>
                  <a:cubicBezTo>
                    <a:pt x="1215" y="1147"/>
                    <a:pt x="1187" y="1164"/>
                    <a:pt x="1147" y="1170"/>
                  </a:cubicBezTo>
                  <a:cubicBezTo>
                    <a:pt x="1159" y="1164"/>
                    <a:pt x="1159" y="1142"/>
                    <a:pt x="1153" y="1130"/>
                  </a:cubicBezTo>
                  <a:cubicBezTo>
                    <a:pt x="1142" y="1057"/>
                    <a:pt x="1159" y="989"/>
                    <a:pt x="1181" y="916"/>
                  </a:cubicBezTo>
                  <a:cubicBezTo>
                    <a:pt x="1198" y="848"/>
                    <a:pt x="1238" y="780"/>
                    <a:pt x="1277" y="735"/>
                  </a:cubicBezTo>
                  <a:cubicBezTo>
                    <a:pt x="1300" y="707"/>
                    <a:pt x="1328" y="684"/>
                    <a:pt x="1356" y="667"/>
                  </a:cubicBezTo>
                  <a:cubicBezTo>
                    <a:pt x="1385" y="656"/>
                    <a:pt x="1413" y="639"/>
                    <a:pt x="1447" y="634"/>
                  </a:cubicBezTo>
                  <a:cubicBezTo>
                    <a:pt x="1457" y="632"/>
                    <a:pt x="1466" y="631"/>
                    <a:pt x="1475" y="631"/>
                  </a:cubicBezTo>
                  <a:close/>
                  <a:moveTo>
                    <a:pt x="1121" y="0"/>
                  </a:moveTo>
                  <a:cubicBezTo>
                    <a:pt x="988" y="0"/>
                    <a:pt x="855" y="24"/>
                    <a:pt x="729" y="74"/>
                  </a:cubicBezTo>
                  <a:cubicBezTo>
                    <a:pt x="379" y="216"/>
                    <a:pt x="1" y="628"/>
                    <a:pt x="199" y="1023"/>
                  </a:cubicBezTo>
                  <a:cubicBezTo>
                    <a:pt x="249" y="1130"/>
                    <a:pt x="340" y="1204"/>
                    <a:pt x="436" y="1255"/>
                  </a:cubicBezTo>
                  <a:cubicBezTo>
                    <a:pt x="552" y="1315"/>
                    <a:pt x="678" y="1335"/>
                    <a:pt x="806" y="1335"/>
                  </a:cubicBezTo>
                  <a:cubicBezTo>
                    <a:pt x="895" y="1335"/>
                    <a:pt x="986" y="1325"/>
                    <a:pt x="1074" y="1311"/>
                  </a:cubicBezTo>
                  <a:cubicBezTo>
                    <a:pt x="1130" y="1492"/>
                    <a:pt x="1283" y="1644"/>
                    <a:pt x="1464" y="1729"/>
                  </a:cubicBezTo>
                  <a:cubicBezTo>
                    <a:pt x="1586" y="1780"/>
                    <a:pt x="1722" y="1804"/>
                    <a:pt x="1859" y="1804"/>
                  </a:cubicBezTo>
                  <a:cubicBezTo>
                    <a:pt x="1917" y="1804"/>
                    <a:pt x="1976" y="1800"/>
                    <a:pt x="2034" y="1791"/>
                  </a:cubicBezTo>
                  <a:cubicBezTo>
                    <a:pt x="2299" y="1757"/>
                    <a:pt x="2571" y="1622"/>
                    <a:pt x="2740" y="1413"/>
                  </a:cubicBezTo>
                  <a:cubicBezTo>
                    <a:pt x="2859" y="1289"/>
                    <a:pt x="2875" y="1080"/>
                    <a:pt x="2864" y="922"/>
                  </a:cubicBezTo>
                  <a:cubicBezTo>
                    <a:pt x="2864" y="913"/>
                    <a:pt x="2857" y="909"/>
                    <a:pt x="2849" y="909"/>
                  </a:cubicBezTo>
                  <a:cubicBezTo>
                    <a:pt x="2842" y="909"/>
                    <a:pt x="2833" y="913"/>
                    <a:pt x="2830" y="922"/>
                  </a:cubicBezTo>
                  <a:cubicBezTo>
                    <a:pt x="2813" y="1063"/>
                    <a:pt x="2768" y="1249"/>
                    <a:pt x="2627" y="1402"/>
                  </a:cubicBezTo>
                  <a:cubicBezTo>
                    <a:pt x="2458" y="1588"/>
                    <a:pt x="2203" y="1678"/>
                    <a:pt x="1955" y="1695"/>
                  </a:cubicBezTo>
                  <a:cubicBezTo>
                    <a:pt x="1940" y="1696"/>
                    <a:pt x="1926" y="1696"/>
                    <a:pt x="1911" y="1696"/>
                  </a:cubicBezTo>
                  <a:cubicBezTo>
                    <a:pt x="1772" y="1696"/>
                    <a:pt x="1631" y="1671"/>
                    <a:pt x="1509" y="1605"/>
                  </a:cubicBezTo>
                  <a:cubicBezTo>
                    <a:pt x="1379" y="1543"/>
                    <a:pt x="1255" y="1430"/>
                    <a:pt x="1193" y="1289"/>
                  </a:cubicBezTo>
                  <a:cubicBezTo>
                    <a:pt x="1283" y="1255"/>
                    <a:pt x="1379" y="1215"/>
                    <a:pt x="1452" y="1153"/>
                  </a:cubicBezTo>
                  <a:cubicBezTo>
                    <a:pt x="1554" y="1091"/>
                    <a:pt x="1639" y="1006"/>
                    <a:pt x="1678" y="899"/>
                  </a:cubicBezTo>
                  <a:cubicBezTo>
                    <a:pt x="1723" y="797"/>
                    <a:pt x="1701" y="656"/>
                    <a:pt x="1610" y="583"/>
                  </a:cubicBezTo>
                  <a:cubicBezTo>
                    <a:pt x="1571" y="550"/>
                    <a:pt x="1515" y="536"/>
                    <a:pt x="1459" y="536"/>
                  </a:cubicBezTo>
                  <a:cubicBezTo>
                    <a:pt x="1428" y="536"/>
                    <a:pt x="1396" y="541"/>
                    <a:pt x="1368" y="549"/>
                  </a:cubicBezTo>
                  <a:cubicBezTo>
                    <a:pt x="1294" y="577"/>
                    <a:pt x="1221" y="634"/>
                    <a:pt x="1170" y="696"/>
                  </a:cubicBezTo>
                  <a:cubicBezTo>
                    <a:pt x="1057" y="837"/>
                    <a:pt x="1018" y="1029"/>
                    <a:pt x="1046" y="1204"/>
                  </a:cubicBezTo>
                  <a:cubicBezTo>
                    <a:pt x="978" y="1212"/>
                    <a:pt x="910" y="1218"/>
                    <a:pt x="844" y="1218"/>
                  </a:cubicBezTo>
                  <a:cubicBezTo>
                    <a:pt x="778" y="1218"/>
                    <a:pt x="713" y="1212"/>
                    <a:pt x="650" y="1198"/>
                  </a:cubicBezTo>
                  <a:cubicBezTo>
                    <a:pt x="521" y="1170"/>
                    <a:pt x="391" y="1108"/>
                    <a:pt x="317" y="995"/>
                  </a:cubicBezTo>
                  <a:cubicBezTo>
                    <a:pt x="255" y="893"/>
                    <a:pt x="249" y="769"/>
                    <a:pt x="278" y="656"/>
                  </a:cubicBezTo>
                  <a:cubicBezTo>
                    <a:pt x="306" y="543"/>
                    <a:pt x="374" y="441"/>
                    <a:pt x="453" y="357"/>
                  </a:cubicBezTo>
                  <a:cubicBezTo>
                    <a:pt x="655" y="150"/>
                    <a:pt x="944" y="47"/>
                    <a:pt x="1237" y="47"/>
                  </a:cubicBezTo>
                  <a:cubicBezTo>
                    <a:pt x="1303" y="47"/>
                    <a:pt x="1370" y="53"/>
                    <a:pt x="1435" y="63"/>
                  </a:cubicBezTo>
                  <a:cubicBezTo>
                    <a:pt x="1441" y="63"/>
                    <a:pt x="1447" y="52"/>
                    <a:pt x="1435" y="46"/>
                  </a:cubicBezTo>
                  <a:cubicBezTo>
                    <a:pt x="1335" y="16"/>
                    <a:pt x="1228"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29;p44"/>
            <p:cNvSpPr/>
            <p:nvPr/>
          </p:nvSpPr>
          <p:spPr>
            <a:xfrm>
              <a:off x="1614341" y="3521479"/>
              <a:ext cx="108459" cy="105377"/>
            </a:xfrm>
            <a:custGeom>
              <a:avLst/>
              <a:gdLst/>
              <a:ahLst/>
              <a:cxnLst/>
              <a:rect l="l" t="t" r="r" b="b"/>
              <a:pathLst>
                <a:path w="3378" h="3282" extrusionOk="0">
                  <a:moveTo>
                    <a:pt x="1689" y="0"/>
                  </a:moveTo>
                  <a:cubicBezTo>
                    <a:pt x="758" y="0"/>
                    <a:pt x="1" y="757"/>
                    <a:pt x="1" y="1689"/>
                  </a:cubicBezTo>
                  <a:cubicBezTo>
                    <a:pt x="1" y="2428"/>
                    <a:pt x="481" y="3055"/>
                    <a:pt x="1147" y="3281"/>
                  </a:cubicBezTo>
                  <a:cubicBezTo>
                    <a:pt x="1893" y="3134"/>
                    <a:pt x="2587" y="2869"/>
                    <a:pt x="3180" y="2479"/>
                  </a:cubicBezTo>
                  <a:cubicBezTo>
                    <a:pt x="3304" y="2248"/>
                    <a:pt x="3378" y="1977"/>
                    <a:pt x="3378" y="1689"/>
                  </a:cubicBezTo>
                  <a:cubicBezTo>
                    <a:pt x="3378" y="757"/>
                    <a:pt x="2621" y="0"/>
                    <a:pt x="1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30;p44"/>
            <p:cNvSpPr/>
            <p:nvPr/>
          </p:nvSpPr>
          <p:spPr>
            <a:xfrm>
              <a:off x="1573564" y="3516214"/>
              <a:ext cx="28126" cy="28126"/>
            </a:xfrm>
            <a:custGeom>
              <a:avLst/>
              <a:gdLst/>
              <a:ahLst/>
              <a:cxnLst/>
              <a:rect l="l" t="t" r="r" b="b"/>
              <a:pathLst>
                <a:path w="876" h="876" extrusionOk="0">
                  <a:moveTo>
                    <a:pt x="441" y="0"/>
                  </a:moveTo>
                  <a:cubicBezTo>
                    <a:pt x="198" y="0"/>
                    <a:pt x="0" y="198"/>
                    <a:pt x="0" y="441"/>
                  </a:cubicBezTo>
                  <a:cubicBezTo>
                    <a:pt x="0" y="678"/>
                    <a:pt x="198" y="876"/>
                    <a:pt x="441" y="876"/>
                  </a:cubicBezTo>
                  <a:cubicBezTo>
                    <a:pt x="678" y="876"/>
                    <a:pt x="875" y="678"/>
                    <a:pt x="875" y="441"/>
                  </a:cubicBezTo>
                  <a:cubicBezTo>
                    <a:pt x="875" y="198"/>
                    <a:pt x="678"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31;p44"/>
            <p:cNvSpPr/>
            <p:nvPr/>
          </p:nvSpPr>
          <p:spPr>
            <a:xfrm>
              <a:off x="1576999" y="3495568"/>
              <a:ext cx="31947" cy="14673"/>
            </a:xfrm>
            <a:custGeom>
              <a:avLst/>
              <a:gdLst/>
              <a:ahLst/>
              <a:cxnLst/>
              <a:rect l="l" t="t" r="r" b="b"/>
              <a:pathLst>
                <a:path w="995" h="457" extrusionOk="0">
                  <a:moveTo>
                    <a:pt x="458" y="0"/>
                  </a:moveTo>
                  <a:cubicBezTo>
                    <a:pt x="384" y="0"/>
                    <a:pt x="311" y="16"/>
                    <a:pt x="249" y="39"/>
                  </a:cubicBezTo>
                  <a:cubicBezTo>
                    <a:pt x="153" y="73"/>
                    <a:pt x="68" y="135"/>
                    <a:pt x="12" y="214"/>
                  </a:cubicBezTo>
                  <a:cubicBezTo>
                    <a:pt x="6" y="220"/>
                    <a:pt x="0" y="237"/>
                    <a:pt x="6" y="259"/>
                  </a:cubicBezTo>
                  <a:cubicBezTo>
                    <a:pt x="6" y="274"/>
                    <a:pt x="29" y="294"/>
                    <a:pt x="50" y="294"/>
                  </a:cubicBezTo>
                  <a:cubicBezTo>
                    <a:pt x="52" y="294"/>
                    <a:pt x="54" y="294"/>
                    <a:pt x="57" y="293"/>
                  </a:cubicBezTo>
                  <a:cubicBezTo>
                    <a:pt x="142" y="276"/>
                    <a:pt x="221" y="265"/>
                    <a:pt x="294" y="259"/>
                  </a:cubicBezTo>
                  <a:cubicBezTo>
                    <a:pt x="330" y="254"/>
                    <a:pt x="362" y="251"/>
                    <a:pt x="393" y="251"/>
                  </a:cubicBezTo>
                  <a:cubicBezTo>
                    <a:pt x="431" y="251"/>
                    <a:pt x="468" y="256"/>
                    <a:pt x="509" y="265"/>
                  </a:cubicBezTo>
                  <a:cubicBezTo>
                    <a:pt x="571" y="271"/>
                    <a:pt x="644" y="293"/>
                    <a:pt x="706" y="327"/>
                  </a:cubicBezTo>
                  <a:cubicBezTo>
                    <a:pt x="774" y="355"/>
                    <a:pt x="842" y="400"/>
                    <a:pt x="915" y="446"/>
                  </a:cubicBezTo>
                  <a:cubicBezTo>
                    <a:pt x="932" y="457"/>
                    <a:pt x="938" y="457"/>
                    <a:pt x="955" y="457"/>
                  </a:cubicBezTo>
                  <a:cubicBezTo>
                    <a:pt x="983" y="457"/>
                    <a:pt x="994" y="423"/>
                    <a:pt x="989" y="406"/>
                  </a:cubicBezTo>
                  <a:cubicBezTo>
                    <a:pt x="960" y="304"/>
                    <a:pt x="910" y="220"/>
                    <a:pt x="831" y="152"/>
                  </a:cubicBezTo>
                  <a:cubicBezTo>
                    <a:pt x="763" y="78"/>
                    <a:pt x="661" y="33"/>
                    <a:pt x="560" y="11"/>
                  </a:cubicBezTo>
                  <a:cubicBezTo>
                    <a:pt x="526" y="4"/>
                    <a:pt x="492"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32;p44"/>
            <p:cNvSpPr/>
            <p:nvPr/>
          </p:nvSpPr>
          <p:spPr>
            <a:xfrm>
              <a:off x="1437555" y="3498073"/>
              <a:ext cx="23599" cy="23599"/>
            </a:xfrm>
            <a:custGeom>
              <a:avLst/>
              <a:gdLst/>
              <a:ahLst/>
              <a:cxnLst/>
              <a:rect l="l" t="t" r="r" b="b"/>
              <a:pathLst>
                <a:path w="735" h="735" extrusionOk="0">
                  <a:moveTo>
                    <a:pt x="368" y="0"/>
                  </a:moveTo>
                  <a:cubicBezTo>
                    <a:pt x="164" y="0"/>
                    <a:pt x="1" y="164"/>
                    <a:pt x="1" y="368"/>
                  </a:cubicBezTo>
                  <a:cubicBezTo>
                    <a:pt x="1" y="577"/>
                    <a:pt x="170" y="735"/>
                    <a:pt x="368" y="735"/>
                  </a:cubicBezTo>
                  <a:cubicBezTo>
                    <a:pt x="571" y="735"/>
                    <a:pt x="735" y="565"/>
                    <a:pt x="735" y="368"/>
                  </a:cubicBezTo>
                  <a:cubicBezTo>
                    <a:pt x="735" y="164"/>
                    <a:pt x="57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33;p44"/>
            <p:cNvSpPr/>
            <p:nvPr/>
          </p:nvSpPr>
          <p:spPr>
            <a:xfrm>
              <a:off x="1434472" y="3481120"/>
              <a:ext cx="24498" cy="11173"/>
            </a:xfrm>
            <a:custGeom>
              <a:avLst/>
              <a:gdLst/>
              <a:ahLst/>
              <a:cxnLst/>
              <a:rect l="l" t="t" r="r" b="b"/>
              <a:pathLst>
                <a:path w="763" h="348" extrusionOk="0">
                  <a:moveTo>
                    <a:pt x="408" y="1"/>
                  </a:moveTo>
                  <a:cubicBezTo>
                    <a:pt x="381" y="1"/>
                    <a:pt x="355" y="3"/>
                    <a:pt x="328" y="9"/>
                  </a:cubicBezTo>
                  <a:cubicBezTo>
                    <a:pt x="255" y="20"/>
                    <a:pt x="176" y="60"/>
                    <a:pt x="119" y="105"/>
                  </a:cubicBezTo>
                  <a:cubicBezTo>
                    <a:pt x="63" y="161"/>
                    <a:pt x="18" y="229"/>
                    <a:pt x="1" y="297"/>
                  </a:cubicBezTo>
                  <a:cubicBezTo>
                    <a:pt x="1" y="314"/>
                    <a:pt x="1" y="325"/>
                    <a:pt x="6" y="331"/>
                  </a:cubicBezTo>
                  <a:cubicBezTo>
                    <a:pt x="14" y="342"/>
                    <a:pt x="28" y="348"/>
                    <a:pt x="42" y="348"/>
                  </a:cubicBezTo>
                  <a:cubicBezTo>
                    <a:pt x="49" y="348"/>
                    <a:pt x="57" y="346"/>
                    <a:pt x="63" y="342"/>
                  </a:cubicBezTo>
                  <a:cubicBezTo>
                    <a:pt x="119" y="303"/>
                    <a:pt x="170" y="269"/>
                    <a:pt x="215" y="240"/>
                  </a:cubicBezTo>
                  <a:cubicBezTo>
                    <a:pt x="272" y="212"/>
                    <a:pt x="323" y="201"/>
                    <a:pt x="373" y="184"/>
                  </a:cubicBezTo>
                  <a:cubicBezTo>
                    <a:pt x="403" y="177"/>
                    <a:pt x="435" y="175"/>
                    <a:pt x="467" y="175"/>
                  </a:cubicBezTo>
                  <a:cubicBezTo>
                    <a:pt x="490" y="175"/>
                    <a:pt x="514" y="176"/>
                    <a:pt x="537" y="178"/>
                  </a:cubicBezTo>
                  <a:cubicBezTo>
                    <a:pt x="599" y="178"/>
                    <a:pt x="656" y="190"/>
                    <a:pt x="718" y="212"/>
                  </a:cubicBezTo>
                  <a:cubicBezTo>
                    <a:pt x="723" y="214"/>
                    <a:pt x="728" y="215"/>
                    <a:pt x="732" y="215"/>
                  </a:cubicBezTo>
                  <a:cubicBezTo>
                    <a:pt x="740" y="215"/>
                    <a:pt x="744" y="212"/>
                    <a:pt x="740" y="212"/>
                  </a:cubicBezTo>
                  <a:cubicBezTo>
                    <a:pt x="763" y="195"/>
                    <a:pt x="763" y="167"/>
                    <a:pt x="746" y="156"/>
                  </a:cubicBezTo>
                  <a:cubicBezTo>
                    <a:pt x="695" y="99"/>
                    <a:pt x="633" y="60"/>
                    <a:pt x="565" y="26"/>
                  </a:cubicBezTo>
                  <a:cubicBezTo>
                    <a:pt x="516" y="11"/>
                    <a:pt x="462"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34;p44"/>
            <p:cNvSpPr/>
            <p:nvPr/>
          </p:nvSpPr>
          <p:spPr>
            <a:xfrm>
              <a:off x="1471107" y="3510595"/>
              <a:ext cx="56413" cy="11430"/>
            </a:xfrm>
            <a:custGeom>
              <a:avLst/>
              <a:gdLst/>
              <a:ahLst/>
              <a:cxnLst/>
              <a:rect l="l" t="t" r="r" b="b"/>
              <a:pathLst>
                <a:path w="1757" h="356" extrusionOk="0">
                  <a:moveTo>
                    <a:pt x="673" y="0"/>
                  </a:moveTo>
                  <a:cubicBezTo>
                    <a:pt x="596" y="0"/>
                    <a:pt x="520" y="6"/>
                    <a:pt x="447" y="17"/>
                  </a:cubicBezTo>
                  <a:cubicBezTo>
                    <a:pt x="300" y="34"/>
                    <a:pt x="147" y="79"/>
                    <a:pt x="6" y="136"/>
                  </a:cubicBezTo>
                  <a:cubicBezTo>
                    <a:pt x="0" y="141"/>
                    <a:pt x="0" y="141"/>
                    <a:pt x="0" y="158"/>
                  </a:cubicBezTo>
                  <a:cubicBezTo>
                    <a:pt x="0" y="164"/>
                    <a:pt x="6" y="164"/>
                    <a:pt x="17" y="164"/>
                  </a:cubicBezTo>
                  <a:cubicBezTo>
                    <a:pt x="164" y="136"/>
                    <a:pt x="305" y="107"/>
                    <a:pt x="452" y="102"/>
                  </a:cubicBezTo>
                  <a:cubicBezTo>
                    <a:pt x="513" y="97"/>
                    <a:pt x="573" y="94"/>
                    <a:pt x="633" y="94"/>
                  </a:cubicBezTo>
                  <a:cubicBezTo>
                    <a:pt x="718" y="94"/>
                    <a:pt x="803" y="100"/>
                    <a:pt x="893" y="113"/>
                  </a:cubicBezTo>
                  <a:cubicBezTo>
                    <a:pt x="1039" y="136"/>
                    <a:pt x="1181" y="164"/>
                    <a:pt x="1322" y="203"/>
                  </a:cubicBezTo>
                  <a:cubicBezTo>
                    <a:pt x="1463" y="249"/>
                    <a:pt x="1599" y="299"/>
                    <a:pt x="1740" y="356"/>
                  </a:cubicBezTo>
                  <a:cubicBezTo>
                    <a:pt x="1745" y="356"/>
                    <a:pt x="1751" y="356"/>
                    <a:pt x="1751" y="345"/>
                  </a:cubicBezTo>
                  <a:cubicBezTo>
                    <a:pt x="1757" y="339"/>
                    <a:pt x="1757" y="333"/>
                    <a:pt x="1751" y="333"/>
                  </a:cubicBezTo>
                  <a:cubicBezTo>
                    <a:pt x="1627" y="249"/>
                    <a:pt x="1491" y="175"/>
                    <a:pt x="1350" y="130"/>
                  </a:cubicBezTo>
                  <a:cubicBezTo>
                    <a:pt x="1209" y="74"/>
                    <a:pt x="1051" y="34"/>
                    <a:pt x="904" y="17"/>
                  </a:cubicBezTo>
                  <a:cubicBezTo>
                    <a:pt x="828" y="6"/>
                    <a:pt x="750" y="0"/>
                    <a:pt x="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35;p44"/>
            <p:cNvSpPr/>
            <p:nvPr/>
          </p:nvSpPr>
          <p:spPr>
            <a:xfrm>
              <a:off x="1463113" y="3541194"/>
              <a:ext cx="61325" cy="27259"/>
            </a:xfrm>
            <a:custGeom>
              <a:avLst/>
              <a:gdLst/>
              <a:ahLst/>
              <a:cxnLst/>
              <a:rect l="l" t="t" r="r" b="b"/>
              <a:pathLst>
                <a:path w="1910" h="849" extrusionOk="0">
                  <a:moveTo>
                    <a:pt x="719" y="0"/>
                  </a:moveTo>
                  <a:cubicBezTo>
                    <a:pt x="693" y="0"/>
                    <a:pt x="672" y="13"/>
                    <a:pt x="667" y="41"/>
                  </a:cubicBezTo>
                  <a:cubicBezTo>
                    <a:pt x="616" y="216"/>
                    <a:pt x="611" y="346"/>
                    <a:pt x="645" y="515"/>
                  </a:cubicBezTo>
                  <a:cubicBezTo>
                    <a:pt x="548" y="600"/>
                    <a:pt x="458" y="647"/>
                    <a:pt x="375" y="647"/>
                  </a:cubicBezTo>
                  <a:cubicBezTo>
                    <a:pt x="341" y="647"/>
                    <a:pt x="309" y="639"/>
                    <a:pt x="278" y="623"/>
                  </a:cubicBezTo>
                  <a:cubicBezTo>
                    <a:pt x="187" y="572"/>
                    <a:pt x="136" y="459"/>
                    <a:pt x="153" y="340"/>
                  </a:cubicBezTo>
                  <a:cubicBezTo>
                    <a:pt x="159" y="307"/>
                    <a:pt x="136" y="273"/>
                    <a:pt x="103" y="267"/>
                  </a:cubicBezTo>
                  <a:cubicBezTo>
                    <a:pt x="98" y="266"/>
                    <a:pt x="95" y="266"/>
                    <a:pt x="91" y="266"/>
                  </a:cubicBezTo>
                  <a:cubicBezTo>
                    <a:pt x="57" y="266"/>
                    <a:pt x="34" y="287"/>
                    <a:pt x="29" y="318"/>
                  </a:cubicBezTo>
                  <a:cubicBezTo>
                    <a:pt x="1" y="487"/>
                    <a:pt x="80" y="651"/>
                    <a:pt x="221" y="719"/>
                  </a:cubicBezTo>
                  <a:cubicBezTo>
                    <a:pt x="249" y="736"/>
                    <a:pt x="306" y="758"/>
                    <a:pt x="379" y="758"/>
                  </a:cubicBezTo>
                  <a:cubicBezTo>
                    <a:pt x="464" y="758"/>
                    <a:pt x="583" y="719"/>
                    <a:pt x="707" y="606"/>
                  </a:cubicBezTo>
                  <a:cubicBezTo>
                    <a:pt x="865" y="764"/>
                    <a:pt x="1074" y="849"/>
                    <a:pt x="1283" y="849"/>
                  </a:cubicBezTo>
                  <a:cubicBezTo>
                    <a:pt x="1311" y="849"/>
                    <a:pt x="1339" y="849"/>
                    <a:pt x="1368" y="843"/>
                  </a:cubicBezTo>
                  <a:cubicBezTo>
                    <a:pt x="1593" y="815"/>
                    <a:pt x="1791" y="679"/>
                    <a:pt x="1904" y="459"/>
                  </a:cubicBezTo>
                  <a:cubicBezTo>
                    <a:pt x="1910" y="436"/>
                    <a:pt x="1893" y="397"/>
                    <a:pt x="1865" y="380"/>
                  </a:cubicBezTo>
                  <a:cubicBezTo>
                    <a:pt x="1856" y="376"/>
                    <a:pt x="1846" y="374"/>
                    <a:pt x="1837" y="374"/>
                  </a:cubicBezTo>
                  <a:cubicBezTo>
                    <a:pt x="1816" y="374"/>
                    <a:pt x="1795" y="383"/>
                    <a:pt x="1780" y="403"/>
                  </a:cubicBezTo>
                  <a:cubicBezTo>
                    <a:pt x="1684" y="589"/>
                    <a:pt x="1520" y="702"/>
                    <a:pt x="1339" y="730"/>
                  </a:cubicBezTo>
                  <a:cubicBezTo>
                    <a:pt x="1322" y="731"/>
                    <a:pt x="1304" y="732"/>
                    <a:pt x="1287" y="732"/>
                  </a:cubicBezTo>
                  <a:cubicBezTo>
                    <a:pt x="1095" y="732"/>
                    <a:pt x="902" y="649"/>
                    <a:pt x="758" y="499"/>
                  </a:cubicBezTo>
                  <a:cubicBezTo>
                    <a:pt x="729" y="346"/>
                    <a:pt x="735" y="227"/>
                    <a:pt x="780" y="69"/>
                  </a:cubicBezTo>
                  <a:cubicBezTo>
                    <a:pt x="786" y="35"/>
                    <a:pt x="769" y="7"/>
                    <a:pt x="735" y="2"/>
                  </a:cubicBezTo>
                  <a:cubicBezTo>
                    <a:pt x="730" y="1"/>
                    <a:pt x="724" y="0"/>
                    <a:pt x="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36;p44"/>
            <p:cNvSpPr/>
            <p:nvPr/>
          </p:nvSpPr>
          <p:spPr>
            <a:xfrm>
              <a:off x="1471814" y="3524947"/>
              <a:ext cx="33424" cy="19072"/>
            </a:xfrm>
            <a:custGeom>
              <a:avLst/>
              <a:gdLst/>
              <a:ahLst/>
              <a:cxnLst/>
              <a:rect l="l" t="t" r="r" b="b"/>
              <a:pathLst>
                <a:path w="1041" h="594" extrusionOk="0">
                  <a:moveTo>
                    <a:pt x="437" y="1"/>
                  </a:moveTo>
                  <a:cubicBezTo>
                    <a:pt x="202" y="1"/>
                    <a:pt x="21" y="70"/>
                    <a:pt x="7" y="174"/>
                  </a:cubicBezTo>
                  <a:cubicBezTo>
                    <a:pt x="1" y="293"/>
                    <a:pt x="165" y="564"/>
                    <a:pt x="447" y="592"/>
                  </a:cubicBezTo>
                  <a:cubicBezTo>
                    <a:pt x="460" y="593"/>
                    <a:pt x="474" y="594"/>
                    <a:pt x="487" y="594"/>
                  </a:cubicBezTo>
                  <a:cubicBezTo>
                    <a:pt x="756" y="594"/>
                    <a:pt x="1018" y="383"/>
                    <a:pt x="1029" y="265"/>
                  </a:cubicBezTo>
                  <a:cubicBezTo>
                    <a:pt x="1040" y="146"/>
                    <a:pt x="820" y="28"/>
                    <a:pt x="537" y="5"/>
                  </a:cubicBezTo>
                  <a:cubicBezTo>
                    <a:pt x="503" y="2"/>
                    <a:pt x="470" y="1"/>
                    <a:pt x="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7;p44"/>
            <p:cNvSpPr/>
            <p:nvPr/>
          </p:nvSpPr>
          <p:spPr>
            <a:xfrm>
              <a:off x="1478364" y="3526552"/>
              <a:ext cx="19618" cy="6614"/>
            </a:xfrm>
            <a:custGeom>
              <a:avLst/>
              <a:gdLst/>
              <a:ahLst/>
              <a:cxnLst/>
              <a:rect l="l" t="t" r="r" b="b"/>
              <a:pathLst>
                <a:path w="611" h="206" extrusionOk="0">
                  <a:moveTo>
                    <a:pt x="220" y="1"/>
                  </a:moveTo>
                  <a:cubicBezTo>
                    <a:pt x="101" y="1"/>
                    <a:pt x="15" y="28"/>
                    <a:pt x="6" y="74"/>
                  </a:cubicBezTo>
                  <a:cubicBezTo>
                    <a:pt x="0" y="130"/>
                    <a:pt x="136" y="186"/>
                    <a:pt x="300" y="203"/>
                  </a:cubicBezTo>
                  <a:cubicBezTo>
                    <a:pt x="323" y="205"/>
                    <a:pt x="345" y="206"/>
                    <a:pt x="367" y="206"/>
                  </a:cubicBezTo>
                  <a:cubicBezTo>
                    <a:pt x="494" y="206"/>
                    <a:pt x="594" y="178"/>
                    <a:pt x="599" y="130"/>
                  </a:cubicBezTo>
                  <a:cubicBezTo>
                    <a:pt x="610" y="85"/>
                    <a:pt x="475" y="28"/>
                    <a:pt x="311" y="6"/>
                  </a:cubicBezTo>
                  <a:cubicBezTo>
                    <a:pt x="279" y="2"/>
                    <a:pt x="248" y="1"/>
                    <a:pt x="220"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38;p44"/>
            <p:cNvSpPr/>
            <p:nvPr/>
          </p:nvSpPr>
          <p:spPr>
            <a:xfrm>
              <a:off x="1517535" y="3588360"/>
              <a:ext cx="215795" cy="44822"/>
            </a:xfrm>
            <a:custGeom>
              <a:avLst/>
              <a:gdLst/>
              <a:ahLst/>
              <a:cxnLst/>
              <a:rect l="l" t="t" r="r" b="b"/>
              <a:pathLst>
                <a:path w="6721" h="1396" extrusionOk="0">
                  <a:moveTo>
                    <a:pt x="6720" y="1"/>
                  </a:moveTo>
                  <a:cubicBezTo>
                    <a:pt x="6483" y="176"/>
                    <a:pt x="6252" y="351"/>
                    <a:pt x="6009" y="498"/>
                  </a:cubicBezTo>
                  <a:cubicBezTo>
                    <a:pt x="5760" y="650"/>
                    <a:pt x="5495" y="769"/>
                    <a:pt x="5218" y="876"/>
                  </a:cubicBezTo>
                  <a:cubicBezTo>
                    <a:pt x="4942" y="972"/>
                    <a:pt x="4659" y="1057"/>
                    <a:pt x="4377" y="1119"/>
                  </a:cubicBezTo>
                  <a:cubicBezTo>
                    <a:pt x="4089" y="1187"/>
                    <a:pt x="3801" y="1232"/>
                    <a:pt x="3513" y="1260"/>
                  </a:cubicBezTo>
                  <a:cubicBezTo>
                    <a:pt x="3219" y="1288"/>
                    <a:pt x="2931" y="1311"/>
                    <a:pt x="2637" y="1311"/>
                  </a:cubicBezTo>
                  <a:cubicBezTo>
                    <a:pt x="2586" y="1312"/>
                    <a:pt x="2535" y="1312"/>
                    <a:pt x="2484" y="1312"/>
                  </a:cubicBezTo>
                  <a:cubicBezTo>
                    <a:pt x="2237" y="1312"/>
                    <a:pt x="1994" y="1302"/>
                    <a:pt x="1751" y="1283"/>
                  </a:cubicBezTo>
                  <a:cubicBezTo>
                    <a:pt x="1457" y="1255"/>
                    <a:pt x="1169" y="1226"/>
                    <a:pt x="875" y="1176"/>
                  </a:cubicBezTo>
                  <a:cubicBezTo>
                    <a:pt x="808" y="1170"/>
                    <a:pt x="729" y="1159"/>
                    <a:pt x="661" y="1142"/>
                  </a:cubicBezTo>
                  <a:lnTo>
                    <a:pt x="441" y="1102"/>
                  </a:lnTo>
                  <a:lnTo>
                    <a:pt x="220" y="1057"/>
                  </a:lnTo>
                  <a:cubicBezTo>
                    <a:pt x="153" y="1046"/>
                    <a:pt x="74" y="1029"/>
                    <a:pt x="0" y="1017"/>
                  </a:cubicBezTo>
                  <a:lnTo>
                    <a:pt x="0" y="1017"/>
                  </a:lnTo>
                  <a:lnTo>
                    <a:pt x="215" y="1080"/>
                  </a:lnTo>
                  <a:cubicBezTo>
                    <a:pt x="282" y="1096"/>
                    <a:pt x="356" y="1113"/>
                    <a:pt x="424" y="1130"/>
                  </a:cubicBezTo>
                  <a:lnTo>
                    <a:pt x="644" y="1181"/>
                  </a:lnTo>
                  <a:cubicBezTo>
                    <a:pt x="717" y="1192"/>
                    <a:pt x="791" y="1204"/>
                    <a:pt x="864" y="1221"/>
                  </a:cubicBezTo>
                  <a:cubicBezTo>
                    <a:pt x="1152" y="1277"/>
                    <a:pt x="1440" y="1317"/>
                    <a:pt x="1739" y="1345"/>
                  </a:cubicBezTo>
                  <a:cubicBezTo>
                    <a:pt x="2027" y="1384"/>
                    <a:pt x="2321" y="1396"/>
                    <a:pt x="2620" y="1396"/>
                  </a:cubicBezTo>
                  <a:cubicBezTo>
                    <a:pt x="2920" y="1396"/>
                    <a:pt x="3213" y="1384"/>
                    <a:pt x="3513" y="1356"/>
                  </a:cubicBezTo>
                  <a:cubicBezTo>
                    <a:pt x="3806" y="1322"/>
                    <a:pt x="4094" y="1277"/>
                    <a:pt x="4388" y="1209"/>
                  </a:cubicBezTo>
                  <a:cubicBezTo>
                    <a:pt x="4676" y="1136"/>
                    <a:pt x="4958" y="1051"/>
                    <a:pt x="5235" y="938"/>
                  </a:cubicBezTo>
                  <a:cubicBezTo>
                    <a:pt x="5506" y="831"/>
                    <a:pt x="5772" y="701"/>
                    <a:pt x="6026" y="543"/>
                  </a:cubicBezTo>
                  <a:cubicBezTo>
                    <a:pt x="6269" y="391"/>
                    <a:pt x="6517" y="210"/>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39;p44"/>
            <p:cNvSpPr/>
            <p:nvPr/>
          </p:nvSpPr>
          <p:spPr>
            <a:xfrm>
              <a:off x="1443912" y="3674474"/>
              <a:ext cx="124770" cy="123839"/>
            </a:xfrm>
            <a:custGeom>
              <a:avLst/>
              <a:gdLst/>
              <a:ahLst/>
              <a:cxnLst/>
              <a:rect l="l" t="t" r="r" b="b"/>
              <a:pathLst>
                <a:path w="3886" h="3857" extrusionOk="0">
                  <a:moveTo>
                    <a:pt x="1176" y="0"/>
                  </a:moveTo>
                  <a:cubicBezTo>
                    <a:pt x="885" y="0"/>
                    <a:pt x="621" y="77"/>
                    <a:pt x="418" y="250"/>
                  </a:cubicBezTo>
                  <a:cubicBezTo>
                    <a:pt x="119" y="493"/>
                    <a:pt x="0" y="905"/>
                    <a:pt x="23" y="1362"/>
                  </a:cubicBezTo>
                  <a:cubicBezTo>
                    <a:pt x="45" y="1961"/>
                    <a:pt x="311" y="2639"/>
                    <a:pt x="723" y="3130"/>
                  </a:cubicBezTo>
                  <a:cubicBezTo>
                    <a:pt x="1138" y="3623"/>
                    <a:pt x="1674" y="3857"/>
                    <a:pt x="2184" y="3857"/>
                  </a:cubicBezTo>
                  <a:cubicBezTo>
                    <a:pt x="2563" y="3857"/>
                    <a:pt x="2928" y="3728"/>
                    <a:pt x="3219" y="3480"/>
                  </a:cubicBezTo>
                  <a:cubicBezTo>
                    <a:pt x="3750" y="3034"/>
                    <a:pt x="3886" y="2339"/>
                    <a:pt x="3586" y="1639"/>
                  </a:cubicBezTo>
                  <a:cubicBezTo>
                    <a:pt x="3496" y="1436"/>
                    <a:pt x="3377" y="1227"/>
                    <a:pt x="3208" y="1029"/>
                  </a:cubicBezTo>
                  <a:cubicBezTo>
                    <a:pt x="2696" y="430"/>
                    <a:pt x="1863" y="0"/>
                    <a:pt x="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40;p44"/>
            <p:cNvSpPr/>
            <p:nvPr/>
          </p:nvSpPr>
          <p:spPr>
            <a:xfrm>
              <a:off x="1444073" y="3674666"/>
              <a:ext cx="115009" cy="98602"/>
            </a:xfrm>
            <a:custGeom>
              <a:avLst/>
              <a:gdLst/>
              <a:ahLst/>
              <a:cxnLst/>
              <a:rect l="l" t="t" r="r" b="b"/>
              <a:pathLst>
                <a:path w="3582" h="3071" extrusionOk="0">
                  <a:moveTo>
                    <a:pt x="1175" y="0"/>
                  </a:moveTo>
                  <a:cubicBezTo>
                    <a:pt x="885" y="0"/>
                    <a:pt x="622" y="77"/>
                    <a:pt x="419" y="249"/>
                  </a:cubicBezTo>
                  <a:cubicBezTo>
                    <a:pt x="125" y="498"/>
                    <a:pt x="1" y="905"/>
                    <a:pt x="24" y="1362"/>
                  </a:cubicBezTo>
                  <a:cubicBezTo>
                    <a:pt x="142" y="1723"/>
                    <a:pt x="328" y="2062"/>
                    <a:pt x="566" y="2345"/>
                  </a:cubicBezTo>
                  <a:cubicBezTo>
                    <a:pt x="986" y="2836"/>
                    <a:pt x="1526" y="3071"/>
                    <a:pt x="2039" y="3071"/>
                  </a:cubicBezTo>
                  <a:cubicBezTo>
                    <a:pt x="2416" y="3071"/>
                    <a:pt x="2778" y="2944"/>
                    <a:pt x="3067" y="2700"/>
                  </a:cubicBezTo>
                  <a:cubicBezTo>
                    <a:pt x="3389" y="2424"/>
                    <a:pt x="3570" y="2051"/>
                    <a:pt x="3581" y="1639"/>
                  </a:cubicBezTo>
                  <a:cubicBezTo>
                    <a:pt x="3491" y="1435"/>
                    <a:pt x="3361" y="1232"/>
                    <a:pt x="3209" y="1034"/>
                  </a:cubicBezTo>
                  <a:cubicBezTo>
                    <a:pt x="2696" y="431"/>
                    <a:pt x="1863" y="0"/>
                    <a:pt x="1175"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41;p44"/>
            <p:cNvSpPr/>
            <p:nvPr/>
          </p:nvSpPr>
          <p:spPr>
            <a:xfrm>
              <a:off x="1485781" y="3683496"/>
              <a:ext cx="26328" cy="19650"/>
            </a:xfrm>
            <a:custGeom>
              <a:avLst/>
              <a:gdLst/>
              <a:ahLst/>
              <a:cxnLst/>
              <a:rect l="l" t="t" r="r" b="b"/>
              <a:pathLst>
                <a:path w="820" h="612" extrusionOk="0">
                  <a:moveTo>
                    <a:pt x="331" y="1"/>
                  </a:moveTo>
                  <a:cubicBezTo>
                    <a:pt x="217" y="1"/>
                    <a:pt x="117" y="50"/>
                    <a:pt x="74" y="138"/>
                  </a:cubicBezTo>
                  <a:cubicBezTo>
                    <a:pt x="1" y="279"/>
                    <a:pt x="102" y="466"/>
                    <a:pt x="294" y="562"/>
                  </a:cubicBezTo>
                  <a:cubicBezTo>
                    <a:pt x="362" y="596"/>
                    <a:pt x="434" y="612"/>
                    <a:pt x="502" y="612"/>
                  </a:cubicBezTo>
                  <a:cubicBezTo>
                    <a:pt x="615" y="612"/>
                    <a:pt x="715" y="566"/>
                    <a:pt x="758" y="477"/>
                  </a:cubicBezTo>
                  <a:cubicBezTo>
                    <a:pt x="820" y="342"/>
                    <a:pt x="729" y="150"/>
                    <a:pt x="537" y="54"/>
                  </a:cubicBezTo>
                  <a:cubicBezTo>
                    <a:pt x="470" y="18"/>
                    <a:pt x="398" y="1"/>
                    <a:pt x="331"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42;p44"/>
            <p:cNvSpPr/>
            <p:nvPr/>
          </p:nvSpPr>
          <p:spPr>
            <a:xfrm>
              <a:off x="1513522" y="3699357"/>
              <a:ext cx="12201" cy="12361"/>
            </a:xfrm>
            <a:custGeom>
              <a:avLst/>
              <a:gdLst/>
              <a:ahLst/>
              <a:cxnLst/>
              <a:rect l="l" t="t" r="r" b="b"/>
              <a:pathLst>
                <a:path w="380" h="385" extrusionOk="0">
                  <a:moveTo>
                    <a:pt x="193" y="0"/>
                  </a:moveTo>
                  <a:cubicBezTo>
                    <a:pt x="86" y="0"/>
                    <a:pt x="1" y="85"/>
                    <a:pt x="1" y="192"/>
                  </a:cubicBezTo>
                  <a:cubicBezTo>
                    <a:pt x="1" y="299"/>
                    <a:pt x="86" y="384"/>
                    <a:pt x="193" y="384"/>
                  </a:cubicBezTo>
                  <a:cubicBezTo>
                    <a:pt x="295" y="384"/>
                    <a:pt x="379" y="299"/>
                    <a:pt x="379" y="192"/>
                  </a:cubicBezTo>
                  <a:cubicBezTo>
                    <a:pt x="379" y="85"/>
                    <a:pt x="295" y="0"/>
                    <a:pt x="193"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43;p44"/>
            <p:cNvSpPr/>
            <p:nvPr/>
          </p:nvSpPr>
          <p:spPr>
            <a:xfrm>
              <a:off x="1531470" y="3665259"/>
              <a:ext cx="172289" cy="106147"/>
            </a:xfrm>
            <a:custGeom>
              <a:avLst/>
              <a:gdLst/>
              <a:ahLst/>
              <a:cxnLst/>
              <a:rect l="l" t="t" r="r" b="b"/>
              <a:pathLst>
                <a:path w="5366" h="3306" extrusionOk="0">
                  <a:moveTo>
                    <a:pt x="4112" y="0"/>
                  </a:moveTo>
                  <a:cubicBezTo>
                    <a:pt x="3886" y="0"/>
                    <a:pt x="3677" y="57"/>
                    <a:pt x="3491" y="158"/>
                  </a:cubicBezTo>
                  <a:lnTo>
                    <a:pt x="3451" y="187"/>
                  </a:lnTo>
                  <a:cubicBezTo>
                    <a:pt x="2587" y="712"/>
                    <a:pt x="1560" y="1271"/>
                    <a:pt x="667" y="1531"/>
                  </a:cubicBezTo>
                  <a:lnTo>
                    <a:pt x="526" y="1582"/>
                  </a:lnTo>
                  <a:cubicBezTo>
                    <a:pt x="216" y="1711"/>
                    <a:pt x="1" y="2016"/>
                    <a:pt x="1" y="2378"/>
                  </a:cubicBezTo>
                  <a:cubicBezTo>
                    <a:pt x="1" y="2722"/>
                    <a:pt x="204" y="3022"/>
                    <a:pt x="498" y="3163"/>
                  </a:cubicBezTo>
                  <a:cubicBezTo>
                    <a:pt x="571" y="3191"/>
                    <a:pt x="639" y="3208"/>
                    <a:pt x="718" y="3225"/>
                  </a:cubicBezTo>
                  <a:cubicBezTo>
                    <a:pt x="1047" y="3280"/>
                    <a:pt x="1374" y="3306"/>
                    <a:pt x="1693" y="3306"/>
                  </a:cubicBezTo>
                  <a:cubicBezTo>
                    <a:pt x="3021" y="3306"/>
                    <a:pt x="4226" y="2853"/>
                    <a:pt x="5004" y="2129"/>
                  </a:cubicBezTo>
                  <a:lnTo>
                    <a:pt x="5038" y="2096"/>
                  </a:lnTo>
                  <a:cubicBezTo>
                    <a:pt x="5236" y="1870"/>
                    <a:pt x="5366" y="1570"/>
                    <a:pt x="5366" y="1248"/>
                  </a:cubicBezTo>
                  <a:cubicBezTo>
                    <a:pt x="5366" y="554"/>
                    <a:pt x="4807" y="0"/>
                    <a:pt x="4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44;p44"/>
            <p:cNvSpPr/>
            <p:nvPr/>
          </p:nvSpPr>
          <p:spPr>
            <a:xfrm>
              <a:off x="1528934" y="3663974"/>
              <a:ext cx="176110" cy="109551"/>
            </a:xfrm>
            <a:custGeom>
              <a:avLst/>
              <a:gdLst/>
              <a:ahLst/>
              <a:cxnLst/>
              <a:rect l="l" t="t" r="r" b="b"/>
              <a:pathLst>
                <a:path w="5485" h="3412" extrusionOk="0">
                  <a:moveTo>
                    <a:pt x="4163" y="79"/>
                  </a:moveTo>
                  <a:cubicBezTo>
                    <a:pt x="4172" y="79"/>
                    <a:pt x="4182" y="80"/>
                    <a:pt x="4191" y="80"/>
                  </a:cubicBezTo>
                  <a:cubicBezTo>
                    <a:pt x="4299" y="86"/>
                    <a:pt x="4406" y="97"/>
                    <a:pt x="4502" y="119"/>
                  </a:cubicBezTo>
                  <a:cubicBezTo>
                    <a:pt x="4553" y="136"/>
                    <a:pt x="4603" y="153"/>
                    <a:pt x="4649" y="170"/>
                  </a:cubicBezTo>
                  <a:cubicBezTo>
                    <a:pt x="4671" y="176"/>
                    <a:pt x="4699" y="193"/>
                    <a:pt x="4722" y="204"/>
                  </a:cubicBezTo>
                  <a:cubicBezTo>
                    <a:pt x="4745" y="221"/>
                    <a:pt x="4773" y="227"/>
                    <a:pt x="4790" y="244"/>
                  </a:cubicBezTo>
                  <a:lnTo>
                    <a:pt x="4858" y="283"/>
                  </a:lnTo>
                  <a:lnTo>
                    <a:pt x="4920" y="328"/>
                  </a:lnTo>
                  <a:cubicBezTo>
                    <a:pt x="4959" y="357"/>
                    <a:pt x="4999" y="390"/>
                    <a:pt x="5038" y="424"/>
                  </a:cubicBezTo>
                  <a:cubicBezTo>
                    <a:pt x="5112" y="503"/>
                    <a:pt x="5179" y="582"/>
                    <a:pt x="5230" y="673"/>
                  </a:cubicBezTo>
                  <a:cubicBezTo>
                    <a:pt x="5338" y="848"/>
                    <a:pt x="5394" y="1063"/>
                    <a:pt x="5400" y="1266"/>
                  </a:cubicBezTo>
                  <a:cubicBezTo>
                    <a:pt x="5394" y="1469"/>
                    <a:pt x="5343" y="1684"/>
                    <a:pt x="5247" y="1859"/>
                  </a:cubicBezTo>
                  <a:cubicBezTo>
                    <a:pt x="5196" y="1949"/>
                    <a:pt x="5134" y="2034"/>
                    <a:pt x="5061" y="2107"/>
                  </a:cubicBezTo>
                  <a:cubicBezTo>
                    <a:pt x="5044" y="2130"/>
                    <a:pt x="5027" y="2141"/>
                    <a:pt x="5004" y="2164"/>
                  </a:cubicBezTo>
                  <a:lnTo>
                    <a:pt x="4942" y="2215"/>
                  </a:lnTo>
                  <a:cubicBezTo>
                    <a:pt x="4897" y="2248"/>
                    <a:pt x="4863" y="2282"/>
                    <a:pt x="4824" y="2311"/>
                  </a:cubicBezTo>
                  <a:cubicBezTo>
                    <a:pt x="4485" y="2570"/>
                    <a:pt x="4101" y="2779"/>
                    <a:pt x="3706" y="2932"/>
                  </a:cubicBezTo>
                  <a:cubicBezTo>
                    <a:pt x="3305" y="3079"/>
                    <a:pt x="2887" y="3186"/>
                    <a:pt x="2463" y="3237"/>
                  </a:cubicBezTo>
                  <a:cubicBezTo>
                    <a:pt x="2233" y="3264"/>
                    <a:pt x="2001" y="3279"/>
                    <a:pt x="1768" y="3279"/>
                  </a:cubicBezTo>
                  <a:cubicBezTo>
                    <a:pt x="1573" y="3279"/>
                    <a:pt x="1377" y="3269"/>
                    <a:pt x="1181" y="3248"/>
                  </a:cubicBezTo>
                  <a:cubicBezTo>
                    <a:pt x="1125" y="3248"/>
                    <a:pt x="1074" y="3237"/>
                    <a:pt x="1017" y="3231"/>
                  </a:cubicBezTo>
                  <a:lnTo>
                    <a:pt x="854" y="3208"/>
                  </a:lnTo>
                  <a:cubicBezTo>
                    <a:pt x="746" y="3192"/>
                    <a:pt x="650" y="3175"/>
                    <a:pt x="566" y="3124"/>
                  </a:cubicBezTo>
                  <a:cubicBezTo>
                    <a:pt x="475" y="3073"/>
                    <a:pt x="396" y="3011"/>
                    <a:pt x="323" y="2932"/>
                  </a:cubicBezTo>
                  <a:cubicBezTo>
                    <a:pt x="289" y="2892"/>
                    <a:pt x="255" y="2841"/>
                    <a:pt x="227" y="2791"/>
                  </a:cubicBezTo>
                  <a:lnTo>
                    <a:pt x="345" y="2757"/>
                  </a:lnTo>
                  <a:cubicBezTo>
                    <a:pt x="402" y="2740"/>
                    <a:pt x="458" y="2728"/>
                    <a:pt x="509" y="2712"/>
                  </a:cubicBezTo>
                  <a:cubicBezTo>
                    <a:pt x="566" y="2700"/>
                    <a:pt x="622" y="2695"/>
                    <a:pt x="679" y="2678"/>
                  </a:cubicBezTo>
                  <a:cubicBezTo>
                    <a:pt x="735" y="2666"/>
                    <a:pt x="792" y="2655"/>
                    <a:pt x="848" y="2644"/>
                  </a:cubicBezTo>
                  <a:cubicBezTo>
                    <a:pt x="848" y="2644"/>
                    <a:pt x="854" y="2644"/>
                    <a:pt x="854" y="2638"/>
                  </a:cubicBezTo>
                  <a:cubicBezTo>
                    <a:pt x="854" y="2627"/>
                    <a:pt x="854" y="2627"/>
                    <a:pt x="848" y="2627"/>
                  </a:cubicBezTo>
                  <a:cubicBezTo>
                    <a:pt x="792" y="2616"/>
                    <a:pt x="729" y="2616"/>
                    <a:pt x="673" y="2616"/>
                  </a:cubicBezTo>
                  <a:cubicBezTo>
                    <a:pt x="616" y="2616"/>
                    <a:pt x="549" y="2621"/>
                    <a:pt x="492" y="2627"/>
                  </a:cubicBezTo>
                  <a:cubicBezTo>
                    <a:pt x="436" y="2638"/>
                    <a:pt x="374" y="2655"/>
                    <a:pt x="317" y="2678"/>
                  </a:cubicBezTo>
                  <a:cubicBezTo>
                    <a:pt x="278" y="2695"/>
                    <a:pt x="232" y="2712"/>
                    <a:pt x="199" y="2734"/>
                  </a:cubicBezTo>
                  <a:lnTo>
                    <a:pt x="176" y="2672"/>
                  </a:lnTo>
                  <a:cubicBezTo>
                    <a:pt x="153" y="2621"/>
                    <a:pt x="148" y="2570"/>
                    <a:pt x="142" y="2525"/>
                  </a:cubicBezTo>
                  <a:cubicBezTo>
                    <a:pt x="136" y="2474"/>
                    <a:pt x="125" y="2424"/>
                    <a:pt x="136" y="2367"/>
                  </a:cubicBezTo>
                  <a:cubicBezTo>
                    <a:pt x="136" y="2328"/>
                    <a:pt x="142" y="2288"/>
                    <a:pt x="148" y="2248"/>
                  </a:cubicBezTo>
                  <a:lnTo>
                    <a:pt x="278" y="2215"/>
                  </a:lnTo>
                  <a:cubicBezTo>
                    <a:pt x="334" y="2198"/>
                    <a:pt x="379" y="2186"/>
                    <a:pt x="436" y="2169"/>
                  </a:cubicBezTo>
                  <a:cubicBezTo>
                    <a:pt x="492" y="2158"/>
                    <a:pt x="549" y="2147"/>
                    <a:pt x="605" y="2141"/>
                  </a:cubicBezTo>
                  <a:cubicBezTo>
                    <a:pt x="662" y="2136"/>
                    <a:pt x="718" y="2130"/>
                    <a:pt x="775" y="2113"/>
                  </a:cubicBezTo>
                  <a:cubicBezTo>
                    <a:pt x="786" y="2113"/>
                    <a:pt x="786" y="2113"/>
                    <a:pt x="786" y="2107"/>
                  </a:cubicBezTo>
                  <a:cubicBezTo>
                    <a:pt x="786" y="2102"/>
                    <a:pt x="786" y="2090"/>
                    <a:pt x="775" y="2090"/>
                  </a:cubicBezTo>
                  <a:cubicBezTo>
                    <a:pt x="718" y="2079"/>
                    <a:pt x="656" y="2073"/>
                    <a:pt x="599" y="2073"/>
                  </a:cubicBezTo>
                  <a:cubicBezTo>
                    <a:pt x="537" y="2073"/>
                    <a:pt x="481" y="2073"/>
                    <a:pt x="413" y="2085"/>
                  </a:cubicBezTo>
                  <a:cubicBezTo>
                    <a:pt x="362" y="2102"/>
                    <a:pt x="295" y="2113"/>
                    <a:pt x="238" y="2136"/>
                  </a:cubicBezTo>
                  <a:cubicBezTo>
                    <a:pt x="210" y="2147"/>
                    <a:pt x="182" y="2158"/>
                    <a:pt x="153" y="2175"/>
                  </a:cubicBezTo>
                  <a:cubicBezTo>
                    <a:pt x="159" y="2141"/>
                    <a:pt x="176" y="2113"/>
                    <a:pt x="187" y="2079"/>
                  </a:cubicBezTo>
                  <a:cubicBezTo>
                    <a:pt x="232" y="1989"/>
                    <a:pt x="289" y="1904"/>
                    <a:pt x="368" y="1825"/>
                  </a:cubicBezTo>
                  <a:cubicBezTo>
                    <a:pt x="436" y="1751"/>
                    <a:pt x="526" y="1695"/>
                    <a:pt x="622" y="1655"/>
                  </a:cubicBezTo>
                  <a:lnTo>
                    <a:pt x="808" y="1593"/>
                  </a:lnTo>
                  <a:cubicBezTo>
                    <a:pt x="876" y="1571"/>
                    <a:pt x="944" y="1548"/>
                    <a:pt x="1006" y="1526"/>
                  </a:cubicBezTo>
                  <a:lnTo>
                    <a:pt x="1108" y="1492"/>
                  </a:lnTo>
                  <a:lnTo>
                    <a:pt x="1204" y="1458"/>
                  </a:lnTo>
                  <a:cubicBezTo>
                    <a:pt x="1272" y="1435"/>
                    <a:pt x="1334" y="1407"/>
                    <a:pt x="1396" y="1379"/>
                  </a:cubicBezTo>
                  <a:cubicBezTo>
                    <a:pt x="1650" y="1271"/>
                    <a:pt x="1904" y="1159"/>
                    <a:pt x="2153" y="1040"/>
                  </a:cubicBezTo>
                  <a:cubicBezTo>
                    <a:pt x="2401" y="921"/>
                    <a:pt x="2638" y="786"/>
                    <a:pt x="2881" y="650"/>
                  </a:cubicBezTo>
                  <a:cubicBezTo>
                    <a:pt x="3118" y="520"/>
                    <a:pt x="3361" y="379"/>
                    <a:pt x="3593" y="238"/>
                  </a:cubicBezTo>
                  <a:cubicBezTo>
                    <a:pt x="3760" y="136"/>
                    <a:pt x="3963" y="79"/>
                    <a:pt x="4163" y="79"/>
                  </a:cubicBezTo>
                  <a:close/>
                  <a:moveTo>
                    <a:pt x="4186" y="1"/>
                  </a:moveTo>
                  <a:cubicBezTo>
                    <a:pt x="3960" y="1"/>
                    <a:pt x="3739" y="69"/>
                    <a:pt x="3542" y="170"/>
                  </a:cubicBezTo>
                  <a:cubicBezTo>
                    <a:pt x="3310" y="311"/>
                    <a:pt x="3067" y="453"/>
                    <a:pt x="2830" y="588"/>
                  </a:cubicBezTo>
                  <a:cubicBezTo>
                    <a:pt x="2593" y="724"/>
                    <a:pt x="2350" y="848"/>
                    <a:pt x="2102" y="978"/>
                  </a:cubicBezTo>
                  <a:cubicBezTo>
                    <a:pt x="1859" y="1096"/>
                    <a:pt x="1610" y="1209"/>
                    <a:pt x="1356" y="1317"/>
                  </a:cubicBezTo>
                  <a:cubicBezTo>
                    <a:pt x="1294" y="1345"/>
                    <a:pt x="1226" y="1367"/>
                    <a:pt x="1164" y="1396"/>
                  </a:cubicBezTo>
                  <a:lnTo>
                    <a:pt x="1068" y="1430"/>
                  </a:lnTo>
                  <a:lnTo>
                    <a:pt x="967" y="1463"/>
                  </a:lnTo>
                  <a:cubicBezTo>
                    <a:pt x="904" y="1486"/>
                    <a:pt x="842" y="1509"/>
                    <a:pt x="769" y="1526"/>
                  </a:cubicBezTo>
                  <a:cubicBezTo>
                    <a:pt x="707" y="1548"/>
                    <a:pt x="633" y="1571"/>
                    <a:pt x="571" y="1593"/>
                  </a:cubicBezTo>
                  <a:lnTo>
                    <a:pt x="566" y="1593"/>
                  </a:lnTo>
                  <a:cubicBezTo>
                    <a:pt x="351" y="1684"/>
                    <a:pt x="176" y="1853"/>
                    <a:pt x="86" y="2056"/>
                  </a:cubicBezTo>
                  <a:cubicBezTo>
                    <a:pt x="63" y="2107"/>
                    <a:pt x="40" y="2164"/>
                    <a:pt x="29" y="2220"/>
                  </a:cubicBezTo>
                  <a:cubicBezTo>
                    <a:pt x="12" y="2277"/>
                    <a:pt x="7" y="2333"/>
                    <a:pt x="7" y="2390"/>
                  </a:cubicBezTo>
                  <a:cubicBezTo>
                    <a:pt x="1" y="2446"/>
                    <a:pt x="7" y="2503"/>
                    <a:pt x="12" y="2559"/>
                  </a:cubicBezTo>
                  <a:cubicBezTo>
                    <a:pt x="23" y="2616"/>
                    <a:pt x="35" y="2672"/>
                    <a:pt x="57" y="2728"/>
                  </a:cubicBezTo>
                  <a:cubicBezTo>
                    <a:pt x="91" y="2836"/>
                    <a:pt x="148" y="2937"/>
                    <a:pt x="227" y="3022"/>
                  </a:cubicBezTo>
                  <a:cubicBezTo>
                    <a:pt x="306" y="3107"/>
                    <a:pt x="391" y="3186"/>
                    <a:pt x="492" y="3237"/>
                  </a:cubicBezTo>
                  <a:cubicBezTo>
                    <a:pt x="594" y="3293"/>
                    <a:pt x="712" y="3321"/>
                    <a:pt x="820" y="3333"/>
                  </a:cubicBezTo>
                  <a:lnTo>
                    <a:pt x="984" y="3355"/>
                  </a:lnTo>
                  <a:cubicBezTo>
                    <a:pt x="1040" y="3361"/>
                    <a:pt x="1085" y="3372"/>
                    <a:pt x="1142" y="3378"/>
                  </a:cubicBezTo>
                  <a:cubicBezTo>
                    <a:pt x="1343" y="3401"/>
                    <a:pt x="1543" y="3411"/>
                    <a:pt x="1742" y="3411"/>
                  </a:cubicBezTo>
                  <a:cubicBezTo>
                    <a:pt x="1979" y="3411"/>
                    <a:pt x="2215" y="3397"/>
                    <a:pt x="2452" y="3372"/>
                  </a:cubicBezTo>
                  <a:cubicBezTo>
                    <a:pt x="2881" y="3316"/>
                    <a:pt x="3310" y="3214"/>
                    <a:pt x="3722" y="3062"/>
                  </a:cubicBezTo>
                  <a:cubicBezTo>
                    <a:pt x="3768" y="3039"/>
                    <a:pt x="3818" y="3016"/>
                    <a:pt x="3875" y="2994"/>
                  </a:cubicBezTo>
                  <a:lnTo>
                    <a:pt x="4022" y="2932"/>
                  </a:lnTo>
                  <a:lnTo>
                    <a:pt x="4174" y="2864"/>
                  </a:lnTo>
                  <a:lnTo>
                    <a:pt x="4242" y="2824"/>
                  </a:lnTo>
                  <a:lnTo>
                    <a:pt x="4315" y="2785"/>
                  </a:lnTo>
                  <a:lnTo>
                    <a:pt x="4457" y="2700"/>
                  </a:lnTo>
                  <a:cubicBezTo>
                    <a:pt x="4502" y="2672"/>
                    <a:pt x="4547" y="2644"/>
                    <a:pt x="4598" y="2610"/>
                  </a:cubicBezTo>
                  <a:lnTo>
                    <a:pt x="4666" y="2565"/>
                  </a:lnTo>
                  <a:lnTo>
                    <a:pt x="4699" y="2542"/>
                  </a:lnTo>
                  <a:lnTo>
                    <a:pt x="4739" y="2514"/>
                  </a:lnTo>
                  <a:lnTo>
                    <a:pt x="4869" y="2418"/>
                  </a:lnTo>
                  <a:cubicBezTo>
                    <a:pt x="4914" y="2390"/>
                    <a:pt x="4954" y="2344"/>
                    <a:pt x="4999" y="2311"/>
                  </a:cubicBezTo>
                  <a:lnTo>
                    <a:pt x="5061" y="2254"/>
                  </a:lnTo>
                  <a:cubicBezTo>
                    <a:pt x="5083" y="2232"/>
                    <a:pt x="5106" y="2220"/>
                    <a:pt x="5123" y="2198"/>
                  </a:cubicBezTo>
                  <a:cubicBezTo>
                    <a:pt x="5202" y="2113"/>
                    <a:pt x="5275" y="2023"/>
                    <a:pt x="5321" y="1921"/>
                  </a:cubicBezTo>
                  <a:cubicBezTo>
                    <a:pt x="5428" y="1723"/>
                    <a:pt x="5484" y="1497"/>
                    <a:pt x="5484" y="1271"/>
                  </a:cubicBezTo>
                  <a:cubicBezTo>
                    <a:pt x="5484" y="1040"/>
                    <a:pt x="5428" y="814"/>
                    <a:pt x="5309" y="622"/>
                  </a:cubicBezTo>
                  <a:cubicBezTo>
                    <a:pt x="5253" y="526"/>
                    <a:pt x="5179" y="441"/>
                    <a:pt x="5106" y="362"/>
                  </a:cubicBezTo>
                  <a:cubicBezTo>
                    <a:pt x="5061" y="328"/>
                    <a:pt x="5021" y="283"/>
                    <a:pt x="4976" y="255"/>
                  </a:cubicBezTo>
                  <a:cubicBezTo>
                    <a:pt x="4954" y="244"/>
                    <a:pt x="4937" y="221"/>
                    <a:pt x="4908" y="204"/>
                  </a:cubicBezTo>
                  <a:lnTo>
                    <a:pt x="4835" y="165"/>
                  </a:lnTo>
                  <a:cubicBezTo>
                    <a:pt x="4812" y="153"/>
                    <a:pt x="4784" y="136"/>
                    <a:pt x="4756" y="131"/>
                  </a:cubicBezTo>
                  <a:cubicBezTo>
                    <a:pt x="4728" y="114"/>
                    <a:pt x="4711" y="102"/>
                    <a:pt x="4683" y="97"/>
                  </a:cubicBezTo>
                  <a:cubicBezTo>
                    <a:pt x="4626" y="74"/>
                    <a:pt x="4575" y="52"/>
                    <a:pt x="4519" y="46"/>
                  </a:cubicBezTo>
                  <a:cubicBezTo>
                    <a:pt x="4411" y="18"/>
                    <a:pt x="4299"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45;p44"/>
            <p:cNvSpPr/>
            <p:nvPr/>
          </p:nvSpPr>
          <p:spPr>
            <a:xfrm>
              <a:off x="1426863" y="3675790"/>
              <a:ext cx="61325" cy="57408"/>
            </a:xfrm>
            <a:custGeom>
              <a:avLst/>
              <a:gdLst/>
              <a:ahLst/>
              <a:cxnLst/>
              <a:rect l="l" t="t" r="r" b="b"/>
              <a:pathLst>
                <a:path w="1910" h="1788" extrusionOk="0">
                  <a:moveTo>
                    <a:pt x="997" y="1"/>
                  </a:moveTo>
                  <a:cubicBezTo>
                    <a:pt x="693" y="1"/>
                    <a:pt x="407" y="166"/>
                    <a:pt x="243" y="474"/>
                  </a:cubicBezTo>
                  <a:cubicBezTo>
                    <a:pt x="0" y="920"/>
                    <a:pt x="153" y="1491"/>
                    <a:pt x="531" y="1705"/>
                  </a:cubicBezTo>
                  <a:cubicBezTo>
                    <a:pt x="636" y="1761"/>
                    <a:pt x="751" y="1788"/>
                    <a:pt x="867" y="1788"/>
                  </a:cubicBezTo>
                  <a:cubicBezTo>
                    <a:pt x="1173" y="1788"/>
                    <a:pt x="1489" y="1602"/>
                    <a:pt x="1661" y="1282"/>
                  </a:cubicBezTo>
                  <a:cubicBezTo>
                    <a:pt x="1909" y="836"/>
                    <a:pt x="1802" y="299"/>
                    <a:pt x="1407" y="102"/>
                  </a:cubicBezTo>
                  <a:cubicBezTo>
                    <a:pt x="1272" y="34"/>
                    <a:pt x="1133" y="1"/>
                    <a:pt x="997"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46;p44"/>
            <p:cNvSpPr/>
            <p:nvPr/>
          </p:nvSpPr>
          <p:spPr>
            <a:xfrm>
              <a:off x="1440990" y="3676304"/>
              <a:ext cx="44662" cy="57344"/>
            </a:xfrm>
            <a:custGeom>
              <a:avLst/>
              <a:gdLst/>
              <a:ahLst/>
              <a:cxnLst/>
              <a:rect l="l" t="t" r="r" b="b"/>
              <a:pathLst>
                <a:path w="1391" h="1786" extrusionOk="0">
                  <a:moveTo>
                    <a:pt x="690" y="0"/>
                  </a:moveTo>
                  <a:cubicBezTo>
                    <a:pt x="680" y="0"/>
                    <a:pt x="671" y="0"/>
                    <a:pt x="662" y="1"/>
                  </a:cubicBezTo>
                  <a:cubicBezTo>
                    <a:pt x="792" y="12"/>
                    <a:pt x="916" y="57"/>
                    <a:pt x="1017" y="136"/>
                  </a:cubicBezTo>
                  <a:cubicBezTo>
                    <a:pt x="1029" y="142"/>
                    <a:pt x="1040" y="153"/>
                    <a:pt x="1051" y="165"/>
                  </a:cubicBezTo>
                  <a:lnTo>
                    <a:pt x="1085" y="193"/>
                  </a:lnTo>
                  <a:lnTo>
                    <a:pt x="1113" y="227"/>
                  </a:lnTo>
                  <a:cubicBezTo>
                    <a:pt x="1130" y="238"/>
                    <a:pt x="1136" y="249"/>
                    <a:pt x="1142" y="261"/>
                  </a:cubicBezTo>
                  <a:lnTo>
                    <a:pt x="1170" y="294"/>
                  </a:lnTo>
                  <a:lnTo>
                    <a:pt x="1193" y="340"/>
                  </a:lnTo>
                  <a:lnTo>
                    <a:pt x="1215" y="379"/>
                  </a:lnTo>
                  <a:lnTo>
                    <a:pt x="1232" y="424"/>
                  </a:lnTo>
                  <a:cubicBezTo>
                    <a:pt x="1283" y="537"/>
                    <a:pt x="1305" y="662"/>
                    <a:pt x="1300" y="786"/>
                  </a:cubicBezTo>
                  <a:lnTo>
                    <a:pt x="1300" y="820"/>
                  </a:lnTo>
                  <a:cubicBezTo>
                    <a:pt x="1277" y="803"/>
                    <a:pt x="1255" y="786"/>
                    <a:pt x="1232" y="769"/>
                  </a:cubicBezTo>
                  <a:cubicBezTo>
                    <a:pt x="1193" y="741"/>
                    <a:pt x="1142" y="718"/>
                    <a:pt x="1091" y="707"/>
                  </a:cubicBezTo>
                  <a:cubicBezTo>
                    <a:pt x="1046" y="690"/>
                    <a:pt x="995" y="679"/>
                    <a:pt x="944" y="667"/>
                  </a:cubicBezTo>
                  <a:cubicBezTo>
                    <a:pt x="908" y="663"/>
                    <a:pt x="875" y="659"/>
                    <a:pt x="839" y="659"/>
                  </a:cubicBezTo>
                  <a:cubicBezTo>
                    <a:pt x="824" y="659"/>
                    <a:pt x="808" y="660"/>
                    <a:pt x="792" y="662"/>
                  </a:cubicBezTo>
                  <a:cubicBezTo>
                    <a:pt x="780" y="662"/>
                    <a:pt x="780" y="662"/>
                    <a:pt x="780" y="667"/>
                  </a:cubicBezTo>
                  <a:cubicBezTo>
                    <a:pt x="780" y="679"/>
                    <a:pt x="780" y="684"/>
                    <a:pt x="792" y="684"/>
                  </a:cubicBezTo>
                  <a:cubicBezTo>
                    <a:pt x="831" y="707"/>
                    <a:pt x="882" y="724"/>
                    <a:pt x="921" y="741"/>
                  </a:cubicBezTo>
                  <a:cubicBezTo>
                    <a:pt x="967" y="763"/>
                    <a:pt x="1017" y="775"/>
                    <a:pt x="1057" y="791"/>
                  </a:cubicBezTo>
                  <a:lnTo>
                    <a:pt x="1193" y="842"/>
                  </a:lnTo>
                  <a:cubicBezTo>
                    <a:pt x="1221" y="854"/>
                    <a:pt x="1255" y="871"/>
                    <a:pt x="1289" y="876"/>
                  </a:cubicBezTo>
                  <a:cubicBezTo>
                    <a:pt x="1277" y="967"/>
                    <a:pt x="1255" y="1051"/>
                    <a:pt x="1221" y="1136"/>
                  </a:cubicBezTo>
                  <a:cubicBezTo>
                    <a:pt x="1170" y="1255"/>
                    <a:pt x="1091" y="1367"/>
                    <a:pt x="995" y="1469"/>
                  </a:cubicBezTo>
                  <a:cubicBezTo>
                    <a:pt x="961" y="1452"/>
                    <a:pt x="933" y="1435"/>
                    <a:pt x="904" y="1418"/>
                  </a:cubicBezTo>
                  <a:lnTo>
                    <a:pt x="775" y="1356"/>
                  </a:lnTo>
                  <a:cubicBezTo>
                    <a:pt x="735" y="1334"/>
                    <a:pt x="690" y="1311"/>
                    <a:pt x="650" y="1283"/>
                  </a:cubicBezTo>
                  <a:cubicBezTo>
                    <a:pt x="605" y="1266"/>
                    <a:pt x="566" y="1243"/>
                    <a:pt x="515" y="1221"/>
                  </a:cubicBezTo>
                  <a:lnTo>
                    <a:pt x="509" y="1221"/>
                  </a:lnTo>
                  <a:cubicBezTo>
                    <a:pt x="498" y="1226"/>
                    <a:pt x="498" y="1226"/>
                    <a:pt x="509" y="1232"/>
                  </a:cubicBezTo>
                  <a:cubicBezTo>
                    <a:pt x="537" y="1277"/>
                    <a:pt x="577" y="1311"/>
                    <a:pt x="611" y="1339"/>
                  </a:cubicBezTo>
                  <a:cubicBezTo>
                    <a:pt x="656" y="1373"/>
                    <a:pt x="690" y="1407"/>
                    <a:pt x="741" y="1424"/>
                  </a:cubicBezTo>
                  <a:cubicBezTo>
                    <a:pt x="780" y="1452"/>
                    <a:pt x="831" y="1475"/>
                    <a:pt x="882" y="1492"/>
                  </a:cubicBezTo>
                  <a:cubicBezTo>
                    <a:pt x="910" y="1497"/>
                    <a:pt x="933" y="1503"/>
                    <a:pt x="961" y="1509"/>
                  </a:cubicBezTo>
                  <a:cubicBezTo>
                    <a:pt x="888" y="1576"/>
                    <a:pt x="808" y="1622"/>
                    <a:pt x="724" y="1655"/>
                  </a:cubicBezTo>
                  <a:cubicBezTo>
                    <a:pt x="620" y="1702"/>
                    <a:pt x="508" y="1730"/>
                    <a:pt x="390" y="1730"/>
                  </a:cubicBezTo>
                  <a:cubicBezTo>
                    <a:pt x="379" y="1730"/>
                    <a:pt x="368" y="1729"/>
                    <a:pt x="357" y="1729"/>
                  </a:cubicBezTo>
                  <a:cubicBezTo>
                    <a:pt x="232" y="1723"/>
                    <a:pt x="114" y="1678"/>
                    <a:pt x="1" y="1610"/>
                  </a:cubicBezTo>
                  <a:lnTo>
                    <a:pt x="1" y="1610"/>
                  </a:lnTo>
                  <a:cubicBezTo>
                    <a:pt x="91" y="1701"/>
                    <a:pt x="216" y="1757"/>
                    <a:pt x="351" y="1780"/>
                  </a:cubicBezTo>
                  <a:cubicBezTo>
                    <a:pt x="368" y="1780"/>
                    <a:pt x="385" y="1785"/>
                    <a:pt x="402" y="1785"/>
                  </a:cubicBezTo>
                  <a:lnTo>
                    <a:pt x="509" y="1785"/>
                  </a:lnTo>
                  <a:lnTo>
                    <a:pt x="554" y="1780"/>
                  </a:lnTo>
                  <a:cubicBezTo>
                    <a:pt x="594" y="1774"/>
                    <a:pt x="622" y="1763"/>
                    <a:pt x="656" y="1757"/>
                  </a:cubicBezTo>
                  <a:lnTo>
                    <a:pt x="707" y="1746"/>
                  </a:lnTo>
                  <a:lnTo>
                    <a:pt x="724" y="1735"/>
                  </a:lnTo>
                  <a:lnTo>
                    <a:pt x="746" y="1729"/>
                  </a:lnTo>
                  <a:cubicBezTo>
                    <a:pt x="876" y="1678"/>
                    <a:pt x="989" y="1605"/>
                    <a:pt x="1085" y="1509"/>
                  </a:cubicBezTo>
                  <a:cubicBezTo>
                    <a:pt x="1187" y="1413"/>
                    <a:pt x="1255" y="1300"/>
                    <a:pt x="1311" y="1181"/>
                  </a:cubicBezTo>
                  <a:cubicBezTo>
                    <a:pt x="1362" y="1068"/>
                    <a:pt x="1390" y="933"/>
                    <a:pt x="1390" y="791"/>
                  </a:cubicBezTo>
                  <a:cubicBezTo>
                    <a:pt x="1390" y="656"/>
                    <a:pt x="1362" y="515"/>
                    <a:pt x="1305" y="396"/>
                  </a:cubicBezTo>
                  <a:cubicBezTo>
                    <a:pt x="1243" y="278"/>
                    <a:pt x="1159" y="170"/>
                    <a:pt x="1040" y="97"/>
                  </a:cubicBezTo>
                  <a:cubicBezTo>
                    <a:pt x="935" y="34"/>
                    <a:pt x="811"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Rounded Rectangle 91"/>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39005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grpSp>
        <p:nvGrpSpPr>
          <p:cNvPr id="600" name="Google Shape;600;p37"/>
          <p:cNvGrpSpPr/>
          <p:nvPr/>
        </p:nvGrpSpPr>
        <p:grpSpPr>
          <a:xfrm>
            <a:off x="378330" y="106017"/>
            <a:ext cx="884745" cy="784935"/>
            <a:chOff x="4703760" y="3897271"/>
            <a:chExt cx="550323" cy="548236"/>
          </a:xfrm>
        </p:grpSpPr>
        <p:sp>
          <p:nvSpPr>
            <p:cNvPr id="601" name="Google Shape;601;p37"/>
            <p:cNvSpPr/>
            <p:nvPr/>
          </p:nvSpPr>
          <p:spPr>
            <a:xfrm>
              <a:off x="4703760" y="3897271"/>
              <a:ext cx="550323" cy="548236"/>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4744922" y="3939718"/>
              <a:ext cx="475095" cy="46398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4943638" y="4051550"/>
              <a:ext cx="49735" cy="11237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4860960" y="4154456"/>
              <a:ext cx="116261" cy="28158"/>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4994786" y="4102601"/>
              <a:ext cx="105537" cy="69834"/>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4995139" y="4175840"/>
              <a:ext cx="99758" cy="78760"/>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4930602" y="4185055"/>
              <a:ext cx="62770" cy="107978"/>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4935482" y="4125591"/>
              <a:ext cx="105923" cy="98024"/>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37"/>
          <p:cNvSpPr/>
          <p:nvPr/>
        </p:nvSpPr>
        <p:spPr>
          <a:xfrm>
            <a:off x="1263075" y="1149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flipH="1">
            <a:off x="6869226" y="508570"/>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rot="-5608940">
            <a:off x="8005525" y="21987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793477" y="4718720"/>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Rounded Rectangle 29"/>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31" name="TextBox 30">
            <a:extLst>
              <a:ext uri="{FF2B5EF4-FFF2-40B4-BE49-F238E27FC236}">
                <a16:creationId xmlns:a16="http://schemas.microsoft.com/office/drawing/2014/main" id="{8671BA59-C2B6-848C-E08B-A5ACB240C20C}"/>
              </a:ext>
            </a:extLst>
          </p:cNvPr>
          <p:cNvSpPr txBox="1"/>
          <p:nvPr/>
        </p:nvSpPr>
        <p:spPr>
          <a:xfrm>
            <a:off x="3994409" y="816297"/>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50027307"/>
              </p:ext>
            </p:extLst>
          </p:nvPr>
        </p:nvGraphicFramePr>
        <p:xfrm>
          <a:off x="616684" y="1624795"/>
          <a:ext cx="7930655" cy="2929634"/>
        </p:xfrm>
        <a:graphic>
          <a:graphicData uri="http://schemas.openxmlformats.org/drawingml/2006/table">
            <a:tbl>
              <a:tblPr firstRow="1" firstCol="1" bandRow="1">
                <a:tableStyleId>{3C2FFA5D-87B4-456A-9821-1D502468CF0F}</a:tableStyleId>
              </a:tblPr>
              <a:tblGrid>
                <a:gridCol w="828215">
                  <a:extLst>
                    <a:ext uri="{9D8B030D-6E8A-4147-A177-3AD203B41FA5}">
                      <a16:colId xmlns:a16="http://schemas.microsoft.com/office/drawing/2014/main" val="1026116759"/>
                    </a:ext>
                  </a:extLst>
                </a:gridCol>
                <a:gridCol w="7102440">
                  <a:extLst>
                    <a:ext uri="{9D8B030D-6E8A-4147-A177-3AD203B41FA5}">
                      <a16:colId xmlns:a16="http://schemas.microsoft.com/office/drawing/2014/main" val="2061860589"/>
                    </a:ext>
                  </a:extLst>
                </a:gridCol>
              </a:tblGrid>
              <a:tr h="460754">
                <a:tc>
                  <a:txBody>
                    <a:bodyPr/>
                    <a:lstStyle/>
                    <a:p>
                      <a:pPr algn="ctr">
                        <a:lnSpc>
                          <a:spcPct val="150000"/>
                        </a:lnSpc>
                        <a:spcAft>
                          <a:spcPts val="0"/>
                        </a:spcAft>
                      </a:pPr>
                      <a:r>
                        <a:rPr lang="fr-FR" sz="1800">
                          <a:solidFill>
                            <a:srgbClr val="FFFFFF"/>
                          </a:solidFill>
                          <a:effectLst/>
                        </a:rPr>
                        <a:t>Bước</a:t>
                      </a:r>
                      <a:endParaRPr lang="en-US" sz="1800">
                        <a:solidFill>
                          <a:srgbClr val="FFFF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50000"/>
                        </a:lnSpc>
                        <a:spcAft>
                          <a:spcPts val="0"/>
                        </a:spcAft>
                      </a:pPr>
                      <a:r>
                        <a:rPr lang="fr-FR" sz="1800">
                          <a:solidFill>
                            <a:srgbClr val="FFFFFF"/>
                          </a:solidFill>
                          <a:effectLst/>
                        </a:rPr>
                        <a:t>Tên bước và hoạt động chính</a:t>
                      </a:r>
                      <a:endParaRPr lang="en-US" sz="1800">
                        <a:solidFill>
                          <a:srgbClr val="FFFF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6760899"/>
                  </a:ext>
                </a:extLst>
              </a:tr>
              <a:tr h="0">
                <a:tc>
                  <a:txBody>
                    <a:bodyPr/>
                    <a:lstStyle/>
                    <a:p>
                      <a:pPr algn="ctr">
                        <a:lnSpc>
                          <a:spcPct val="150000"/>
                        </a:lnSpc>
                        <a:spcAft>
                          <a:spcPts val="0"/>
                        </a:spcAft>
                      </a:pPr>
                      <a:r>
                        <a:rPr lang="fr-FR" sz="1800">
                          <a:solidFill>
                            <a:schemeClr val="bg1">
                              <a:lumMod val="10000"/>
                            </a:schemeClr>
                          </a:solidFill>
                          <a:effectLst/>
                        </a:rPr>
                        <a:t>1</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just">
                        <a:lnSpc>
                          <a:spcPct val="150000"/>
                        </a:lnSpc>
                        <a:spcAft>
                          <a:spcPts val="0"/>
                        </a:spcAft>
                      </a:pPr>
                      <a:r>
                        <a:rPr lang="fr-FR" sz="1800">
                          <a:solidFill>
                            <a:schemeClr val="bg1">
                              <a:lumMod val="10000"/>
                            </a:schemeClr>
                          </a:solidFill>
                          <a:effectLst/>
                        </a:rPr>
                        <a:t>Cắt: cắt hai hình chữ nhật để làm đầu thỏ ;cắt hình tai thỏ từ giấy trắng, sau đó gấp theo đường kẻ nét đứt ; cắt đế từ giấy màu.</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06275260"/>
                  </a:ext>
                </a:extLst>
              </a:tr>
              <a:tr h="0">
                <a:tc>
                  <a:txBody>
                    <a:bodyPr/>
                    <a:lstStyle/>
                    <a:p>
                      <a:pPr algn="ctr">
                        <a:lnSpc>
                          <a:spcPct val="150000"/>
                        </a:lnSpc>
                        <a:spcAft>
                          <a:spcPts val="0"/>
                        </a:spcAft>
                      </a:pPr>
                      <a:r>
                        <a:rPr lang="fr-FR" sz="1800">
                          <a:solidFill>
                            <a:schemeClr val="bg1">
                              <a:lumMod val="10000"/>
                            </a:schemeClr>
                          </a:solidFill>
                          <a:effectLst/>
                        </a:rPr>
                        <a:t>2</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just">
                        <a:lnSpc>
                          <a:spcPct val="150000"/>
                        </a:lnSpc>
                        <a:spcAft>
                          <a:spcPts val="0"/>
                        </a:spcAft>
                      </a:pPr>
                      <a:r>
                        <a:rPr lang="fr-FR" sz="1800">
                          <a:solidFill>
                            <a:schemeClr val="bg1">
                              <a:lumMod val="10000"/>
                            </a:schemeClr>
                          </a:solidFill>
                          <a:effectLst/>
                        </a:rPr>
                        <a:t>Dán: dùng hồ dán hai mép của mỗi hình chữ nhật để tạo đầu thỏ và thân thỏ ; dán tai thỏ, đầu thỏ, thân thỏ với nhau, sau đó dán lên đế.</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48067726"/>
                  </a:ext>
                </a:extLst>
              </a:tr>
              <a:tr h="0">
                <a:tc>
                  <a:txBody>
                    <a:bodyPr/>
                    <a:lstStyle/>
                    <a:p>
                      <a:pPr algn="ctr">
                        <a:lnSpc>
                          <a:spcPct val="150000"/>
                        </a:lnSpc>
                        <a:spcAft>
                          <a:spcPts val="0"/>
                        </a:spcAft>
                      </a:pPr>
                      <a:r>
                        <a:rPr lang="fr-FR" sz="1800">
                          <a:solidFill>
                            <a:schemeClr val="bg1">
                              <a:lumMod val="10000"/>
                            </a:schemeClr>
                          </a:solidFill>
                          <a:effectLst/>
                        </a:rPr>
                        <a:t>3</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just">
                        <a:lnSpc>
                          <a:spcPct val="150000"/>
                        </a:lnSpc>
                        <a:spcAft>
                          <a:spcPts val="0"/>
                        </a:spcAft>
                      </a:pPr>
                      <a:r>
                        <a:rPr lang="fr-FR" sz="1800">
                          <a:solidFill>
                            <a:schemeClr val="bg1">
                              <a:lumMod val="10000"/>
                            </a:schemeClr>
                          </a:solidFill>
                          <a:effectLst/>
                        </a:rPr>
                        <a:t>Vẽ: dùng bút màu vẽ trang trí tai thỏ ; dùng bút màu vẽ mắt, râu, mũi, miệng ở đầu thỏ và tay ở thân thỏ.</a:t>
                      </a:r>
                      <a:endParaRPr lang="en-US" sz="1800">
                        <a:solidFill>
                          <a:schemeClr val="bg1">
                            <a:lumMod val="1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914127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47688" y="905662"/>
            <a:ext cx="7868653" cy="123129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Câu 3: </a:t>
            </a:r>
            <a:r>
              <a:rPr lang="vi-VN" sz="2200">
                <a:solidFill>
                  <a:sysClr val="windowText" lastClr="000000"/>
                </a:solidFill>
                <a:ea typeface="Calibri" panose="020F0502020204030204" pitchFamily="34" charset="0"/>
                <a:cs typeface="Arial" panose="020B0604020202020204" pitchFamily="34" charset="0"/>
              </a:rPr>
              <a:t>Dựa vào bài đọc, trình bày 1 – 2 bước làm thỏ con bằng giấy. </a:t>
            </a:r>
            <a:endParaRPr lang="en-US" sz="2200">
              <a:solidFill>
                <a:sysClr val="windowText" lastClr="000000"/>
              </a:solidFill>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671BA59-C2B6-848C-E08B-A5ACB240C20C}"/>
              </a:ext>
            </a:extLst>
          </p:cNvPr>
          <p:cNvSpPr txBox="1"/>
          <p:nvPr/>
        </p:nvSpPr>
        <p:spPr>
          <a:xfrm>
            <a:off x="3994410" y="2149661"/>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551572" y="2639296"/>
            <a:ext cx="7964769" cy="1938992"/>
          </a:xfrm>
          <a:prstGeom prst="rect">
            <a:avLst/>
          </a:prstGeom>
        </p:spPr>
        <p:txBody>
          <a:bodyPr wrap="square">
            <a:spAutoFit/>
          </a:bodyPr>
          <a:lstStyle/>
          <a:p>
            <a:pPr algn="just">
              <a:lnSpc>
                <a:spcPct val="150000"/>
              </a:lnSpc>
            </a:pPr>
            <a:r>
              <a:rPr lang="vi-VN"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Bước 1: </a:t>
            </a: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Cắt:</a:t>
            </a:r>
          </a:p>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 Cắt hai hình chữ nhật từ 2 tờ giấy trắng để làm đầu thỏ, thân thỏ. </a:t>
            </a:r>
          </a:p>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 Cắt hình tai thỏ từ giấy trắng, sau đó gấp theo đường kẻ nét đứt. </a:t>
            </a:r>
          </a:p>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 Cắt đế từ giấy màu. </a:t>
            </a:r>
          </a:p>
        </p:txBody>
      </p:sp>
      <p:sp>
        <p:nvSpPr>
          <p:cNvPr id="32" name="Oval 31"/>
          <p:cNvSpPr/>
          <p:nvPr/>
        </p:nvSpPr>
        <p:spPr>
          <a:xfrm>
            <a:off x="411220" y="689879"/>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extLst>
      <p:ext uri="{BB962C8B-B14F-4D97-AF65-F5344CB8AC3E}">
        <p14:creationId xmlns:p14="http://schemas.microsoft.com/office/powerpoint/2010/main" val="26622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9" name="Rounded Rectangle 28"/>
          <p:cNvSpPr/>
          <p:nvPr/>
        </p:nvSpPr>
        <p:spPr>
          <a:xfrm>
            <a:off x="647688" y="1033670"/>
            <a:ext cx="3557709" cy="335280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ea typeface="Calibri" panose="020F0502020204030204" pitchFamily="34" charset="0"/>
                <a:cs typeface="Arial" panose="020B0604020202020204" pitchFamily="34" charset="0"/>
              </a:rPr>
              <a:t>Câu 4: </a:t>
            </a:r>
            <a:r>
              <a:rPr lang="vi-VN" sz="2400">
                <a:solidFill>
                  <a:sysClr val="windowText" lastClr="000000"/>
                </a:solidFill>
                <a:ea typeface="Calibri" panose="020F0502020204030204" pitchFamily="34" charset="0"/>
                <a:cs typeface="Arial" panose="020B0604020202020204" pitchFamily="34" charset="0"/>
              </a:rPr>
              <a:t>Giới thiệu về chú thỏ bằng giấy được nói đến trong bài đọc.</a:t>
            </a:r>
            <a:endParaRPr lang="en-US" sz="2400">
              <a:solidFill>
                <a:sysClr val="windowText" lastClr="000000"/>
              </a:solidFill>
              <a:ea typeface="Calibri" panose="020F0502020204030204" pitchFamily="34" charset="0"/>
              <a:cs typeface="Arial" panose="020B0604020202020204" pitchFamily="34" charset="0"/>
            </a:endParaRPr>
          </a:p>
        </p:txBody>
      </p:sp>
      <p:sp>
        <p:nvSpPr>
          <p:cNvPr id="32" name="Oval 31"/>
          <p:cNvSpPr/>
          <p:nvPr/>
        </p:nvSpPr>
        <p:spPr>
          <a:xfrm>
            <a:off x="320422" y="685749"/>
            <a:ext cx="913997" cy="90038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grpSp>
        <p:nvGrpSpPr>
          <p:cNvPr id="7" name="Google Shape;782;p40"/>
          <p:cNvGrpSpPr/>
          <p:nvPr/>
        </p:nvGrpSpPr>
        <p:grpSpPr>
          <a:xfrm>
            <a:off x="4638262" y="1193113"/>
            <a:ext cx="3703150" cy="3193357"/>
            <a:chOff x="3453351" y="4117339"/>
            <a:chExt cx="947235" cy="798514"/>
          </a:xfrm>
        </p:grpSpPr>
        <p:sp>
          <p:nvSpPr>
            <p:cNvPr id="8" name="Google Shape;783;p40"/>
            <p:cNvSpPr/>
            <p:nvPr/>
          </p:nvSpPr>
          <p:spPr>
            <a:xfrm>
              <a:off x="3453351" y="4117339"/>
              <a:ext cx="947235" cy="798514"/>
            </a:xfrm>
            <a:custGeom>
              <a:avLst/>
              <a:gdLst/>
              <a:ahLst/>
              <a:cxnLst/>
              <a:rect l="l" t="t" r="r" b="b"/>
              <a:pathLst>
                <a:path w="29502" h="24870" extrusionOk="0">
                  <a:moveTo>
                    <a:pt x="20974" y="0"/>
                  </a:moveTo>
                  <a:cubicBezTo>
                    <a:pt x="20593" y="0"/>
                    <a:pt x="20206" y="55"/>
                    <a:pt x="19834" y="169"/>
                  </a:cubicBezTo>
                  <a:cubicBezTo>
                    <a:pt x="17930" y="745"/>
                    <a:pt x="16259" y="2382"/>
                    <a:pt x="15288" y="4585"/>
                  </a:cubicBezTo>
                  <a:cubicBezTo>
                    <a:pt x="15070" y="4563"/>
                    <a:pt x="14853" y="4551"/>
                    <a:pt x="14638" y="4551"/>
                  </a:cubicBezTo>
                  <a:cubicBezTo>
                    <a:pt x="14467" y="4551"/>
                    <a:pt x="14297" y="4558"/>
                    <a:pt x="14130" y="4573"/>
                  </a:cubicBezTo>
                  <a:cubicBezTo>
                    <a:pt x="13147" y="2371"/>
                    <a:pt x="11476" y="745"/>
                    <a:pt x="9584" y="169"/>
                  </a:cubicBezTo>
                  <a:cubicBezTo>
                    <a:pt x="9211" y="56"/>
                    <a:pt x="8827" y="1"/>
                    <a:pt x="8447" y="1"/>
                  </a:cubicBezTo>
                  <a:cubicBezTo>
                    <a:pt x="7664" y="1"/>
                    <a:pt x="6901" y="234"/>
                    <a:pt x="6308" y="671"/>
                  </a:cubicBezTo>
                  <a:cubicBezTo>
                    <a:pt x="5546" y="1236"/>
                    <a:pt x="5128" y="2083"/>
                    <a:pt x="5128" y="3060"/>
                  </a:cubicBezTo>
                  <a:cubicBezTo>
                    <a:pt x="5128" y="4771"/>
                    <a:pt x="6438" y="5573"/>
                    <a:pt x="7313" y="6098"/>
                  </a:cubicBezTo>
                  <a:cubicBezTo>
                    <a:pt x="7472" y="6194"/>
                    <a:pt x="7618" y="6285"/>
                    <a:pt x="7748" y="6369"/>
                  </a:cubicBezTo>
                  <a:cubicBezTo>
                    <a:pt x="7867" y="6448"/>
                    <a:pt x="7980" y="6533"/>
                    <a:pt x="8093" y="6607"/>
                  </a:cubicBezTo>
                  <a:cubicBezTo>
                    <a:pt x="8172" y="6663"/>
                    <a:pt x="8257" y="6731"/>
                    <a:pt x="8347" y="6799"/>
                  </a:cubicBezTo>
                  <a:cubicBezTo>
                    <a:pt x="8358" y="6815"/>
                    <a:pt x="8375" y="6821"/>
                    <a:pt x="8398" y="6832"/>
                  </a:cubicBezTo>
                  <a:lnTo>
                    <a:pt x="8432" y="6861"/>
                  </a:lnTo>
                  <a:cubicBezTo>
                    <a:pt x="8488" y="6906"/>
                    <a:pt x="8545" y="6957"/>
                    <a:pt x="8601" y="6996"/>
                  </a:cubicBezTo>
                  <a:cubicBezTo>
                    <a:pt x="8629" y="7019"/>
                    <a:pt x="8658" y="7047"/>
                    <a:pt x="8686" y="7070"/>
                  </a:cubicBezTo>
                  <a:lnTo>
                    <a:pt x="8833" y="7194"/>
                  </a:lnTo>
                  <a:cubicBezTo>
                    <a:pt x="8861" y="7216"/>
                    <a:pt x="8889" y="7245"/>
                    <a:pt x="8912" y="7267"/>
                  </a:cubicBezTo>
                  <a:cubicBezTo>
                    <a:pt x="8962" y="7312"/>
                    <a:pt x="9019" y="7358"/>
                    <a:pt x="9064" y="7408"/>
                  </a:cubicBezTo>
                  <a:lnTo>
                    <a:pt x="9132" y="7465"/>
                  </a:lnTo>
                  <a:cubicBezTo>
                    <a:pt x="9205" y="7533"/>
                    <a:pt x="9273" y="7595"/>
                    <a:pt x="9335" y="7668"/>
                  </a:cubicBezTo>
                  <a:lnTo>
                    <a:pt x="9363" y="7696"/>
                  </a:lnTo>
                  <a:lnTo>
                    <a:pt x="9369" y="7702"/>
                  </a:lnTo>
                  <a:cubicBezTo>
                    <a:pt x="8889" y="8651"/>
                    <a:pt x="8748" y="9611"/>
                    <a:pt x="8708" y="10136"/>
                  </a:cubicBezTo>
                  <a:cubicBezTo>
                    <a:pt x="8708" y="10176"/>
                    <a:pt x="8691" y="10204"/>
                    <a:pt x="8686" y="10215"/>
                  </a:cubicBezTo>
                  <a:cubicBezTo>
                    <a:pt x="8573" y="10379"/>
                    <a:pt x="8471" y="10548"/>
                    <a:pt x="8386" y="10723"/>
                  </a:cubicBezTo>
                  <a:cubicBezTo>
                    <a:pt x="8104" y="11237"/>
                    <a:pt x="7985" y="11842"/>
                    <a:pt x="8019" y="12435"/>
                  </a:cubicBezTo>
                  <a:cubicBezTo>
                    <a:pt x="7512" y="12256"/>
                    <a:pt x="6999" y="12164"/>
                    <a:pt x="6516" y="12164"/>
                  </a:cubicBezTo>
                  <a:cubicBezTo>
                    <a:pt x="6310" y="12164"/>
                    <a:pt x="6110" y="12181"/>
                    <a:pt x="5919" y="12214"/>
                  </a:cubicBezTo>
                  <a:lnTo>
                    <a:pt x="5868" y="12214"/>
                  </a:lnTo>
                  <a:lnTo>
                    <a:pt x="5811" y="12237"/>
                  </a:lnTo>
                  <a:lnTo>
                    <a:pt x="5772" y="12243"/>
                  </a:lnTo>
                  <a:lnTo>
                    <a:pt x="5760" y="12243"/>
                  </a:lnTo>
                  <a:cubicBezTo>
                    <a:pt x="5275" y="12350"/>
                    <a:pt x="4857" y="12559"/>
                    <a:pt x="4512" y="12864"/>
                  </a:cubicBezTo>
                  <a:cubicBezTo>
                    <a:pt x="4094" y="13231"/>
                    <a:pt x="3801" y="13711"/>
                    <a:pt x="3626" y="14281"/>
                  </a:cubicBezTo>
                  <a:cubicBezTo>
                    <a:pt x="3609" y="14326"/>
                    <a:pt x="3598" y="14372"/>
                    <a:pt x="3581" y="14422"/>
                  </a:cubicBezTo>
                  <a:cubicBezTo>
                    <a:pt x="3490" y="14784"/>
                    <a:pt x="3439" y="15185"/>
                    <a:pt x="3445" y="15603"/>
                  </a:cubicBezTo>
                  <a:cubicBezTo>
                    <a:pt x="3055" y="15659"/>
                    <a:pt x="2683" y="15806"/>
                    <a:pt x="2400" y="16049"/>
                  </a:cubicBezTo>
                  <a:cubicBezTo>
                    <a:pt x="2338" y="16094"/>
                    <a:pt x="2282" y="16151"/>
                    <a:pt x="2225" y="16218"/>
                  </a:cubicBezTo>
                  <a:cubicBezTo>
                    <a:pt x="1683" y="16320"/>
                    <a:pt x="1209" y="16614"/>
                    <a:pt x="904" y="17037"/>
                  </a:cubicBezTo>
                  <a:cubicBezTo>
                    <a:pt x="751" y="17246"/>
                    <a:pt x="644" y="17489"/>
                    <a:pt x="593" y="17732"/>
                  </a:cubicBezTo>
                  <a:cubicBezTo>
                    <a:pt x="198" y="18155"/>
                    <a:pt x="0" y="18743"/>
                    <a:pt x="51" y="19364"/>
                  </a:cubicBezTo>
                  <a:cubicBezTo>
                    <a:pt x="57" y="19415"/>
                    <a:pt x="57" y="19465"/>
                    <a:pt x="68" y="19511"/>
                  </a:cubicBezTo>
                  <a:cubicBezTo>
                    <a:pt x="51" y="19641"/>
                    <a:pt x="51" y="19765"/>
                    <a:pt x="68" y="19895"/>
                  </a:cubicBezTo>
                  <a:cubicBezTo>
                    <a:pt x="107" y="20414"/>
                    <a:pt x="322" y="20889"/>
                    <a:pt x="667" y="21233"/>
                  </a:cubicBezTo>
                  <a:cubicBezTo>
                    <a:pt x="672" y="21561"/>
                    <a:pt x="779" y="21815"/>
                    <a:pt x="875" y="21990"/>
                  </a:cubicBezTo>
                  <a:cubicBezTo>
                    <a:pt x="1246" y="22629"/>
                    <a:pt x="1959" y="22941"/>
                    <a:pt x="3013" y="22941"/>
                  </a:cubicBezTo>
                  <a:cubicBezTo>
                    <a:pt x="3068" y="22941"/>
                    <a:pt x="3123" y="22940"/>
                    <a:pt x="3180" y="22939"/>
                  </a:cubicBezTo>
                  <a:cubicBezTo>
                    <a:pt x="3202" y="22956"/>
                    <a:pt x="3213" y="22972"/>
                    <a:pt x="3236" y="22984"/>
                  </a:cubicBezTo>
                  <a:cubicBezTo>
                    <a:pt x="3812" y="23492"/>
                    <a:pt x="4733" y="23701"/>
                    <a:pt x="5410" y="23774"/>
                  </a:cubicBezTo>
                  <a:cubicBezTo>
                    <a:pt x="5642" y="23800"/>
                    <a:pt x="5950" y="23826"/>
                    <a:pt x="6272" y="23826"/>
                  </a:cubicBezTo>
                  <a:cubicBezTo>
                    <a:pt x="6303" y="23826"/>
                    <a:pt x="6334" y="23826"/>
                    <a:pt x="6365" y="23825"/>
                  </a:cubicBezTo>
                  <a:cubicBezTo>
                    <a:pt x="6478" y="23921"/>
                    <a:pt x="6602" y="24017"/>
                    <a:pt x="6743" y="24085"/>
                  </a:cubicBezTo>
                  <a:cubicBezTo>
                    <a:pt x="7064" y="24256"/>
                    <a:pt x="7430" y="24342"/>
                    <a:pt x="7811" y="24342"/>
                  </a:cubicBezTo>
                  <a:cubicBezTo>
                    <a:pt x="8034" y="24342"/>
                    <a:pt x="8261" y="24313"/>
                    <a:pt x="8488" y="24254"/>
                  </a:cubicBezTo>
                  <a:cubicBezTo>
                    <a:pt x="8578" y="24305"/>
                    <a:pt x="8669" y="24356"/>
                    <a:pt x="8770" y="24390"/>
                  </a:cubicBezTo>
                  <a:cubicBezTo>
                    <a:pt x="9000" y="24476"/>
                    <a:pt x="9251" y="24520"/>
                    <a:pt x="9513" y="24520"/>
                  </a:cubicBezTo>
                  <a:cubicBezTo>
                    <a:pt x="9799" y="24520"/>
                    <a:pt x="10096" y="24468"/>
                    <a:pt x="10391" y="24362"/>
                  </a:cubicBezTo>
                  <a:cubicBezTo>
                    <a:pt x="10781" y="24503"/>
                    <a:pt x="11261" y="24571"/>
                    <a:pt x="11826" y="24588"/>
                  </a:cubicBezTo>
                  <a:cubicBezTo>
                    <a:pt x="11861" y="24588"/>
                    <a:pt x="11896" y="24588"/>
                    <a:pt x="11930" y="24588"/>
                  </a:cubicBezTo>
                  <a:cubicBezTo>
                    <a:pt x="12232" y="24588"/>
                    <a:pt x="12503" y="24567"/>
                    <a:pt x="12746" y="24531"/>
                  </a:cubicBezTo>
                  <a:cubicBezTo>
                    <a:pt x="13125" y="24751"/>
                    <a:pt x="13542" y="24870"/>
                    <a:pt x="13972" y="24870"/>
                  </a:cubicBezTo>
                  <a:cubicBezTo>
                    <a:pt x="14119" y="24870"/>
                    <a:pt x="14260" y="24853"/>
                    <a:pt x="14412" y="24825"/>
                  </a:cubicBezTo>
                  <a:cubicBezTo>
                    <a:pt x="14655" y="24785"/>
                    <a:pt x="14892" y="24695"/>
                    <a:pt x="15096" y="24571"/>
                  </a:cubicBezTo>
                  <a:cubicBezTo>
                    <a:pt x="15533" y="24683"/>
                    <a:pt x="16019" y="24739"/>
                    <a:pt x="16491" y="24739"/>
                  </a:cubicBezTo>
                  <a:cubicBezTo>
                    <a:pt x="17084" y="24739"/>
                    <a:pt x="17655" y="24651"/>
                    <a:pt x="18083" y="24475"/>
                  </a:cubicBezTo>
                  <a:cubicBezTo>
                    <a:pt x="18433" y="24577"/>
                    <a:pt x="18810" y="24621"/>
                    <a:pt x="19184" y="24621"/>
                  </a:cubicBezTo>
                  <a:cubicBezTo>
                    <a:pt x="19987" y="24621"/>
                    <a:pt x="20777" y="24420"/>
                    <a:pt x="21262" y="24170"/>
                  </a:cubicBezTo>
                  <a:cubicBezTo>
                    <a:pt x="21536" y="24233"/>
                    <a:pt x="21821" y="24262"/>
                    <a:pt x="22103" y="24262"/>
                  </a:cubicBezTo>
                  <a:cubicBezTo>
                    <a:pt x="22923" y="24262"/>
                    <a:pt x="23727" y="24020"/>
                    <a:pt x="24210" y="23684"/>
                  </a:cubicBezTo>
                  <a:cubicBezTo>
                    <a:pt x="24244" y="23661"/>
                    <a:pt x="24272" y="23633"/>
                    <a:pt x="24306" y="23611"/>
                  </a:cubicBezTo>
                  <a:cubicBezTo>
                    <a:pt x="24423" y="23622"/>
                    <a:pt x="24540" y="23628"/>
                    <a:pt x="24655" y="23628"/>
                  </a:cubicBezTo>
                  <a:cubicBezTo>
                    <a:pt x="25482" y="23628"/>
                    <a:pt x="26239" y="23330"/>
                    <a:pt x="26695" y="22814"/>
                  </a:cubicBezTo>
                  <a:cubicBezTo>
                    <a:pt x="27322" y="22707"/>
                    <a:pt x="27859" y="22408"/>
                    <a:pt x="28169" y="21990"/>
                  </a:cubicBezTo>
                  <a:cubicBezTo>
                    <a:pt x="28745" y="21741"/>
                    <a:pt x="29208" y="21256"/>
                    <a:pt x="29400" y="20668"/>
                  </a:cubicBezTo>
                  <a:cubicBezTo>
                    <a:pt x="29485" y="20375"/>
                    <a:pt x="29502" y="20058"/>
                    <a:pt x="29457" y="19759"/>
                  </a:cubicBezTo>
                  <a:cubicBezTo>
                    <a:pt x="29485" y="19499"/>
                    <a:pt x="29462" y="19240"/>
                    <a:pt x="29378" y="18997"/>
                  </a:cubicBezTo>
                  <a:cubicBezTo>
                    <a:pt x="29372" y="18969"/>
                    <a:pt x="29372" y="18940"/>
                    <a:pt x="29361" y="18918"/>
                  </a:cubicBezTo>
                  <a:cubicBezTo>
                    <a:pt x="29400" y="18675"/>
                    <a:pt x="29372" y="18460"/>
                    <a:pt x="29327" y="18313"/>
                  </a:cubicBezTo>
                  <a:cubicBezTo>
                    <a:pt x="29270" y="18093"/>
                    <a:pt x="29135" y="17805"/>
                    <a:pt x="28841" y="17551"/>
                  </a:cubicBezTo>
                  <a:cubicBezTo>
                    <a:pt x="28813" y="17466"/>
                    <a:pt x="28779" y="17393"/>
                    <a:pt x="28751" y="17336"/>
                  </a:cubicBezTo>
                  <a:cubicBezTo>
                    <a:pt x="28627" y="17105"/>
                    <a:pt x="28395" y="16817"/>
                    <a:pt x="27960" y="16625"/>
                  </a:cubicBezTo>
                  <a:cubicBezTo>
                    <a:pt x="27904" y="16512"/>
                    <a:pt x="27836" y="16422"/>
                    <a:pt x="27791" y="16359"/>
                  </a:cubicBezTo>
                  <a:cubicBezTo>
                    <a:pt x="27548" y="16055"/>
                    <a:pt x="27096" y="15716"/>
                    <a:pt x="26300" y="15693"/>
                  </a:cubicBezTo>
                  <a:cubicBezTo>
                    <a:pt x="26125" y="15529"/>
                    <a:pt x="25899" y="15405"/>
                    <a:pt x="25645" y="15315"/>
                  </a:cubicBezTo>
                  <a:lnTo>
                    <a:pt x="25645" y="15270"/>
                  </a:lnTo>
                  <a:lnTo>
                    <a:pt x="25645" y="15264"/>
                  </a:lnTo>
                  <a:cubicBezTo>
                    <a:pt x="25633" y="15145"/>
                    <a:pt x="25628" y="15021"/>
                    <a:pt x="25617" y="14902"/>
                  </a:cubicBezTo>
                  <a:lnTo>
                    <a:pt x="25605" y="14874"/>
                  </a:lnTo>
                  <a:cubicBezTo>
                    <a:pt x="25436" y="13541"/>
                    <a:pt x="24832" y="12519"/>
                    <a:pt x="23894" y="12000"/>
                  </a:cubicBezTo>
                  <a:cubicBezTo>
                    <a:pt x="23781" y="11938"/>
                    <a:pt x="23668" y="11887"/>
                    <a:pt x="23544" y="11842"/>
                  </a:cubicBezTo>
                  <a:lnTo>
                    <a:pt x="23482" y="11819"/>
                  </a:lnTo>
                  <a:cubicBezTo>
                    <a:pt x="23476" y="11819"/>
                    <a:pt x="23471" y="11813"/>
                    <a:pt x="23459" y="11813"/>
                  </a:cubicBezTo>
                  <a:lnTo>
                    <a:pt x="23380" y="11785"/>
                  </a:lnTo>
                  <a:lnTo>
                    <a:pt x="23375" y="11785"/>
                  </a:lnTo>
                  <a:cubicBezTo>
                    <a:pt x="23284" y="11757"/>
                    <a:pt x="23188" y="11734"/>
                    <a:pt x="23086" y="11712"/>
                  </a:cubicBezTo>
                  <a:cubicBezTo>
                    <a:pt x="23047" y="11706"/>
                    <a:pt x="22996" y="11700"/>
                    <a:pt x="22945" y="11689"/>
                  </a:cubicBezTo>
                  <a:lnTo>
                    <a:pt x="22940" y="11689"/>
                  </a:lnTo>
                  <a:cubicBezTo>
                    <a:pt x="22819" y="11674"/>
                    <a:pt x="22696" y="11666"/>
                    <a:pt x="22570" y="11666"/>
                  </a:cubicBezTo>
                  <a:cubicBezTo>
                    <a:pt x="22139" y="11666"/>
                    <a:pt x="21686" y="11756"/>
                    <a:pt x="21240" y="11926"/>
                  </a:cubicBezTo>
                  <a:cubicBezTo>
                    <a:pt x="21212" y="11593"/>
                    <a:pt x="21138" y="11277"/>
                    <a:pt x="21025" y="10972"/>
                  </a:cubicBezTo>
                  <a:cubicBezTo>
                    <a:pt x="21003" y="10915"/>
                    <a:pt x="20986" y="10859"/>
                    <a:pt x="20963" y="10808"/>
                  </a:cubicBezTo>
                  <a:lnTo>
                    <a:pt x="20946" y="10774"/>
                  </a:lnTo>
                  <a:cubicBezTo>
                    <a:pt x="20861" y="10582"/>
                    <a:pt x="20760" y="10402"/>
                    <a:pt x="20636" y="10221"/>
                  </a:cubicBezTo>
                  <a:cubicBezTo>
                    <a:pt x="20630" y="10215"/>
                    <a:pt x="20619" y="10181"/>
                    <a:pt x="20607" y="10130"/>
                  </a:cubicBezTo>
                  <a:cubicBezTo>
                    <a:pt x="20573" y="9656"/>
                    <a:pt x="20438" y="8775"/>
                    <a:pt x="19958" y="7804"/>
                  </a:cubicBezTo>
                  <a:cubicBezTo>
                    <a:pt x="20043" y="7719"/>
                    <a:pt x="20122" y="7623"/>
                    <a:pt x="20212" y="7538"/>
                  </a:cubicBezTo>
                  <a:lnTo>
                    <a:pt x="20229" y="7527"/>
                  </a:lnTo>
                  <a:cubicBezTo>
                    <a:pt x="20291" y="7465"/>
                    <a:pt x="20353" y="7408"/>
                    <a:pt x="20421" y="7341"/>
                  </a:cubicBezTo>
                  <a:lnTo>
                    <a:pt x="20432" y="7329"/>
                  </a:lnTo>
                  <a:cubicBezTo>
                    <a:pt x="20494" y="7273"/>
                    <a:pt x="20568" y="7211"/>
                    <a:pt x="20630" y="7154"/>
                  </a:cubicBezTo>
                  <a:lnTo>
                    <a:pt x="20636" y="7143"/>
                  </a:lnTo>
                  <a:cubicBezTo>
                    <a:pt x="20703" y="7087"/>
                    <a:pt x="20765" y="7030"/>
                    <a:pt x="20833" y="6985"/>
                  </a:cubicBezTo>
                  <a:lnTo>
                    <a:pt x="20867" y="6957"/>
                  </a:lnTo>
                  <a:cubicBezTo>
                    <a:pt x="20935" y="6906"/>
                    <a:pt x="21003" y="6849"/>
                    <a:pt x="21070" y="6799"/>
                  </a:cubicBezTo>
                  <a:lnTo>
                    <a:pt x="21110" y="6770"/>
                  </a:lnTo>
                  <a:cubicBezTo>
                    <a:pt x="21178" y="6714"/>
                    <a:pt x="21251" y="6663"/>
                    <a:pt x="21319" y="6618"/>
                  </a:cubicBezTo>
                  <a:cubicBezTo>
                    <a:pt x="21330" y="6607"/>
                    <a:pt x="21341" y="6601"/>
                    <a:pt x="21353" y="6595"/>
                  </a:cubicBezTo>
                  <a:cubicBezTo>
                    <a:pt x="21454" y="6516"/>
                    <a:pt x="21562" y="6448"/>
                    <a:pt x="21675" y="6369"/>
                  </a:cubicBezTo>
                  <a:cubicBezTo>
                    <a:pt x="21805" y="6285"/>
                    <a:pt x="21951" y="6194"/>
                    <a:pt x="22104" y="6098"/>
                  </a:cubicBezTo>
                  <a:cubicBezTo>
                    <a:pt x="22974" y="5573"/>
                    <a:pt x="24284" y="4771"/>
                    <a:pt x="24284" y="3060"/>
                  </a:cubicBezTo>
                  <a:cubicBezTo>
                    <a:pt x="24284" y="2083"/>
                    <a:pt x="23871" y="1236"/>
                    <a:pt x="23109" y="671"/>
                  </a:cubicBezTo>
                  <a:cubicBezTo>
                    <a:pt x="22517" y="231"/>
                    <a:pt x="21755" y="0"/>
                    <a:pt x="20974"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4;p40"/>
            <p:cNvSpPr/>
            <p:nvPr/>
          </p:nvSpPr>
          <p:spPr>
            <a:xfrm>
              <a:off x="3485973" y="4633892"/>
              <a:ext cx="885396" cy="242219"/>
            </a:xfrm>
            <a:custGeom>
              <a:avLst/>
              <a:gdLst/>
              <a:ahLst/>
              <a:cxnLst/>
              <a:rect l="l" t="t" r="r" b="b"/>
              <a:pathLst>
                <a:path w="27576" h="7544" extrusionOk="0">
                  <a:moveTo>
                    <a:pt x="13763" y="0"/>
                  </a:moveTo>
                  <a:cubicBezTo>
                    <a:pt x="10188" y="0"/>
                    <a:pt x="6958" y="384"/>
                    <a:pt x="4586" y="1006"/>
                  </a:cubicBezTo>
                  <a:cubicBezTo>
                    <a:pt x="4386" y="862"/>
                    <a:pt x="4157" y="798"/>
                    <a:pt x="3946" y="798"/>
                  </a:cubicBezTo>
                  <a:cubicBezTo>
                    <a:pt x="3543" y="798"/>
                    <a:pt x="3206" y="1032"/>
                    <a:pt x="3265" y="1395"/>
                  </a:cubicBezTo>
                  <a:cubicBezTo>
                    <a:pt x="3126" y="1307"/>
                    <a:pt x="2945" y="1265"/>
                    <a:pt x="2766" y="1265"/>
                  </a:cubicBezTo>
                  <a:cubicBezTo>
                    <a:pt x="2338" y="1265"/>
                    <a:pt x="1918" y="1500"/>
                    <a:pt x="2085" y="1898"/>
                  </a:cubicBezTo>
                  <a:cubicBezTo>
                    <a:pt x="1954" y="1865"/>
                    <a:pt x="1830" y="1850"/>
                    <a:pt x="1713" y="1850"/>
                  </a:cubicBezTo>
                  <a:cubicBezTo>
                    <a:pt x="1016" y="1850"/>
                    <a:pt x="599" y="2388"/>
                    <a:pt x="870" y="2818"/>
                  </a:cubicBezTo>
                  <a:cubicBezTo>
                    <a:pt x="1" y="2971"/>
                    <a:pt x="80" y="4518"/>
                    <a:pt x="1147" y="4530"/>
                  </a:cubicBezTo>
                  <a:cubicBezTo>
                    <a:pt x="541" y="5266"/>
                    <a:pt x="1035" y="5606"/>
                    <a:pt x="1972" y="5606"/>
                  </a:cubicBezTo>
                  <a:cubicBezTo>
                    <a:pt x="2249" y="5606"/>
                    <a:pt x="2565" y="5576"/>
                    <a:pt x="2903" y="5518"/>
                  </a:cubicBezTo>
                  <a:lnTo>
                    <a:pt x="2903" y="5518"/>
                  </a:lnTo>
                  <a:cubicBezTo>
                    <a:pt x="2621" y="6129"/>
                    <a:pt x="4144" y="6498"/>
                    <a:pt x="5170" y="6498"/>
                  </a:cubicBezTo>
                  <a:cubicBezTo>
                    <a:pt x="5518" y="6498"/>
                    <a:pt x="5810" y="6455"/>
                    <a:pt x="5953" y="6365"/>
                  </a:cubicBezTo>
                  <a:cubicBezTo>
                    <a:pt x="5953" y="6748"/>
                    <a:pt x="6305" y="7015"/>
                    <a:pt x="6789" y="7015"/>
                  </a:cubicBezTo>
                  <a:cubicBezTo>
                    <a:pt x="7089" y="7015"/>
                    <a:pt x="7440" y="6912"/>
                    <a:pt x="7788" y="6670"/>
                  </a:cubicBezTo>
                  <a:cubicBezTo>
                    <a:pt x="7874" y="7029"/>
                    <a:pt x="8151" y="7191"/>
                    <a:pt x="8491" y="7191"/>
                  </a:cubicBezTo>
                  <a:cubicBezTo>
                    <a:pt x="8783" y="7191"/>
                    <a:pt x="9121" y="7072"/>
                    <a:pt x="9426" y="6856"/>
                  </a:cubicBezTo>
                  <a:cubicBezTo>
                    <a:pt x="9517" y="7122"/>
                    <a:pt x="10279" y="7265"/>
                    <a:pt x="10940" y="7265"/>
                  </a:cubicBezTo>
                  <a:cubicBezTo>
                    <a:pt x="11430" y="7265"/>
                    <a:pt x="11865" y="7186"/>
                    <a:pt x="11928" y="7020"/>
                  </a:cubicBezTo>
                  <a:cubicBezTo>
                    <a:pt x="12231" y="7392"/>
                    <a:pt x="12611" y="7543"/>
                    <a:pt x="12948" y="7543"/>
                  </a:cubicBezTo>
                  <a:cubicBezTo>
                    <a:pt x="13333" y="7543"/>
                    <a:pt x="13664" y="7346"/>
                    <a:pt x="13763" y="7054"/>
                  </a:cubicBezTo>
                  <a:cubicBezTo>
                    <a:pt x="14186" y="7301"/>
                    <a:pt x="14842" y="7414"/>
                    <a:pt x="15447" y="7414"/>
                  </a:cubicBezTo>
                  <a:cubicBezTo>
                    <a:pt x="16183" y="7414"/>
                    <a:pt x="16843" y="7247"/>
                    <a:pt x="16914" y="6952"/>
                  </a:cubicBezTo>
                  <a:cubicBezTo>
                    <a:pt x="17198" y="7200"/>
                    <a:pt x="17670" y="7297"/>
                    <a:pt x="18160" y="7297"/>
                  </a:cubicBezTo>
                  <a:cubicBezTo>
                    <a:pt x="19067" y="7297"/>
                    <a:pt x="20034" y="6964"/>
                    <a:pt x="19964" y="6642"/>
                  </a:cubicBezTo>
                  <a:lnTo>
                    <a:pt x="19964" y="6642"/>
                  </a:lnTo>
                  <a:cubicBezTo>
                    <a:pt x="20233" y="6854"/>
                    <a:pt x="20647" y="6944"/>
                    <a:pt x="21072" y="6944"/>
                  </a:cubicBezTo>
                  <a:cubicBezTo>
                    <a:pt x="21936" y="6944"/>
                    <a:pt x="22849" y="6576"/>
                    <a:pt x="22697" y="6122"/>
                  </a:cubicBezTo>
                  <a:lnTo>
                    <a:pt x="22697" y="6122"/>
                  </a:lnTo>
                  <a:cubicBezTo>
                    <a:pt x="23020" y="6258"/>
                    <a:pt x="23332" y="6312"/>
                    <a:pt x="23613" y="6312"/>
                  </a:cubicBezTo>
                  <a:cubicBezTo>
                    <a:pt x="24504" y="6312"/>
                    <a:pt x="25091" y="5762"/>
                    <a:pt x="24747" y="5478"/>
                  </a:cubicBezTo>
                  <a:lnTo>
                    <a:pt x="24747" y="5478"/>
                  </a:lnTo>
                  <a:cubicBezTo>
                    <a:pt x="24881" y="5524"/>
                    <a:pt x="25026" y="5545"/>
                    <a:pt x="25170" y="5545"/>
                  </a:cubicBezTo>
                  <a:cubicBezTo>
                    <a:pt x="25841" y="5545"/>
                    <a:pt x="26510" y="5112"/>
                    <a:pt x="26018" y="4829"/>
                  </a:cubicBezTo>
                  <a:lnTo>
                    <a:pt x="26018" y="4823"/>
                  </a:lnTo>
                  <a:cubicBezTo>
                    <a:pt x="26099" y="4841"/>
                    <a:pt x="26178" y="4849"/>
                    <a:pt x="26254" y="4849"/>
                  </a:cubicBezTo>
                  <a:cubicBezTo>
                    <a:pt x="27109" y="4849"/>
                    <a:pt x="27575" y="3815"/>
                    <a:pt x="26922" y="3524"/>
                  </a:cubicBezTo>
                  <a:cubicBezTo>
                    <a:pt x="27294" y="3174"/>
                    <a:pt x="27204" y="2881"/>
                    <a:pt x="26594" y="2739"/>
                  </a:cubicBezTo>
                  <a:cubicBezTo>
                    <a:pt x="26848" y="2361"/>
                    <a:pt x="26588" y="2096"/>
                    <a:pt x="25803" y="2096"/>
                  </a:cubicBezTo>
                  <a:cubicBezTo>
                    <a:pt x="26050" y="1626"/>
                    <a:pt x="25775" y="1373"/>
                    <a:pt x="25219" y="1373"/>
                  </a:cubicBezTo>
                  <a:cubicBezTo>
                    <a:pt x="25012" y="1373"/>
                    <a:pt x="24766" y="1408"/>
                    <a:pt x="24493" y="1480"/>
                  </a:cubicBezTo>
                  <a:cubicBezTo>
                    <a:pt x="24760" y="1098"/>
                    <a:pt x="24314" y="836"/>
                    <a:pt x="23619" y="836"/>
                  </a:cubicBezTo>
                  <a:cubicBezTo>
                    <a:pt x="23357" y="836"/>
                    <a:pt x="23061" y="873"/>
                    <a:pt x="22754" y="955"/>
                  </a:cubicBezTo>
                  <a:cubicBezTo>
                    <a:pt x="20405" y="362"/>
                    <a:pt x="17242" y="0"/>
                    <a:pt x="13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5;p40"/>
            <p:cNvSpPr/>
            <p:nvPr/>
          </p:nvSpPr>
          <p:spPr>
            <a:xfrm>
              <a:off x="3485427" y="4616842"/>
              <a:ext cx="885172" cy="242315"/>
            </a:xfrm>
            <a:custGeom>
              <a:avLst/>
              <a:gdLst/>
              <a:ahLst/>
              <a:cxnLst/>
              <a:rect l="l" t="t" r="r" b="b"/>
              <a:pathLst>
                <a:path w="27569" h="7547" extrusionOk="0">
                  <a:moveTo>
                    <a:pt x="13758" y="1"/>
                  </a:moveTo>
                  <a:cubicBezTo>
                    <a:pt x="10189" y="1"/>
                    <a:pt x="6953" y="385"/>
                    <a:pt x="4581" y="1006"/>
                  </a:cubicBezTo>
                  <a:cubicBezTo>
                    <a:pt x="4381" y="862"/>
                    <a:pt x="4152" y="798"/>
                    <a:pt x="3942" y="798"/>
                  </a:cubicBezTo>
                  <a:cubicBezTo>
                    <a:pt x="3538" y="798"/>
                    <a:pt x="3200" y="1034"/>
                    <a:pt x="3259" y="1401"/>
                  </a:cubicBezTo>
                  <a:cubicBezTo>
                    <a:pt x="3121" y="1310"/>
                    <a:pt x="2938" y="1267"/>
                    <a:pt x="2757" y="1267"/>
                  </a:cubicBezTo>
                  <a:cubicBezTo>
                    <a:pt x="2332" y="1267"/>
                    <a:pt x="1913" y="1502"/>
                    <a:pt x="2079" y="1898"/>
                  </a:cubicBezTo>
                  <a:cubicBezTo>
                    <a:pt x="1949" y="1865"/>
                    <a:pt x="1824" y="1850"/>
                    <a:pt x="1707" y="1850"/>
                  </a:cubicBezTo>
                  <a:cubicBezTo>
                    <a:pt x="1011" y="1850"/>
                    <a:pt x="594" y="2388"/>
                    <a:pt x="865" y="2819"/>
                  </a:cubicBezTo>
                  <a:cubicBezTo>
                    <a:pt x="1" y="2971"/>
                    <a:pt x="80" y="4518"/>
                    <a:pt x="1141" y="4535"/>
                  </a:cubicBezTo>
                  <a:cubicBezTo>
                    <a:pt x="539" y="5269"/>
                    <a:pt x="1033" y="5611"/>
                    <a:pt x="1975" y="5611"/>
                  </a:cubicBezTo>
                  <a:cubicBezTo>
                    <a:pt x="2252" y="5611"/>
                    <a:pt x="2566" y="5581"/>
                    <a:pt x="2903" y="5524"/>
                  </a:cubicBezTo>
                  <a:lnTo>
                    <a:pt x="2903" y="5524"/>
                  </a:lnTo>
                  <a:cubicBezTo>
                    <a:pt x="2614" y="6138"/>
                    <a:pt x="4131" y="6503"/>
                    <a:pt x="5159" y="6503"/>
                  </a:cubicBezTo>
                  <a:cubicBezTo>
                    <a:pt x="5454" y="6503"/>
                    <a:pt x="5708" y="6473"/>
                    <a:pt x="5868" y="6410"/>
                  </a:cubicBezTo>
                  <a:cubicBezTo>
                    <a:pt x="5874" y="6409"/>
                    <a:pt x="5880" y="6408"/>
                    <a:pt x="5886" y="6408"/>
                  </a:cubicBezTo>
                  <a:cubicBezTo>
                    <a:pt x="5921" y="6408"/>
                    <a:pt x="5954" y="6433"/>
                    <a:pt x="5959" y="6467"/>
                  </a:cubicBezTo>
                  <a:cubicBezTo>
                    <a:pt x="6009" y="6800"/>
                    <a:pt x="6343" y="7025"/>
                    <a:pt x="6788" y="7025"/>
                  </a:cubicBezTo>
                  <a:cubicBezTo>
                    <a:pt x="7089" y="7025"/>
                    <a:pt x="7440" y="6923"/>
                    <a:pt x="7788" y="6681"/>
                  </a:cubicBezTo>
                  <a:cubicBezTo>
                    <a:pt x="7871" y="7037"/>
                    <a:pt x="8146" y="7200"/>
                    <a:pt x="8487" y="7200"/>
                  </a:cubicBezTo>
                  <a:cubicBezTo>
                    <a:pt x="8779" y="7200"/>
                    <a:pt x="9119" y="7081"/>
                    <a:pt x="9426" y="6862"/>
                  </a:cubicBezTo>
                  <a:cubicBezTo>
                    <a:pt x="9514" y="7131"/>
                    <a:pt x="10272" y="7275"/>
                    <a:pt x="10931" y="7275"/>
                  </a:cubicBezTo>
                  <a:cubicBezTo>
                    <a:pt x="11423" y="7275"/>
                    <a:pt x="11860" y="7195"/>
                    <a:pt x="11922" y="7026"/>
                  </a:cubicBezTo>
                  <a:cubicBezTo>
                    <a:pt x="12228" y="7395"/>
                    <a:pt x="12610" y="7546"/>
                    <a:pt x="12949" y="7546"/>
                  </a:cubicBezTo>
                  <a:cubicBezTo>
                    <a:pt x="13335" y="7546"/>
                    <a:pt x="13664" y="7349"/>
                    <a:pt x="13758" y="7054"/>
                  </a:cubicBezTo>
                  <a:cubicBezTo>
                    <a:pt x="14181" y="7301"/>
                    <a:pt x="14837" y="7414"/>
                    <a:pt x="15442" y="7414"/>
                  </a:cubicBezTo>
                  <a:cubicBezTo>
                    <a:pt x="16179" y="7414"/>
                    <a:pt x="16840" y="7247"/>
                    <a:pt x="16915" y="6952"/>
                  </a:cubicBezTo>
                  <a:cubicBezTo>
                    <a:pt x="17196" y="7200"/>
                    <a:pt x="17667" y="7297"/>
                    <a:pt x="18156" y="7297"/>
                  </a:cubicBezTo>
                  <a:cubicBezTo>
                    <a:pt x="19063" y="7297"/>
                    <a:pt x="20030" y="6965"/>
                    <a:pt x="19964" y="6642"/>
                  </a:cubicBezTo>
                  <a:lnTo>
                    <a:pt x="19964" y="6642"/>
                  </a:lnTo>
                  <a:cubicBezTo>
                    <a:pt x="20231" y="6854"/>
                    <a:pt x="20644" y="6944"/>
                    <a:pt x="21069" y="6944"/>
                  </a:cubicBezTo>
                  <a:cubicBezTo>
                    <a:pt x="21930" y="6944"/>
                    <a:pt x="22843" y="6576"/>
                    <a:pt x="22692" y="6122"/>
                  </a:cubicBezTo>
                  <a:lnTo>
                    <a:pt x="22692" y="6122"/>
                  </a:lnTo>
                  <a:cubicBezTo>
                    <a:pt x="23015" y="6258"/>
                    <a:pt x="23328" y="6313"/>
                    <a:pt x="23610" y="6313"/>
                  </a:cubicBezTo>
                  <a:cubicBezTo>
                    <a:pt x="24500" y="6313"/>
                    <a:pt x="25085" y="5766"/>
                    <a:pt x="24742" y="5478"/>
                  </a:cubicBezTo>
                  <a:lnTo>
                    <a:pt x="24742" y="5478"/>
                  </a:lnTo>
                  <a:cubicBezTo>
                    <a:pt x="24876" y="5525"/>
                    <a:pt x="25022" y="5545"/>
                    <a:pt x="25167" y="5545"/>
                  </a:cubicBezTo>
                  <a:cubicBezTo>
                    <a:pt x="25840" y="5545"/>
                    <a:pt x="26505" y="5112"/>
                    <a:pt x="26012" y="4829"/>
                  </a:cubicBezTo>
                  <a:lnTo>
                    <a:pt x="26012" y="4823"/>
                  </a:lnTo>
                  <a:cubicBezTo>
                    <a:pt x="26095" y="4842"/>
                    <a:pt x="26176" y="4850"/>
                    <a:pt x="26253" y="4850"/>
                  </a:cubicBezTo>
                  <a:cubicBezTo>
                    <a:pt x="27105" y="4850"/>
                    <a:pt x="27569" y="3814"/>
                    <a:pt x="26916" y="3524"/>
                  </a:cubicBezTo>
                  <a:cubicBezTo>
                    <a:pt x="27289" y="3180"/>
                    <a:pt x="27198" y="2881"/>
                    <a:pt x="26588" y="2740"/>
                  </a:cubicBezTo>
                  <a:cubicBezTo>
                    <a:pt x="26848" y="2361"/>
                    <a:pt x="26583" y="2101"/>
                    <a:pt x="25798" y="2101"/>
                  </a:cubicBezTo>
                  <a:cubicBezTo>
                    <a:pt x="26049" y="1633"/>
                    <a:pt x="25775" y="1376"/>
                    <a:pt x="25218" y="1376"/>
                  </a:cubicBezTo>
                  <a:cubicBezTo>
                    <a:pt x="25010" y="1376"/>
                    <a:pt x="24762" y="1412"/>
                    <a:pt x="24488" y="1486"/>
                  </a:cubicBezTo>
                  <a:cubicBezTo>
                    <a:pt x="24755" y="1100"/>
                    <a:pt x="24308" y="836"/>
                    <a:pt x="23614" y="836"/>
                  </a:cubicBezTo>
                  <a:cubicBezTo>
                    <a:pt x="23354" y="836"/>
                    <a:pt x="23059" y="873"/>
                    <a:pt x="22754" y="955"/>
                  </a:cubicBezTo>
                  <a:cubicBezTo>
                    <a:pt x="20399" y="362"/>
                    <a:pt x="17236" y="1"/>
                    <a:pt x="13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6;p40"/>
            <p:cNvSpPr/>
            <p:nvPr/>
          </p:nvSpPr>
          <p:spPr>
            <a:xfrm>
              <a:off x="3592763" y="4656560"/>
              <a:ext cx="646292" cy="164005"/>
            </a:xfrm>
            <a:custGeom>
              <a:avLst/>
              <a:gdLst/>
              <a:ahLst/>
              <a:cxnLst/>
              <a:rect l="l" t="t" r="r" b="b"/>
              <a:pathLst>
                <a:path w="20129" h="5108" extrusionOk="0">
                  <a:moveTo>
                    <a:pt x="15342" y="0"/>
                  </a:moveTo>
                  <a:cubicBezTo>
                    <a:pt x="14334" y="0"/>
                    <a:pt x="13320" y="88"/>
                    <a:pt x="12318" y="147"/>
                  </a:cubicBezTo>
                  <a:cubicBezTo>
                    <a:pt x="9455" y="317"/>
                    <a:pt x="6597" y="362"/>
                    <a:pt x="3728" y="441"/>
                  </a:cubicBezTo>
                  <a:cubicBezTo>
                    <a:pt x="3237" y="452"/>
                    <a:pt x="1684" y="593"/>
                    <a:pt x="831" y="1096"/>
                  </a:cubicBezTo>
                  <a:cubicBezTo>
                    <a:pt x="391" y="1350"/>
                    <a:pt x="1" y="1898"/>
                    <a:pt x="425" y="2367"/>
                  </a:cubicBezTo>
                  <a:cubicBezTo>
                    <a:pt x="871" y="2852"/>
                    <a:pt x="1915" y="3044"/>
                    <a:pt x="2508" y="3298"/>
                  </a:cubicBezTo>
                  <a:cubicBezTo>
                    <a:pt x="4148" y="3984"/>
                    <a:pt x="5709" y="4908"/>
                    <a:pt x="7517" y="4908"/>
                  </a:cubicBezTo>
                  <a:cubicBezTo>
                    <a:pt x="7659" y="4908"/>
                    <a:pt x="7802" y="4903"/>
                    <a:pt x="7947" y="4891"/>
                  </a:cubicBezTo>
                  <a:cubicBezTo>
                    <a:pt x="8711" y="4830"/>
                    <a:pt x="9452" y="4762"/>
                    <a:pt x="10198" y="4762"/>
                  </a:cubicBezTo>
                  <a:cubicBezTo>
                    <a:pt x="10703" y="4762"/>
                    <a:pt x="11211" y="4793"/>
                    <a:pt x="11730" y="4880"/>
                  </a:cubicBezTo>
                  <a:cubicBezTo>
                    <a:pt x="12389" y="4985"/>
                    <a:pt x="13059" y="5108"/>
                    <a:pt x="13716" y="5108"/>
                  </a:cubicBezTo>
                  <a:cubicBezTo>
                    <a:pt x="14361" y="5108"/>
                    <a:pt x="14991" y="4989"/>
                    <a:pt x="15582" y="4620"/>
                  </a:cubicBezTo>
                  <a:cubicBezTo>
                    <a:pt x="16164" y="4253"/>
                    <a:pt x="16695" y="3801"/>
                    <a:pt x="17338" y="3564"/>
                  </a:cubicBezTo>
                  <a:cubicBezTo>
                    <a:pt x="17903" y="3360"/>
                    <a:pt x="18524" y="3332"/>
                    <a:pt x="19078" y="3095"/>
                  </a:cubicBezTo>
                  <a:cubicBezTo>
                    <a:pt x="19625" y="2858"/>
                    <a:pt x="20128" y="2293"/>
                    <a:pt x="19987" y="1711"/>
                  </a:cubicBezTo>
                  <a:cubicBezTo>
                    <a:pt x="19840" y="1102"/>
                    <a:pt x="19162" y="655"/>
                    <a:pt x="18609" y="469"/>
                  </a:cubicBezTo>
                  <a:cubicBezTo>
                    <a:pt x="17545" y="106"/>
                    <a:pt x="16448" y="0"/>
                    <a:pt x="15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7;p40"/>
            <p:cNvSpPr/>
            <p:nvPr/>
          </p:nvSpPr>
          <p:spPr>
            <a:xfrm>
              <a:off x="3525144" y="4694190"/>
              <a:ext cx="46267" cy="44244"/>
            </a:xfrm>
            <a:custGeom>
              <a:avLst/>
              <a:gdLst/>
              <a:ahLst/>
              <a:cxnLst/>
              <a:rect l="l" t="t" r="r" b="b"/>
              <a:pathLst>
                <a:path w="1441" h="1378" extrusionOk="0">
                  <a:moveTo>
                    <a:pt x="877" y="0"/>
                  </a:moveTo>
                  <a:cubicBezTo>
                    <a:pt x="768" y="0"/>
                    <a:pt x="663" y="63"/>
                    <a:pt x="610" y="172"/>
                  </a:cubicBezTo>
                  <a:cubicBezTo>
                    <a:pt x="605" y="178"/>
                    <a:pt x="605" y="189"/>
                    <a:pt x="599" y="201"/>
                  </a:cubicBezTo>
                  <a:cubicBezTo>
                    <a:pt x="577" y="178"/>
                    <a:pt x="548" y="161"/>
                    <a:pt x="526" y="150"/>
                  </a:cubicBezTo>
                  <a:cubicBezTo>
                    <a:pt x="485" y="129"/>
                    <a:pt x="442" y="120"/>
                    <a:pt x="400" y="120"/>
                  </a:cubicBezTo>
                  <a:cubicBezTo>
                    <a:pt x="290" y="120"/>
                    <a:pt x="183" y="185"/>
                    <a:pt x="130" y="291"/>
                  </a:cubicBezTo>
                  <a:cubicBezTo>
                    <a:pt x="85" y="398"/>
                    <a:pt x="102" y="523"/>
                    <a:pt x="176" y="607"/>
                  </a:cubicBezTo>
                  <a:cubicBezTo>
                    <a:pt x="130" y="635"/>
                    <a:pt x="91" y="681"/>
                    <a:pt x="68" y="726"/>
                  </a:cubicBezTo>
                  <a:cubicBezTo>
                    <a:pt x="1" y="878"/>
                    <a:pt x="63" y="1053"/>
                    <a:pt x="209" y="1121"/>
                  </a:cubicBezTo>
                  <a:cubicBezTo>
                    <a:pt x="249" y="1140"/>
                    <a:pt x="292" y="1149"/>
                    <a:pt x="334" y="1149"/>
                  </a:cubicBezTo>
                  <a:cubicBezTo>
                    <a:pt x="404" y="1149"/>
                    <a:pt x="473" y="1124"/>
                    <a:pt x="526" y="1082"/>
                  </a:cubicBezTo>
                  <a:cubicBezTo>
                    <a:pt x="526" y="1195"/>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8"/>
                    <a:pt x="1142" y="1038"/>
                  </a:cubicBezTo>
                  <a:cubicBezTo>
                    <a:pt x="1240" y="1038"/>
                    <a:pt x="1331" y="973"/>
                    <a:pt x="1367" y="878"/>
                  </a:cubicBezTo>
                  <a:cubicBezTo>
                    <a:pt x="1441" y="726"/>
                    <a:pt x="1373" y="551"/>
                    <a:pt x="1226" y="483"/>
                  </a:cubicBezTo>
                  <a:cubicBezTo>
                    <a:pt x="1198" y="466"/>
                    <a:pt x="1164" y="460"/>
                    <a:pt x="1136" y="455"/>
                  </a:cubicBezTo>
                  <a:cubicBezTo>
                    <a:pt x="1141" y="443"/>
                    <a:pt x="1147" y="432"/>
                    <a:pt x="1147" y="427"/>
                  </a:cubicBezTo>
                  <a:cubicBezTo>
                    <a:pt x="1220" y="274"/>
                    <a:pt x="1158" y="99"/>
                    <a:pt x="1006" y="31"/>
                  </a:cubicBezTo>
                  <a:cubicBezTo>
                    <a:pt x="964" y="10"/>
                    <a:pt x="920" y="0"/>
                    <a:pt x="877"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8;p40"/>
            <p:cNvSpPr/>
            <p:nvPr/>
          </p:nvSpPr>
          <p:spPr>
            <a:xfrm>
              <a:off x="3525144" y="4689663"/>
              <a:ext cx="46267" cy="44244"/>
            </a:xfrm>
            <a:custGeom>
              <a:avLst/>
              <a:gdLst/>
              <a:ahLst/>
              <a:cxnLst/>
              <a:rect l="l" t="t" r="r" b="b"/>
              <a:pathLst>
                <a:path w="1441" h="1378" extrusionOk="0">
                  <a:moveTo>
                    <a:pt x="877" y="0"/>
                  </a:moveTo>
                  <a:cubicBezTo>
                    <a:pt x="768" y="0"/>
                    <a:pt x="663" y="63"/>
                    <a:pt x="610" y="172"/>
                  </a:cubicBezTo>
                  <a:cubicBezTo>
                    <a:pt x="605" y="178"/>
                    <a:pt x="605" y="189"/>
                    <a:pt x="599" y="200"/>
                  </a:cubicBezTo>
                  <a:cubicBezTo>
                    <a:pt x="577" y="178"/>
                    <a:pt x="548" y="161"/>
                    <a:pt x="526" y="150"/>
                  </a:cubicBezTo>
                  <a:cubicBezTo>
                    <a:pt x="485" y="129"/>
                    <a:pt x="442" y="120"/>
                    <a:pt x="400" y="120"/>
                  </a:cubicBezTo>
                  <a:cubicBezTo>
                    <a:pt x="290" y="120"/>
                    <a:pt x="183" y="185"/>
                    <a:pt x="130" y="291"/>
                  </a:cubicBezTo>
                  <a:cubicBezTo>
                    <a:pt x="85" y="398"/>
                    <a:pt x="102" y="522"/>
                    <a:pt x="176" y="607"/>
                  </a:cubicBezTo>
                  <a:cubicBezTo>
                    <a:pt x="130" y="635"/>
                    <a:pt x="91" y="680"/>
                    <a:pt x="68" y="726"/>
                  </a:cubicBezTo>
                  <a:cubicBezTo>
                    <a:pt x="1" y="878"/>
                    <a:pt x="63" y="1053"/>
                    <a:pt x="209" y="1121"/>
                  </a:cubicBezTo>
                  <a:cubicBezTo>
                    <a:pt x="249" y="1140"/>
                    <a:pt x="292" y="1149"/>
                    <a:pt x="334" y="1149"/>
                  </a:cubicBezTo>
                  <a:cubicBezTo>
                    <a:pt x="404" y="1149"/>
                    <a:pt x="473" y="1124"/>
                    <a:pt x="526" y="1081"/>
                  </a:cubicBezTo>
                  <a:cubicBezTo>
                    <a:pt x="526" y="1194"/>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7"/>
                    <a:pt x="1142" y="1037"/>
                  </a:cubicBezTo>
                  <a:cubicBezTo>
                    <a:pt x="1240" y="1037"/>
                    <a:pt x="1331" y="972"/>
                    <a:pt x="1367" y="878"/>
                  </a:cubicBezTo>
                  <a:cubicBezTo>
                    <a:pt x="1441" y="726"/>
                    <a:pt x="1373" y="551"/>
                    <a:pt x="1226" y="483"/>
                  </a:cubicBezTo>
                  <a:cubicBezTo>
                    <a:pt x="1198" y="466"/>
                    <a:pt x="1164" y="460"/>
                    <a:pt x="1136" y="455"/>
                  </a:cubicBezTo>
                  <a:cubicBezTo>
                    <a:pt x="1141" y="443"/>
                    <a:pt x="1147" y="432"/>
                    <a:pt x="1147" y="426"/>
                  </a:cubicBezTo>
                  <a:cubicBezTo>
                    <a:pt x="1220" y="274"/>
                    <a:pt x="1158" y="99"/>
                    <a:pt x="1006" y="31"/>
                  </a:cubicBezTo>
                  <a:cubicBezTo>
                    <a:pt x="964" y="10"/>
                    <a:pt x="920" y="0"/>
                    <a:pt x="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9;p40"/>
            <p:cNvSpPr/>
            <p:nvPr/>
          </p:nvSpPr>
          <p:spPr>
            <a:xfrm>
              <a:off x="3541455" y="4704529"/>
              <a:ext cx="13806" cy="12201"/>
            </a:xfrm>
            <a:custGeom>
              <a:avLst/>
              <a:gdLst/>
              <a:ahLst/>
              <a:cxnLst/>
              <a:rect l="l" t="t" r="r" b="b"/>
              <a:pathLst>
                <a:path w="430" h="380" extrusionOk="0">
                  <a:moveTo>
                    <a:pt x="208" y="0"/>
                  </a:moveTo>
                  <a:cubicBezTo>
                    <a:pt x="138" y="0"/>
                    <a:pt x="72" y="38"/>
                    <a:pt x="40" y="110"/>
                  </a:cubicBezTo>
                  <a:cubicBezTo>
                    <a:pt x="1" y="206"/>
                    <a:pt x="35" y="319"/>
                    <a:pt x="131" y="364"/>
                  </a:cubicBezTo>
                  <a:cubicBezTo>
                    <a:pt x="157" y="375"/>
                    <a:pt x="184" y="380"/>
                    <a:pt x="211" y="380"/>
                  </a:cubicBezTo>
                  <a:cubicBezTo>
                    <a:pt x="284" y="380"/>
                    <a:pt x="351" y="341"/>
                    <a:pt x="385" y="274"/>
                  </a:cubicBezTo>
                  <a:cubicBezTo>
                    <a:pt x="430" y="172"/>
                    <a:pt x="396" y="59"/>
                    <a:pt x="294" y="20"/>
                  </a:cubicBezTo>
                  <a:cubicBezTo>
                    <a:pt x="266" y="7"/>
                    <a:pt x="237" y="0"/>
                    <a:pt x="20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0;p40"/>
            <p:cNvSpPr/>
            <p:nvPr/>
          </p:nvSpPr>
          <p:spPr>
            <a:xfrm>
              <a:off x="4267863" y="4686035"/>
              <a:ext cx="46267" cy="44244"/>
            </a:xfrm>
            <a:custGeom>
              <a:avLst/>
              <a:gdLst/>
              <a:ahLst/>
              <a:cxnLst/>
              <a:rect l="l" t="t" r="r" b="b"/>
              <a:pathLst>
                <a:path w="1441" h="1378" extrusionOk="0">
                  <a:moveTo>
                    <a:pt x="876" y="0"/>
                  </a:moveTo>
                  <a:cubicBezTo>
                    <a:pt x="767" y="0"/>
                    <a:pt x="662" y="63"/>
                    <a:pt x="610" y="172"/>
                  </a:cubicBezTo>
                  <a:cubicBezTo>
                    <a:pt x="604" y="178"/>
                    <a:pt x="604" y="189"/>
                    <a:pt x="599" y="200"/>
                  </a:cubicBezTo>
                  <a:cubicBezTo>
                    <a:pt x="576" y="178"/>
                    <a:pt x="548" y="161"/>
                    <a:pt x="531" y="150"/>
                  </a:cubicBezTo>
                  <a:cubicBezTo>
                    <a:pt x="489" y="129"/>
                    <a:pt x="445" y="120"/>
                    <a:pt x="402" y="120"/>
                  </a:cubicBezTo>
                  <a:cubicBezTo>
                    <a:pt x="290" y="120"/>
                    <a:pt x="185" y="185"/>
                    <a:pt x="136" y="291"/>
                  </a:cubicBezTo>
                  <a:cubicBezTo>
                    <a:pt x="85" y="398"/>
                    <a:pt x="107" y="522"/>
                    <a:pt x="175" y="607"/>
                  </a:cubicBezTo>
                  <a:cubicBezTo>
                    <a:pt x="136" y="635"/>
                    <a:pt x="90" y="681"/>
                    <a:pt x="68" y="726"/>
                  </a:cubicBezTo>
                  <a:cubicBezTo>
                    <a:pt x="0" y="878"/>
                    <a:pt x="62" y="1053"/>
                    <a:pt x="209" y="1121"/>
                  </a:cubicBezTo>
                  <a:cubicBezTo>
                    <a:pt x="249" y="1140"/>
                    <a:pt x="292" y="1149"/>
                    <a:pt x="335" y="1149"/>
                  </a:cubicBezTo>
                  <a:cubicBezTo>
                    <a:pt x="407" y="1149"/>
                    <a:pt x="478" y="1124"/>
                    <a:pt x="531" y="1081"/>
                  </a:cubicBezTo>
                  <a:cubicBezTo>
                    <a:pt x="531" y="1194"/>
                    <a:pt x="593" y="1302"/>
                    <a:pt x="700" y="1347"/>
                  </a:cubicBezTo>
                  <a:cubicBezTo>
                    <a:pt x="742" y="1368"/>
                    <a:pt x="786" y="1378"/>
                    <a:pt x="829" y="1378"/>
                  </a:cubicBezTo>
                  <a:cubicBezTo>
                    <a:pt x="938" y="1378"/>
                    <a:pt x="1043" y="1315"/>
                    <a:pt x="1096" y="1206"/>
                  </a:cubicBezTo>
                  <a:cubicBezTo>
                    <a:pt x="1124" y="1149"/>
                    <a:pt x="1129" y="1093"/>
                    <a:pt x="1124" y="1036"/>
                  </a:cubicBezTo>
                  <a:cubicBezTo>
                    <a:pt x="1220" y="1036"/>
                    <a:pt x="1316" y="980"/>
                    <a:pt x="1367" y="878"/>
                  </a:cubicBezTo>
                  <a:cubicBezTo>
                    <a:pt x="1440" y="726"/>
                    <a:pt x="1378" y="551"/>
                    <a:pt x="1226" y="483"/>
                  </a:cubicBezTo>
                  <a:cubicBezTo>
                    <a:pt x="1197" y="466"/>
                    <a:pt x="1163" y="460"/>
                    <a:pt x="1135" y="455"/>
                  </a:cubicBezTo>
                  <a:cubicBezTo>
                    <a:pt x="1141" y="443"/>
                    <a:pt x="1146" y="432"/>
                    <a:pt x="1146" y="421"/>
                  </a:cubicBezTo>
                  <a:cubicBezTo>
                    <a:pt x="1220" y="274"/>
                    <a:pt x="1158" y="99"/>
                    <a:pt x="1005" y="31"/>
                  </a:cubicBezTo>
                  <a:cubicBezTo>
                    <a:pt x="964" y="10"/>
                    <a:pt x="919" y="0"/>
                    <a:pt x="876"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1;p40"/>
            <p:cNvSpPr/>
            <p:nvPr/>
          </p:nvSpPr>
          <p:spPr>
            <a:xfrm>
              <a:off x="4267863" y="4679678"/>
              <a:ext cx="46267" cy="44276"/>
            </a:xfrm>
            <a:custGeom>
              <a:avLst/>
              <a:gdLst/>
              <a:ahLst/>
              <a:cxnLst/>
              <a:rect l="l" t="t" r="r" b="b"/>
              <a:pathLst>
                <a:path w="1441" h="1379" extrusionOk="0">
                  <a:moveTo>
                    <a:pt x="876" y="1"/>
                  </a:moveTo>
                  <a:cubicBezTo>
                    <a:pt x="767" y="1"/>
                    <a:pt x="662" y="63"/>
                    <a:pt x="610" y="173"/>
                  </a:cubicBezTo>
                  <a:cubicBezTo>
                    <a:pt x="604" y="178"/>
                    <a:pt x="604" y="190"/>
                    <a:pt x="599" y="201"/>
                  </a:cubicBezTo>
                  <a:cubicBezTo>
                    <a:pt x="576" y="178"/>
                    <a:pt x="548" y="161"/>
                    <a:pt x="531" y="150"/>
                  </a:cubicBezTo>
                  <a:cubicBezTo>
                    <a:pt x="489" y="130"/>
                    <a:pt x="445" y="120"/>
                    <a:pt x="402" y="120"/>
                  </a:cubicBezTo>
                  <a:cubicBezTo>
                    <a:pt x="290" y="120"/>
                    <a:pt x="185" y="185"/>
                    <a:pt x="136" y="291"/>
                  </a:cubicBezTo>
                  <a:cubicBezTo>
                    <a:pt x="85" y="398"/>
                    <a:pt x="107" y="523"/>
                    <a:pt x="175" y="607"/>
                  </a:cubicBezTo>
                  <a:cubicBezTo>
                    <a:pt x="136" y="636"/>
                    <a:pt x="90" y="681"/>
                    <a:pt x="68" y="726"/>
                  </a:cubicBezTo>
                  <a:cubicBezTo>
                    <a:pt x="0" y="879"/>
                    <a:pt x="62" y="1054"/>
                    <a:pt x="209" y="1121"/>
                  </a:cubicBezTo>
                  <a:cubicBezTo>
                    <a:pt x="249" y="1140"/>
                    <a:pt x="292" y="1149"/>
                    <a:pt x="335" y="1149"/>
                  </a:cubicBezTo>
                  <a:cubicBezTo>
                    <a:pt x="407" y="1149"/>
                    <a:pt x="478" y="1124"/>
                    <a:pt x="531" y="1082"/>
                  </a:cubicBezTo>
                  <a:cubicBezTo>
                    <a:pt x="531" y="1195"/>
                    <a:pt x="593" y="1302"/>
                    <a:pt x="700" y="1347"/>
                  </a:cubicBezTo>
                  <a:cubicBezTo>
                    <a:pt x="742" y="1368"/>
                    <a:pt x="786" y="1378"/>
                    <a:pt x="829" y="1378"/>
                  </a:cubicBezTo>
                  <a:cubicBezTo>
                    <a:pt x="938" y="1378"/>
                    <a:pt x="1043" y="1315"/>
                    <a:pt x="1096" y="1206"/>
                  </a:cubicBezTo>
                  <a:cubicBezTo>
                    <a:pt x="1124" y="1150"/>
                    <a:pt x="1129" y="1093"/>
                    <a:pt x="1124" y="1037"/>
                  </a:cubicBezTo>
                  <a:cubicBezTo>
                    <a:pt x="1220" y="1037"/>
                    <a:pt x="1316" y="980"/>
                    <a:pt x="1367" y="879"/>
                  </a:cubicBezTo>
                  <a:cubicBezTo>
                    <a:pt x="1440" y="726"/>
                    <a:pt x="1378" y="551"/>
                    <a:pt x="1226" y="483"/>
                  </a:cubicBezTo>
                  <a:cubicBezTo>
                    <a:pt x="1197" y="466"/>
                    <a:pt x="1163" y="461"/>
                    <a:pt x="1135" y="455"/>
                  </a:cubicBezTo>
                  <a:cubicBezTo>
                    <a:pt x="1141" y="444"/>
                    <a:pt x="1146" y="432"/>
                    <a:pt x="1146" y="427"/>
                  </a:cubicBezTo>
                  <a:cubicBezTo>
                    <a:pt x="1220" y="274"/>
                    <a:pt x="1158" y="99"/>
                    <a:pt x="1005" y="31"/>
                  </a:cubicBezTo>
                  <a:cubicBezTo>
                    <a:pt x="964" y="11"/>
                    <a:pt x="919"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2;p40"/>
            <p:cNvSpPr/>
            <p:nvPr/>
          </p:nvSpPr>
          <p:spPr>
            <a:xfrm>
              <a:off x="4283982" y="4694287"/>
              <a:ext cx="13806" cy="12393"/>
            </a:xfrm>
            <a:custGeom>
              <a:avLst/>
              <a:gdLst/>
              <a:ahLst/>
              <a:cxnLst/>
              <a:rect l="l" t="t" r="r" b="b"/>
              <a:pathLst>
                <a:path w="430" h="386" extrusionOk="0">
                  <a:moveTo>
                    <a:pt x="211" y="1"/>
                  </a:moveTo>
                  <a:cubicBezTo>
                    <a:pt x="137" y="1"/>
                    <a:pt x="69" y="39"/>
                    <a:pt x="40" y="113"/>
                  </a:cubicBezTo>
                  <a:cubicBezTo>
                    <a:pt x="1" y="209"/>
                    <a:pt x="35" y="322"/>
                    <a:pt x="131" y="367"/>
                  </a:cubicBezTo>
                  <a:cubicBezTo>
                    <a:pt x="159" y="380"/>
                    <a:pt x="188" y="386"/>
                    <a:pt x="216" y="386"/>
                  </a:cubicBezTo>
                  <a:cubicBezTo>
                    <a:pt x="289" y="386"/>
                    <a:pt x="356" y="345"/>
                    <a:pt x="385" y="271"/>
                  </a:cubicBezTo>
                  <a:cubicBezTo>
                    <a:pt x="430" y="175"/>
                    <a:pt x="390" y="62"/>
                    <a:pt x="294" y="17"/>
                  </a:cubicBezTo>
                  <a:cubicBezTo>
                    <a:pt x="267" y="6"/>
                    <a:pt x="238" y="1"/>
                    <a:pt x="211"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3;p40"/>
            <p:cNvSpPr/>
            <p:nvPr/>
          </p:nvSpPr>
          <p:spPr>
            <a:xfrm>
              <a:off x="4137827" y="4794913"/>
              <a:ext cx="46460" cy="43763"/>
            </a:xfrm>
            <a:custGeom>
              <a:avLst/>
              <a:gdLst/>
              <a:ahLst/>
              <a:cxnLst/>
              <a:rect l="l" t="t" r="r" b="b"/>
              <a:pathLst>
                <a:path w="1447" h="1363" extrusionOk="0">
                  <a:moveTo>
                    <a:pt x="825" y="1"/>
                  </a:moveTo>
                  <a:cubicBezTo>
                    <a:pt x="736" y="1"/>
                    <a:pt x="648" y="42"/>
                    <a:pt x="588" y="119"/>
                  </a:cubicBezTo>
                  <a:cubicBezTo>
                    <a:pt x="566" y="147"/>
                    <a:pt x="554" y="175"/>
                    <a:pt x="549" y="204"/>
                  </a:cubicBezTo>
                  <a:cubicBezTo>
                    <a:pt x="543" y="198"/>
                    <a:pt x="532" y="187"/>
                    <a:pt x="520" y="181"/>
                  </a:cubicBezTo>
                  <a:cubicBezTo>
                    <a:pt x="465" y="139"/>
                    <a:pt x="402" y="119"/>
                    <a:pt x="340" y="119"/>
                  </a:cubicBezTo>
                  <a:cubicBezTo>
                    <a:pt x="250" y="119"/>
                    <a:pt x="163" y="161"/>
                    <a:pt x="103" y="237"/>
                  </a:cubicBezTo>
                  <a:cubicBezTo>
                    <a:pt x="1" y="373"/>
                    <a:pt x="35" y="554"/>
                    <a:pt x="159" y="655"/>
                  </a:cubicBezTo>
                  <a:cubicBezTo>
                    <a:pt x="165" y="661"/>
                    <a:pt x="176" y="667"/>
                    <a:pt x="187" y="678"/>
                  </a:cubicBezTo>
                  <a:cubicBezTo>
                    <a:pt x="165" y="689"/>
                    <a:pt x="148" y="712"/>
                    <a:pt x="125" y="740"/>
                  </a:cubicBezTo>
                  <a:cubicBezTo>
                    <a:pt x="23" y="876"/>
                    <a:pt x="52" y="1056"/>
                    <a:pt x="182" y="1158"/>
                  </a:cubicBezTo>
                  <a:cubicBezTo>
                    <a:pt x="234" y="1195"/>
                    <a:pt x="296" y="1213"/>
                    <a:pt x="358" y="1213"/>
                  </a:cubicBezTo>
                  <a:cubicBezTo>
                    <a:pt x="409" y="1213"/>
                    <a:pt x="460" y="1201"/>
                    <a:pt x="503" y="1175"/>
                  </a:cubicBezTo>
                  <a:cubicBezTo>
                    <a:pt x="526" y="1226"/>
                    <a:pt x="554" y="1271"/>
                    <a:pt x="605" y="1305"/>
                  </a:cubicBezTo>
                  <a:cubicBezTo>
                    <a:pt x="660" y="1344"/>
                    <a:pt x="722" y="1362"/>
                    <a:pt x="784" y="1362"/>
                  </a:cubicBezTo>
                  <a:cubicBezTo>
                    <a:pt x="874" y="1362"/>
                    <a:pt x="963" y="1322"/>
                    <a:pt x="1023" y="1248"/>
                  </a:cubicBezTo>
                  <a:cubicBezTo>
                    <a:pt x="1091" y="1158"/>
                    <a:pt x="1096" y="1028"/>
                    <a:pt x="1051" y="932"/>
                  </a:cubicBezTo>
                  <a:lnTo>
                    <a:pt x="1051" y="932"/>
                  </a:lnTo>
                  <a:cubicBezTo>
                    <a:pt x="1070" y="935"/>
                    <a:pt x="1088" y="936"/>
                    <a:pt x="1107" y="936"/>
                  </a:cubicBezTo>
                  <a:cubicBezTo>
                    <a:pt x="1200" y="936"/>
                    <a:pt x="1288" y="899"/>
                    <a:pt x="1345" y="819"/>
                  </a:cubicBezTo>
                  <a:cubicBezTo>
                    <a:pt x="1447" y="684"/>
                    <a:pt x="1418" y="497"/>
                    <a:pt x="1288" y="401"/>
                  </a:cubicBezTo>
                  <a:cubicBezTo>
                    <a:pt x="1238" y="367"/>
                    <a:pt x="1181" y="345"/>
                    <a:pt x="1125" y="339"/>
                  </a:cubicBezTo>
                  <a:cubicBezTo>
                    <a:pt x="1142" y="237"/>
                    <a:pt x="1096" y="130"/>
                    <a:pt x="1006" y="62"/>
                  </a:cubicBezTo>
                  <a:cubicBezTo>
                    <a:pt x="951" y="21"/>
                    <a:pt x="888" y="1"/>
                    <a:pt x="825"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4;p40"/>
            <p:cNvSpPr/>
            <p:nvPr/>
          </p:nvSpPr>
          <p:spPr>
            <a:xfrm>
              <a:off x="4135130" y="4789487"/>
              <a:ext cx="46427" cy="43730"/>
            </a:xfrm>
            <a:custGeom>
              <a:avLst/>
              <a:gdLst/>
              <a:ahLst/>
              <a:cxnLst/>
              <a:rect l="l" t="t" r="r" b="b"/>
              <a:pathLst>
                <a:path w="1446" h="1362" extrusionOk="0">
                  <a:moveTo>
                    <a:pt x="825" y="0"/>
                  </a:moveTo>
                  <a:cubicBezTo>
                    <a:pt x="735" y="0"/>
                    <a:pt x="648" y="42"/>
                    <a:pt x="587" y="118"/>
                  </a:cubicBezTo>
                  <a:cubicBezTo>
                    <a:pt x="565" y="147"/>
                    <a:pt x="554" y="175"/>
                    <a:pt x="548" y="203"/>
                  </a:cubicBezTo>
                  <a:cubicBezTo>
                    <a:pt x="542" y="197"/>
                    <a:pt x="531" y="186"/>
                    <a:pt x="520" y="181"/>
                  </a:cubicBezTo>
                  <a:cubicBezTo>
                    <a:pt x="464" y="139"/>
                    <a:pt x="400" y="119"/>
                    <a:pt x="337" y="119"/>
                  </a:cubicBezTo>
                  <a:cubicBezTo>
                    <a:pt x="247" y="119"/>
                    <a:pt x="159" y="160"/>
                    <a:pt x="102" y="237"/>
                  </a:cubicBezTo>
                  <a:cubicBezTo>
                    <a:pt x="0" y="373"/>
                    <a:pt x="28" y="553"/>
                    <a:pt x="158" y="655"/>
                  </a:cubicBezTo>
                  <a:cubicBezTo>
                    <a:pt x="164" y="661"/>
                    <a:pt x="170" y="666"/>
                    <a:pt x="187" y="677"/>
                  </a:cubicBezTo>
                  <a:cubicBezTo>
                    <a:pt x="164" y="689"/>
                    <a:pt x="147" y="711"/>
                    <a:pt x="124" y="740"/>
                  </a:cubicBezTo>
                  <a:cubicBezTo>
                    <a:pt x="23" y="875"/>
                    <a:pt x="51" y="1056"/>
                    <a:pt x="181" y="1158"/>
                  </a:cubicBezTo>
                  <a:cubicBezTo>
                    <a:pt x="233" y="1194"/>
                    <a:pt x="296" y="1213"/>
                    <a:pt x="357" y="1213"/>
                  </a:cubicBezTo>
                  <a:cubicBezTo>
                    <a:pt x="409" y="1213"/>
                    <a:pt x="459" y="1200"/>
                    <a:pt x="503" y="1174"/>
                  </a:cubicBezTo>
                  <a:cubicBezTo>
                    <a:pt x="525" y="1225"/>
                    <a:pt x="554" y="1270"/>
                    <a:pt x="604" y="1304"/>
                  </a:cubicBezTo>
                  <a:cubicBezTo>
                    <a:pt x="659" y="1343"/>
                    <a:pt x="722" y="1362"/>
                    <a:pt x="783" y="1362"/>
                  </a:cubicBezTo>
                  <a:cubicBezTo>
                    <a:pt x="873" y="1362"/>
                    <a:pt x="962" y="1322"/>
                    <a:pt x="1022" y="1248"/>
                  </a:cubicBezTo>
                  <a:cubicBezTo>
                    <a:pt x="1090" y="1158"/>
                    <a:pt x="1096" y="1028"/>
                    <a:pt x="1051" y="932"/>
                  </a:cubicBezTo>
                  <a:lnTo>
                    <a:pt x="1051" y="932"/>
                  </a:lnTo>
                  <a:cubicBezTo>
                    <a:pt x="1069" y="934"/>
                    <a:pt x="1088" y="936"/>
                    <a:pt x="1106" y="936"/>
                  </a:cubicBezTo>
                  <a:cubicBezTo>
                    <a:pt x="1199" y="936"/>
                    <a:pt x="1288" y="899"/>
                    <a:pt x="1344" y="819"/>
                  </a:cubicBezTo>
                  <a:cubicBezTo>
                    <a:pt x="1446" y="683"/>
                    <a:pt x="1418" y="497"/>
                    <a:pt x="1288" y="401"/>
                  </a:cubicBezTo>
                  <a:cubicBezTo>
                    <a:pt x="1237" y="367"/>
                    <a:pt x="1180" y="344"/>
                    <a:pt x="1124" y="339"/>
                  </a:cubicBezTo>
                  <a:cubicBezTo>
                    <a:pt x="1141" y="237"/>
                    <a:pt x="1096" y="130"/>
                    <a:pt x="1005" y="62"/>
                  </a:cubicBezTo>
                  <a:cubicBezTo>
                    <a:pt x="950" y="20"/>
                    <a:pt x="887" y="0"/>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5;p40"/>
            <p:cNvSpPr/>
            <p:nvPr/>
          </p:nvSpPr>
          <p:spPr>
            <a:xfrm>
              <a:off x="4149096" y="4804224"/>
              <a:ext cx="13806" cy="12297"/>
            </a:xfrm>
            <a:custGeom>
              <a:avLst/>
              <a:gdLst/>
              <a:ahLst/>
              <a:cxnLst/>
              <a:rect l="l" t="t" r="r" b="b"/>
              <a:pathLst>
                <a:path w="430" h="383" extrusionOk="0">
                  <a:moveTo>
                    <a:pt x="218" y="0"/>
                  </a:moveTo>
                  <a:cubicBezTo>
                    <a:pt x="158" y="0"/>
                    <a:pt x="99" y="27"/>
                    <a:pt x="62" y="77"/>
                  </a:cubicBezTo>
                  <a:cubicBezTo>
                    <a:pt x="0" y="162"/>
                    <a:pt x="11" y="281"/>
                    <a:pt x="96" y="343"/>
                  </a:cubicBezTo>
                  <a:cubicBezTo>
                    <a:pt x="132" y="369"/>
                    <a:pt x="175" y="382"/>
                    <a:pt x="217" y="382"/>
                  </a:cubicBezTo>
                  <a:cubicBezTo>
                    <a:pt x="275" y="382"/>
                    <a:pt x="331" y="358"/>
                    <a:pt x="367" y="309"/>
                  </a:cubicBezTo>
                  <a:cubicBezTo>
                    <a:pt x="429" y="224"/>
                    <a:pt x="418" y="106"/>
                    <a:pt x="333" y="38"/>
                  </a:cubicBezTo>
                  <a:cubicBezTo>
                    <a:pt x="299" y="13"/>
                    <a:pt x="258" y="0"/>
                    <a:pt x="21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6;p40"/>
            <p:cNvSpPr/>
            <p:nvPr/>
          </p:nvSpPr>
          <p:spPr>
            <a:xfrm>
              <a:off x="3694866" y="4804000"/>
              <a:ext cx="46267" cy="43730"/>
            </a:xfrm>
            <a:custGeom>
              <a:avLst/>
              <a:gdLst/>
              <a:ahLst/>
              <a:cxnLst/>
              <a:rect l="l" t="t" r="r" b="b"/>
              <a:pathLst>
                <a:path w="1441" h="1362" extrusionOk="0">
                  <a:moveTo>
                    <a:pt x="822" y="0"/>
                  </a:moveTo>
                  <a:cubicBezTo>
                    <a:pt x="733" y="0"/>
                    <a:pt x="644" y="41"/>
                    <a:pt x="588" y="118"/>
                  </a:cubicBezTo>
                  <a:cubicBezTo>
                    <a:pt x="565" y="146"/>
                    <a:pt x="548" y="175"/>
                    <a:pt x="543" y="203"/>
                  </a:cubicBezTo>
                  <a:cubicBezTo>
                    <a:pt x="537" y="197"/>
                    <a:pt x="531" y="186"/>
                    <a:pt x="514" y="180"/>
                  </a:cubicBezTo>
                  <a:cubicBezTo>
                    <a:pt x="459" y="139"/>
                    <a:pt x="396" y="119"/>
                    <a:pt x="334" y="119"/>
                  </a:cubicBezTo>
                  <a:cubicBezTo>
                    <a:pt x="244" y="119"/>
                    <a:pt x="156" y="160"/>
                    <a:pt x="96" y="237"/>
                  </a:cubicBezTo>
                  <a:cubicBezTo>
                    <a:pt x="0" y="372"/>
                    <a:pt x="29" y="553"/>
                    <a:pt x="153" y="655"/>
                  </a:cubicBezTo>
                  <a:cubicBezTo>
                    <a:pt x="159" y="660"/>
                    <a:pt x="170" y="666"/>
                    <a:pt x="181" y="677"/>
                  </a:cubicBezTo>
                  <a:cubicBezTo>
                    <a:pt x="164" y="689"/>
                    <a:pt x="142" y="711"/>
                    <a:pt x="119" y="739"/>
                  </a:cubicBezTo>
                  <a:cubicBezTo>
                    <a:pt x="17" y="875"/>
                    <a:pt x="51" y="1056"/>
                    <a:pt x="175" y="1157"/>
                  </a:cubicBezTo>
                  <a:cubicBezTo>
                    <a:pt x="231" y="1194"/>
                    <a:pt x="293" y="1213"/>
                    <a:pt x="354" y="1213"/>
                  </a:cubicBezTo>
                  <a:cubicBezTo>
                    <a:pt x="404" y="1213"/>
                    <a:pt x="454" y="1200"/>
                    <a:pt x="497" y="1174"/>
                  </a:cubicBezTo>
                  <a:cubicBezTo>
                    <a:pt x="520" y="1225"/>
                    <a:pt x="548" y="1270"/>
                    <a:pt x="599" y="1304"/>
                  </a:cubicBezTo>
                  <a:cubicBezTo>
                    <a:pt x="654" y="1343"/>
                    <a:pt x="716" y="1362"/>
                    <a:pt x="778" y="1362"/>
                  </a:cubicBezTo>
                  <a:cubicBezTo>
                    <a:pt x="868" y="1362"/>
                    <a:pt x="956" y="1322"/>
                    <a:pt x="1017" y="1248"/>
                  </a:cubicBezTo>
                  <a:cubicBezTo>
                    <a:pt x="1085" y="1157"/>
                    <a:pt x="1090" y="1027"/>
                    <a:pt x="1045" y="931"/>
                  </a:cubicBezTo>
                  <a:lnTo>
                    <a:pt x="1045" y="931"/>
                  </a:lnTo>
                  <a:cubicBezTo>
                    <a:pt x="1064" y="934"/>
                    <a:pt x="1082" y="936"/>
                    <a:pt x="1100" y="936"/>
                  </a:cubicBezTo>
                  <a:cubicBezTo>
                    <a:pt x="1194" y="936"/>
                    <a:pt x="1282" y="899"/>
                    <a:pt x="1339" y="818"/>
                  </a:cubicBezTo>
                  <a:cubicBezTo>
                    <a:pt x="1440" y="683"/>
                    <a:pt x="1412" y="497"/>
                    <a:pt x="1282" y="401"/>
                  </a:cubicBezTo>
                  <a:cubicBezTo>
                    <a:pt x="1237" y="367"/>
                    <a:pt x="1181" y="344"/>
                    <a:pt x="1124" y="338"/>
                  </a:cubicBezTo>
                  <a:cubicBezTo>
                    <a:pt x="1130" y="237"/>
                    <a:pt x="1096" y="124"/>
                    <a:pt x="1000" y="62"/>
                  </a:cubicBezTo>
                  <a:cubicBezTo>
                    <a:pt x="947" y="20"/>
                    <a:pt x="884" y="0"/>
                    <a:pt x="822" y="0"/>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7;p40"/>
            <p:cNvSpPr/>
            <p:nvPr/>
          </p:nvSpPr>
          <p:spPr>
            <a:xfrm>
              <a:off x="3693967" y="4796743"/>
              <a:ext cx="46267" cy="43730"/>
            </a:xfrm>
            <a:custGeom>
              <a:avLst/>
              <a:gdLst/>
              <a:ahLst/>
              <a:cxnLst/>
              <a:rect l="l" t="t" r="r" b="b"/>
              <a:pathLst>
                <a:path w="1441" h="1362" extrusionOk="0">
                  <a:moveTo>
                    <a:pt x="822" y="0"/>
                  </a:moveTo>
                  <a:cubicBezTo>
                    <a:pt x="732" y="0"/>
                    <a:pt x="644" y="42"/>
                    <a:pt x="588" y="118"/>
                  </a:cubicBezTo>
                  <a:cubicBezTo>
                    <a:pt x="565" y="147"/>
                    <a:pt x="548" y="175"/>
                    <a:pt x="542" y="203"/>
                  </a:cubicBezTo>
                  <a:cubicBezTo>
                    <a:pt x="537" y="197"/>
                    <a:pt x="531" y="186"/>
                    <a:pt x="514" y="180"/>
                  </a:cubicBezTo>
                  <a:cubicBezTo>
                    <a:pt x="460" y="140"/>
                    <a:pt x="398" y="121"/>
                    <a:pt x="337" y="121"/>
                  </a:cubicBezTo>
                  <a:cubicBezTo>
                    <a:pt x="246" y="121"/>
                    <a:pt x="157" y="163"/>
                    <a:pt x="96" y="237"/>
                  </a:cubicBezTo>
                  <a:cubicBezTo>
                    <a:pt x="0" y="372"/>
                    <a:pt x="28" y="553"/>
                    <a:pt x="153" y="655"/>
                  </a:cubicBezTo>
                  <a:cubicBezTo>
                    <a:pt x="158" y="660"/>
                    <a:pt x="170" y="666"/>
                    <a:pt x="181" y="677"/>
                  </a:cubicBezTo>
                  <a:cubicBezTo>
                    <a:pt x="164" y="689"/>
                    <a:pt x="141" y="711"/>
                    <a:pt x="119" y="739"/>
                  </a:cubicBezTo>
                  <a:cubicBezTo>
                    <a:pt x="17" y="875"/>
                    <a:pt x="45" y="1056"/>
                    <a:pt x="175" y="1157"/>
                  </a:cubicBezTo>
                  <a:cubicBezTo>
                    <a:pt x="228" y="1194"/>
                    <a:pt x="290" y="1213"/>
                    <a:pt x="352" y="1213"/>
                  </a:cubicBezTo>
                  <a:cubicBezTo>
                    <a:pt x="403" y="1213"/>
                    <a:pt x="454" y="1200"/>
                    <a:pt x="497" y="1174"/>
                  </a:cubicBezTo>
                  <a:cubicBezTo>
                    <a:pt x="520" y="1225"/>
                    <a:pt x="548" y="1270"/>
                    <a:pt x="599" y="1304"/>
                  </a:cubicBezTo>
                  <a:cubicBezTo>
                    <a:pt x="654" y="1343"/>
                    <a:pt x="716" y="1362"/>
                    <a:pt x="777" y="1362"/>
                  </a:cubicBezTo>
                  <a:cubicBezTo>
                    <a:pt x="868" y="1362"/>
                    <a:pt x="956" y="1322"/>
                    <a:pt x="1017" y="1248"/>
                  </a:cubicBezTo>
                  <a:cubicBezTo>
                    <a:pt x="1084" y="1157"/>
                    <a:pt x="1090" y="1028"/>
                    <a:pt x="1045" y="932"/>
                  </a:cubicBezTo>
                  <a:lnTo>
                    <a:pt x="1045" y="932"/>
                  </a:lnTo>
                  <a:cubicBezTo>
                    <a:pt x="1063" y="934"/>
                    <a:pt x="1082" y="936"/>
                    <a:pt x="1100" y="936"/>
                  </a:cubicBezTo>
                  <a:cubicBezTo>
                    <a:pt x="1194" y="936"/>
                    <a:pt x="1282" y="899"/>
                    <a:pt x="1339" y="819"/>
                  </a:cubicBezTo>
                  <a:cubicBezTo>
                    <a:pt x="1440" y="683"/>
                    <a:pt x="1412" y="497"/>
                    <a:pt x="1282" y="401"/>
                  </a:cubicBezTo>
                  <a:cubicBezTo>
                    <a:pt x="1237" y="367"/>
                    <a:pt x="1180" y="344"/>
                    <a:pt x="1124" y="339"/>
                  </a:cubicBezTo>
                  <a:cubicBezTo>
                    <a:pt x="1130" y="237"/>
                    <a:pt x="1096" y="124"/>
                    <a:pt x="1000" y="62"/>
                  </a:cubicBezTo>
                  <a:cubicBezTo>
                    <a:pt x="947" y="20"/>
                    <a:pt x="884" y="0"/>
                    <a:pt x="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p40"/>
            <p:cNvSpPr/>
            <p:nvPr/>
          </p:nvSpPr>
          <p:spPr>
            <a:xfrm>
              <a:off x="3707742" y="4811481"/>
              <a:ext cx="13806" cy="12297"/>
            </a:xfrm>
            <a:custGeom>
              <a:avLst/>
              <a:gdLst/>
              <a:ahLst/>
              <a:cxnLst/>
              <a:rect l="l" t="t" r="r" b="b"/>
              <a:pathLst>
                <a:path w="430" h="383" extrusionOk="0">
                  <a:moveTo>
                    <a:pt x="218" y="0"/>
                  </a:moveTo>
                  <a:cubicBezTo>
                    <a:pt x="159" y="0"/>
                    <a:pt x="99" y="27"/>
                    <a:pt x="62" y="77"/>
                  </a:cubicBezTo>
                  <a:cubicBezTo>
                    <a:pt x="0" y="156"/>
                    <a:pt x="17" y="280"/>
                    <a:pt x="102" y="343"/>
                  </a:cubicBezTo>
                  <a:cubicBezTo>
                    <a:pt x="138" y="369"/>
                    <a:pt x="180" y="382"/>
                    <a:pt x="221" y="382"/>
                  </a:cubicBezTo>
                  <a:cubicBezTo>
                    <a:pt x="277" y="382"/>
                    <a:pt x="332" y="358"/>
                    <a:pt x="367" y="309"/>
                  </a:cubicBezTo>
                  <a:cubicBezTo>
                    <a:pt x="430" y="224"/>
                    <a:pt x="418" y="105"/>
                    <a:pt x="334" y="38"/>
                  </a:cubicBezTo>
                  <a:cubicBezTo>
                    <a:pt x="299" y="13"/>
                    <a:pt x="259" y="0"/>
                    <a:pt x="218"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9;p40"/>
            <p:cNvSpPr/>
            <p:nvPr/>
          </p:nvSpPr>
          <p:spPr>
            <a:xfrm>
              <a:off x="3657525" y="4156478"/>
              <a:ext cx="535810" cy="545378"/>
            </a:xfrm>
            <a:custGeom>
              <a:avLst/>
              <a:gdLst/>
              <a:ahLst/>
              <a:cxnLst/>
              <a:rect l="l" t="t" r="r" b="b"/>
              <a:pathLst>
                <a:path w="16688" h="16986" extrusionOk="0">
                  <a:moveTo>
                    <a:pt x="14600" y="0"/>
                  </a:moveTo>
                  <a:cubicBezTo>
                    <a:pt x="14339" y="0"/>
                    <a:pt x="14075" y="38"/>
                    <a:pt x="13825" y="113"/>
                  </a:cubicBezTo>
                  <a:cubicBezTo>
                    <a:pt x="11809" y="728"/>
                    <a:pt x="10340" y="2750"/>
                    <a:pt x="9702" y="4755"/>
                  </a:cubicBezTo>
                  <a:cubicBezTo>
                    <a:pt x="9250" y="4619"/>
                    <a:pt x="8770" y="4557"/>
                    <a:pt x="8285" y="4557"/>
                  </a:cubicBezTo>
                  <a:cubicBezTo>
                    <a:pt x="7827" y="4557"/>
                    <a:pt x="7387" y="4619"/>
                    <a:pt x="6975" y="4738"/>
                  </a:cubicBezTo>
                  <a:cubicBezTo>
                    <a:pt x="6336" y="2745"/>
                    <a:pt x="4868" y="728"/>
                    <a:pt x="2858" y="124"/>
                  </a:cubicBezTo>
                  <a:cubicBezTo>
                    <a:pt x="2604" y="47"/>
                    <a:pt x="2337" y="8"/>
                    <a:pt x="2072" y="8"/>
                  </a:cubicBezTo>
                  <a:cubicBezTo>
                    <a:pt x="1020" y="8"/>
                    <a:pt x="0" y="616"/>
                    <a:pt x="0" y="1830"/>
                  </a:cubicBezTo>
                  <a:cubicBezTo>
                    <a:pt x="0" y="3066"/>
                    <a:pt x="1197" y="3530"/>
                    <a:pt x="2067" y="4117"/>
                  </a:cubicBezTo>
                  <a:cubicBezTo>
                    <a:pt x="2191" y="4202"/>
                    <a:pt x="2321" y="4298"/>
                    <a:pt x="2445" y="4382"/>
                  </a:cubicBezTo>
                  <a:cubicBezTo>
                    <a:pt x="3230" y="4947"/>
                    <a:pt x="3953" y="5602"/>
                    <a:pt x="4529" y="6370"/>
                  </a:cubicBezTo>
                  <a:cubicBezTo>
                    <a:pt x="4524" y="6376"/>
                    <a:pt x="4518" y="6387"/>
                    <a:pt x="4518" y="6393"/>
                  </a:cubicBezTo>
                  <a:cubicBezTo>
                    <a:pt x="3801" y="7291"/>
                    <a:pt x="3614" y="8409"/>
                    <a:pt x="3569" y="9002"/>
                  </a:cubicBezTo>
                  <a:cubicBezTo>
                    <a:pt x="3547" y="9250"/>
                    <a:pt x="3473" y="9493"/>
                    <a:pt x="3321" y="9696"/>
                  </a:cubicBezTo>
                  <a:cubicBezTo>
                    <a:pt x="3247" y="9809"/>
                    <a:pt x="3174" y="9922"/>
                    <a:pt x="3117" y="10047"/>
                  </a:cubicBezTo>
                  <a:cubicBezTo>
                    <a:pt x="2993" y="10329"/>
                    <a:pt x="2920" y="10640"/>
                    <a:pt x="2920" y="10973"/>
                  </a:cubicBezTo>
                  <a:cubicBezTo>
                    <a:pt x="2920" y="11052"/>
                    <a:pt x="2925" y="11125"/>
                    <a:pt x="2937" y="11199"/>
                  </a:cubicBezTo>
                  <a:cubicBezTo>
                    <a:pt x="2942" y="11317"/>
                    <a:pt x="2965" y="11430"/>
                    <a:pt x="2993" y="11543"/>
                  </a:cubicBezTo>
                  <a:cubicBezTo>
                    <a:pt x="3264" y="12599"/>
                    <a:pt x="4349" y="13051"/>
                    <a:pt x="4349" y="13051"/>
                  </a:cubicBezTo>
                  <a:cubicBezTo>
                    <a:pt x="4349" y="13051"/>
                    <a:pt x="4337" y="13051"/>
                    <a:pt x="4337" y="13057"/>
                  </a:cubicBezTo>
                  <a:cubicBezTo>
                    <a:pt x="4168" y="13153"/>
                    <a:pt x="1305" y="14768"/>
                    <a:pt x="1706" y="15982"/>
                  </a:cubicBezTo>
                  <a:cubicBezTo>
                    <a:pt x="1711" y="16005"/>
                    <a:pt x="1723" y="16021"/>
                    <a:pt x="1728" y="16038"/>
                  </a:cubicBezTo>
                  <a:cubicBezTo>
                    <a:pt x="1756" y="16095"/>
                    <a:pt x="1785" y="16151"/>
                    <a:pt x="1824" y="16208"/>
                  </a:cubicBezTo>
                  <a:cubicBezTo>
                    <a:pt x="1903" y="16315"/>
                    <a:pt x="2016" y="16389"/>
                    <a:pt x="2152" y="16439"/>
                  </a:cubicBezTo>
                  <a:cubicBezTo>
                    <a:pt x="2163" y="16445"/>
                    <a:pt x="2174" y="16445"/>
                    <a:pt x="2186" y="16451"/>
                  </a:cubicBezTo>
                  <a:cubicBezTo>
                    <a:pt x="2296" y="16484"/>
                    <a:pt x="2421" y="16500"/>
                    <a:pt x="2556" y="16500"/>
                  </a:cubicBezTo>
                  <a:cubicBezTo>
                    <a:pt x="3109" y="16500"/>
                    <a:pt x="3828" y="16229"/>
                    <a:pt x="4405" y="15762"/>
                  </a:cubicBezTo>
                  <a:lnTo>
                    <a:pt x="4405" y="15762"/>
                  </a:lnTo>
                  <a:cubicBezTo>
                    <a:pt x="4303" y="16089"/>
                    <a:pt x="4213" y="16411"/>
                    <a:pt x="4123" y="16682"/>
                  </a:cubicBezTo>
                  <a:cubicBezTo>
                    <a:pt x="5482" y="16880"/>
                    <a:pt x="6876" y="16985"/>
                    <a:pt x="8306" y="16985"/>
                  </a:cubicBezTo>
                  <a:cubicBezTo>
                    <a:pt x="9688" y="16985"/>
                    <a:pt x="11103" y="16887"/>
                    <a:pt x="12554" y="16682"/>
                  </a:cubicBezTo>
                  <a:cubicBezTo>
                    <a:pt x="12464" y="16405"/>
                    <a:pt x="12373" y="16089"/>
                    <a:pt x="12272" y="15762"/>
                  </a:cubicBezTo>
                  <a:lnTo>
                    <a:pt x="12272" y="15762"/>
                  </a:lnTo>
                  <a:cubicBezTo>
                    <a:pt x="12847" y="16228"/>
                    <a:pt x="13564" y="16502"/>
                    <a:pt x="14116" y="16502"/>
                  </a:cubicBezTo>
                  <a:cubicBezTo>
                    <a:pt x="14253" y="16502"/>
                    <a:pt x="14379" y="16485"/>
                    <a:pt x="14491" y="16451"/>
                  </a:cubicBezTo>
                  <a:cubicBezTo>
                    <a:pt x="14502" y="16445"/>
                    <a:pt x="14514" y="16445"/>
                    <a:pt x="14525" y="16439"/>
                  </a:cubicBezTo>
                  <a:cubicBezTo>
                    <a:pt x="14661" y="16389"/>
                    <a:pt x="14774" y="16315"/>
                    <a:pt x="14853" y="16208"/>
                  </a:cubicBezTo>
                  <a:cubicBezTo>
                    <a:pt x="14892" y="16157"/>
                    <a:pt x="14926" y="16101"/>
                    <a:pt x="14949" y="16038"/>
                  </a:cubicBezTo>
                  <a:cubicBezTo>
                    <a:pt x="14954" y="16021"/>
                    <a:pt x="14966" y="16005"/>
                    <a:pt x="14971" y="15982"/>
                  </a:cubicBezTo>
                  <a:cubicBezTo>
                    <a:pt x="15378" y="14756"/>
                    <a:pt x="12407" y="13096"/>
                    <a:pt x="12328" y="13057"/>
                  </a:cubicBezTo>
                  <a:cubicBezTo>
                    <a:pt x="13102" y="12616"/>
                    <a:pt x="13644" y="11961"/>
                    <a:pt x="13644" y="10978"/>
                  </a:cubicBezTo>
                  <a:cubicBezTo>
                    <a:pt x="13644" y="10662"/>
                    <a:pt x="13582" y="10357"/>
                    <a:pt x="13452" y="10080"/>
                  </a:cubicBezTo>
                  <a:cubicBezTo>
                    <a:pt x="13396" y="9951"/>
                    <a:pt x="13328" y="9826"/>
                    <a:pt x="13243" y="9708"/>
                  </a:cubicBezTo>
                  <a:cubicBezTo>
                    <a:pt x="13102" y="9504"/>
                    <a:pt x="13017" y="9256"/>
                    <a:pt x="12995" y="9007"/>
                  </a:cubicBezTo>
                  <a:cubicBezTo>
                    <a:pt x="12949" y="8465"/>
                    <a:pt x="12774" y="7477"/>
                    <a:pt x="12074" y="6461"/>
                  </a:cubicBezTo>
                  <a:cubicBezTo>
                    <a:pt x="12678" y="5653"/>
                    <a:pt x="13424" y="4958"/>
                    <a:pt x="14237" y="4371"/>
                  </a:cubicBezTo>
                  <a:cubicBezTo>
                    <a:pt x="14361" y="4281"/>
                    <a:pt x="14491" y="4196"/>
                    <a:pt x="14615" y="4111"/>
                  </a:cubicBezTo>
                  <a:cubicBezTo>
                    <a:pt x="15485" y="3524"/>
                    <a:pt x="16688" y="3061"/>
                    <a:pt x="16688" y="1824"/>
                  </a:cubicBezTo>
                  <a:cubicBezTo>
                    <a:pt x="16688" y="611"/>
                    <a:pt x="15658" y="0"/>
                    <a:pt x="14600" y="0"/>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0;p40"/>
            <p:cNvSpPr/>
            <p:nvPr/>
          </p:nvSpPr>
          <p:spPr>
            <a:xfrm>
              <a:off x="4059323" y="4531210"/>
              <a:ext cx="178100" cy="213643"/>
            </a:xfrm>
            <a:custGeom>
              <a:avLst/>
              <a:gdLst/>
              <a:ahLst/>
              <a:cxnLst/>
              <a:rect l="l" t="t" r="r" b="b"/>
              <a:pathLst>
                <a:path w="5547" h="6654" extrusionOk="0">
                  <a:moveTo>
                    <a:pt x="3660" y="0"/>
                  </a:moveTo>
                  <a:cubicBezTo>
                    <a:pt x="3345" y="0"/>
                    <a:pt x="3004" y="76"/>
                    <a:pt x="2666" y="222"/>
                  </a:cubicBezTo>
                  <a:cubicBezTo>
                    <a:pt x="2593" y="250"/>
                    <a:pt x="2519" y="284"/>
                    <a:pt x="2452" y="318"/>
                  </a:cubicBezTo>
                  <a:cubicBezTo>
                    <a:pt x="2096" y="493"/>
                    <a:pt x="1746" y="742"/>
                    <a:pt x="1435" y="1030"/>
                  </a:cubicBezTo>
                  <a:lnTo>
                    <a:pt x="1271" y="1194"/>
                  </a:lnTo>
                  <a:cubicBezTo>
                    <a:pt x="1011" y="1465"/>
                    <a:pt x="774" y="1764"/>
                    <a:pt x="594" y="2092"/>
                  </a:cubicBezTo>
                  <a:cubicBezTo>
                    <a:pt x="560" y="2154"/>
                    <a:pt x="520" y="2210"/>
                    <a:pt x="492" y="2272"/>
                  </a:cubicBezTo>
                  <a:cubicBezTo>
                    <a:pt x="481" y="2289"/>
                    <a:pt x="475" y="2300"/>
                    <a:pt x="464" y="2323"/>
                  </a:cubicBezTo>
                  <a:cubicBezTo>
                    <a:pt x="322" y="2622"/>
                    <a:pt x="210" y="2922"/>
                    <a:pt x="136" y="3232"/>
                  </a:cubicBezTo>
                  <a:lnTo>
                    <a:pt x="91" y="3424"/>
                  </a:lnTo>
                  <a:cubicBezTo>
                    <a:pt x="23" y="3786"/>
                    <a:pt x="1" y="4147"/>
                    <a:pt x="34" y="4486"/>
                  </a:cubicBezTo>
                  <a:cubicBezTo>
                    <a:pt x="51" y="4559"/>
                    <a:pt x="57" y="4638"/>
                    <a:pt x="68" y="4712"/>
                  </a:cubicBezTo>
                  <a:cubicBezTo>
                    <a:pt x="210" y="5452"/>
                    <a:pt x="656" y="6095"/>
                    <a:pt x="1508" y="6451"/>
                  </a:cubicBezTo>
                  <a:cubicBezTo>
                    <a:pt x="1616" y="6502"/>
                    <a:pt x="1723" y="6536"/>
                    <a:pt x="1830" y="6564"/>
                  </a:cubicBezTo>
                  <a:cubicBezTo>
                    <a:pt x="1915" y="6587"/>
                    <a:pt x="1988" y="6609"/>
                    <a:pt x="2073" y="6621"/>
                  </a:cubicBezTo>
                  <a:cubicBezTo>
                    <a:pt x="2205" y="6643"/>
                    <a:pt x="2336" y="6654"/>
                    <a:pt x="2464" y="6654"/>
                  </a:cubicBezTo>
                  <a:cubicBezTo>
                    <a:pt x="2664" y="6654"/>
                    <a:pt x="2859" y="6627"/>
                    <a:pt x="3044" y="6575"/>
                  </a:cubicBezTo>
                  <a:cubicBezTo>
                    <a:pt x="3112" y="6559"/>
                    <a:pt x="3186" y="6536"/>
                    <a:pt x="3248" y="6508"/>
                  </a:cubicBezTo>
                  <a:cubicBezTo>
                    <a:pt x="3570" y="6389"/>
                    <a:pt x="3863" y="6197"/>
                    <a:pt x="4129" y="5960"/>
                  </a:cubicBezTo>
                  <a:cubicBezTo>
                    <a:pt x="4180" y="5909"/>
                    <a:pt x="4230" y="5870"/>
                    <a:pt x="4276" y="5819"/>
                  </a:cubicBezTo>
                  <a:cubicBezTo>
                    <a:pt x="4496" y="5599"/>
                    <a:pt x="4694" y="5339"/>
                    <a:pt x="4863" y="5062"/>
                  </a:cubicBezTo>
                  <a:cubicBezTo>
                    <a:pt x="4880" y="5034"/>
                    <a:pt x="4897" y="5006"/>
                    <a:pt x="4914" y="4977"/>
                  </a:cubicBezTo>
                  <a:cubicBezTo>
                    <a:pt x="4948" y="4915"/>
                    <a:pt x="4982" y="4859"/>
                    <a:pt x="5010" y="4802"/>
                  </a:cubicBezTo>
                  <a:cubicBezTo>
                    <a:pt x="5174" y="4486"/>
                    <a:pt x="5309" y="4153"/>
                    <a:pt x="5394" y="3820"/>
                  </a:cubicBezTo>
                  <a:cubicBezTo>
                    <a:pt x="5416" y="3757"/>
                    <a:pt x="5428" y="3684"/>
                    <a:pt x="5445" y="3622"/>
                  </a:cubicBezTo>
                  <a:cubicBezTo>
                    <a:pt x="5462" y="3537"/>
                    <a:pt x="5479" y="3453"/>
                    <a:pt x="5490" y="3368"/>
                  </a:cubicBezTo>
                  <a:cubicBezTo>
                    <a:pt x="5535" y="3085"/>
                    <a:pt x="5546" y="2764"/>
                    <a:pt x="5507" y="2430"/>
                  </a:cubicBezTo>
                  <a:cubicBezTo>
                    <a:pt x="5501" y="2340"/>
                    <a:pt x="5490" y="2238"/>
                    <a:pt x="5479" y="2148"/>
                  </a:cubicBezTo>
                  <a:cubicBezTo>
                    <a:pt x="5377" y="1340"/>
                    <a:pt x="5055" y="550"/>
                    <a:pt x="4383" y="177"/>
                  </a:cubicBezTo>
                  <a:cubicBezTo>
                    <a:pt x="4321" y="143"/>
                    <a:pt x="4247" y="115"/>
                    <a:pt x="4174" y="87"/>
                  </a:cubicBezTo>
                  <a:cubicBezTo>
                    <a:pt x="4078" y="53"/>
                    <a:pt x="3982" y="30"/>
                    <a:pt x="3880" y="13"/>
                  </a:cubicBezTo>
                  <a:cubicBezTo>
                    <a:pt x="3809" y="5"/>
                    <a:pt x="3735" y="0"/>
                    <a:pt x="3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1;p40"/>
            <p:cNvSpPr/>
            <p:nvPr/>
          </p:nvSpPr>
          <p:spPr>
            <a:xfrm>
              <a:off x="4184800" y="4531981"/>
              <a:ext cx="52239" cy="77443"/>
            </a:xfrm>
            <a:custGeom>
              <a:avLst/>
              <a:gdLst/>
              <a:ahLst/>
              <a:cxnLst/>
              <a:rect l="l" t="t" r="r" b="b"/>
              <a:pathLst>
                <a:path w="1627" h="2412" extrusionOk="0">
                  <a:moveTo>
                    <a:pt x="1" y="1"/>
                  </a:moveTo>
                  <a:lnTo>
                    <a:pt x="1" y="1"/>
                  </a:lnTo>
                  <a:cubicBezTo>
                    <a:pt x="193" y="255"/>
                    <a:pt x="379" y="565"/>
                    <a:pt x="554" y="910"/>
                  </a:cubicBezTo>
                  <a:cubicBezTo>
                    <a:pt x="814" y="1429"/>
                    <a:pt x="1130" y="2017"/>
                    <a:pt x="1627" y="2412"/>
                  </a:cubicBezTo>
                  <a:cubicBezTo>
                    <a:pt x="1621" y="2322"/>
                    <a:pt x="1610" y="2220"/>
                    <a:pt x="1599" y="2135"/>
                  </a:cubicBezTo>
                  <a:cubicBezTo>
                    <a:pt x="1215" y="1768"/>
                    <a:pt x="955" y="1277"/>
                    <a:pt x="729" y="825"/>
                  </a:cubicBezTo>
                  <a:cubicBezTo>
                    <a:pt x="588" y="543"/>
                    <a:pt x="447" y="289"/>
                    <a:pt x="294" y="68"/>
                  </a:cubicBezTo>
                  <a:cubicBezTo>
                    <a:pt x="198" y="34"/>
                    <a:pt x="102" y="1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2;p40"/>
            <p:cNvSpPr/>
            <p:nvPr/>
          </p:nvSpPr>
          <p:spPr>
            <a:xfrm>
              <a:off x="4138918" y="4538499"/>
              <a:ext cx="95423" cy="115362"/>
            </a:xfrm>
            <a:custGeom>
              <a:avLst/>
              <a:gdLst/>
              <a:ahLst/>
              <a:cxnLst/>
              <a:rect l="l" t="t" r="r" b="b"/>
              <a:pathLst>
                <a:path w="2972" h="3593" extrusionOk="0">
                  <a:moveTo>
                    <a:pt x="215" y="1"/>
                  </a:moveTo>
                  <a:cubicBezTo>
                    <a:pt x="142" y="29"/>
                    <a:pt x="69" y="63"/>
                    <a:pt x="1" y="97"/>
                  </a:cubicBezTo>
                  <a:cubicBezTo>
                    <a:pt x="554" y="419"/>
                    <a:pt x="1034" y="989"/>
                    <a:pt x="1458" y="1836"/>
                  </a:cubicBezTo>
                  <a:cubicBezTo>
                    <a:pt x="1791" y="2508"/>
                    <a:pt x="2203" y="3242"/>
                    <a:pt x="2920" y="3593"/>
                  </a:cubicBezTo>
                  <a:cubicBezTo>
                    <a:pt x="2943" y="3530"/>
                    <a:pt x="2954" y="3457"/>
                    <a:pt x="2971" y="3395"/>
                  </a:cubicBezTo>
                  <a:cubicBezTo>
                    <a:pt x="2327" y="3056"/>
                    <a:pt x="1943" y="2373"/>
                    <a:pt x="1644" y="1752"/>
                  </a:cubicBezTo>
                  <a:cubicBezTo>
                    <a:pt x="1232" y="921"/>
                    <a:pt x="763" y="345"/>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3;p40"/>
            <p:cNvSpPr/>
            <p:nvPr/>
          </p:nvSpPr>
          <p:spPr>
            <a:xfrm>
              <a:off x="4100678" y="4564250"/>
              <a:ext cx="119889" cy="126600"/>
            </a:xfrm>
            <a:custGeom>
              <a:avLst/>
              <a:gdLst/>
              <a:ahLst/>
              <a:cxnLst/>
              <a:rect l="l" t="t" r="r" b="b"/>
              <a:pathLst>
                <a:path w="3734" h="3943" extrusionOk="0">
                  <a:moveTo>
                    <a:pt x="164" y="1"/>
                  </a:moveTo>
                  <a:lnTo>
                    <a:pt x="0" y="165"/>
                  </a:lnTo>
                  <a:cubicBezTo>
                    <a:pt x="621" y="323"/>
                    <a:pt x="1401" y="707"/>
                    <a:pt x="2129" y="2164"/>
                  </a:cubicBezTo>
                  <a:cubicBezTo>
                    <a:pt x="2468" y="2847"/>
                    <a:pt x="2892" y="3598"/>
                    <a:pt x="3631" y="3943"/>
                  </a:cubicBezTo>
                  <a:cubicBezTo>
                    <a:pt x="3665" y="3881"/>
                    <a:pt x="3699" y="3824"/>
                    <a:pt x="3733" y="3768"/>
                  </a:cubicBezTo>
                  <a:cubicBezTo>
                    <a:pt x="3038" y="3457"/>
                    <a:pt x="2632" y="2734"/>
                    <a:pt x="2304" y="2073"/>
                  </a:cubicBezTo>
                  <a:cubicBezTo>
                    <a:pt x="1723" y="916"/>
                    <a:pt x="1062" y="266"/>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4;p40"/>
            <p:cNvSpPr/>
            <p:nvPr/>
          </p:nvSpPr>
          <p:spPr>
            <a:xfrm>
              <a:off x="4075826" y="4598541"/>
              <a:ext cx="120981" cy="124031"/>
            </a:xfrm>
            <a:custGeom>
              <a:avLst/>
              <a:gdLst/>
              <a:ahLst/>
              <a:cxnLst/>
              <a:rect l="l" t="t" r="r" b="b"/>
              <a:pathLst>
                <a:path w="3768" h="3863" extrusionOk="0">
                  <a:moveTo>
                    <a:pt x="102" y="0"/>
                  </a:moveTo>
                  <a:cubicBezTo>
                    <a:pt x="63" y="62"/>
                    <a:pt x="29" y="119"/>
                    <a:pt x="0" y="187"/>
                  </a:cubicBezTo>
                  <a:cubicBezTo>
                    <a:pt x="752" y="305"/>
                    <a:pt x="1604" y="672"/>
                    <a:pt x="2378" y="2231"/>
                  </a:cubicBezTo>
                  <a:cubicBezTo>
                    <a:pt x="2677" y="2824"/>
                    <a:pt x="3033" y="3473"/>
                    <a:pt x="3620" y="3863"/>
                  </a:cubicBezTo>
                  <a:cubicBezTo>
                    <a:pt x="3671" y="3812"/>
                    <a:pt x="3722" y="3773"/>
                    <a:pt x="3767" y="3722"/>
                  </a:cubicBezTo>
                  <a:cubicBezTo>
                    <a:pt x="3197" y="3360"/>
                    <a:pt x="2847" y="2717"/>
                    <a:pt x="2559" y="2146"/>
                  </a:cubicBezTo>
                  <a:cubicBezTo>
                    <a:pt x="1915" y="853"/>
                    <a:pt x="1175" y="203"/>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5;p40"/>
            <p:cNvSpPr/>
            <p:nvPr/>
          </p:nvSpPr>
          <p:spPr>
            <a:xfrm>
              <a:off x="4062951" y="4635337"/>
              <a:ext cx="100850" cy="107014"/>
            </a:xfrm>
            <a:custGeom>
              <a:avLst/>
              <a:gdLst/>
              <a:ahLst/>
              <a:cxnLst/>
              <a:rect l="l" t="t" r="r" b="b"/>
              <a:pathLst>
                <a:path w="3141" h="3333" extrusionOk="0">
                  <a:moveTo>
                    <a:pt x="40" y="1"/>
                  </a:moveTo>
                  <a:lnTo>
                    <a:pt x="1" y="187"/>
                  </a:lnTo>
                  <a:cubicBezTo>
                    <a:pt x="972" y="385"/>
                    <a:pt x="1661" y="1000"/>
                    <a:pt x="2259" y="2214"/>
                  </a:cubicBezTo>
                  <a:cubicBezTo>
                    <a:pt x="2435" y="2576"/>
                    <a:pt x="2649" y="2977"/>
                    <a:pt x="2937" y="3332"/>
                  </a:cubicBezTo>
                  <a:cubicBezTo>
                    <a:pt x="3005" y="3316"/>
                    <a:pt x="3078" y="3293"/>
                    <a:pt x="3140" y="3265"/>
                  </a:cubicBezTo>
                  <a:cubicBezTo>
                    <a:pt x="2847" y="2920"/>
                    <a:pt x="2627" y="2497"/>
                    <a:pt x="2435" y="2130"/>
                  </a:cubicBezTo>
                  <a:cubicBezTo>
                    <a:pt x="2084" y="1412"/>
                    <a:pt x="1695" y="893"/>
                    <a:pt x="1243" y="543"/>
                  </a:cubicBezTo>
                  <a:cubicBezTo>
                    <a:pt x="887" y="266"/>
                    <a:pt x="509" y="97"/>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6;p40"/>
            <p:cNvSpPr/>
            <p:nvPr/>
          </p:nvSpPr>
          <p:spPr>
            <a:xfrm>
              <a:off x="4061153" y="4675215"/>
              <a:ext cx="65307" cy="68582"/>
            </a:xfrm>
            <a:custGeom>
              <a:avLst/>
              <a:gdLst/>
              <a:ahLst/>
              <a:cxnLst/>
              <a:rect l="l" t="t" r="r" b="b"/>
              <a:pathLst>
                <a:path w="2034" h="2136" extrusionOk="0">
                  <a:moveTo>
                    <a:pt x="0" y="1"/>
                  </a:moveTo>
                  <a:lnTo>
                    <a:pt x="0" y="1"/>
                  </a:lnTo>
                  <a:cubicBezTo>
                    <a:pt x="11" y="74"/>
                    <a:pt x="23" y="153"/>
                    <a:pt x="34" y="227"/>
                  </a:cubicBezTo>
                  <a:cubicBezTo>
                    <a:pt x="734" y="509"/>
                    <a:pt x="1299" y="1108"/>
                    <a:pt x="1785" y="2079"/>
                  </a:cubicBezTo>
                  <a:cubicBezTo>
                    <a:pt x="1869" y="2102"/>
                    <a:pt x="1948" y="2124"/>
                    <a:pt x="2033" y="2136"/>
                  </a:cubicBezTo>
                  <a:cubicBezTo>
                    <a:pt x="2016" y="2102"/>
                    <a:pt x="1999" y="2062"/>
                    <a:pt x="1977" y="2017"/>
                  </a:cubicBezTo>
                  <a:cubicBezTo>
                    <a:pt x="1434" y="933"/>
                    <a:pt x="802" y="289"/>
                    <a:pt x="0"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7;p40"/>
            <p:cNvSpPr/>
            <p:nvPr/>
          </p:nvSpPr>
          <p:spPr>
            <a:xfrm>
              <a:off x="4188075" y="4571153"/>
              <a:ext cx="38112" cy="50762"/>
            </a:xfrm>
            <a:custGeom>
              <a:avLst/>
              <a:gdLst/>
              <a:ahLst/>
              <a:cxnLst/>
              <a:rect l="l" t="t" r="r" b="b"/>
              <a:pathLst>
                <a:path w="1187" h="1581" extrusionOk="0">
                  <a:moveTo>
                    <a:pt x="673" y="1"/>
                  </a:moveTo>
                  <a:cubicBezTo>
                    <a:pt x="410" y="1"/>
                    <a:pt x="147" y="297"/>
                    <a:pt x="74" y="701"/>
                  </a:cubicBezTo>
                  <a:cubicBezTo>
                    <a:pt x="0" y="1130"/>
                    <a:pt x="175" y="1525"/>
                    <a:pt x="458" y="1576"/>
                  </a:cubicBezTo>
                  <a:cubicBezTo>
                    <a:pt x="476" y="1579"/>
                    <a:pt x="494" y="1580"/>
                    <a:pt x="513" y="1580"/>
                  </a:cubicBezTo>
                  <a:cubicBezTo>
                    <a:pt x="778" y="1580"/>
                    <a:pt x="1044" y="1283"/>
                    <a:pt x="1113" y="881"/>
                  </a:cubicBezTo>
                  <a:cubicBezTo>
                    <a:pt x="1186" y="447"/>
                    <a:pt x="1017" y="57"/>
                    <a:pt x="734" y="6"/>
                  </a:cubicBezTo>
                  <a:cubicBezTo>
                    <a:pt x="714" y="2"/>
                    <a:pt x="694" y="1"/>
                    <a:pt x="67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8;p40"/>
            <p:cNvSpPr/>
            <p:nvPr/>
          </p:nvSpPr>
          <p:spPr>
            <a:xfrm>
              <a:off x="4183163" y="4631227"/>
              <a:ext cx="26521" cy="31144"/>
            </a:xfrm>
            <a:custGeom>
              <a:avLst/>
              <a:gdLst/>
              <a:ahLst/>
              <a:cxnLst/>
              <a:rect l="l" t="t" r="r" b="b"/>
              <a:pathLst>
                <a:path w="826" h="970" extrusionOk="0">
                  <a:moveTo>
                    <a:pt x="450" y="0"/>
                  </a:moveTo>
                  <a:cubicBezTo>
                    <a:pt x="264" y="0"/>
                    <a:pt x="93" y="178"/>
                    <a:pt x="46" y="422"/>
                  </a:cubicBezTo>
                  <a:cubicBezTo>
                    <a:pt x="1" y="682"/>
                    <a:pt x="125" y="930"/>
                    <a:pt x="328" y="964"/>
                  </a:cubicBezTo>
                  <a:cubicBezTo>
                    <a:pt x="347" y="968"/>
                    <a:pt x="365" y="970"/>
                    <a:pt x="383" y="970"/>
                  </a:cubicBezTo>
                  <a:cubicBezTo>
                    <a:pt x="566" y="970"/>
                    <a:pt x="734" y="794"/>
                    <a:pt x="780" y="552"/>
                  </a:cubicBezTo>
                  <a:cubicBezTo>
                    <a:pt x="825" y="281"/>
                    <a:pt x="701" y="44"/>
                    <a:pt x="498" y="4"/>
                  </a:cubicBezTo>
                  <a:cubicBezTo>
                    <a:pt x="482" y="2"/>
                    <a:pt x="466" y="0"/>
                    <a:pt x="450" y="0"/>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9;p40"/>
            <p:cNvSpPr/>
            <p:nvPr/>
          </p:nvSpPr>
          <p:spPr>
            <a:xfrm>
              <a:off x="3601657" y="4547072"/>
              <a:ext cx="192228" cy="202984"/>
            </a:xfrm>
            <a:custGeom>
              <a:avLst/>
              <a:gdLst/>
              <a:ahLst/>
              <a:cxnLst/>
              <a:rect l="l" t="t" r="r" b="b"/>
              <a:pathLst>
                <a:path w="5987" h="6322" extrusionOk="0">
                  <a:moveTo>
                    <a:pt x="1871" y="1"/>
                  </a:moveTo>
                  <a:cubicBezTo>
                    <a:pt x="1724" y="1"/>
                    <a:pt x="1582" y="13"/>
                    <a:pt x="1446" y="39"/>
                  </a:cubicBezTo>
                  <a:cubicBezTo>
                    <a:pt x="1158" y="95"/>
                    <a:pt x="904" y="208"/>
                    <a:pt x="701" y="389"/>
                  </a:cubicBezTo>
                  <a:cubicBezTo>
                    <a:pt x="441" y="621"/>
                    <a:pt x="272" y="920"/>
                    <a:pt x="170" y="1253"/>
                  </a:cubicBezTo>
                  <a:cubicBezTo>
                    <a:pt x="1" y="1818"/>
                    <a:pt x="23" y="2478"/>
                    <a:pt x="159" y="3071"/>
                  </a:cubicBezTo>
                  <a:cubicBezTo>
                    <a:pt x="204" y="3303"/>
                    <a:pt x="277" y="3529"/>
                    <a:pt x="356" y="3727"/>
                  </a:cubicBezTo>
                  <a:cubicBezTo>
                    <a:pt x="413" y="3885"/>
                    <a:pt x="481" y="4032"/>
                    <a:pt x="565" y="4190"/>
                  </a:cubicBezTo>
                  <a:cubicBezTo>
                    <a:pt x="769" y="4562"/>
                    <a:pt x="1034" y="4929"/>
                    <a:pt x="1333" y="5240"/>
                  </a:cubicBezTo>
                  <a:cubicBezTo>
                    <a:pt x="1458" y="5364"/>
                    <a:pt x="1588" y="5477"/>
                    <a:pt x="1723" y="5590"/>
                  </a:cubicBezTo>
                  <a:cubicBezTo>
                    <a:pt x="2000" y="5816"/>
                    <a:pt x="2305" y="6002"/>
                    <a:pt x="2615" y="6127"/>
                  </a:cubicBezTo>
                  <a:cubicBezTo>
                    <a:pt x="2918" y="6251"/>
                    <a:pt x="3234" y="6321"/>
                    <a:pt x="3556" y="6321"/>
                  </a:cubicBezTo>
                  <a:cubicBezTo>
                    <a:pt x="3847" y="6321"/>
                    <a:pt x="4142" y="6264"/>
                    <a:pt x="4434" y="6138"/>
                  </a:cubicBezTo>
                  <a:cubicBezTo>
                    <a:pt x="4598" y="6070"/>
                    <a:pt x="4750" y="5980"/>
                    <a:pt x="4908" y="5867"/>
                  </a:cubicBezTo>
                  <a:cubicBezTo>
                    <a:pt x="5253" y="5613"/>
                    <a:pt x="5507" y="5325"/>
                    <a:pt x="5671" y="5014"/>
                  </a:cubicBezTo>
                  <a:cubicBezTo>
                    <a:pt x="5959" y="4461"/>
                    <a:pt x="5987" y="3834"/>
                    <a:pt x="5823" y="3213"/>
                  </a:cubicBezTo>
                  <a:cubicBezTo>
                    <a:pt x="5750" y="2891"/>
                    <a:pt x="5614" y="2569"/>
                    <a:pt x="5445" y="2270"/>
                  </a:cubicBezTo>
                  <a:cubicBezTo>
                    <a:pt x="5315" y="2044"/>
                    <a:pt x="5168" y="1818"/>
                    <a:pt x="4999" y="1603"/>
                  </a:cubicBezTo>
                  <a:cubicBezTo>
                    <a:pt x="4795" y="1343"/>
                    <a:pt x="4552" y="1112"/>
                    <a:pt x="4287" y="903"/>
                  </a:cubicBezTo>
                  <a:cubicBezTo>
                    <a:pt x="3959" y="660"/>
                    <a:pt x="3609" y="451"/>
                    <a:pt x="3242" y="299"/>
                  </a:cubicBezTo>
                  <a:cubicBezTo>
                    <a:pt x="2778" y="109"/>
                    <a:pt x="2304" y="1"/>
                    <a:pt x="1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0;p40"/>
            <p:cNvSpPr/>
            <p:nvPr/>
          </p:nvSpPr>
          <p:spPr>
            <a:xfrm>
              <a:off x="3647186" y="4547168"/>
              <a:ext cx="58596" cy="37791"/>
            </a:xfrm>
            <a:custGeom>
              <a:avLst/>
              <a:gdLst/>
              <a:ahLst/>
              <a:cxnLst/>
              <a:rect l="l" t="t" r="r" b="b"/>
              <a:pathLst>
                <a:path w="1825" h="1177" extrusionOk="0">
                  <a:moveTo>
                    <a:pt x="466" y="0"/>
                  </a:moveTo>
                  <a:cubicBezTo>
                    <a:pt x="314" y="0"/>
                    <a:pt x="168" y="14"/>
                    <a:pt x="28" y="41"/>
                  </a:cubicBezTo>
                  <a:cubicBezTo>
                    <a:pt x="6" y="109"/>
                    <a:pt x="0" y="188"/>
                    <a:pt x="0" y="267"/>
                  </a:cubicBezTo>
                  <a:cubicBezTo>
                    <a:pt x="0" y="770"/>
                    <a:pt x="412" y="1177"/>
                    <a:pt x="915" y="1177"/>
                  </a:cubicBezTo>
                  <a:cubicBezTo>
                    <a:pt x="1406" y="1177"/>
                    <a:pt x="1802" y="787"/>
                    <a:pt x="1824" y="301"/>
                  </a:cubicBezTo>
                  <a:cubicBezTo>
                    <a:pt x="1369" y="109"/>
                    <a:pt x="897" y="0"/>
                    <a:pt x="4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1;p40"/>
            <p:cNvSpPr/>
            <p:nvPr/>
          </p:nvSpPr>
          <p:spPr>
            <a:xfrm>
              <a:off x="3601657" y="4587303"/>
              <a:ext cx="35382" cy="58404"/>
            </a:xfrm>
            <a:custGeom>
              <a:avLst/>
              <a:gdLst/>
              <a:ahLst/>
              <a:cxnLst/>
              <a:rect l="l" t="t" r="r" b="b"/>
              <a:pathLst>
                <a:path w="1102" h="1819" extrusionOk="0">
                  <a:moveTo>
                    <a:pt x="170" y="0"/>
                  </a:moveTo>
                  <a:cubicBezTo>
                    <a:pt x="1" y="565"/>
                    <a:pt x="23" y="1225"/>
                    <a:pt x="159" y="1818"/>
                  </a:cubicBezTo>
                  <a:lnTo>
                    <a:pt x="193" y="1818"/>
                  </a:lnTo>
                  <a:cubicBezTo>
                    <a:pt x="695" y="1818"/>
                    <a:pt x="1102" y="1412"/>
                    <a:pt x="1102" y="909"/>
                  </a:cubicBezTo>
                  <a:cubicBezTo>
                    <a:pt x="1102" y="407"/>
                    <a:pt x="695"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12;p40"/>
            <p:cNvSpPr/>
            <p:nvPr/>
          </p:nvSpPr>
          <p:spPr>
            <a:xfrm>
              <a:off x="3665295" y="4616489"/>
              <a:ext cx="58596" cy="58404"/>
            </a:xfrm>
            <a:custGeom>
              <a:avLst/>
              <a:gdLst/>
              <a:ahLst/>
              <a:cxnLst/>
              <a:rect l="l" t="t" r="r" b="b"/>
              <a:pathLst>
                <a:path w="1825" h="1819" extrusionOk="0">
                  <a:moveTo>
                    <a:pt x="916" y="0"/>
                  </a:moveTo>
                  <a:cubicBezTo>
                    <a:pt x="413" y="0"/>
                    <a:pt x="1" y="407"/>
                    <a:pt x="1" y="909"/>
                  </a:cubicBezTo>
                  <a:cubicBezTo>
                    <a:pt x="1" y="1412"/>
                    <a:pt x="413" y="1819"/>
                    <a:pt x="916" y="1819"/>
                  </a:cubicBezTo>
                  <a:cubicBezTo>
                    <a:pt x="1413" y="1819"/>
                    <a:pt x="1825" y="1412"/>
                    <a:pt x="1825" y="909"/>
                  </a:cubicBezTo>
                  <a:cubicBezTo>
                    <a:pt x="1825" y="407"/>
                    <a:pt x="1424" y="0"/>
                    <a:pt x="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3;p40"/>
            <p:cNvSpPr/>
            <p:nvPr/>
          </p:nvSpPr>
          <p:spPr>
            <a:xfrm>
              <a:off x="3619798" y="4676306"/>
              <a:ext cx="46460" cy="50634"/>
            </a:xfrm>
            <a:custGeom>
              <a:avLst/>
              <a:gdLst/>
              <a:ahLst/>
              <a:cxnLst/>
              <a:rect l="l" t="t" r="r" b="b"/>
              <a:pathLst>
                <a:path w="1447" h="1577" extrusionOk="0">
                  <a:moveTo>
                    <a:pt x="531" y="1"/>
                  </a:moveTo>
                  <a:cubicBezTo>
                    <a:pt x="334" y="1"/>
                    <a:pt x="147" y="63"/>
                    <a:pt x="0" y="170"/>
                  </a:cubicBezTo>
                  <a:cubicBezTo>
                    <a:pt x="204" y="543"/>
                    <a:pt x="469" y="910"/>
                    <a:pt x="768" y="1221"/>
                  </a:cubicBezTo>
                  <a:cubicBezTo>
                    <a:pt x="893" y="1351"/>
                    <a:pt x="1023" y="1464"/>
                    <a:pt x="1158" y="1576"/>
                  </a:cubicBezTo>
                  <a:cubicBezTo>
                    <a:pt x="1333" y="1407"/>
                    <a:pt x="1446" y="1170"/>
                    <a:pt x="1446" y="910"/>
                  </a:cubicBezTo>
                  <a:cubicBezTo>
                    <a:pt x="1446" y="402"/>
                    <a:pt x="1040" y="1"/>
                    <a:pt x="5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4;p40"/>
            <p:cNvSpPr/>
            <p:nvPr/>
          </p:nvSpPr>
          <p:spPr>
            <a:xfrm>
              <a:off x="3685619" y="4713295"/>
              <a:ext cx="58404" cy="36763"/>
            </a:xfrm>
            <a:custGeom>
              <a:avLst/>
              <a:gdLst/>
              <a:ahLst/>
              <a:cxnLst/>
              <a:rect l="l" t="t" r="r" b="b"/>
              <a:pathLst>
                <a:path w="1819" h="1145" extrusionOk="0">
                  <a:moveTo>
                    <a:pt x="910" y="1"/>
                  </a:moveTo>
                  <a:cubicBezTo>
                    <a:pt x="407" y="1"/>
                    <a:pt x="0" y="408"/>
                    <a:pt x="0" y="910"/>
                  </a:cubicBezTo>
                  <a:lnTo>
                    <a:pt x="0" y="950"/>
                  </a:lnTo>
                  <a:cubicBezTo>
                    <a:pt x="303" y="1074"/>
                    <a:pt x="619" y="1144"/>
                    <a:pt x="941" y="1144"/>
                  </a:cubicBezTo>
                  <a:cubicBezTo>
                    <a:pt x="1232" y="1144"/>
                    <a:pt x="1527" y="1087"/>
                    <a:pt x="1819" y="961"/>
                  </a:cubicBezTo>
                  <a:lnTo>
                    <a:pt x="1819" y="910"/>
                  </a:lnTo>
                  <a:cubicBezTo>
                    <a:pt x="1819" y="408"/>
                    <a:pt x="1412"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5;p40"/>
            <p:cNvSpPr/>
            <p:nvPr/>
          </p:nvSpPr>
          <p:spPr>
            <a:xfrm>
              <a:off x="3732946" y="4576418"/>
              <a:ext cx="43730" cy="47519"/>
            </a:xfrm>
            <a:custGeom>
              <a:avLst/>
              <a:gdLst/>
              <a:ahLst/>
              <a:cxnLst/>
              <a:rect l="l" t="t" r="r" b="b"/>
              <a:pathLst>
                <a:path w="1362" h="1480" extrusionOk="0">
                  <a:moveTo>
                    <a:pt x="204" y="0"/>
                  </a:moveTo>
                  <a:cubicBezTo>
                    <a:pt x="74" y="153"/>
                    <a:pt x="0" y="350"/>
                    <a:pt x="0" y="571"/>
                  </a:cubicBezTo>
                  <a:cubicBezTo>
                    <a:pt x="0" y="1073"/>
                    <a:pt x="407" y="1480"/>
                    <a:pt x="910" y="1480"/>
                  </a:cubicBezTo>
                  <a:cubicBezTo>
                    <a:pt x="1073" y="1480"/>
                    <a:pt x="1226" y="1435"/>
                    <a:pt x="1361" y="1361"/>
                  </a:cubicBezTo>
                  <a:cubicBezTo>
                    <a:pt x="1237" y="1135"/>
                    <a:pt x="1085" y="909"/>
                    <a:pt x="915" y="695"/>
                  </a:cubicBezTo>
                  <a:cubicBezTo>
                    <a:pt x="712" y="435"/>
                    <a:pt x="469" y="203"/>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6;p40"/>
            <p:cNvSpPr/>
            <p:nvPr/>
          </p:nvSpPr>
          <p:spPr>
            <a:xfrm>
              <a:off x="3752147" y="4649496"/>
              <a:ext cx="41740" cy="58596"/>
            </a:xfrm>
            <a:custGeom>
              <a:avLst/>
              <a:gdLst/>
              <a:ahLst/>
              <a:cxnLst/>
              <a:rect l="l" t="t" r="r" b="b"/>
              <a:pathLst>
                <a:path w="1300" h="1825" extrusionOk="0">
                  <a:moveTo>
                    <a:pt x="910" y="0"/>
                  </a:moveTo>
                  <a:cubicBezTo>
                    <a:pt x="413" y="0"/>
                    <a:pt x="1" y="412"/>
                    <a:pt x="1" y="915"/>
                  </a:cubicBezTo>
                  <a:cubicBezTo>
                    <a:pt x="1" y="1412"/>
                    <a:pt x="413" y="1824"/>
                    <a:pt x="910" y="1824"/>
                  </a:cubicBezTo>
                  <a:lnTo>
                    <a:pt x="984" y="1824"/>
                  </a:lnTo>
                  <a:cubicBezTo>
                    <a:pt x="1272" y="1271"/>
                    <a:pt x="1300" y="644"/>
                    <a:pt x="1136" y="28"/>
                  </a:cubicBezTo>
                  <a:cubicBezTo>
                    <a:pt x="1068" y="6"/>
                    <a:pt x="989" y="0"/>
                    <a:pt x="910" y="0"/>
                  </a:cubicBezTo>
                  <a:close/>
                </a:path>
              </a:pathLst>
            </a:custGeom>
            <a:solidFill>
              <a:srgbClr val="EE7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7;p40"/>
            <p:cNvSpPr/>
            <p:nvPr/>
          </p:nvSpPr>
          <p:spPr>
            <a:xfrm>
              <a:off x="3648085" y="4560621"/>
              <a:ext cx="59688" cy="31947"/>
            </a:xfrm>
            <a:custGeom>
              <a:avLst/>
              <a:gdLst/>
              <a:ahLst/>
              <a:cxnLst/>
              <a:rect l="l" t="t" r="r" b="b"/>
              <a:pathLst>
                <a:path w="1859" h="995" extrusionOk="0">
                  <a:moveTo>
                    <a:pt x="656" y="1"/>
                  </a:moveTo>
                  <a:cubicBezTo>
                    <a:pt x="327" y="1"/>
                    <a:pt x="75" y="115"/>
                    <a:pt x="46" y="306"/>
                  </a:cubicBezTo>
                  <a:cubicBezTo>
                    <a:pt x="0" y="560"/>
                    <a:pt x="367" y="848"/>
                    <a:pt x="864" y="955"/>
                  </a:cubicBezTo>
                  <a:cubicBezTo>
                    <a:pt x="984" y="982"/>
                    <a:pt x="1100" y="994"/>
                    <a:pt x="1207" y="994"/>
                  </a:cubicBezTo>
                  <a:cubicBezTo>
                    <a:pt x="1538" y="994"/>
                    <a:pt x="1790" y="877"/>
                    <a:pt x="1824" y="690"/>
                  </a:cubicBezTo>
                  <a:cubicBezTo>
                    <a:pt x="1858" y="436"/>
                    <a:pt x="1491" y="142"/>
                    <a:pt x="1006" y="40"/>
                  </a:cubicBezTo>
                  <a:cubicBezTo>
                    <a:pt x="884" y="14"/>
                    <a:pt x="766" y="1"/>
                    <a:pt x="656"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8;p40"/>
            <p:cNvSpPr/>
            <p:nvPr/>
          </p:nvSpPr>
          <p:spPr>
            <a:xfrm>
              <a:off x="3709732" y="4583546"/>
              <a:ext cx="25975" cy="20934"/>
            </a:xfrm>
            <a:custGeom>
              <a:avLst/>
              <a:gdLst/>
              <a:ahLst/>
              <a:cxnLst/>
              <a:rect l="l" t="t" r="r" b="b"/>
              <a:pathLst>
                <a:path w="809" h="652" extrusionOk="0">
                  <a:moveTo>
                    <a:pt x="370" y="1"/>
                  </a:moveTo>
                  <a:cubicBezTo>
                    <a:pt x="225" y="1"/>
                    <a:pt x="95" y="81"/>
                    <a:pt x="51" y="213"/>
                  </a:cubicBezTo>
                  <a:cubicBezTo>
                    <a:pt x="0" y="382"/>
                    <a:pt x="113" y="569"/>
                    <a:pt x="305" y="631"/>
                  </a:cubicBezTo>
                  <a:cubicBezTo>
                    <a:pt x="348" y="645"/>
                    <a:pt x="391" y="651"/>
                    <a:pt x="433" y="651"/>
                  </a:cubicBezTo>
                  <a:cubicBezTo>
                    <a:pt x="578" y="651"/>
                    <a:pt x="708" y="571"/>
                    <a:pt x="752" y="439"/>
                  </a:cubicBezTo>
                  <a:cubicBezTo>
                    <a:pt x="808" y="270"/>
                    <a:pt x="695" y="77"/>
                    <a:pt x="497" y="21"/>
                  </a:cubicBezTo>
                  <a:cubicBezTo>
                    <a:pt x="455" y="7"/>
                    <a:pt x="412" y="1"/>
                    <a:pt x="370"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9;p40"/>
            <p:cNvSpPr/>
            <p:nvPr/>
          </p:nvSpPr>
          <p:spPr>
            <a:xfrm>
              <a:off x="3918241" y="4631901"/>
              <a:ext cx="214542" cy="169592"/>
            </a:xfrm>
            <a:custGeom>
              <a:avLst/>
              <a:gdLst/>
              <a:ahLst/>
              <a:cxnLst/>
              <a:rect l="l" t="t" r="r" b="b"/>
              <a:pathLst>
                <a:path w="6682" h="5282" extrusionOk="0">
                  <a:moveTo>
                    <a:pt x="3598" y="0"/>
                  </a:moveTo>
                  <a:cubicBezTo>
                    <a:pt x="3519" y="0"/>
                    <a:pt x="3440" y="0"/>
                    <a:pt x="3361" y="6"/>
                  </a:cubicBezTo>
                  <a:cubicBezTo>
                    <a:pt x="2994" y="29"/>
                    <a:pt x="2621" y="85"/>
                    <a:pt x="2271" y="198"/>
                  </a:cubicBezTo>
                  <a:cubicBezTo>
                    <a:pt x="2232" y="204"/>
                    <a:pt x="2192" y="221"/>
                    <a:pt x="2158" y="232"/>
                  </a:cubicBezTo>
                  <a:cubicBezTo>
                    <a:pt x="2141" y="237"/>
                    <a:pt x="2119" y="249"/>
                    <a:pt x="2107" y="254"/>
                  </a:cubicBezTo>
                  <a:cubicBezTo>
                    <a:pt x="1774" y="373"/>
                    <a:pt x="1464" y="531"/>
                    <a:pt x="1187" y="712"/>
                  </a:cubicBezTo>
                  <a:cubicBezTo>
                    <a:pt x="1147" y="740"/>
                    <a:pt x="1113" y="768"/>
                    <a:pt x="1068" y="797"/>
                  </a:cubicBezTo>
                  <a:cubicBezTo>
                    <a:pt x="780" y="1000"/>
                    <a:pt x="537" y="1254"/>
                    <a:pt x="357" y="1536"/>
                  </a:cubicBezTo>
                  <a:cubicBezTo>
                    <a:pt x="334" y="1576"/>
                    <a:pt x="306" y="1615"/>
                    <a:pt x="283" y="1661"/>
                  </a:cubicBezTo>
                  <a:cubicBezTo>
                    <a:pt x="103" y="1988"/>
                    <a:pt x="1" y="2355"/>
                    <a:pt x="1" y="2767"/>
                  </a:cubicBezTo>
                  <a:cubicBezTo>
                    <a:pt x="1" y="2830"/>
                    <a:pt x="1" y="2903"/>
                    <a:pt x="12" y="2965"/>
                  </a:cubicBezTo>
                  <a:cubicBezTo>
                    <a:pt x="24" y="3157"/>
                    <a:pt x="69" y="3355"/>
                    <a:pt x="131" y="3564"/>
                  </a:cubicBezTo>
                  <a:cubicBezTo>
                    <a:pt x="408" y="4439"/>
                    <a:pt x="1012" y="4942"/>
                    <a:pt x="1740" y="5151"/>
                  </a:cubicBezTo>
                  <a:cubicBezTo>
                    <a:pt x="1802" y="5173"/>
                    <a:pt x="1865" y="5190"/>
                    <a:pt x="1932" y="5201"/>
                  </a:cubicBezTo>
                  <a:cubicBezTo>
                    <a:pt x="2172" y="5255"/>
                    <a:pt x="2419" y="5281"/>
                    <a:pt x="2670" y="5281"/>
                  </a:cubicBezTo>
                  <a:cubicBezTo>
                    <a:pt x="2839" y="5281"/>
                    <a:pt x="3010" y="5269"/>
                    <a:pt x="3180" y="5247"/>
                  </a:cubicBezTo>
                  <a:cubicBezTo>
                    <a:pt x="3214" y="5247"/>
                    <a:pt x="3248" y="5235"/>
                    <a:pt x="3288" y="5230"/>
                  </a:cubicBezTo>
                  <a:cubicBezTo>
                    <a:pt x="3299" y="5230"/>
                    <a:pt x="3316" y="5224"/>
                    <a:pt x="3327" y="5224"/>
                  </a:cubicBezTo>
                  <a:cubicBezTo>
                    <a:pt x="3694" y="5168"/>
                    <a:pt x="4050" y="5060"/>
                    <a:pt x="4378" y="4913"/>
                  </a:cubicBezTo>
                  <a:cubicBezTo>
                    <a:pt x="4423" y="4897"/>
                    <a:pt x="4462" y="4880"/>
                    <a:pt x="4508" y="4857"/>
                  </a:cubicBezTo>
                  <a:cubicBezTo>
                    <a:pt x="4649" y="4789"/>
                    <a:pt x="4790" y="4716"/>
                    <a:pt x="4914" y="4631"/>
                  </a:cubicBezTo>
                  <a:cubicBezTo>
                    <a:pt x="5067" y="4535"/>
                    <a:pt x="5208" y="4433"/>
                    <a:pt x="5355" y="4320"/>
                  </a:cubicBezTo>
                  <a:cubicBezTo>
                    <a:pt x="5389" y="4292"/>
                    <a:pt x="5434" y="4258"/>
                    <a:pt x="5468" y="4224"/>
                  </a:cubicBezTo>
                  <a:cubicBezTo>
                    <a:pt x="5744" y="3993"/>
                    <a:pt x="6010" y="3722"/>
                    <a:pt x="6213" y="3411"/>
                  </a:cubicBezTo>
                  <a:cubicBezTo>
                    <a:pt x="6241" y="3360"/>
                    <a:pt x="6269" y="3315"/>
                    <a:pt x="6298" y="3270"/>
                  </a:cubicBezTo>
                  <a:cubicBezTo>
                    <a:pt x="6552" y="2847"/>
                    <a:pt x="6682" y="2378"/>
                    <a:pt x="6580" y="1875"/>
                  </a:cubicBezTo>
                  <a:cubicBezTo>
                    <a:pt x="6574" y="1841"/>
                    <a:pt x="6569" y="1802"/>
                    <a:pt x="6552" y="1757"/>
                  </a:cubicBezTo>
                  <a:cubicBezTo>
                    <a:pt x="6518" y="1632"/>
                    <a:pt x="6467" y="1502"/>
                    <a:pt x="6405" y="1384"/>
                  </a:cubicBezTo>
                  <a:cubicBezTo>
                    <a:pt x="6286" y="1141"/>
                    <a:pt x="6117" y="938"/>
                    <a:pt x="5914" y="763"/>
                  </a:cubicBezTo>
                  <a:cubicBezTo>
                    <a:pt x="5756" y="627"/>
                    <a:pt x="5581" y="509"/>
                    <a:pt x="5389" y="407"/>
                  </a:cubicBezTo>
                  <a:cubicBezTo>
                    <a:pt x="4875" y="141"/>
                    <a:pt x="4236" y="0"/>
                    <a:pt x="3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0;p40"/>
            <p:cNvSpPr/>
            <p:nvPr/>
          </p:nvSpPr>
          <p:spPr>
            <a:xfrm>
              <a:off x="4091238" y="4644937"/>
              <a:ext cx="38304" cy="47551"/>
            </a:xfrm>
            <a:custGeom>
              <a:avLst/>
              <a:gdLst/>
              <a:ahLst/>
              <a:cxnLst/>
              <a:rect l="l" t="t" r="r" b="b"/>
              <a:pathLst>
                <a:path w="1193" h="1481" extrusionOk="0">
                  <a:moveTo>
                    <a:pt x="1" y="1"/>
                  </a:moveTo>
                  <a:lnTo>
                    <a:pt x="1" y="1"/>
                  </a:lnTo>
                  <a:cubicBezTo>
                    <a:pt x="418" y="413"/>
                    <a:pt x="814" y="904"/>
                    <a:pt x="1192" y="1480"/>
                  </a:cubicBezTo>
                  <a:cubicBezTo>
                    <a:pt x="1186" y="1435"/>
                    <a:pt x="1181" y="1396"/>
                    <a:pt x="1164" y="1351"/>
                  </a:cubicBezTo>
                  <a:cubicBezTo>
                    <a:pt x="1130" y="1226"/>
                    <a:pt x="1079" y="1096"/>
                    <a:pt x="1017" y="978"/>
                  </a:cubicBezTo>
                  <a:cubicBezTo>
                    <a:pt x="853" y="758"/>
                    <a:pt x="695" y="549"/>
                    <a:pt x="526" y="357"/>
                  </a:cubicBezTo>
                  <a:cubicBezTo>
                    <a:pt x="368" y="221"/>
                    <a:pt x="193" y="103"/>
                    <a:pt x="1"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1;p40"/>
            <p:cNvSpPr/>
            <p:nvPr/>
          </p:nvSpPr>
          <p:spPr>
            <a:xfrm>
              <a:off x="4026509" y="4632062"/>
              <a:ext cx="93947" cy="109390"/>
            </a:xfrm>
            <a:custGeom>
              <a:avLst/>
              <a:gdLst/>
              <a:ahLst/>
              <a:cxnLst/>
              <a:rect l="l" t="t" r="r" b="b"/>
              <a:pathLst>
                <a:path w="2926" h="3407" extrusionOk="0">
                  <a:moveTo>
                    <a:pt x="232" y="1"/>
                  </a:moveTo>
                  <a:cubicBezTo>
                    <a:pt x="153" y="1"/>
                    <a:pt x="74" y="1"/>
                    <a:pt x="0" y="7"/>
                  </a:cubicBezTo>
                  <a:cubicBezTo>
                    <a:pt x="1186" y="865"/>
                    <a:pt x="2124" y="1983"/>
                    <a:pt x="2841" y="3406"/>
                  </a:cubicBezTo>
                  <a:cubicBezTo>
                    <a:pt x="2869" y="3355"/>
                    <a:pt x="2897" y="3310"/>
                    <a:pt x="2926" y="3265"/>
                  </a:cubicBezTo>
                  <a:cubicBezTo>
                    <a:pt x="2237" y="1915"/>
                    <a:pt x="1339" y="837"/>
                    <a:pt x="232" y="1"/>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2;p40"/>
            <p:cNvSpPr/>
            <p:nvPr/>
          </p:nvSpPr>
          <p:spPr>
            <a:xfrm>
              <a:off x="3985892" y="4638066"/>
              <a:ext cx="107721" cy="132379"/>
            </a:xfrm>
            <a:custGeom>
              <a:avLst/>
              <a:gdLst/>
              <a:ahLst/>
              <a:cxnLst/>
              <a:rect l="l" t="t" r="r" b="b"/>
              <a:pathLst>
                <a:path w="3355" h="4123" extrusionOk="0">
                  <a:moveTo>
                    <a:pt x="164" y="0"/>
                  </a:moveTo>
                  <a:cubicBezTo>
                    <a:pt x="125" y="6"/>
                    <a:pt x="85" y="17"/>
                    <a:pt x="51" y="34"/>
                  </a:cubicBezTo>
                  <a:cubicBezTo>
                    <a:pt x="34" y="40"/>
                    <a:pt x="12" y="45"/>
                    <a:pt x="0" y="57"/>
                  </a:cubicBezTo>
                  <a:cubicBezTo>
                    <a:pt x="672" y="542"/>
                    <a:pt x="1282" y="1118"/>
                    <a:pt x="1813" y="1785"/>
                  </a:cubicBezTo>
                  <a:cubicBezTo>
                    <a:pt x="2355" y="2463"/>
                    <a:pt x="2835" y="3242"/>
                    <a:pt x="3242" y="4123"/>
                  </a:cubicBezTo>
                  <a:cubicBezTo>
                    <a:pt x="3276" y="4095"/>
                    <a:pt x="3315" y="4055"/>
                    <a:pt x="3355" y="4027"/>
                  </a:cubicBezTo>
                  <a:cubicBezTo>
                    <a:pt x="2948" y="3163"/>
                    <a:pt x="2468" y="2378"/>
                    <a:pt x="1921" y="1694"/>
                  </a:cubicBezTo>
                  <a:cubicBezTo>
                    <a:pt x="1401" y="1051"/>
                    <a:pt x="814" y="480"/>
                    <a:pt x="164"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3;p40"/>
            <p:cNvSpPr/>
            <p:nvPr/>
          </p:nvSpPr>
          <p:spPr>
            <a:xfrm>
              <a:off x="3952693" y="4654569"/>
              <a:ext cx="110289" cy="134916"/>
            </a:xfrm>
            <a:custGeom>
              <a:avLst/>
              <a:gdLst/>
              <a:ahLst/>
              <a:cxnLst/>
              <a:rect l="l" t="t" r="r" b="b"/>
              <a:pathLst>
                <a:path w="3435" h="4202" extrusionOk="0">
                  <a:moveTo>
                    <a:pt x="125" y="0"/>
                  </a:moveTo>
                  <a:cubicBezTo>
                    <a:pt x="80" y="28"/>
                    <a:pt x="46" y="57"/>
                    <a:pt x="1" y="85"/>
                  </a:cubicBezTo>
                  <a:cubicBezTo>
                    <a:pt x="1424" y="1051"/>
                    <a:pt x="2537" y="2434"/>
                    <a:pt x="3305" y="4202"/>
                  </a:cubicBezTo>
                  <a:cubicBezTo>
                    <a:pt x="3350" y="4185"/>
                    <a:pt x="3389" y="4162"/>
                    <a:pt x="3435" y="4145"/>
                  </a:cubicBezTo>
                  <a:cubicBezTo>
                    <a:pt x="2655" y="2372"/>
                    <a:pt x="1543" y="983"/>
                    <a:pt x="125"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4;p40"/>
            <p:cNvSpPr/>
            <p:nvPr/>
          </p:nvSpPr>
          <p:spPr>
            <a:xfrm>
              <a:off x="3927135" y="4681219"/>
              <a:ext cx="97767" cy="118798"/>
            </a:xfrm>
            <a:custGeom>
              <a:avLst/>
              <a:gdLst/>
              <a:ahLst/>
              <a:cxnLst/>
              <a:rect l="l" t="t" r="r" b="b"/>
              <a:pathLst>
                <a:path w="3045" h="3700" extrusionOk="0">
                  <a:moveTo>
                    <a:pt x="74" y="0"/>
                  </a:moveTo>
                  <a:cubicBezTo>
                    <a:pt x="51" y="34"/>
                    <a:pt x="23" y="79"/>
                    <a:pt x="1" y="119"/>
                  </a:cubicBezTo>
                  <a:cubicBezTo>
                    <a:pt x="611" y="565"/>
                    <a:pt x="1153" y="1079"/>
                    <a:pt x="1627" y="1661"/>
                  </a:cubicBezTo>
                  <a:cubicBezTo>
                    <a:pt x="2118" y="2259"/>
                    <a:pt x="2542" y="2943"/>
                    <a:pt x="2898" y="3699"/>
                  </a:cubicBezTo>
                  <a:cubicBezTo>
                    <a:pt x="2932" y="3699"/>
                    <a:pt x="2966" y="3694"/>
                    <a:pt x="2999" y="3688"/>
                  </a:cubicBezTo>
                  <a:cubicBezTo>
                    <a:pt x="3016" y="3688"/>
                    <a:pt x="3028" y="3677"/>
                    <a:pt x="3045" y="3677"/>
                  </a:cubicBezTo>
                  <a:cubicBezTo>
                    <a:pt x="2683" y="2903"/>
                    <a:pt x="2248" y="2197"/>
                    <a:pt x="1729" y="1576"/>
                  </a:cubicBezTo>
                  <a:cubicBezTo>
                    <a:pt x="1249" y="983"/>
                    <a:pt x="695" y="452"/>
                    <a:pt x="74"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5;p40"/>
            <p:cNvSpPr/>
            <p:nvPr/>
          </p:nvSpPr>
          <p:spPr>
            <a:xfrm>
              <a:off x="3918241" y="4720744"/>
              <a:ext cx="62064" cy="78182"/>
            </a:xfrm>
            <a:custGeom>
              <a:avLst/>
              <a:gdLst/>
              <a:ahLst/>
              <a:cxnLst/>
              <a:rect l="l" t="t" r="r" b="b"/>
              <a:pathLst>
                <a:path w="1933" h="2435" extrusionOk="0">
                  <a:moveTo>
                    <a:pt x="1" y="0"/>
                  </a:moveTo>
                  <a:cubicBezTo>
                    <a:pt x="1" y="63"/>
                    <a:pt x="1" y="136"/>
                    <a:pt x="12" y="198"/>
                  </a:cubicBezTo>
                  <a:cubicBezTo>
                    <a:pt x="679" y="802"/>
                    <a:pt x="1243" y="1525"/>
                    <a:pt x="1740" y="2384"/>
                  </a:cubicBezTo>
                  <a:cubicBezTo>
                    <a:pt x="1802" y="2406"/>
                    <a:pt x="1865" y="2423"/>
                    <a:pt x="1932" y="2434"/>
                  </a:cubicBezTo>
                  <a:cubicBezTo>
                    <a:pt x="1396" y="1463"/>
                    <a:pt x="763" y="661"/>
                    <a:pt x="1"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6;p40"/>
            <p:cNvSpPr/>
            <p:nvPr/>
          </p:nvSpPr>
          <p:spPr>
            <a:xfrm>
              <a:off x="4063304" y="4706488"/>
              <a:ext cx="55899" cy="35800"/>
            </a:xfrm>
            <a:custGeom>
              <a:avLst/>
              <a:gdLst/>
              <a:ahLst/>
              <a:cxnLst/>
              <a:rect l="l" t="t" r="r" b="b"/>
              <a:pathLst>
                <a:path w="1741" h="1115" extrusionOk="0">
                  <a:moveTo>
                    <a:pt x="1219" y="1"/>
                  </a:moveTo>
                  <a:cubicBezTo>
                    <a:pt x="1055" y="1"/>
                    <a:pt x="861" y="46"/>
                    <a:pt x="667" y="140"/>
                  </a:cubicBezTo>
                  <a:cubicBezTo>
                    <a:pt x="249" y="343"/>
                    <a:pt x="1" y="693"/>
                    <a:pt x="114" y="924"/>
                  </a:cubicBezTo>
                  <a:cubicBezTo>
                    <a:pt x="175" y="1050"/>
                    <a:pt x="331" y="1114"/>
                    <a:pt x="526" y="1114"/>
                  </a:cubicBezTo>
                  <a:cubicBezTo>
                    <a:pt x="692" y="1114"/>
                    <a:pt x="885" y="1068"/>
                    <a:pt x="1074" y="975"/>
                  </a:cubicBezTo>
                  <a:cubicBezTo>
                    <a:pt x="1492" y="766"/>
                    <a:pt x="1740" y="422"/>
                    <a:pt x="1627" y="190"/>
                  </a:cubicBezTo>
                  <a:cubicBezTo>
                    <a:pt x="1566" y="65"/>
                    <a:pt x="1414" y="1"/>
                    <a:pt x="1219"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7;p40"/>
            <p:cNvSpPr/>
            <p:nvPr/>
          </p:nvSpPr>
          <p:spPr>
            <a:xfrm>
              <a:off x="4019445" y="4737536"/>
              <a:ext cx="38465" cy="22283"/>
            </a:xfrm>
            <a:custGeom>
              <a:avLst/>
              <a:gdLst/>
              <a:ahLst/>
              <a:cxnLst/>
              <a:rect l="l" t="t" r="r" b="b"/>
              <a:pathLst>
                <a:path w="1198" h="694" extrusionOk="0">
                  <a:moveTo>
                    <a:pt x="677" y="1"/>
                  </a:moveTo>
                  <a:cubicBezTo>
                    <a:pt x="638" y="1"/>
                    <a:pt x="599" y="3"/>
                    <a:pt x="559" y="8"/>
                  </a:cubicBezTo>
                  <a:cubicBezTo>
                    <a:pt x="237" y="42"/>
                    <a:pt x="0" y="223"/>
                    <a:pt x="23" y="415"/>
                  </a:cubicBezTo>
                  <a:cubicBezTo>
                    <a:pt x="38" y="582"/>
                    <a:pt x="253" y="694"/>
                    <a:pt x="521" y="694"/>
                  </a:cubicBezTo>
                  <a:cubicBezTo>
                    <a:pt x="561" y="694"/>
                    <a:pt x="602" y="691"/>
                    <a:pt x="644" y="686"/>
                  </a:cubicBezTo>
                  <a:cubicBezTo>
                    <a:pt x="960" y="646"/>
                    <a:pt x="1197" y="466"/>
                    <a:pt x="1180" y="274"/>
                  </a:cubicBezTo>
                  <a:cubicBezTo>
                    <a:pt x="1161" y="116"/>
                    <a:pt x="942" y="1"/>
                    <a:pt x="677"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8;p40"/>
            <p:cNvSpPr/>
            <p:nvPr/>
          </p:nvSpPr>
          <p:spPr>
            <a:xfrm>
              <a:off x="3726428" y="4629172"/>
              <a:ext cx="233935" cy="170876"/>
            </a:xfrm>
            <a:custGeom>
              <a:avLst/>
              <a:gdLst/>
              <a:ahLst/>
              <a:cxnLst/>
              <a:rect l="l" t="t" r="r" b="b"/>
              <a:pathLst>
                <a:path w="7286" h="5322" extrusionOk="0">
                  <a:moveTo>
                    <a:pt x="4369" y="0"/>
                  </a:moveTo>
                  <a:cubicBezTo>
                    <a:pt x="4025" y="0"/>
                    <a:pt x="3670" y="50"/>
                    <a:pt x="3321" y="142"/>
                  </a:cubicBezTo>
                  <a:cubicBezTo>
                    <a:pt x="1564" y="605"/>
                    <a:pt x="0" y="2299"/>
                    <a:pt x="514" y="3852"/>
                  </a:cubicBezTo>
                  <a:cubicBezTo>
                    <a:pt x="896" y="5008"/>
                    <a:pt x="2314" y="5322"/>
                    <a:pt x="3352" y="5322"/>
                  </a:cubicBezTo>
                  <a:cubicBezTo>
                    <a:pt x="3389" y="5322"/>
                    <a:pt x="3426" y="5321"/>
                    <a:pt x="3462" y="5320"/>
                  </a:cubicBezTo>
                  <a:cubicBezTo>
                    <a:pt x="4021" y="5315"/>
                    <a:pt x="4614" y="5174"/>
                    <a:pt x="5156" y="4925"/>
                  </a:cubicBezTo>
                  <a:cubicBezTo>
                    <a:pt x="6365" y="4372"/>
                    <a:pt x="7285" y="3270"/>
                    <a:pt x="6862" y="1791"/>
                  </a:cubicBezTo>
                  <a:cubicBezTo>
                    <a:pt x="6486" y="518"/>
                    <a:pt x="5482" y="0"/>
                    <a:pt x="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9;p40"/>
            <p:cNvSpPr/>
            <p:nvPr/>
          </p:nvSpPr>
          <p:spPr>
            <a:xfrm>
              <a:off x="3761940" y="4676756"/>
              <a:ext cx="54808" cy="44533"/>
            </a:xfrm>
            <a:custGeom>
              <a:avLst/>
              <a:gdLst/>
              <a:ahLst/>
              <a:cxnLst/>
              <a:rect l="l" t="t" r="r" b="b"/>
              <a:pathLst>
                <a:path w="1707" h="1387" extrusionOk="0">
                  <a:moveTo>
                    <a:pt x="1297" y="0"/>
                  </a:moveTo>
                  <a:cubicBezTo>
                    <a:pt x="1077" y="0"/>
                    <a:pt x="778" y="136"/>
                    <a:pt x="520" y="365"/>
                  </a:cubicBezTo>
                  <a:cubicBezTo>
                    <a:pt x="153" y="704"/>
                    <a:pt x="1" y="1128"/>
                    <a:pt x="182" y="1308"/>
                  </a:cubicBezTo>
                  <a:cubicBezTo>
                    <a:pt x="238" y="1361"/>
                    <a:pt x="318" y="1386"/>
                    <a:pt x="412" y="1386"/>
                  </a:cubicBezTo>
                  <a:cubicBezTo>
                    <a:pt x="630" y="1386"/>
                    <a:pt x="926" y="1251"/>
                    <a:pt x="1187" y="1015"/>
                  </a:cubicBezTo>
                  <a:cubicBezTo>
                    <a:pt x="1554" y="676"/>
                    <a:pt x="1706" y="252"/>
                    <a:pt x="1526" y="77"/>
                  </a:cubicBezTo>
                  <a:cubicBezTo>
                    <a:pt x="1470" y="25"/>
                    <a:pt x="1391" y="0"/>
                    <a:pt x="1297" y="0"/>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30;p40"/>
            <p:cNvSpPr/>
            <p:nvPr/>
          </p:nvSpPr>
          <p:spPr>
            <a:xfrm>
              <a:off x="3816363" y="4661922"/>
              <a:ext cx="25782" cy="21576"/>
            </a:xfrm>
            <a:custGeom>
              <a:avLst/>
              <a:gdLst/>
              <a:ahLst/>
              <a:cxnLst/>
              <a:rect l="l" t="t" r="r" b="b"/>
              <a:pathLst>
                <a:path w="803" h="672" extrusionOk="0">
                  <a:moveTo>
                    <a:pt x="455" y="1"/>
                  </a:moveTo>
                  <a:cubicBezTo>
                    <a:pt x="373" y="1"/>
                    <a:pt x="286" y="28"/>
                    <a:pt x="209" y="82"/>
                  </a:cubicBezTo>
                  <a:cubicBezTo>
                    <a:pt x="51" y="200"/>
                    <a:pt x="0" y="415"/>
                    <a:pt x="107" y="556"/>
                  </a:cubicBezTo>
                  <a:cubicBezTo>
                    <a:pt x="163" y="633"/>
                    <a:pt x="253" y="671"/>
                    <a:pt x="350" y="671"/>
                  </a:cubicBezTo>
                  <a:cubicBezTo>
                    <a:pt x="432" y="671"/>
                    <a:pt x="518" y="644"/>
                    <a:pt x="593" y="590"/>
                  </a:cubicBezTo>
                  <a:cubicBezTo>
                    <a:pt x="757" y="471"/>
                    <a:pt x="802" y="257"/>
                    <a:pt x="700" y="116"/>
                  </a:cubicBezTo>
                  <a:cubicBezTo>
                    <a:pt x="642" y="39"/>
                    <a:pt x="552" y="1"/>
                    <a:pt x="455"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31;p40"/>
            <p:cNvSpPr/>
            <p:nvPr/>
          </p:nvSpPr>
          <p:spPr>
            <a:xfrm>
              <a:off x="4015271" y="4575680"/>
              <a:ext cx="136200" cy="110418"/>
            </a:xfrm>
            <a:custGeom>
              <a:avLst/>
              <a:gdLst/>
              <a:ahLst/>
              <a:cxnLst/>
              <a:rect l="l" t="t" r="r" b="b"/>
              <a:pathLst>
                <a:path w="4242" h="3439" extrusionOk="0">
                  <a:moveTo>
                    <a:pt x="1203" y="1"/>
                  </a:moveTo>
                  <a:cubicBezTo>
                    <a:pt x="1147" y="34"/>
                    <a:pt x="1090" y="63"/>
                    <a:pt x="1034" y="91"/>
                  </a:cubicBezTo>
                  <a:cubicBezTo>
                    <a:pt x="808" y="204"/>
                    <a:pt x="322" y="379"/>
                    <a:pt x="322" y="379"/>
                  </a:cubicBezTo>
                  <a:cubicBezTo>
                    <a:pt x="0" y="1102"/>
                    <a:pt x="305" y="2169"/>
                    <a:pt x="1135" y="2694"/>
                  </a:cubicBezTo>
                  <a:cubicBezTo>
                    <a:pt x="1712" y="3167"/>
                    <a:pt x="2432" y="3438"/>
                    <a:pt x="2985" y="3438"/>
                  </a:cubicBezTo>
                  <a:cubicBezTo>
                    <a:pt x="3119" y="3438"/>
                    <a:pt x="3244" y="3422"/>
                    <a:pt x="3355" y="3389"/>
                  </a:cubicBezTo>
                  <a:cubicBezTo>
                    <a:pt x="3372" y="3383"/>
                    <a:pt x="3377" y="3383"/>
                    <a:pt x="3389" y="3372"/>
                  </a:cubicBezTo>
                  <a:cubicBezTo>
                    <a:pt x="3524" y="3327"/>
                    <a:pt x="3637" y="3253"/>
                    <a:pt x="3716" y="3146"/>
                  </a:cubicBezTo>
                  <a:cubicBezTo>
                    <a:pt x="3756" y="3090"/>
                    <a:pt x="3784" y="3033"/>
                    <a:pt x="3812" y="2977"/>
                  </a:cubicBezTo>
                  <a:cubicBezTo>
                    <a:pt x="3824" y="2960"/>
                    <a:pt x="3829" y="2943"/>
                    <a:pt x="3835" y="2920"/>
                  </a:cubicBezTo>
                  <a:cubicBezTo>
                    <a:pt x="4241" y="1695"/>
                    <a:pt x="1265" y="34"/>
                    <a:pt x="1203"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2;p40"/>
            <p:cNvSpPr/>
            <p:nvPr/>
          </p:nvSpPr>
          <p:spPr>
            <a:xfrm>
              <a:off x="4021789" y="4617870"/>
              <a:ext cx="119344" cy="69705"/>
            </a:xfrm>
            <a:custGeom>
              <a:avLst/>
              <a:gdLst/>
              <a:ahLst/>
              <a:cxnLst/>
              <a:rect l="l" t="t" r="r" b="b"/>
              <a:pathLst>
                <a:path w="3717" h="2171" extrusionOk="0">
                  <a:moveTo>
                    <a:pt x="22" y="0"/>
                  </a:moveTo>
                  <a:cubicBezTo>
                    <a:pt x="21" y="0"/>
                    <a:pt x="19" y="1"/>
                    <a:pt x="18" y="2"/>
                  </a:cubicBezTo>
                  <a:cubicBezTo>
                    <a:pt x="12" y="2"/>
                    <a:pt x="1" y="14"/>
                    <a:pt x="1" y="19"/>
                  </a:cubicBezTo>
                  <a:cubicBezTo>
                    <a:pt x="40" y="257"/>
                    <a:pt x="130" y="494"/>
                    <a:pt x="255" y="703"/>
                  </a:cubicBezTo>
                  <a:cubicBezTo>
                    <a:pt x="385" y="917"/>
                    <a:pt x="554" y="1098"/>
                    <a:pt x="729" y="1267"/>
                  </a:cubicBezTo>
                  <a:cubicBezTo>
                    <a:pt x="915" y="1431"/>
                    <a:pt x="1113" y="1572"/>
                    <a:pt x="1322" y="1708"/>
                  </a:cubicBezTo>
                  <a:cubicBezTo>
                    <a:pt x="1525" y="1838"/>
                    <a:pt x="1751" y="1951"/>
                    <a:pt x="1988" y="2035"/>
                  </a:cubicBezTo>
                  <a:cubicBezTo>
                    <a:pt x="2220" y="2120"/>
                    <a:pt x="2468" y="2171"/>
                    <a:pt x="2723" y="2171"/>
                  </a:cubicBezTo>
                  <a:cubicBezTo>
                    <a:pt x="2847" y="2171"/>
                    <a:pt x="2977" y="2160"/>
                    <a:pt x="3095" y="2131"/>
                  </a:cubicBezTo>
                  <a:cubicBezTo>
                    <a:pt x="3214" y="2103"/>
                    <a:pt x="3344" y="2052"/>
                    <a:pt x="3445" y="1973"/>
                  </a:cubicBezTo>
                  <a:cubicBezTo>
                    <a:pt x="3553" y="1894"/>
                    <a:pt x="3632" y="1776"/>
                    <a:pt x="3671" y="1657"/>
                  </a:cubicBezTo>
                  <a:cubicBezTo>
                    <a:pt x="3711" y="1550"/>
                    <a:pt x="3717" y="1426"/>
                    <a:pt x="3705" y="1296"/>
                  </a:cubicBezTo>
                  <a:cubicBezTo>
                    <a:pt x="3666" y="1053"/>
                    <a:pt x="3553" y="816"/>
                    <a:pt x="3400" y="635"/>
                  </a:cubicBezTo>
                  <a:lnTo>
                    <a:pt x="3400" y="635"/>
                  </a:lnTo>
                  <a:cubicBezTo>
                    <a:pt x="3525" y="838"/>
                    <a:pt x="3609" y="1070"/>
                    <a:pt x="3626" y="1307"/>
                  </a:cubicBezTo>
                  <a:cubicBezTo>
                    <a:pt x="3632" y="1392"/>
                    <a:pt x="3626" y="1465"/>
                    <a:pt x="3604" y="1544"/>
                  </a:cubicBezTo>
                  <a:cubicBezTo>
                    <a:pt x="3598" y="1522"/>
                    <a:pt x="3581" y="1505"/>
                    <a:pt x="3570" y="1488"/>
                  </a:cubicBezTo>
                  <a:cubicBezTo>
                    <a:pt x="3530" y="1431"/>
                    <a:pt x="3491" y="1375"/>
                    <a:pt x="3434" y="1335"/>
                  </a:cubicBezTo>
                  <a:cubicBezTo>
                    <a:pt x="3383" y="1290"/>
                    <a:pt x="3327" y="1250"/>
                    <a:pt x="3265" y="1222"/>
                  </a:cubicBezTo>
                  <a:cubicBezTo>
                    <a:pt x="3203" y="1194"/>
                    <a:pt x="3135" y="1171"/>
                    <a:pt x="3073" y="1154"/>
                  </a:cubicBezTo>
                  <a:cubicBezTo>
                    <a:pt x="3067" y="1154"/>
                    <a:pt x="3061" y="1154"/>
                    <a:pt x="3061" y="1166"/>
                  </a:cubicBezTo>
                  <a:cubicBezTo>
                    <a:pt x="3050" y="1171"/>
                    <a:pt x="3061" y="1177"/>
                    <a:pt x="3067" y="1183"/>
                  </a:cubicBezTo>
                  <a:lnTo>
                    <a:pt x="3220" y="1290"/>
                  </a:lnTo>
                  <a:cubicBezTo>
                    <a:pt x="3270" y="1324"/>
                    <a:pt x="3321" y="1363"/>
                    <a:pt x="3372" y="1403"/>
                  </a:cubicBezTo>
                  <a:cubicBezTo>
                    <a:pt x="3417" y="1442"/>
                    <a:pt x="3462" y="1488"/>
                    <a:pt x="3496" y="1527"/>
                  </a:cubicBezTo>
                  <a:cubicBezTo>
                    <a:pt x="3525" y="1555"/>
                    <a:pt x="3547" y="1595"/>
                    <a:pt x="3575" y="1623"/>
                  </a:cubicBezTo>
                  <a:cubicBezTo>
                    <a:pt x="3575" y="1629"/>
                    <a:pt x="3575" y="1629"/>
                    <a:pt x="3570" y="1635"/>
                  </a:cubicBezTo>
                  <a:cubicBezTo>
                    <a:pt x="3525" y="1742"/>
                    <a:pt x="3462" y="1832"/>
                    <a:pt x="3372" y="1894"/>
                  </a:cubicBezTo>
                  <a:cubicBezTo>
                    <a:pt x="3327" y="1934"/>
                    <a:pt x="3276" y="1962"/>
                    <a:pt x="3220" y="1973"/>
                  </a:cubicBezTo>
                  <a:lnTo>
                    <a:pt x="3157" y="1996"/>
                  </a:lnTo>
                  <a:cubicBezTo>
                    <a:pt x="3146" y="1962"/>
                    <a:pt x="3129" y="1923"/>
                    <a:pt x="3107" y="1894"/>
                  </a:cubicBezTo>
                  <a:cubicBezTo>
                    <a:pt x="3073" y="1838"/>
                    <a:pt x="3033" y="1781"/>
                    <a:pt x="2982" y="1736"/>
                  </a:cubicBezTo>
                  <a:cubicBezTo>
                    <a:pt x="2932" y="1685"/>
                    <a:pt x="2875" y="1651"/>
                    <a:pt x="2819" y="1612"/>
                  </a:cubicBezTo>
                  <a:cubicBezTo>
                    <a:pt x="2762" y="1578"/>
                    <a:pt x="2694" y="1555"/>
                    <a:pt x="2627" y="1550"/>
                  </a:cubicBezTo>
                  <a:cubicBezTo>
                    <a:pt x="2621" y="1550"/>
                    <a:pt x="2621" y="1550"/>
                    <a:pt x="2621" y="1555"/>
                  </a:cubicBezTo>
                  <a:lnTo>
                    <a:pt x="2621" y="1572"/>
                  </a:lnTo>
                  <a:cubicBezTo>
                    <a:pt x="2677" y="1612"/>
                    <a:pt x="2728" y="1651"/>
                    <a:pt x="2779" y="1685"/>
                  </a:cubicBezTo>
                  <a:cubicBezTo>
                    <a:pt x="2824" y="1719"/>
                    <a:pt x="2875" y="1764"/>
                    <a:pt x="2920" y="1804"/>
                  </a:cubicBezTo>
                  <a:cubicBezTo>
                    <a:pt x="2960" y="1849"/>
                    <a:pt x="3005" y="1894"/>
                    <a:pt x="3044" y="1939"/>
                  </a:cubicBezTo>
                  <a:cubicBezTo>
                    <a:pt x="3067" y="1962"/>
                    <a:pt x="3078" y="1990"/>
                    <a:pt x="3101" y="2007"/>
                  </a:cubicBezTo>
                  <a:cubicBezTo>
                    <a:pt x="3090" y="2007"/>
                    <a:pt x="3073" y="2019"/>
                    <a:pt x="3061" y="2019"/>
                  </a:cubicBezTo>
                  <a:cubicBezTo>
                    <a:pt x="2948" y="2047"/>
                    <a:pt x="2824" y="2052"/>
                    <a:pt x="2711" y="2052"/>
                  </a:cubicBezTo>
                  <a:cubicBezTo>
                    <a:pt x="2480" y="2052"/>
                    <a:pt x="2248" y="2002"/>
                    <a:pt x="2022" y="1923"/>
                  </a:cubicBezTo>
                  <a:cubicBezTo>
                    <a:pt x="1796" y="1849"/>
                    <a:pt x="1582" y="1736"/>
                    <a:pt x="1379" y="1612"/>
                  </a:cubicBezTo>
                  <a:cubicBezTo>
                    <a:pt x="1175" y="1488"/>
                    <a:pt x="978" y="1352"/>
                    <a:pt x="791" y="1200"/>
                  </a:cubicBezTo>
                  <a:cubicBezTo>
                    <a:pt x="610" y="1042"/>
                    <a:pt x="447" y="866"/>
                    <a:pt x="311" y="669"/>
                  </a:cubicBezTo>
                  <a:cubicBezTo>
                    <a:pt x="181" y="471"/>
                    <a:pt x="85" y="245"/>
                    <a:pt x="29" y="14"/>
                  </a:cubicBezTo>
                  <a:cubicBezTo>
                    <a:pt x="29" y="5"/>
                    <a:pt x="26"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33;p40"/>
            <p:cNvSpPr/>
            <p:nvPr/>
          </p:nvSpPr>
          <p:spPr>
            <a:xfrm>
              <a:off x="3698848" y="4575680"/>
              <a:ext cx="136585" cy="110418"/>
            </a:xfrm>
            <a:custGeom>
              <a:avLst/>
              <a:gdLst/>
              <a:ahLst/>
              <a:cxnLst/>
              <a:rect l="l" t="t" r="r" b="b"/>
              <a:pathLst>
                <a:path w="4254" h="3439" extrusionOk="0">
                  <a:moveTo>
                    <a:pt x="3050" y="1"/>
                  </a:moveTo>
                  <a:cubicBezTo>
                    <a:pt x="2982" y="34"/>
                    <a:pt x="1" y="1695"/>
                    <a:pt x="419" y="2920"/>
                  </a:cubicBezTo>
                  <a:cubicBezTo>
                    <a:pt x="424" y="2943"/>
                    <a:pt x="436" y="2960"/>
                    <a:pt x="441" y="2977"/>
                  </a:cubicBezTo>
                  <a:cubicBezTo>
                    <a:pt x="469" y="3033"/>
                    <a:pt x="498" y="3090"/>
                    <a:pt x="537" y="3146"/>
                  </a:cubicBezTo>
                  <a:cubicBezTo>
                    <a:pt x="616" y="3253"/>
                    <a:pt x="729" y="3327"/>
                    <a:pt x="865" y="3372"/>
                  </a:cubicBezTo>
                  <a:cubicBezTo>
                    <a:pt x="876" y="3383"/>
                    <a:pt x="887" y="3383"/>
                    <a:pt x="899" y="3389"/>
                  </a:cubicBezTo>
                  <a:cubicBezTo>
                    <a:pt x="1009" y="3422"/>
                    <a:pt x="1134" y="3438"/>
                    <a:pt x="1269" y="3438"/>
                  </a:cubicBezTo>
                  <a:cubicBezTo>
                    <a:pt x="1822" y="3438"/>
                    <a:pt x="2541" y="3167"/>
                    <a:pt x="3118" y="2694"/>
                  </a:cubicBezTo>
                  <a:cubicBezTo>
                    <a:pt x="3948" y="2169"/>
                    <a:pt x="4253" y="1102"/>
                    <a:pt x="3937" y="379"/>
                  </a:cubicBezTo>
                  <a:cubicBezTo>
                    <a:pt x="3937" y="379"/>
                    <a:pt x="3446" y="204"/>
                    <a:pt x="3220" y="91"/>
                  </a:cubicBezTo>
                  <a:cubicBezTo>
                    <a:pt x="3163" y="63"/>
                    <a:pt x="3107" y="34"/>
                    <a:pt x="3050"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34;p40"/>
            <p:cNvSpPr/>
            <p:nvPr/>
          </p:nvSpPr>
          <p:spPr>
            <a:xfrm>
              <a:off x="3709379" y="4617870"/>
              <a:ext cx="119151" cy="69705"/>
            </a:xfrm>
            <a:custGeom>
              <a:avLst/>
              <a:gdLst/>
              <a:ahLst/>
              <a:cxnLst/>
              <a:rect l="l" t="t" r="r" b="b"/>
              <a:pathLst>
                <a:path w="3711" h="2171" extrusionOk="0">
                  <a:moveTo>
                    <a:pt x="3694" y="0"/>
                  </a:moveTo>
                  <a:cubicBezTo>
                    <a:pt x="3688" y="0"/>
                    <a:pt x="3682" y="5"/>
                    <a:pt x="3682" y="14"/>
                  </a:cubicBezTo>
                  <a:cubicBezTo>
                    <a:pt x="3626" y="245"/>
                    <a:pt x="3535" y="471"/>
                    <a:pt x="3400" y="669"/>
                  </a:cubicBezTo>
                  <a:cubicBezTo>
                    <a:pt x="3270" y="866"/>
                    <a:pt x="3106" y="1042"/>
                    <a:pt x="2920" y="1200"/>
                  </a:cubicBezTo>
                  <a:cubicBezTo>
                    <a:pt x="2739" y="1352"/>
                    <a:pt x="2542" y="1488"/>
                    <a:pt x="2338" y="1612"/>
                  </a:cubicBezTo>
                  <a:cubicBezTo>
                    <a:pt x="2129" y="1736"/>
                    <a:pt x="1920" y="1849"/>
                    <a:pt x="1694" y="1923"/>
                  </a:cubicBezTo>
                  <a:cubicBezTo>
                    <a:pt x="1469" y="2002"/>
                    <a:pt x="1237" y="2052"/>
                    <a:pt x="1000" y="2052"/>
                  </a:cubicBezTo>
                  <a:cubicBezTo>
                    <a:pt x="887" y="2052"/>
                    <a:pt x="768" y="2047"/>
                    <a:pt x="655" y="2019"/>
                  </a:cubicBezTo>
                  <a:cubicBezTo>
                    <a:pt x="644" y="2019"/>
                    <a:pt x="627" y="2007"/>
                    <a:pt x="616" y="2007"/>
                  </a:cubicBezTo>
                  <a:cubicBezTo>
                    <a:pt x="633" y="1990"/>
                    <a:pt x="650" y="1962"/>
                    <a:pt x="672" y="1939"/>
                  </a:cubicBezTo>
                  <a:cubicBezTo>
                    <a:pt x="712" y="1894"/>
                    <a:pt x="757" y="1849"/>
                    <a:pt x="796" y="1804"/>
                  </a:cubicBezTo>
                  <a:cubicBezTo>
                    <a:pt x="842" y="1764"/>
                    <a:pt x="887" y="1719"/>
                    <a:pt x="938" y="1685"/>
                  </a:cubicBezTo>
                  <a:cubicBezTo>
                    <a:pt x="988" y="1651"/>
                    <a:pt x="1039" y="1612"/>
                    <a:pt x="1096" y="1572"/>
                  </a:cubicBezTo>
                  <a:lnTo>
                    <a:pt x="1096" y="1555"/>
                  </a:lnTo>
                  <a:cubicBezTo>
                    <a:pt x="1096" y="1550"/>
                    <a:pt x="1096" y="1550"/>
                    <a:pt x="1084" y="1550"/>
                  </a:cubicBezTo>
                  <a:cubicBezTo>
                    <a:pt x="1022" y="1555"/>
                    <a:pt x="955" y="1578"/>
                    <a:pt x="898" y="1612"/>
                  </a:cubicBezTo>
                  <a:cubicBezTo>
                    <a:pt x="842" y="1651"/>
                    <a:pt x="785" y="1685"/>
                    <a:pt x="734" y="1736"/>
                  </a:cubicBezTo>
                  <a:cubicBezTo>
                    <a:pt x="684" y="1781"/>
                    <a:pt x="644" y="1838"/>
                    <a:pt x="604" y="1894"/>
                  </a:cubicBezTo>
                  <a:cubicBezTo>
                    <a:pt x="588" y="1923"/>
                    <a:pt x="571" y="1962"/>
                    <a:pt x="559" y="1996"/>
                  </a:cubicBezTo>
                  <a:lnTo>
                    <a:pt x="492" y="1973"/>
                  </a:lnTo>
                  <a:cubicBezTo>
                    <a:pt x="435" y="1962"/>
                    <a:pt x="390" y="1934"/>
                    <a:pt x="345" y="1894"/>
                  </a:cubicBezTo>
                  <a:cubicBezTo>
                    <a:pt x="254" y="1832"/>
                    <a:pt x="192" y="1742"/>
                    <a:pt x="147" y="1635"/>
                  </a:cubicBezTo>
                  <a:cubicBezTo>
                    <a:pt x="141" y="1629"/>
                    <a:pt x="141" y="1629"/>
                    <a:pt x="141" y="1623"/>
                  </a:cubicBezTo>
                  <a:cubicBezTo>
                    <a:pt x="170" y="1595"/>
                    <a:pt x="192" y="1555"/>
                    <a:pt x="220" y="1527"/>
                  </a:cubicBezTo>
                  <a:cubicBezTo>
                    <a:pt x="254" y="1488"/>
                    <a:pt x="294" y="1442"/>
                    <a:pt x="345" y="1403"/>
                  </a:cubicBezTo>
                  <a:cubicBezTo>
                    <a:pt x="396" y="1363"/>
                    <a:pt x="446" y="1324"/>
                    <a:pt x="492" y="1290"/>
                  </a:cubicBezTo>
                  <a:lnTo>
                    <a:pt x="650" y="1183"/>
                  </a:lnTo>
                  <a:cubicBezTo>
                    <a:pt x="655" y="1177"/>
                    <a:pt x="661" y="1171"/>
                    <a:pt x="655" y="1166"/>
                  </a:cubicBezTo>
                  <a:cubicBezTo>
                    <a:pt x="655" y="1154"/>
                    <a:pt x="650" y="1154"/>
                    <a:pt x="644" y="1154"/>
                  </a:cubicBezTo>
                  <a:cubicBezTo>
                    <a:pt x="576" y="1171"/>
                    <a:pt x="514" y="1194"/>
                    <a:pt x="452" y="1222"/>
                  </a:cubicBezTo>
                  <a:cubicBezTo>
                    <a:pt x="390" y="1250"/>
                    <a:pt x="333" y="1290"/>
                    <a:pt x="283" y="1335"/>
                  </a:cubicBezTo>
                  <a:cubicBezTo>
                    <a:pt x="226" y="1375"/>
                    <a:pt x="181" y="1431"/>
                    <a:pt x="147" y="1488"/>
                  </a:cubicBezTo>
                  <a:cubicBezTo>
                    <a:pt x="130" y="1505"/>
                    <a:pt x="119" y="1522"/>
                    <a:pt x="113" y="1544"/>
                  </a:cubicBezTo>
                  <a:cubicBezTo>
                    <a:pt x="91" y="1465"/>
                    <a:pt x="85" y="1392"/>
                    <a:pt x="91" y="1307"/>
                  </a:cubicBezTo>
                  <a:cubicBezTo>
                    <a:pt x="108" y="1070"/>
                    <a:pt x="192" y="838"/>
                    <a:pt x="316" y="635"/>
                  </a:cubicBezTo>
                  <a:lnTo>
                    <a:pt x="316" y="635"/>
                  </a:lnTo>
                  <a:cubicBezTo>
                    <a:pt x="164" y="816"/>
                    <a:pt x="51" y="1053"/>
                    <a:pt x="11" y="1296"/>
                  </a:cubicBezTo>
                  <a:cubicBezTo>
                    <a:pt x="0" y="1426"/>
                    <a:pt x="6" y="1550"/>
                    <a:pt x="40" y="1657"/>
                  </a:cubicBezTo>
                  <a:cubicBezTo>
                    <a:pt x="85" y="1776"/>
                    <a:pt x="164" y="1894"/>
                    <a:pt x="266" y="1973"/>
                  </a:cubicBezTo>
                  <a:cubicBezTo>
                    <a:pt x="373" y="2052"/>
                    <a:pt x="497" y="2103"/>
                    <a:pt x="621" y="2131"/>
                  </a:cubicBezTo>
                  <a:cubicBezTo>
                    <a:pt x="740" y="2160"/>
                    <a:pt x="870" y="2171"/>
                    <a:pt x="994" y="2171"/>
                  </a:cubicBezTo>
                  <a:cubicBezTo>
                    <a:pt x="1248" y="2171"/>
                    <a:pt x="1497" y="2120"/>
                    <a:pt x="1728" y="2035"/>
                  </a:cubicBezTo>
                  <a:cubicBezTo>
                    <a:pt x="1960" y="1951"/>
                    <a:pt x="2186" y="1838"/>
                    <a:pt x="2395" y="1708"/>
                  </a:cubicBezTo>
                  <a:cubicBezTo>
                    <a:pt x="2604" y="1572"/>
                    <a:pt x="2801" y="1431"/>
                    <a:pt x="2988" y="1267"/>
                  </a:cubicBezTo>
                  <a:cubicBezTo>
                    <a:pt x="3163" y="1098"/>
                    <a:pt x="3332" y="917"/>
                    <a:pt x="3456" y="703"/>
                  </a:cubicBezTo>
                  <a:cubicBezTo>
                    <a:pt x="3586" y="494"/>
                    <a:pt x="3677" y="257"/>
                    <a:pt x="3711" y="19"/>
                  </a:cubicBezTo>
                  <a:cubicBezTo>
                    <a:pt x="3711" y="14"/>
                    <a:pt x="3705" y="2"/>
                    <a:pt x="3699" y="2"/>
                  </a:cubicBezTo>
                  <a:cubicBezTo>
                    <a:pt x="3698" y="1"/>
                    <a:pt x="3696" y="0"/>
                    <a:pt x="3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35;p40"/>
            <p:cNvSpPr/>
            <p:nvPr/>
          </p:nvSpPr>
          <p:spPr>
            <a:xfrm>
              <a:off x="3657525" y="4156671"/>
              <a:ext cx="535810" cy="445203"/>
            </a:xfrm>
            <a:custGeom>
              <a:avLst/>
              <a:gdLst/>
              <a:ahLst/>
              <a:cxnLst/>
              <a:rect l="l" t="t" r="r" b="b"/>
              <a:pathLst>
                <a:path w="16688" h="13866" extrusionOk="0">
                  <a:moveTo>
                    <a:pt x="14612" y="1"/>
                  </a:moveTo>
                  <a:cubicBezTo>
                    <a:pt x="14346" y="1"/>
                    <a:pt x="14079" y="40"/>
                    <a:pt x="13825" y="118"/>
                  </a:cubicBezTo>
                  <a:cubicBezTo>
                    <a:pt x="11809" y="734"/>
                    <a:pt x="10335" y="2750"/>
                    <a:pt x="9702" y="4755"/>
                  </a:cubicBezTo>
                  <a:cubicBezTo>
                    <a:pt x="9250" y="4630"/>
                    <a:pt x="8770" y="4557"/>
                    <a:pt x="8285" y="4557"/>
                  </a:cubicBezTo>
                  <a:cubicBezTo>
                    <a:pt x="7827" y="4557"/>
                    <a:pt x="7387" y="4619"/>
                    <a:pt x="6975" y="4743"/>
                  </a:cubicBezTo>
                  <a:cubicBezTo>
                    <a:pt x="6336" y="2750"/>
                    <a:pt x="4868" y="734"/>
                    <a:pt x="2858" y="124"/>
                  </a:cubicBezTo>
                  <a:cubicBezTo>
                    <a:pt x="2608" y="49"/>
                    <a:pt x="2344" y="11"/>
                    <a:pt x="2082" y="11"/>
                  </a:cubicBezTo>
                  <a:cubicBezTo>
                    <a:pt x="1027" y="11"/>
                    <a:pt x="0" y="622"/>
                    <a:pt x="0" y="1835"/>
                  </a:cubicBezTo>
                  <a:cubicBezTo>
                    <a:pt x="0" y="3066"/>
                    <a:pt x="1192" y="3535"/>
                    <a:pt x="2067" y="4122"/>
                  </a:cubicBezTo>
                  <a:cubicBezTo>
                    <a:pt x="2191" y="4207"/>
                    <a:pt x="2321" y="4292"/>
                    <a:pt x="2445" y="4382"/>
                  </a:cubicBezTo>
                  <a:cubicBezTo>
                    <a:pt x="3230" y="4947"/>
                    <a:pt x="3953" y="5602"/>
                    <a:pt x="4529" y="6370"/>
                  </a:cubicBezTo>
                  <a:cubicBezTo>
                    <a:pt x="4529" y="6381"/>
                    <a:pt x="4524" y="6387"/>
                    <a:pt x="4518" y="6392"/>
                  </a:cubicBezTo>
                  <a:cubicBezTo>
                    <a:pt x="3801" y="7290"/>
                    <a:pt x="3620" y="8414"/>
                    <a:pt x="3569" y="9007"/>
                  </a:cubicBezTo>
                  <a:cubicBezTo>
                    <a:pt x="3547" y="9250"/>
                    <a:pt x="3462" y="9493"/>
                    <a:pt x="3321" y="9696"/>
                  </a:cubicBezTo>
                  <a:cubicBezTo>
                    <a:pt x="3247" y="9809"/>
                    <a:pt x="3174" y="9922"/>
                    <a:pt x="3117" y="10052"/>
                  </a:cubicBezTo>
                  <a:cubicBezTo>
                    <a:pt x="2993" y="10334"/>
                    <a:pt x="2920" y="10645"/>
                    <a:pt x="2920" y="10972"/>
                  </a:cubicBezTo>
                  <a:lnTo>
                    <a:pt x="2920" y="11051"/>
                  </a:lnTo>
                  <a:cubicBezTo>
                    <a:pt x="2920" y="11102"/>
                    <a:pt x="2920" y="11153"/>
                    <a:pt x="2925" y="11198"/>
                  </a:cubicBezTo>
                  <a:cubicBezTo>
                    <a:pt x="3027" y="12085"/>
                    <a:pt x="3660" y="12712"/>
                    <a:pt x="4416" y="13084"/>
                  </a:cubicBezTo>
                  <a:cubicBezTo>
                    <a:pt x="4580" y="13169"/>
                    <a:pt x="4755" y="13243"/>
                    <a:pt x="4925" y="13299"/>
                  </a:cubicBezTo>
                  <a:cubicBezTo>
                    <a:pt x="5964" y="13649"/>
                    <a:pt x="7059" y="13836"/>
                    <a:pt x="8149" y="13864"/>
                  </a:cubicBezTo>
                  <a:cubicBezTo>
                    <a:pt x="8220" y="13865"/>
                    <a:pt x="8294" y="13866"/>
                    <a:pt x="8370" y="13866"/>
                  </a:cubicBezTo>
                  <a:cubicBezTo>
                    <a:pt x="8952" y="13866"/>
                    <a:pt x="9666" y="13825"/>
                    <a:pt x="10380" y="13700"/>
                  </a:cubicBezTo>
                  <a:cubicBezTo>
                    <a:pt x="10995" y="13593"/>
                    <a:pt x="11611" y="13423"/>
                    <a:pt x="12131" y="13164"/>
                  </a:cubicBezTo>
                  <a:lnTo>
                    <a:pt x="12176" y="13141"/>
                  </a:lnTo>
                  <a:cubicBezTo>
                    <a:pt x="12232" y="13113"/>
                    <a:pt x="12289" y="13079"/>
                    <a:pt x="12345" y="13051"/>
                  </a:cubicBezTo>
                  <a:cubicBezTo>
                    <a:pt x="13113" y="12610"/>
                    <a:pt x="13655" y="11955"/>
                    <a:pt x="13655" y="10972"/>
                  </a:cubicBezTo>
                  <a:cubicBezTo>
                    <a:pt x="13655" y="10656"/>
                    <a:pt x="13588" y="10351"/>
                    <a:pt x="13463" y="10080"/>
                  </a:cubicBezTo>
                  <a:cubicBezTo>
                    <a:pt x="13401" y="9945"/>
                    <a:pt x="13333" y="9826"/>
                    <a:pt x="13254" y="9702"/>
                  </a:cubicBezTo>
                  <a:cubicBezTo>
                    <a:pt x="13108" y="9498"/>
                    <a:pt x="13028" y="9261"/>
                    <a:pt x="13006" y="9007"/>
                  </a:cubicBezTo>
                  <a:cubicBezTo>
                    <a:pt x="12966" y="8459"/>
                    <a:pt x="12791" y="7471"/>
                    <a:pt x="12091" y="6455"/>
                  </a:cubicBezTo>
                  <a:cubicBezTo>
                    <a:pt x="12684" y="5647"/>
                    <a:pt x="13424" y="4958"/>
                    <a:pt x="14237" y="4376"/>
                  </a:cubicBezTo>
                  <a:lnTo>
                    <a:pt x="14243" y="4365"/>
                  </a:lnTo>
                  <a:cubicBezTo>
                    <a:pt x="14367" y="4275"/>
                    <a:pt x="14491" y="4190"/>
                    <a:pt x="14615" y="4105"/>
                  </a:cubicBezTo>
                  <a:cubicBezTo>
                    <a:pt x="15485" y="3518"/>
                    <a:pt x="16688" y="3055"/>
                    <a:pt x="16688" y="1818"/>
                  </a:cubicBezTo>
                  <a:cubicBezTo>
                    <a:pt x="16688" y="614"/>
                    <a:pt x="15665" y="1"/>
                    <a:pt x="14612"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36;p40"/>
            <p:cNvSpPr/>
            <p:nvPr/>
          </p:nvSpPr>
          <p:spPr>
            <a:xfrm>
              <a:off x="3691720" y="4222171"/>
              <a:ext cx="145864" cy="138865"/>
            </a:xfrm>
            <a:custGeom>
              <a:avLst/>
              <a:gdLst/>
              <a:ahLst/>
              <a:cxnLst/>
              <a:rect l="l" t="t" r="r" b="b"/>
              <a:pathLst>
                <a:path w="4543" h="4325" extrusionOk="0">
                  <a:moveTo>
                    <a:pt x="1116" y="1"/>
                  </a:moveTo>
                  <a:cubicBezTo>
                    <a:pt x="468" y="1"/>
                    <a:pt x="0" y="719"/>
                    <a:pt x="364" y="1325"/>
                  </a:cubicBezTo>
                  <a:cubicBezTo>
                    <a:pt x="561" y="1659"/>
                    <a:pt x="912" y="1986"/>
                    <a:pt x="1380" y="2336"/>
                  </a:cubicBezTo>
                  <a:cubicBezTo>
                    <a:pt x="2165" y="2901"/>
                    <a:pt x="2888" y="3556"/>
                    <a:pt x="3464" y="4324"/>
                  </a:cubicBezTo>
                  <a:cubicBezTo>
                    <a:pt x="3775" y="3946"/>
                    <a:pt x="4136" y="3607"/>
                    <a:pt x="4543" y="3330"/>
                  </a:cubicBezTo>
                  <a:cubicBezTo>
                    <a:pt x="3764" y="1743"/>
                    <a:pt x="2538" y="360"/>
                    <a:pt x="1352" y="32"/>
                  </a:cubicBezTo>
                  <a:cubicBezTo>
                    <a:pt x="1271" y="11"/>
                    <a:pt x="1192" y="1"/>
                    <a:pt x="1116" y="1"/>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37;p40"/>
            <p:cNvSpPr/>
            <p:nvPr/>
          </p:nvSpPr>
          <p:spPr>
            <a:xfrm>
              <a:off x="4012349" y="4222011"/>
              <a:ext cx="146795" cy="141562"/>
            </a:xfrm>
            <a:custGeom>
              <a:avLst/>
              <a:gdLst/>
              <a:ahLst/>
              <a:cxnLst/>
              <a:rect l="l" t="t" r="r" b="b"/>
              <a:pathLst>
                <a:path w="4572" h="4409" extrusionOk="0">
                  <a:moveTo>
                    <a:pt x="3450" y="0"/>
                  </a:moveTo>
                  <a:cubicBezTo>
                    <a:pt x="3373" y="0"/>
                    <a:pt x="3295" y="10"/>
                    <a:pt x="3214" y="32"/>
                  </a:cubicBezTo>
                  <a:cubicBezTo>
                    <a:pt x="2006" y="365"/>
                    <a:pt x="780" y="1754"/>
                    <a:pt x="1" y="3358"/>
                  </a:cubicBezTo>
                  <a:cubicBezTo>
                    <a:pt x="340" y="3595"/>
                    <a:pt x="639" y="3877"/>
                    <a:pt x="882" y="4205"/>
                  </a:cubicBezTo>
                  <a:cubicBezTo>
                    <a:pt x="933" y="4273"/>
                    <a:pt x="984" y="4335"/>
                    <a:pt x="1034" y="4408"/>
                  </a:cubicBezTo>
                  <a:cubicBezTo>
                    <a:pt x="1627" y="3601"/>
                    <a:pt x="2367" y="2917"/>
                    <a:pt x="3180" y="2330"/>
                  </a:cubicBezTo>
                  <a:lnTo>
                    <a:pt x="3186" y="2324"/>
                  </a:lnTo>
                  <a:cubicBezTo>
                    <a:pt x="3660" y="1986"/>
                    <a:pt x="4005" y="1647"/>
                    <a:pt x="4203" y="1325"/>
                  </a:cubicBezTo>
                  <a:cubicBezTo>
                    <a:pt x="4571" y="723"/>
                    <a:pt x="4099" y="0"/>
                    <a:pt x="3450"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8;p40"/>
            <p:cNvSpPr/>
            <p:nvPr/>
          </p:nvSpPr>
          <p:spPr>
            <a:xfrm>
              <a:off x="4019252" y="4477237"/>
              <a:ext cx="76544" cy="101203"/>
            </a:xfrm>
            <a:custGeom>
              <a:avLst/>
              <a:gdLst/>
              <a:ahLst/>
              <a:cxnLst/>
              <a:rect l="l" t="t" r="r" b="b"/>
              <a:pathLst>
                <a:path w="2384" h="3152" extrusionOk="0">
                  <a:moveTo>
                    <a:pt x="1666" y="0"/>
                  </a:moveTo>
                  <a:cubicBezTo>
                    <a:pt x="746" y="0"/>
                    <a:pt x="1" y="751"/>
                    <a:pt x="1" y="1666"/>
                  </a:cubicBezTo>
                  <a:cubicBezTo>
                    <a:pt x="1" y="2310"/>
                    <a:pt x="368" y="2875"/>
                    <a:pt x="904" y="3151"/>
                  </a:cubicBezTo>
                  <a:cubicBezTo>
                    <a:pt x="1762" y="2711"/>
                    <a:pt x="2384" y="2027"/>
                    <a:pt x="2384" y="983"/>
                  </a:cubicBezTo>
                  <a:cubicBezTo>
                    <a:pt x="2384" y="666"/>
                    <a:pt x="2316" y="362"/>
                    <a:pt x="2192" y="85"/>
                  </a:cubicBezTo>
                  <a:cubicBezTo>
                    <a:pt x="2034" y="28"/>
                    <a:pt x="1847" y="0"/>
                    <a:pt x="1666" y="0"/>
                  </a:cubicBezTo>
                  <a:close/>
                </a:path>
              </a:pathLst>
            </a:custGeom>
            <a:solidFill>
              <a:srgbClr val="F7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39;p40"/>
            <p:cNvSpPr/>
            <p:nvPr/>
          </p:nvSpPr>
          <p:spPr>
            <a:xfrm>
              <a:off x="3741102" y="4477237"/>
              <a:ext cx="84154" cy="99373"/>
            </a:xfrm>
            <a:custGeom>
              <a:avLst/>
              <a:gdLst/>
              <a:ahLst/>
              <a:cxnLst/>
              <a:rect l="l" t="t" r="r" b="b"/>
              <a:pathLst>
                <a:path w="2621" h="3095" extrusionOk="0">
                  <a:moveTo>
                    <a:pt x="955" y="0"/>
                  </a:moveTo>
                  <a:cubicBezTo>
                    <a:pt x="802" y="0"/>
                    <a:pt x="656" y="23"/>
                    <a:pt x="514" y="57"/>
                  </a:cubicBezTo>
                  <a:cubicBezTo>
                    <a:pt x="0" y="960"/>
                    <a:pt x="272" y="2406"/>
                    <a:pt x="1746" y="3061"/>
                  </a:cubicBezTo>
                  <a:cubicBezTo>
                    <a:pt x="1746" y="3061"/>
                    <a:pt x="1785" y="3089"/>
                    <a:pt x="1813" y="3095"/>
                  </a:cubicBezTo>
                  <a:cubicBezTo>
                    <a:pt x="2293" y="2807"/>
                    <a:pt x="2621" y="2276"/>
                    <a:pt x="2621" y="1666"/>
                  </a:cubicBezTo>
                  <a:cubicBezTo>
                    <a:pt x="2621" y="751"/>
                    <a:pt x="1870" y="0"/>
                    <a:pt x="955" y="0"/>
                  </a:cubicBezTo>
                  <a:close/>
                </a:path>
              </a:pathLst>
            </a:custGeom>
            <a:solidFill>
              <a:srgbClr val="F7C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40;p40"/>
            <p:cNvSpPr/>
            <p:nvPr/>
          </p:nvSpPr>
          <p:spPr>
            <a:xfrm>
              <a:off x="3901577" y="4320165"/>
              <a:ext cx="72370" cy="60137"/>
            </a:xfrm>
            <a:custGeom>
              <a:avLst/>
              <a:gdLst/>
              <a:ahLst/>
              <a:cxnLst/>
              <a:rect l="l" t="t" r="r" b="b"/>
              <a:pathLst>
                <a:path w="2254" h="1873" extrusionOk="0">
                  <a:moveTo>
                    <a:pt x="1121" y="926"/>
                  </a:moveTo>
                  <a:cubicBezTo>
                    <a:pt x="1150" y="926"/>
                    <a:pt x="1181" y="942"/>
                    <a:pt x="1209" y="956"/>
                  </a:cubicBezTo>
                  <a:cubicBezTo>
                    <a:pt x="1254" y="984"/>
                    <a:pt x="1299" y="1018"/>
                    <a:pt x="1328" y="1063"/>
                  </a:cubicBezTo>
                  <a:cubicBezTo>
                    <a:pt x="1356" y="1103"/>
                    <a:pt x="1378" y="1159"/>
                    <a:pt x="1384" y="1210"/>
                  </a:cubicBezTo>
                  <a:lnTo>
                    <a:pt x="1384" y="1227"/>
                  </a:lnTo>
                  <a:lnTo>
                    <a:pt x="1367" y="1227"/>
                  </a:lnTo>
                  <a:cubicBezTo>
                    <a:pt x="1305" y="1210"/>
                    <a:pt x="1254" y="1187"/>
                    <a:pt x="1209" y="1159"/>
                  </a:cubicBezTo>
                  <a:cubicBezTo>
                    <a:pt x="1158" y="1125"/>
                    <a:pt x="1017" y="1024"/>
                    <a:pt x="1073" y="950"/>
                  </a:cubicBezTo>
                  <a:cubicBezTo>
                    <a:pt x="1087" y="933"/>
                    <a:pt x="1103" y="926"/>
                    <a:pt x="1121" y="926"/>
                  </a:cubicBezTo>
                  <a:close/>
                  <a:moveTo>
                    <a:pt x="1450" y="1"/>
                  </a:moveTo>
                  <a:cubicBezTo>
                    <a:pt x="1253" y="1"/>
                    <a:pt x="1008" y="41"/>
                    <a:pt x="802" y="103"/>
                  </a:cubicBezTo>
                  <a:cubicBezTo>
                    <a:pt x="792" y="108"/>
                    <a:pt x="796" y="132"/>
                    <a:pt x="805" y="132"/>
                  </a:cubicBezTo>
                  <a:cubicBezTo>
                    <a:pt x="806" y="132"/>
                    <a:pt x="807" y="132"/>
                    <a:pt x="808" y="131"/>
                  </a:cubicBezTo>
                  <a:cubicBezTo>
                    <a:pt x="926" y="111"/>
                    <a:pt x="1143" y="62"/>
                    <a:pt x="1351" y="62"/>
                  </a:cubicBezTo>
                  <a:cubicBezTo>
                    <a:pt x="1372" y="62"/>
                    <a:pt x="1392" y="63"/>
                    <a:pt x="1412" y="64"/>
                  </a:cubicBezTo>
                  <a:cubicBezTo>
                    <a:pt x="1610" y="75"/>
                    <a:pt x="1791" y="120"/>
                    <a:pt x="1932" y="250"/>
                  </a:cubicBezTo>
                  <a:cubicBezTo>
                    <a:pt x="2158" y="453"/>
                    <a:pt x="2180" y="786"/>
                    <a:pt x="1983" y="1018"/>
                  </a:cubicBezTo>
                  <a:cubicBezTo>
                    <a:pt x="1871" y="1151"/>
                    <a:pt x="1695" y="1234"/>
                    <a:pt x="1510" y="1234"/>
                  </a:cubicBezTo>
                  <a:cubicBezTo>
                    <a:pt x="1498" y="1234"/>
                    <a:pt x="1486" y="1233"/>
                    <a:pt x="1474" y="1233"/>
                  </a:cubicBezTo>
                  <a:cubicBezTo>
                    <a:pt x="1474" y="1216"/>
                    <a:pt x="1474" y="1204"/>
                    <a:pt x="1469" y="1187"/>
                  </a:cubicBezTo>
                  <a:cubicBezTo>
                    <a:pt x="1463" y="1120"/>
                    <a:pt x="1429" y="1052"/>
                    <a:pt x="1390" y="995"/>
                  </a:cubicBezTo>
                  <a:cubicBezTo>
                    <a:pt x="1328" y="911"/>
                    <a:pt x="1226" y="849"/>
                    <a:pt x="1130" y="826"/>
                  </a:cubicBezTo>
                  <a:cubicBezTo>
                    <a:pt x="1123" y="825"/>
                    <a:pt x="1116" y="825"/>
                    <a:pt x="1109" y="825"/>
                  </a:cubicBezTo>
                  <a:cubicBezTo>
                    <a:pt x="987" y="825"/>
                    <a:pt x="924" y="962"/>
                    <a:pt x="983" y="1069"/>
                  </a:cubicBezTo>
                  <a:cubicBezTo>
                    <a:pt x="1045" y="1187"/>
                    <a:pt x="1198" y="1272"/>
                    <a:pt x="1328" y="1300"/>
                  </a:cubicBezTo>
                  <a:cubicBezTo>
                    <a:pt x="1339" y="1300"/>
                    <a:pt x="1350" y="1306"/>
                    <a:pt x="1361" y="1306"/>
                  </a:cubicBezTo>
                  <a:cubicBezTo>
                    <a:pt x="1350" y="1379"/>
                    <a:pt x="1322" y="1459"/>
                    <a:pt x="1277" y="1515"/>
                  </a:cubicBezTo>
                  <a:cubicBezTo>
                    <a:pt x="1140" y="1690"/>
                    <a:pt x="903" y="1769"/>
                    <a:pt x="684" y="1769"/>
                  </a:cubicBezTo>
                  <a:cubicBezTo>
                    <a:pt x="676" y="1769"/>
                    <a:pt x="669" y="1769"/>
                    <a:pt x="661" y="1769"/>
                  </a:cubicBezTo>
                  <a:cubicBezTo>
                    <a:pt x="430" y="1752"/>
                    <a:pt x="204" y="1662"/>
                    <a:pt x="29" y="1492"/>
                  </a:cubicBezTo>
                  <a:cubicBezTo>
                    <a:pt x="26" y="1490"/>
                    <a:pt x="22" y="1488"/>
                    <a:pt x="17" y="1488"/>
                  </a:cubicBezTo>
                  <a:cubicBezTo>
                    <a:pt x="13" y="1488"/>
                    <a:pt x="9" y="1490"/>
                    <a:pt x="6" y="1492"/>
                  </a:cubicBezTo>
                  <a:cubicBezTo>
                    <a:pt x="0" y="1498"/>
                    <a:pt x="0" y="1504"/>
                    <a:pt x="0" y="1509"/>
                  </a:cubicBezTo>
                  <a:cubicBezTo>
                    <a:pt x="163" y="1745"/>
                    <a:pt x="443" y="1873"/>
                    <a:pt x="724" y="1873"/>
                  </a:cubicBezTo>
                  <a:cubicBezTo>
                    <a:pt x="833" y="1873"/>
                    <a:pt x="943" y="1854"/>
                    <a:pt x="1045" y="1814"/>
                  </a:cubicBezTo>
                  <a:cubicBezTo>
                    <a:pt x="1164" y="1763"/>
                    <a:pt x="1282" y="1690"/>
                    <a:pt x="1361" y="1577"/>
                  </a:cubicBezTo>
                  <a:cubicBezTo>
                    <a:pt x="1418" y="1498"/>
                    <a:pt x="1452" y="1413"/>
                    <a:pt x="1463" y="1323"/>
                  </a:cubicBezTo>
                  <a:cubicBezTo>
                    <a:pt x="1478" y="1324"/>
                    <a:pt x="1492" y="1324"/>
                    <a:pt x="1507" y="1324"/>
                  </a:cubicBezTo>
                  <a:cubicBezTo>
                    <a:pt x="1577" y="1324"/>
                    <a:pt x="1647" y="1313"/>
                    <a:pt x="1717" y="1295"/>
                  </a:cubicBezTo>
                  <a:cubicBezTo>
                    <a:pt x="1954" y="1227"/>
                    <a:pt x="2146" y="1041"/>
                    <a:pt x="2197" y="792"/>
                  </a:cubicBezTo>
                  <a:cubicBezTo>
                    <a:pt x="2254" y="628"/>
                    <a:pt x="2214" y="476"/>
                    <a:pt x="2129" y="346"/>
                  </a:cubicBezTo>
                  <a:cubicBezTo>
                    <a:pt x="2028" y="188"/>
                    <a:pt x="1841" y="64"/>
                    <a:pt x="1644" y="18"/>
                  </a:cubicBezTo>
                  <a:cubicBezTo>
                    <a:pt x="1589" y="6"/>
                    <a:pt x="1523" y="1"/>
                    <a:pt x="1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41;p40"/>
            <p:cNvSpPr/>
            <p:nvPr/>
          </p:nvSpPr>
          <p:spPr>
            <a:xfrm>
              <a:off x="4006377" y="4455115"/>
              <a:ext cx="26874" cy="26681"/>
            </a:xfrm>
            <a:custGeom>
              <a:avLst/>
              <a:gdLst/>
              <a:ahLst/>
              <a:cxnLst/>
              <a:rect l="l" t="t" r="r" b="b"/>
              <a:pathLst>
                <a:path w="837" h="831" extrusionOk="0">
                  <a:moveTo>
                    <a:pt x="418" y="0"/>
                  </a:moveTo>
                  <a:cubicBezTo>
                    <a:pt x="187" y="0"/>
                    <a:pt x="1" y="192"/>
                    <a:pt x="1" y="418"/>
                  </a:cubicBezTo>
                  <a:cubicBezTo>
                    <a:pt x="1" y="650"/>
                    <a:pt x="193" y="830"/>
                    <a:pt x="418" y="830"/>
                  </a:cubicBezTo>
                  <a:cubicBezTo>
                    <a:pt x="656" y="830"/>
                    <a:pt x="836" y="644"/>
                    <a:pt x="836" y="418"/>
                  </a:cubicBezTo>
                  <a:cubicBezTo>
                    <a:pt x="836" y="192"/>
                    <a:pt x="656" y="6"/>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42;p40"/>
            <p:cNvSpPr/>
            <p:nvPr/>
          </p:nvSpPr>
          <p:spPr>
            <a:xfrm>
              <a:off x="4010005" y="4434437"/>
              <a:ext cx="31401" cy="12971"/>
            </a:xfrm>
            <a:custGeom>
              <a:avLst/>
              <a:gdLst/>
              <a:ahLst/>
              <a:cxnLst/>
              <a:rect l="l" t="t" r="r" b="b"/>
              <a:pathLst>
                <a:path w="978" h="404" extrusionOk="0">
                  <a:moveTo>
                    <a:pt x="408" y="0"/>
                  </a:moveTo>
                  <a:cubicBezTo>
                    <a:pt x="359" y="0"/>
                    <a:pt x="311" y="6"/>
                    <a:pt x="266" y="17"/>
                  </a:cubicBezTo>
                  <a:cubicBezTo>
                    <a:pt x="176" y="34"/>
                    <a:pt x="91" y="79"/>
                    <a:pt x="17" y="142"/>
                  </a:cubicBezTo>
                  <a:cubicBezTo>
                    <a:pt x="12" y="147"/>
                    <a:pt x="6" y="158"/>
                    <a:pt x="1" y="164"/>
                  </a:cubicBezTo>
                  <a:cubicBezTo>
                    <a:pt x="1" y="187"/>
                    <a:pt x="17" y="192"/>
                    <a:pt x="29" y="192"/>
                  </a:cubicBezTo>
                  <a:cubicBezTo>
                    <a:pt x="125" y="181"/>
                    <a:pt x="204" y="175"/>
                    <a:pt x="277" y="175"/>
                  </a:cubicBezTo>
                  <a:cubicBezTo>
                    <a:pt x="356" y="175"/>
                    <a:pt x="424" y="187"/>
                    <a:pt x="497" y="204"/>
                  </a:cubicBezTo>
                  <a:cubicBezTo>
                    <a:pt x="565" y="221"/>
                    <a:pt x="639" y="249"/>
                    <a:pt x="706" y="283"/>
                  </a:cubicBezTo>
                  <a:cubicBezTo>
                    <a:pt x="780" y="317"/>
                    <a:pt x="842" y="362"/>
                    <a:pt x="921" y="401"/>
                  </a:cubicBezTo>
                  <a:cubicBezTo>
                    <a:pt x="925" y="401"/>
                    <a:pt x="934" y="404"/>
                    <a:pt x="941" y="404"/>
                  </a:cubicBezTo>
                  <a:cubicBezTo>
                    <a:pt x="944" y="404"/>
                    <a:pt x="947" y="403"/>
                    <a:pt x="949" y="401"/>
                  </a:cubicBezTo>
                  <a:cubicBezTo>
                    <a:pt x="972" y="396"/>
                    <a:pt x="977" y="373"/>
                    <a:pt x="972" y="362"/>
                  </a:cubicBezTo>
                  <a:cubicBezTo>
                    <a:pt x="944" y="277"/>
                    <a:pt x="876" y="204"/>
                    <a:pt x="808" y="142"/>
                  </a:cubicBezTo>
                  <a:cubicBezTo>
                    <a:pt x="735" y="85"/>
                    <a:pt x="644" y="34"/>
                    <a:pt x="554" y="17"/>
                  </a:cubicBezTo>
                  <a:cubicBezTo>
                    <a:pt x="506" y="6"/>
                    <a:pt x="457"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3;p40"/>
            <p:cNvSpPr/>
            <p:nvPr/>
          </p:nvSpPr>
          <p:spPr>
            <a:xfrm>
              <a:off x="3817968" y="4455115"/>
              <a:ext cx="26713" cy="26681"/>
            </a:xfrm>
            <a:custGeom>
              <a:avLst/>
              <a:gdLst/>
              <a:ahLst/>
              <a:cxnLst/>
              <a:rect l="l" t="t" r="r" b="b"/>
              <a:pathLst>
                <a:path w="832" h="831" extrusionOk="0">
                  <a:moveTo>
                    <a:pt x="413" y="0"/>
                  </a:moveTo>
                  <a:cubicBezTo>
                    <a:pt x="187" y="0"/>
                    <a:pt x="1" y="186"/>
                    <a:pt x="1" y="412"/>
                  </a:cubicBezTo>
                  <a:cubicBezTo>
                    <a:pt x="1" y="644"/>
                    <a:pt x="187" y="830"/>
                    <a:pt x="413" y="830"/>
                  </a:cubicBezTo>
                  <a:cubicBezTo>
                    <a:pt x="645" y="830"/>
                    <a:pt x="831" y="644"/>
                    <a:pt x="831" y="412"/>
                  </a:cubicBezTo>
                  <a:cubicBezTo>
                    <a:pt x="831" y="186"/>
                    <a:pt x="645"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44;p40"/>
            <p:cNvSpPr/>
            <p:nvPr/>
          </p:nvSpPr>
          <p:spPr>
            <a:xfrm>
              <a:off x="3810358" y="4436428"/>
              <a:ext cx="31241" cy="12875"/>
            </a:xfrm>
            <a:custGeom>
              <a:avLst/>
              <a:gdLst/>
              <a:ahLst/>
              <a:cxnLst/>
              <a:rect l="l" t="t" r="r" b="b"/>
              <a:pathLst>
                <a:path w="973" h="401" extrusionOk="0">
                  <a:moveTo>
                    <a:pt x="571" y="0"/>
                  </a:moveTo>
                  <a:cubicBezTo>
                    <a:pt x="522" y="0"/>
                    <a:pt x="472" y="6"/>
                    <a:pt x="424" y="17"/>
                  </a:cubicBezTo>
                  <a:cubicBezTo>
                    <a:pt x="334" y="40"/>
                    <a:pt x="244" y="80"/>
                    <a:pt x="170" y="142"/>
                  </a:cubicBezTo>
                  <a:cubicBezTo>
                    <a:pt x="102" y="209"/>
                    <a:pt x="46" y="283"/>
                    <a:pt x="12" y="368"/>
                  </a:cubicBezTo>
                  <a:cubicBezTo>
                    <a:pt x="1" y="379"/>
                    <a:pt x="1" y="384"/>
                    <a:pt x="12" y="390"/>
                  </a:cubicBezTo>
                  <a:cubicBezTo>
                    <a:pt x="16" y="394"/>
                    <a:pt x="23" y="401"/>
                    <a:pt x="32" y="401"/>
                  </a:cubicBezTo>
                  <a:cubicBezTo>
                    <a:pt x="36" y="401"/>
                    <a:pt x="41" y="399"/>
                    <a:pt x="46" y="396"/>
                  </a:cubicBezTo>
                  <a:cubicBezTo>
                    <a:pt x="125" y="356"/>
                    <a:pt x="193" y="311"/>
                    <a:pt x="266" y="277"/>
                  </a:cubicBezTo>
                  <a:cubicBezTo>
                    <a:pt x="334" y="243"/>
                    <a:pt x="407" y="215"/>
                    <a:pt x="475" y="198"/>
                  </a:cubicBezTo>
                  <a:cubicBezTo>
                    <a:pt x="549" y="181"/>
                    <a:pt x="616" y="170"/>
                    <a:pt x="695" y="170"/>
                  </a:cubicBezTo>
                  <a:cubicBezTo>
                    <a:pt x="717" y="168"/>
                    <a:pt x="737" y="168"/>
                    <a:pt x="758" y="168"/>
                  </a:cubicBezTo>
                  <a:cubicBezTo>
                    <a:pt x="815" y="168"/>
                    <a:pt x="874" y="173"/>
                    <a:pt x="944" y="181"/>
                  </a:cubicBezTo>
                  <a:cubicBezTo>
                    <a:pt x="947" y="184"/>
                    <a:pt x="950" y="184"/>
                    <a:pt x="952" y="184"/>
                  </a:cubicBezTo>
                  <a:cubicBezTo>
                    <a:pt x="955" y="184"/>
                    <a:pt x="958" y="184"/>
                    <a:pt x="961" y="187"/>
                  </a:cubicBezTo>
                  <a:cubicBezTo>
                    <a:pt x="972" y="170"/>
                    <a:pt x="972" y="159"/>
                    <a:pt x="961" y="153"/>
                  </a:cubicBezTo>
                  <a:cubicBezTo>
                    <a:pt x="893" y="85"/>
                    <a:pt x="808" y="40"/>
                    <a:pt x="718" y="17"/>
                  </a:cubicBezTo>
                  <a:cubicBezTo>
                    <a:pt x="670" y="6"/>
                    <a:pt x="621"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45;p40"/>
            <p:cNvSpPr/>
            <p:nvPr/>
          </p:nvSpPr>
          <p:spPr>
            <a:xfrm>
              <a:off x="3881253" y="4461440"/>
              <a:ext cx="88520" cy="8187"/>
            </a:xfrm>
            <a:custGeom>
              <a:avLst/>
              <a:gdLst/>
              <a:ahLst/>
              <a:cxnLst/>
              <a:rect l="l" t="t" r="r" b="b"/>
              <a:pathLst>
                <a:path w="2757" h="255" extrusionOk="0">
                  <a:moveTo>
                    <a:pt x="1390" y="1"/>
                  </a:moveTo>
                  <a:cubicBezTo>
                    <a:pt x="1153" y="6"/>
                    <a:pt x="921" y="23"/>
                    <a:pt x="696" y="63"/>
                  </a:cubicBezTo>
                  <a:cubicBezTo>
                    <a:pt x="470" y="97"/>
                    <a:pt x="244" y="153"/>
                    <a:pt x="23" y="232"/>
                  </a:cubicBezTo>
                  <a:cubicBezTo>
                    <a:pt x="18" y="232"/>
                    <a:pt x="18" y="238"/>
                    <a:pt x="1" y="238"/>
                  </a:cubicBezTo>
                  <a:cubicBezTo>
                    <a:pt x="12" y="249"/>
                    <a:pt x="12" y="249"/>
                    <a:pt x="18" y="249"/>
                  </a:cubicBezTo>
                  <a:cubicBezTo>
                    <a:pt x="244" y="198"/>
                    <a:pt x="470" y="153"/>
                    <a:pt x="696" y="125"/>
                  </a:cubicBezTo>
                  <a:cubicBezTo>
                    <a:pt x="921" y="97"/>
                    <a:pt x="1153" y="85"/>
                    <a:pt x="1379" y="85"/>
                  </a:cubicBezTo>
                  <a:cubicBezTo>
                    <a:pt x="1610" y="85"/>
                    <a:pt x="1836" y="97"/>
                    <a:pt x="2062" y="125"/>
                  </a:cubicBezTo>
                  <a:cubicBezTo>
                    <a:pt x="2288" y="165"/>
                    <a:pt x="2514" y="198"/>
                    <a:pt x="2740" y="255"/>
                  </a:cubicBezTo>
                  <a:cubicBezTo>
                    <a:pt x="2751" y="255"/>
                    <a:pt x="2757" y="255"/>
                    <a:pt x="2757" y="249"/>
                  </a:cubicBezTo>
                  <a:cubicBezTo>
                    <a:pt x="2757" y="238"/>
                    <a:pt x="2757" y="232"/>
                    <a:pt x="2751" y="232"/>
                  </a:cubicBezTo>
                  <a:cubicBezTo>
                    <a:pt x="2531" y="153"/>
                    <a:pt x="2305" y="91"/>
                    <a:pt x="2079" y="57"/>
                  </a:cubicBezTo>
                  <a:cubicBezTo>
                    <a:pt x="1853" y="12"/>
                    <a:pt x="1622"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46;p40"/>
            <p:cNvSpPr/>
            <p:nvPr/>
          </p:nvSpPr>
          <p:spPr>
            <a:xfrm>
              <a:off x="3886871" y="4493548"/>
              <a:ext cx="77122" cy="42992"/>
            </a:xfrm>
            <a:custGeom>
              <a:avLst/>
              <a:gdLst/>
              <a:ahLst/>
              <a:cxnLst/>
              <a:rect l="l" t="t" r="r" b="b"/>
              <a:pathLst>
                <a:path w="2402" h="1339" extrusionOk="0">
                  <a:moveTo>
                    <a:pt x="1198" y="0"/>
                  </a:moveTo>
                  <a:cubicBezTo>
                    <a:pt x="1170" y="0"/>
                    <a:pt x="1142" y="29"/>
                    <a:pt x="1142" y="57"/>
                  </a:cubicBezTo>
                  <a:lnTo>
                    <a:pt x="1142" y="554"/>
                  </a:lnTo>
                  <a:cubicBezTo>
                    <a:pt x="1008" y="625"/>
                    <a:pt x="865" y="665"/>
                    <a:pt x="726" y="665"/>
                  </a:cubicBezTo>
                  <a:cubicBezTo>
                    <a:pt x="678" y="665"/>
                    <a:pt x="630" y="660"/>
                    <a:pt x="583" y="650"/>
                  </a:cubicBezTo>
                  <a:cubicBezTo>
                    <a:pt x="402" y="616"/>
                    <a:pt x="232" y="509"/>
                    <a:pt x="103" y="339"/>
                  </a:cubicBezTo>
                  <a:cubicBezTo>
                    <a:pt x="92" y="329"/>
                    <a:pt x="74" y="321"/>
                    <a:pt x="57" y="321"/>
                  </a:cubicBezTo>
                  <a:cubicBezTo>
                    <a:pt x="46" y="321"/>
                    <a:pt x="36" y="325"/>
                    <a:pt x="29" y="334"/>
                  </a:cubicBezTo>
                  <a:cubicBezTo>
                    <a:pt x="1" y="356"/>
                    <a:pt x="1" y="390"/>
                    <a:pt x="12" y="413"/>
                  </a:cubicBezTo>
                  <a:cubicBezTo>
                    <a:pt x="159" y="605"/>
                    <a:pt x="345" y="723"/>
                    <a:pt x="566" y="763"/>
                  </a:cubicBezTo>
                  <a:lnTo>
                    <a:pt x="571" y="763"/>
                  </a:lnTo>
                  <a:cubicBezTo>
                    <a:pt x="594" y="915"/>
                    <a:pt x="662" y="1045"/>
                    <a:pt x="763" y="1147"/>
                  </a:cubicBezTo>
                  <a:lnTo>
                    <a:pt x="797" y="1181"/>
                  </a:lnTo>
                  <a:cubicBezTo>
                    <a:pt x="910" y="1282"/>
                    <a:pt x="1057" y="1339"/>
                    <a:pt x="1221" y="1339"/>
                  </a:cubicBezTo>
                  <a:cubicBezTo>
                    <a:pt x="1373" y="1339"/>
                    <a:pt x="1526" y="1282"/>
                    <a:pt x="1639" y="1198"/>
                  </a:cubicBezTo>
                  <a:cubicBezTo>
                    <a:pt x="1650" y="1181"/>
                    <a:pt x="1673" y="1169"/>
                    <a:pt x="1684" y="1152"/>
                  </a:cubicBezTo>
                  <a:cubicBezTo>
                    <a:pt x="1791" y="1056"/>
                    <a:pt x="1865" y="915"/>
                    <a:pt x="1876" y="763"/>
                  </a:cubicBezTo>
                  <a:cubicBezTo>
                    <a:pt x="2074" y="718"/>
                    <a:pt x="2243" y="593"/>
                    <a:pt x="2384" y="418"/>
                  </a:cubicBezTo>
                  <a:cubicBezTo>
                    <a:pt x="2401" y="384"/>
                    <a:pt x="2390" y="350"/>
                    <a:pt x="2373" y="328"/>
                  </a:cubicBezTo>
                  <a:cubicBezTo>
                    <a:pt x="2361" y="318"/>
                    <a:pt x="2347" y="314"/>
                    <a:pt x="2334" y="314"/>
                  </a:cubicBezTo>
                  <a:cubicBezTo>
                    <a:pt x="2317" y="314"/>
                    <a:pt x="2300" y="323"/>
                    <a:pt x="2294" y="339"/>
                  </a:cubicBezTo>
                  <a:cubicBezTo>
                    <a:pt x="2175" y="497"/>
                    <a:pt x="2017" y="605"/>
                    <a:pt x="1848" y="644"/>
                  </a:cubicBezTo>
                  <a:cubicBezTo>
                    <a:pt x="1789" y="660"/>
                    <a:pt x="1728" y="667"/>
                    <a:pt x="1667" y="667"/>
                  </a:cubicBezTo>
                  <a:cubicBezTo>
                    <a:pt x="1529" y="667"/>
                    <a:pt x="1388" y="628"/>
                    <a:pt x="1255" y="554"/>
                  </a:cubicBezTo>
                  <a:lnTo>
                    <a:pt x="1255" y="57"/>
                  </a:lnTo>
                  <a:cubicBezTo>
                    <a:pt x="1255" y="29"/>
                    <a:pt x="1226" y="0"/>
                    <a:pt x="1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47;p40"/>
            <p:cNvSpPr/>
            <p:nvPr/>
          </p:nvSpPr>
          <p:spPr>
            <a:xfrm>
              <a:off x="3912269" y="4526009"/>
              <a:ext cx="27227" cy="9985"/>
            </a:xfrm>
            <a:custGeom>
              <a:avLst/>
              <a:gdLst/>
              <a:ahLst/>
              <a:cxnLst/>
              <a:rect l="l" t="t" r="r" b="b"/>
              <a:pathLst>
                <a:path w="848" h="311" extrusionOk="0">
                  <a:moveTo>
                    <a:pt x="424" y="0"/>
                  </a:moveTo>
                  <a:cubicBezTo>
                    <a:pt x="243" y="0"/>
                    <a:pt x="97" y="62"/>
                    <a:pt x="1" y="158"/>
                  </a:cubicBezTo>
                  <a:cubicBezTo>
                    <a:pt x="108" y="254"/>
                    <a:pt x="260" y="311"/>
                    <a:pt x="424" y="311"/>
                  </a:cubicBezTo>
                  <a:cubicBezTo>
                    <a:pt x="582" y="311"/>
                    <a:pt x="723" y="260"/>
                    <a:pt x="836" y="170"/>
                  </a:cubicBezTo>
                  <a:cubicBezTo>
                    <a:pt x="836" y="164"/>
                    <a:pt x="848" y="158"/>
                    <a:pt x="848" y="147"/>
                  </a:cubicBezTo>
                  <a:cubicBezTo>
                    <a:pt x="746" y="62"/>
                    <a:pt x="599" y="6"/>
                    <a:pt x="424" y="0"/>
                  </a:cubicBez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48;p40"/>
            <p:cNvSpPr/>
            <p:nvPr/>
          </p:nvSpPr>
          <p:spPr>
            <a:xfrm>
              <a:off x="3906104" y="4472324"/>
              <a:ext cx="38465" cy="22893"/>
            </a:xfrm>
            <a:custGeom>
              <a:avLst/>
              <a:gdLst/>
              <a:ahLst/>
              <a:cxnLst/>
              <a:rect l="l" t="t" r="r" b="b"/>
              <a:pathLst>
                <a:path w="1198" h="713" extrusionOk="0">
                  <a:moveTo>
                    <a:pt x="599" y="1"/>
                  </a:moveTo>
                  <a:cubicBezTo>
                    <a:pt x="266" y="1"/>
                    <a:pt x="1" y="114"/>
                    <a:pt x="1" y="260"/>
                  </a:cubicBezTo>
                  <a:cubicBezTo>
                    <a:pt x="1" y="407"/>
                    <a:pt x="266" y="712"/>
                    <a:pt x="599" y="712"/>
                  </a:cubicBezTo>
                  <a:cubicBezTo>
                    <a:pt x="932" y="712"/>
                    <a:pt x="1198" y="407"/>
                    <a:pt x="1198" y="260"/>
                  </a:cubicBezTo>
                  <a:cubicBezTo>
                    <a:pt x="1198" y="119"/>
                    <a:pt x="932" y="1"/>
                    <a:pt x="599" y="1"/>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49;p40"/>
            <p:cNvSpPr/>
            <p:nvPr/>
          </p:nvSpPr>
          <p:spPr>
            <a:xfrm>
              <a:off x="3914452" y="4474508"/>
              <a:ext cx="21801" cy="7288"/>
            </a:xfrm>
            <a:custGeom>
              <a:avLst/>
              <a:gdLst/>
              <a:ahLst/>
              <a:cxnLst/>
              <a:rect l="l" t="t" r="r" b="b"/>
              <a:pathLst>
                <a:path w="679" h="227" extrusionOk="0">
                  <a:moveTo>
                    <a:pt x="339" y="0"/>
                  </a:moveTo>
                  <a:cubicBezTo>
                    <a:pt x="153" y="0"/>
                    <a:pt x="0" y="51"/>
                    <a:pt x="0" y="113"/>
                  </a:cubicBezTo>
                  <a:cubicBezTo>
                    <a:pt x="0" y="175"/>
                    <a:pt x="153" y="226"/>
                    <a:pt x="339" y="226"/>
                  </a:cubicBezTo>
                  <a:cubicBezTo>
                    <a:pt x="526" y="226"/>
                    <a:pt x="678" y="175"/>
                    <a:pt x="678" y="113"/>
                  </a:cubicBezTo>
                  <a:cubicBezTo>
                    <a:pt x="678" y="51"/>
                    <a:pt x="526" y="0"/>
                    <a:pt x="339" y="0"/>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50;p40"/>
            <p:cNvSpPr/>
            <p:nvPr/>
          </p:nvSpPr>
          <p:spPr>
            <a:xfrm>
              <a:off x="3796777" y="4575134"/>
              <a:ext cx="256956" cy="27966"/>
            </a:xfrm>
            <a:custGeom>
              <a:avLst/>
              <a:gdLst/>
              <a:ahLst/>
              <a:cxnLst/>
              <a:rect l="l" t="t" r="r" b="b"/>
              <a:pathLst>
                <a:path w="8003" h="871" extrusionOk="0">
                  <a:moveTo>
                    <a:pt x="0" y="1"/>
                  </a:moveTo>
                  <a:lnTo>
                    <a:pt x="0" y="1"/>
                  </a:lnTo>
                  <a:cubicBezTo>
                    <a:pt x="153" y="97"/>
                    <a:pt x="305" y="164"/>
                    <a:pt x="469" y="227"/>
                  </a:cubicBezTo>
                  <a:cubicBezTo>
                    <a:pt x="633" y="294"/>
                    <a:pt x="791" y="356"/>
                    <a:pt x="955" y="407"/>
                  </a:cubicBezTo>
                  <a:cubicBezTo>
                    <a:pt x="1288" y="509"/>
                    <a:pt x="1621" y="588"/>
                    <a:pt x="1960" y="661"/>
                  </a:cubicBezTo>
                  <a:cubicBezTo>
                    <a:pt x="2299" y="729"/>
                    <a:pt x="2643" y="780"/>
                    <a:pt x="2982" y="814"/>
                  </a:cubicBezTo>
                  <a:cubicBezTo>
                    <a:pt x="3321" y="848"/>
                    <a:pt x="3665" y="870"/>
                    <a:pt x="4010" y="870"/>
                  </a:cubicBezTo>
                  <a:cubicBezTo>
                    <a:pt x="4699" y="870"/>
                    <a:pt x="5388" y="820"/>
                    <a:pt x="6065" y="695"/>
                  </a:cubicBezTo>
                  <a:cubicBezTo>
                    <a:pt x="6235" y="667"/>
                    <a:pt x="6399" y="622"/>
                    <a:pt x="6568" y="582"/>
                  </a:cubicBezTo>
                  <a:cubicBezTo>
                    <a:pt x="6738" y="537"/>
                    <a:pt x="6901" y="492"/>
                    <a:pt x="7059" y="436"/>
                  </a:cubicBezTo>
                  <a:cubicBezTo>
                    <a:pt x="7387" y="323"/>
                    <a:pt x="7709" y="193"/>
                    <a:pt x="8003" y="12"/>
                  </a:cubicBezTo>
                  <a:lnTo>
                    <a:pt x="8003" y="12"/>
                  </a:lnTo>
                  <a:cubicBezTo>
                    <a:pt x="7681" y="142"/>
                    <a:pt x="7364" y="277"/>
                    <a:pt x="7042" y="362"/>
                  </a:cubicBezTo>
                  <a:cubicBezTo>
                    <a:pt x="6715" y="469"/>
                    <a:pt x="6382" y="543"/>
                    <a:pt x="6043" y="611"/>
                  </a:cubicBezTo>
                  <a:cubicBezTo>
                    <a:pt x="5422" y="726"/>
                    <a:pt x="4782" y="764"/>
                    <a:pt x="4145" y="764"/>
                  </a:cubicBezTo>
                  <a:cubicBezTo>
                    <a:pt x="4098" y="764"/>
                    <a:pt x="4051" y="763"/>
                    <a:pt x="4004" y="763"/>
                  </a:cubicBezTo>
                  <a:cubicBezTo>
                    <a:pt x="3976" y="763"/>
                    <a:pt x="3947" y="763"/>
                    <a:pt x="3918" y="763"/>
                  </a:cubicBezTo>
                  <a:cubicBezTo>
                    <a:pt x="3264" y="763"/>
                    <a:pt x="2609" y="702"/>
                    <a:pt x="1966" y="588"/>
                  </a:cubicBezTo>
                  <a:cubicBezTo>
                    <a:pt x="1632" y="532"/>
                    <a:pt x="1293" y="452"/>
                    <a:pt x="972" y="356"/>
                  </a:cubicBezTo>
                  <a:cubicBezTo>
                    <a:pt x="638" y="255"/>
                    <a:pt x="322" y="1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164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28" name="Rounded Rectangle 27"/>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30" name="TextBox 29">
            <a:extLst>
              <a:ext uri="{FF2B5EF4-FFF2-40B4-BE49-F238E27FC236}">
                <a16:creationId xmlns:a16="http://schemas.microsoft.com/office/drawing/2014/main" id="{8671BA59-C2B6-848C-E08B-A5ACB240C20C}"/>
              </a:ext>
            </a:extLst>
          </p:cNvPr>
          <p:cNvSpPr txBox="1"/>
          <p:nvPr/>
        </p:nvSpPr>
        <p:spPr>
          <a:xfrm>
            <a:off x="3994409" y="797939"/>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702364" y="1294935"/>
            <a:ext cx="7620001" cy="2862322"/>
          </a:xfrm>
          <a:prstGeom prst="rect">
            <a:avLst/>
          </a:prstGeom>
        </p:spPr>
        <p:txBody>
          <a:bodyPr wrap="square">
            <a:spAutoFit/>
          </a:bodyPr>
          <a:lstStyle/>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Chú thỏ con trong bài đọc được làm từ giấy và được trang trí bằng bút chì và bút màu. Đầu</a:t>
            </a:r>
            <a:r>
              <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 và thân</a:t>
            </a: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 thỏ được cắt thành hình chữ nhật Phần tai của thỏ con được cắt và gấp theo nét đứt của tờ giấy trắng. Đế của thỏ con được làm bằng giấy màu. Sau khi cắt, thỏ con sẽ được dán lần lượt các hình theo thứ tự từ đầu xuống thân và cuối cùng là đế. </a:t>
            </a:r>
          </a:p>
        </p:txBody>
      </p:sp>
    </p:spTree>
    <p:extLst>
      <p:ext uri="{BB962C8B-B14F-4D97-AF65-F5344CB8AC3E}">
        <p14:creationId xmlns:p14="http://schemas.microsoft.com/office/powerpoint/2010/main" val="35736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grpSp>
        <p:nvGrpSpPr>
          <p:cNvPr id="886" name="Google Shape;886;p43"/>
          <p:cNvGrpSpPr/>
          <p:nvPr/>
        </p:nvGrpSpPr>
        <p:grpSpPr>
          <a:xfrm>
            <a:off x="316032" y="3449529"/>
            <a:ext cx="1236274" cy="1197335"/>
            <a:chOff x="5781364" y="3850650"/>
            <a:chExt cx="743802" cy="720332"/>
          </a:xfrm>
        </p:grpSpPr>
        <p:sp>
          <p:nvSpPr>
            <p:cNvPr id="887" name="Google Shape;887;p43"/>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43"/>
          <p:cNvGrpSpPr/>
          <p:nvPr/>
        </p:nvGrpSpPr>
        <p:grpSpPr>
          <a:xfrm>
            <a:off x="7391447" y="193698"/>
            <a:ext cx="595915" cy="593655"/>
            <a:chOff x="8132822" y="4099298"/>
            <a:chExt cx="595915" cy="593655"/>
          </a:xfrm>
        </p:grpSpPr>
        <p:sp>
          <p:nvSpPr>
            <p:cNvPr id="899" name="Google Shape;899;p43"/>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43"/>
          <p:cNvSpPr/>
          <p:nvPr/>
        </p:nvSpPr>
        <p:spPr>
          <a:xfrm flipH="1">
            <a:off x="4437957" y="539298"/>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rot="-5608940">
            <a:off x="8005525" y="2198722"/>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p:cNvSpPr/>
          <p:nvPr/>
        </p:nvSpPr>
        <p:spPr>
          <a:xfrm>
            <a:off x="1263075" y="114960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p:cNvSpPr/>
          <p:nvPr/>
        </p:nvSpPr>
        <p:spPr>
          <a:xfrm rot="4808699" flipH="1">
            <a:off x="8038741" y="854624"/>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43"/>
          <p:cNvGrpSpPr/>
          <p:nvPr/>
        </p:nvGrpSpPr>
        <p:grpSpPr>
          <a:xfrm flipH="1">
            <a:off x="5778346" y="1366138"/>
            <a:ext cx="1946225" cy="2946373"/>
            <a:chOff x="2605093" y="3980559"/>
            <a:chExt cx="621087" cy="934585"/>
          </a:xfrm>
        </p:grpSpPr>
        <p:sp>
          <p:nvSpPr>
            <p:cNvPr id="913" name="Google Shape;913;p43"/>
            <p:cNvSpPr/>
            <p:nvPr/>
          </p:nvSpPr>
          <p:spPr>
            <a:xfrm>
              <a:off x="2605093" y="3980559"/>
              <a:ext cx="621087" cy="934585"/>
            </a:xfrm>
            <a:custGeom>
              <a:avLst/>
              <a:gdLst/>
              <a:ahLst/>
              <a:cxnLst/>
              <a:rect l="l" t="t" r="r" b="b"/>
              <a:pathLst>
                <a:path w="19344" h="29108" extrusionOk="0">
                  <a:moveTo>
                    <a:pt x="9931" y="1"/>
                  </a:moveTo>
                  <a:cubicBezTo>
                    <a:pt x="9619" y="1"/>
                    <a:pt x="9316" y="42"/>
                    <a:pt x="9031" y="125"/>
                  </a:cubicBezTo>
                  <a:cubicBezTo>
                    <a:pt x="8212" y="362"/>
                    <a:pt x="7568" y="944"/>
                    <a:pt x="7297" y="1678"/>
                  </a:cubicBezTo>
                  <a:cubicBezTo>
                    <a:pt x="7100" y="2215"/>
                    <a:pt x="7122" y="2780"/>
                    <a:pt x="7354" y="3293"/>
                  </a:cubicBezTo>
                  <a:cubicBezTo>
                    <a:pt x="6749" y="2706"/>
                    <a:pt x="6089" y="2226"/>
                    <a:pt x="5428" y="1882"/>
                  </a:cubicBezTo>
                  <a:cubicBezTo>
                    <a:pt x="4620" y="1463"/>
                    <a:pt x="3802" y="1254"/>
                    <a:pt x="3048" y="1254"/>
                  </a:cubicBezTo>
                  <a:cubicBezTo>
                    <a:pt x="2347" y="1254"/>
                    <a:pt x="1701" y="1435"/>
                    <a:pt x="1170" y="1797"/>
                  </a:cubicBezTo>
                  <a:cubicBezTo>
                    <a:pt x="537" y="2226"/>
                    <a:pt x="114" y="2909"/>
                    <a:pt x="23" y="3666"/>
                  </a:cubicBezTo>
                  <a:cubicBezTo>
                    <a:pt x="12" y="3723"/>
                    <a:pt x="7" y="3773"/>
                    <a:pt x="7" y="3830"/>
                  </a:cubicBezTo>
                  <a:cubicBezTo>
                    <a:pt x="1" y="3892"/>
                    <a:pt x="1" y="3954"/>
                    <a:pt x="1" y="4011"/>
                  </a:cubicBezTo>
                  <a:cubicBezTo>
                    <a:pt x="12" y="4869"/>
                    <a:pt x="453" y="6405"/>
                    <a:pt x="3282" y="7072"/>
                  </a:cubicBezTo>
                  <a:cubicBezTo>
                    <a:pt x="3457" y="7111"/>
                    <a:pt x="3615" y="7145"/>
                    <a:pt x="3756" y="7190"/>
                  </a:cubicBezTo>
                  <a:cubicBezTo>
                    <a:pt x="4090" y="7286"/>
                    <a:pt x="4332" y="7382"/>
                    <a:pt x="4524" y="7501"/>
                  </a:cubicBezTo>
                  <a:lnTo>
                    <a:pt x="4485" y="7608"/>
                  </a:lnTo>
                  <a:cubicBezTo>
                    <a:pt x="4236" y="8201"/>
                    <a:pt x="4061" y="8850"/>
                    <a:pt x="3960" y="9534"/>
                  </a:cubicBezTo>
                  <a:cubicBezTo>
                    <a:pt x="3926" y="9810"/>
                    <a:pt x="3903" y="10082"/>
                    <a:pt x="3903" y="10353"/>
                  </a:cubicBezTo>
                  <a:lnTo>
                    <a:pt x="3903" y="10386"/>
                  </a:lnTo>
                  <a:lnTo>
                    <a:pt x="3903" y="10392"/>
                  </a:lnTo>
                  <a:cubicBezTo>
                    <a:pt x="3734" y="10443"/>
                    <a:pt x="3581" y="10505"/>
                    <a:pt x="3429" y="10601"/>
                  </a:cubicBezTo>
                  <a:cubicBezTo>
                    <a:pt x="3389" y="10618"/>
                    <a:pt x="3355" y="10646"/>
                    <a:pt x="3316" y="10675"/>
                  </a:cubicBezTo>
                  <a:lnTo>
                    <a:pt x="3282" y="10703"/>
                  </a:lnTo>
                  <a:lnTo>
                    <a:pt x="3276" y="10703"/>
                  </a:lnTo>
                  <a:cubicBezTo>
                    <a:pt x="3090" y="10838"/>
                    <a:pt x="2937" y="11008"/>
                    <a:pt x="2808" y="11200"/>
                  </a:cubicBezTo>
                  <a:cubicBezTo>
                    <a:pt x="2762" y="11267"/>
                    <a:pt x="2717" y="11341"/>
                    <a:pt x="2683" y="11420"/>
                  </a:cubicBezTo>
                  <a:lnTo>
                    <a:pt x="2661" y="11459"/>
                  </a:lnTo>
                  <a:cubicBezTo>
                    <a:pt x="2655" y="11482"/>
                    <a:pt x="2638" y="11505"/>
                    <a:pt x="2633" y="11522"/>
                  </a:cubicBezTo>
                  <a:lnTo>
                    <a:pt x="2610" y="11572"/>
                  </a:lnTo>
                  <a:cubicBezTo>
                    <a:pt x="2435" y="12019"/>
                    <a:pt x="2339" y="12724"/>
                    <a:pt x="2830" y="13583"/>
                  </a:cubicBezTo>
                  <a:cubicBezTo>
                    <a:pt x="3017" y="13905"/>
                    <a:pt x="3683" y="14780"/>
                    <a:pt x="4276" y="15497"/>
                  </a:cubicBezTo>
                  <a:cubicBezTo>
                    <a:pt x="3988" y="16028"/>
                    <a:pt x="3762" y="16576"/>
                    <a:pt x="3610" y="17152"/>
                  </a:cubicBezTo>
                  <a:lnTo>
                    <a:pt x="3610" y="17163"/>
                  </a:lnTo>
                  <a:cubicBezTo>
                    <a:pt x="3581" y="17254"/>
                    <a:pt x="3559" y="17355"/>
                    <a:pt x="3536" y="17451"/>
                  </a:cubicBezTo>
                  <a:cubicBezTo>
                    <a:pt x="3418" y="17960"/>
                    <a:pt x="3361" y="18479"/>
                    <a:pt x="3361" y="18976"/>
                  </a:cubicBezTo>
                  <a:cubicBezTo>
                    <a:pt x="3361" y="19219"/>
                    <a:pt x="3372" y="19467"/>
                    <a:pt x="3401" y="19699"/>
                  </a:cubicBezTo>
                  <a:cubicBezTo>
                    <a:pt x="3332" y="19690"/>
                    <a:pt x="3263" y="19686"/>
                    <a:pt x="3195" y="19686"/>
                  </a:cubicBezTo>
                  <a:cubicBezTo>
                    <a:pt x="2577" y="19686"/>
                    <a:pt x="1989" y="20046"/>
                    <a:pt x="1735" y="20631"/>
                  </a:cubicBezTo>
                  <a:cubicBezTo>
                    <a:pt x="1729" y="20636"/>
                    <a:pt x="1729" y="20642"/>
                    <a:pt x="1723" y="20653"/>
                  </a:cubicBezTo>
                  <a:lnTo>
                    <a:pt x="1706" y="20682"/>
                  </a:lnTo>
                  <a:cubicBezTo>
                    <a:pt x="1701" y="20710"/>
                    <a:pt x="1689" y="20727"/>
                    <a:pt x="1678" y="20755"/>
                  </a:cubicBezTo>
                  <a:lnTo>
                    <a:pt x="1672" y="20783"/>
                  </a:lnTo>
                  <a:lnTo>
                    <a:pt x="1672" y="20795"/>
                  </a:lnTo>
                  <a:lnTo>
                    <a:pt x="1661" y="20828"/>
                  </a:lnTo>
                  <a:lnTo>
                    <a:pt x="1650" y="20857"/>
                  </a:lnTo>
                  <a:cubicBezTo>
                    <a:pt x="1560" y="21195"/>
                    <a:pt x="1582" y="21546"/>
                    <a:pt x="1718" y="21873"/>
                  </a:cubicBezTo>
                  <a:cubicBezTo>
                    <a:pt x="2113" y="22839"/>
                    <a:pt x="2915" y="23663"/>
                    <a:pt x="3982" y="24217"/>
                  </a:cubicBezTo>
                  <a:lnTo>
                    <a:pt x="3835" y="24341"/>
                  </a:lnTo>
                  <a:cubicBezTo>
                    <a:pt x="3739" y="24341"/>
                    <a:pt x="3649" y="24352"/>
                    <a:pt x="3559" y="24358"/>
                  </a:cubicBezTo>
                  <a:cubicBezTo>
                    <a:pt x="2909" y="24448"/>
                    <a:pt x="2373" y="24906"/>
                    <a:pt x="2203" y="25538"/>
                  </a:cubicBezTo>
                  <a:cubicBezTo>
                    <a:pt x="2147" y="25742"/>
                    <a:pt x="2130" y="25945"/>
                    <a:pt x="2153" y="26143"/>
                  </a:cubicBezTo>
                  <a:cubicBezTo>
                    <a:pt x="2141" y="26431"/>
                    <a:pt x="2215" y="26713"/>
                    <a:pt x="2373" y="26984"/>
                  </a:cubicBezTo>
                  <a:cubicBezTo>
                    <a:pt x="2858" y="27797"/>
                    <a:pt x="4248" y="28430"/>
                    <a:pt x="5343" y="28678"/>
                  </a:cubicBezTo>
                  <a:cubicBezTo>
                    <a:pt x="5360" y="28678"/>
                    <a:pt x="5366" y="28684"/>
                    <a:pt x="5377" y="28684"/>
                  </a:cubicBezTo>
                  <a:cubicBezTo>
                    <a:pt x="6840" y="28966"/>
                    <a:pt x="8483" y="29107"/>
                    <a:pt x="10273" y="29107"/>
                  </a:cubicBezTo>
                  <a:cubicBezTo>
                    <a:pt x="11770" y="29107"/>
                    <a:pt x="13108" y="29011"/>
                    <a:pt x="13984" y="28938"/>
                  </a:cubicBezTo>
                  <a:cubicBezTo>
                    <a:pt x="14735" y="28876"/>
                    <a:pt x="15616" y="28786"/>
                    <a:pt x="16519" y="28588"/>
                  </a:cubicBezTo>
                  <a:lnTo>
                    <a:pt x="16548" y="28577"/>
                  </a:lnTo>
                  <a:cubicBezTo>
                    <a:pt x="17005" y="28481"/>
                    <a:pt x="17688" y="28322"/>
                    <a:pt x="18219" y="27831"/>
                  </a:cubicBezTo>
                  <a:cubicBezTo>
                    <a:pt x="18671" y="27413"/>
                    <a:pt x="18903" y="26826"/>
                    <a:pt x="18857" y="26244"/>
                  </a:cubicBezTo>
                  <a:cubicBezTo>
                    <a:pt x="18886" y="25860"/>
                    <a:pt x="18801" y="25493"/>
                    <a:pt x="18603" y="25177"/>
                  </a:cubicBezTo>
                  <a:cubicBezTo>
                    <a:pt x="18332" y="24748"/>
                    <a:pt x="17897" y="24465"/>
                    <a:pt x="17366" y="24381"/>
                  </a:cubicBezTo>
                  <a:cubicBezTo>
                    <a:pt x="17248" y="24358"/>
                    <a:pt x="17135" y="24352"/>
                    <a:pt x="17011" y="24352"/>
                  </a:cubicBezTo>
                  <a:cubicBezTo>
                    <a:pt x="16971" y="24313"/>
                    <a:pt x="16937" y="24273"/>
                    <a:pt x="16886" y="24245"/>
                  </a:cubicBezTo>
                  <a:cubicBezTo>
                    <a:pt x="17965" y="23703"/>
                    <a:pt x="18784" y="22861"/>
                    <a:pt x="19185" y="21884"/>
                  </a:cubicBezTo>
                  <a:cubicBezTo>
                    <a:pt x="19309" y="21585"/>
                    <a:pt x="19343" y="21263"/>
                    <a:pt x="19270" y="20947"/>
                  </a:cubicBezTo>
                  <a:lnTo>
                    <a:pt x="19241" y="20902"/>
                  </a:lnTo>
                  <a:lnTo>
                    <a:pt x="19236" y="20834"/>
                  </a:lnTo>
                  <a:lnTo>
                    <a:pt x="19213" y="20800"/>
                  </a:lnTo>
                  <a:cubicBezTo>
                    <a:pt x="19207" y="20789"/>
                    <a:pt x="19207" y="20772"/>
                    <a:pt x="19202" y="20761"/>
                  </a:cubicBezTo>
                  <a:cubicBezTo>
                    <a:pt x="19196" y="20744"/>
                    <a:pt x="19196" y="20738"/>
                    <a:pt x="19185" y="20721"/>
                  </a:cubicBezTo>
                  <a:cubicBezTo>
                    <a:pt x="19179" y="20704"/>
                    <a:pt x="19174" y="20687"/>
                    <a:pt x="19168" y="20676"/>
                  </a:cubicBezTo>
                  <a:lnTo>
                    <a:pt x="19151" y="20636"/>
                  </a:lnTo>
                  <a:cubicBezTo>
                    <a:pt x="19151" y="20631"/>
                    <a:pt x="19145" y="20631"/>
                    <a:pt x="19145" y="20625"/>
                  </a:cubicBezTo>
                  <a:cubicBezTo>
                    <a:pt x="18880" y="20057"/>
                    <a:pt x="18303" y="19704"/>
                    <a:pt x="17692" y="19704"/>
                  </a:cubicBezTo>
                  <a:cubicBezTo>
                    <a:pt x="17677" y="19704"/>
                    <a:pt x="17663" y="19704"/>
                    <a:pt x="17649" y="19705"/>
                  </a:cubicBezTo>
                  <a:cubicBezTo>
                    <a:pt x="17677" y="19473"/>
                    <a:pt x="17688" y="19242"/>
                    <a:pt x="17688" y="18999"/>
                  </a:cubicBezTo>
                  <a:cubicBezTo>
                    <a:pt x="17688" y="18423"/>
                    <a:pt x="17615" y="17835"/>
                    <a:pt x="17457" y="17248"/>
                  </a:cubicBezTo>
                  <a:cubicBezTo>
                    <a:pt x="17446" y="17186"/>
                    <a:pt x="17423" y="17124"/>
                    <a:pt x="17400" y="17062"/>
                  </a:cubicBezTo>
                  <a:cubicBezTo>
                    <a:pt x="17316" y="16779"/>
                    <a:pt x="17220" y="16497"/>
                    <a:pt x="17107" y="16220"/>
                  </a:cubicBezTo>
                  <a:cubicBezTo>
                    <a:pt x="17033" y="16039"/>
                    <a:pt x="16949" y="15870"/>
                    <a:pt x="16858" y="15695"/>
                  </a:cubicBezTo>
                  <a:cubicBezTo>
                    <a:pt x="17429" y="14995"/>
                    <a:pt x="18208" y="13995"/>
                    <a:pt x="18468" y="13509"/>
                  </a:cubicBezTo>
                  <a:cubicBezTo>
                    <a:pt x="18671" y="13131"/>
                    <a:pt x="18869" y="12668"/>
                    <a:pt x="18829" y="12109"/>
                  </a:cubicBezTo>
                  <a:cubicBezTo>
                    <a:pt x="18812" y="11968"/>
                    <a:pt x="18790" y="11832"/>
                    <a:pt x="18750" y="11702"/>
                  </a:cubicBezTo>
                  <a:cubicBezTo>
                    <a:pt x="18733" y="11663"/>
                    <a:pt x="18727" y="11623"/>
                    <a:pt x="18716" y="11595"/>
                  </a:cubicBezTo>
                  <a:lnTo>
                    <a:pt x="18699" y="11567"/>
                  </a:lnTo>
                  <a:cubicBezTo>
                    <a:pt x="18699" y="11561"/>
                    <a:pt x="18694" y="11550"/>
                    <a:pt x="18694" y="11544"/>
                  </a:cubicBezTo>
                  <a:cubicBezTo>
                    <a:pt x="18547" y="11177"/>
                    <a:pt x="18293" y="10867"/>
                    <a:pt x="17942" y="10658"/>
                  </a:cubicBezTo>
                  <a:cubicBezTo>
                    <a:pt x="17903" y="10629"/>
                    <a:pt x="17858" y="10607"/>
                    <a:pt x="17824" y="10584"/>
                  </a:cubicBezTo>
                  <a:lnTo>
                    <a:pt x="17818" y="10584"/>
                  </a:lnTo>
                  <a:cubicBezTo>
                    <a:pt x="17523" y="10431"/>
                    <a:pt x="17185" y="10347"/>
                    <a:pt x="16836" y="10347"/>
                  </a:cubicBezTo>
                  <a:cubicBezTo>
                    <a:pt x="16824" y="10347"/>
                    <a:pt x="16813" y="10347"/>
                    <a:pt x="16802" y="10347"/>
                  </a:cubicBezTo>
                  <a:lnTo>
                    <a:pt x="16779" y="10262"/>
                  </a:lnTo>
                  <a:lnTo>
                    <a:pt x="16779" y="10245"/>
                  </a:lnTo>
                  <a:cubicBezTo>
                    <a:pt x="16757" y="10178"/>
                    <a:pt x="16740" y="10098"/>
                    <a:pt x="16711" y="10019"/>
                  </a:cubicBezTo>
                  <a:cubicBezTo>
                    <a:pt x="16711" y="10014"/>
                    <a:pt x="16700" y="9997"/>
                    <a:pt x="16694" y="9991"/>
                  </a:cubicBezTo>
                  <a:cubicBezTo>
                    <a:pt x="16689" y="9980"/>
                    <a:pt x="16683" y="9963"/>
                    <a:pt x="16672" y="9940"/>
                  </a:cubicBezTo>
                  <a:lnTo>
                    <a:pt x="16666" y="9923"/>
                  </a:lnTo>
                  <a:cubicBezTo>
                    <a:pt x="16661" y="9906"/>
                    <a:pt x="16655" y="9884"/>
                    <a:pt x="16644" y="9867"/>
                  </a:cubicBezTo>
                  <a:lnTo>
                    <a:pt x="16615" y="9794"/>
                  </a:lnTo>
                  <a:cubicBezTo>
                    <a:pt x="16610" y="9771"/>
                    <a:pt x="16604" y="9760"/>
                    <a:pt x="16587" y="9737"/>
                  </a:cubicBezTo>
                  <a:cubicBezTo>
                    <a:pt x="16581" y="9714"/>
                    <a:pt x="16570" y="9698"/>
                    <a:pt x="16553" y="9669"/>
                  </a:cubicBezTo>
                  <a:lnTo>
                    <a:pt x="16531" y="9630"/>
                  </a:lnTo>
                  <a:cubicBezTo>
                    <a:pt x="16514" y="9596"/>
                    <a:pt x="16497" y="9562"/>
                    <a:pt x="16474" y="9528"/>
                  </a:cubicBezTo>
                  <a:lnTo>
                    <a:pt x="16463" y="9500"/>
                  </a:lnTo>
                  <a:cubicBezTo>
                    <a:pt x="16440" y="9455"/>
                    <a:pt x="16412" y="9415"/>
                    <a:pt x="16378" y="9364"/>
                  </a:cubicBezTo>
                  <a:cubicBezTo>
                    <a:pt x="16373" y="9359"/>
                    <a:pt x="16361" y="9342"/>
                    <a:pt x="16361" y="9336"/>
                  </a:cubicBezTo>
                  <a:cubicBezTo>
                    <a:pt x="16344" y="9302"/>
                    <a:pt x="16316" y="9257"/>
                    <a:pt x="16277" y="9217"/>
                  </a:cubicBezTo>
                  <a:cubicBezTo>
                    <a:pt x="16271" y="9201"/>
                    <a:pt x="16265" y="9195"/>
                    <a:pt x="16260" y="9178"/>
                  </a:cubicBezTo>
                  <a:lnTo>
                    <a:pt x="16237" y="9144"/>
                  </a:lnTo>
                  <a:cubicBezTo>
                    <a:pt x="16220" y="9121"/>
                    <a:pt x="16209" y="9105"/>
                    <a:pt x="16192" y="9088"/>
                  </a:cubicBezTo>
                  <a:cubicBezTo>
                    <a:pt x="16118" y="8184"/>
                    <a:pt x="15819" y="7309"/>
                    <a:pt x="15333" y="6546"/>
                  </a:cubicBezTo>
                  <a:cubicBezTo>
                    <a:pt x="15367" y="5451"/>
                    <a:pt x="15130" y="4321"/>
                    <a:pt x="14633" y="3333"/>
                  </a:cubicBezTo>
                  <a:cubicBezTo>
                    <a:pt x="14040" y="2141"/>
                    <a:pt x="13142" y="1187"/>
                    <a:pt x="12030" y="577"/>
                  </a:cubicBezTo>
                  <a:cubicBezTo>
                    <a:pt x="11340" y="197"/>
                    <a:pt x="10613" y="1"/>
                    <a:pt x="9931"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2787337" y="4459192"/>
              <a:ext cx="311186" cy="113982"/>
            </a:xfrm>
            <a:custGeom>
              <a:avLst/>
              <a:gdLst/>
              <a:ahLst/>
              <a:cxnLst/>
              <a:rect l="l" t="t" r="r" b="b"/>
              <a:pathLst>
                <a:path w="9692" h="3550" extrusionOk="0">
                  <a:moveTo>
                    <a:pt x="7389" y="1"/>
                  </a:moveTo>
                  <a:cubicBezTo>
                    <a:pt x="7369" y="1"/>
                    <a:pt x="7347" y="5"/>
                    <a:pt x="7325" y="14"/>
                  </a:cubicBezTo>
                  <a:lnTo>
                    <a:pt x="6416" y="308"/>
                  </a:lnTo>
                  <a:cubicBezTo>
                    <a:pt x="6391" y="319"/>
                    <a:pt x="6363" y="323"/>
                    <a:pt x="6338" y="323"/>
                  </a:cubicBezTo>
                  <a:cubicBezTo>
                    <a:pt x="6324" y="323"/>
                    <a:pt x="6310" y="321"/>
                    <a:pt x="6297" y="319"/>
                  </a:cubicBezTo>
                  <a:lnTo>
                    <a:pt x="5264" y="48"/>
                  </a:lnTo>
                  <a:cubicBezTo>
                    <a:pt x="5247" y="45"/>
                    <a:pt x="5230" y="44"/>
                    <a:pt x="5213" y="44"/>
                  </a:cubicBezTo>
                  <a:cubicBezTo>
                    <a:pt x="5196" y="44"/>
                    <a:pt x="5179" y="45"/>
                    <a:pt x="5162" y="48"/>
                  </a:cubicBezTo>
                  <a:lnTo>
                    <a:pt x="4016" y="336"/>
                  </a:lnTo>
                  <a:cubicBezTo>
                    <a:pt x="3999" y="342"/>
                    <a:pt x="3983" y="345"/>
                    <a:pt x="3968" y="345"/>
                  </a:cubicBezTo>
                  <a:cubicBezTo>
                    <a:pt x="3952" y="345"/>
                    <a:pt x="3937" y="342"/>
                    <a:pt x="3920" y="336"/>
                  </a:cubicBezTo>
                  <a:lnTo>
                    <a:pt x="2762" y="76"/>
                  </a:lnTo>
                  <a:cubicBezTo>
                    <a:pt x="2745" y="72"/>
                    <a:pt x="2730" y="70"/>
                    <a:pt x="2714" y="70"/>
                  </a:cubicBezTo>
                  <a:cubicBezTo>
                    <a:pt x="2694" y="70"/>
                    <a:pt x="2674" y="73"/>
                    <a:pt x="2655" y="76"/>
                  </a:cubicBezTo>
                  <a:lnTo>
                    <a:pt x="1621" y="381"/>
                  </a:lnTo>
                  <a:cubicBezTo>
                    <a:pt x="1593" y="387"/>
                    <a:pt x="1565" y="387"/>
                    <a:pt x="1537" y="387"/>
                  </a:cubicBezTo>
                  <a:lnTo>
                    <a:pt x="672" y="291"/>
                  </a:lnTo>
                  <a:cubicBezTo>
                    <a:pt x="662" y="289"/>
                    <a:pt x="651" y="287"/>
                    <a:pt x="640" y="287"/>
                  </a:cubicBezTo>
                  <a:cubicBezTo>
                    <a:pt x="600" y="287"/>
                    <a:pt x="562" y="303"/>
                    <a:pt x="531" y="325"/>
                  </a:cubicBezTo>
                  <a:lnTo>
                    <a:pt x="0" y="692"/>
                  </a:lnTo>
                  <a:cubicBezTo>
                    <a:pt x="488" y="2424"/>
                    <a:pt x="2848" y="3549"/>
                    <a:pt x="5143" y="3549"/>
                  </a:cubicBezTo>
                  <a:cubicBezTo>
                    <a:pt x="7126" y="3549"/>
                    <a:pt x="9060" y="2708"/>
                    <a:pt x="9691" y="692"/>
                  </a:cubicBezTo>
                  <a:lnTo>
                    <a:pt x="9025" y="71"/>
                  </a:lnTo>
                  <a:cubicBezTo>
                    <a:pt x="8992" y="33"/>
                    <a:pt x="8940" y="11"/>
                    <a:pt x="8888" y="11"/>
                  </a:cubicBezTo>
                  <a:cubicBezTo>
                    <a:pt x="8869" y="11"/>
                    <a:pt x="8851" y="14"/>
                    <a:pt x="8833" y="20"/>
                  </a:cubicBezTo>
                  <a:lnTo>
                    <a:pt x="8257" y="184"/>
                  </a:lnTo>
                  <a:cubicBezTo>
                    <a:pt x="8240" y="187"/>
                    <a:pt x="8223" y="188"/>
                    <a:pt x="8206" y="188"/>
                  </a:cubicBezTo>
                  <a:cubicBezTo>
                    <a:pt x="8189" y="188"/>
                    <a:pt x="8172" y="187"/>
                    <a:pt x="8155" y="184"/>
                  </a:cubicBezTo>
                  <a:lnTo>
                    <a:pt x="7438" y="9"/>
                  </a:lnTo>
                  <a:cubicBezTo>
                    <a:pt x="7423" y="4"/>
                    <a:pt x="7406" y="1"/>
                    <a:pt x="7389" y="1"/>
                  </a:cubicBezTo>
                  <a:close/>
                </a:path>
              </a:pathLst>
            </a:custGeom>
            <a:solidFill>
              <a:srgbClr val="26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2641921" y="4019666"/>
              <a:ext cx="543259" cy="711663"/>
            </a:xfrm>
            <a:custGeom>
              <a:avLst/>
              <a:gdLst/>
              <a:ahLst/>
              <a:cxnLst/>
              <a:rect l="l" t="t" r="r" b="b"/>
              <a:pathLst>
                <a:path w="16920" h="22165" extrusionOk="0">
                  <a:moveTo>
                    <a:pt x="8800" y="1"/>
                  </a:moveTo>
                  <a:cubicBezTo>
                    <a:pt x="8610" y="1"/>
                    <a:pt x="8422" y="24"/>
                    <a:pt x="8240" y="76"/>
                  </a:cubicBezTo>
                  <a:cubicBezTo>
                    <a:pt x="7494" y="297"/>
                    <a:pt x="6969" y="1036"/>
                    <a:pt x="7460" y="1759"/>
                  </a:cubicBezTo>
                  <a:cubicBezTo>
                    <a:pt x="7686" y="2092"/>
                    <a:pt x="8036" y="2318"/>
                    <a:pt x="8398" y="2499"/>
                  </a:cubicBezTo>
                  <a:cubicBezTo>
                    <a:pt x="9166" y="2894"/>
                    <a:pt x="10103" y="3228"/>
                    <a:pt x="10555" y="4024"/>
                  </a:cubicBezTo>
                  <a:cubicBezTo>
                    <a:pt x="10135" y="3902"/>
                    <a:pt x="9689" y="3839"/>
                    <a:pt x="9221" y="3839"/>
                  </a:cubicBezTo>
                  <a:cubicBezTo>
                    <a:pt x="9148" y="3839"/>
                    <a:pt x="9076" y="3840"/>
                    <a:pt x="9002" y="3843"/>
                  </a:cubicBezTo>
                  <a:cubicBezTo>
                    <a:pt x="8082" y="3883"/>
                    <a:pt x="7291" y="4092"/>
                    <a:pt x="6625" y="4447"/>
                  </a:cubicBezTo>
                  <a:cubicBezTo>
                    <a:pt x="5105" y="2233"/>
                    <a:pt x="3277" y="1252"/>
                    <a:pt x="1921" y="1252"/>
                  </a:cubicBezTo>
                  <a:cubicBezTo>
                    <a:pt x="1458" y="1252"/>
                    <a:pt x="1051" y="1366"/>
                    <a:pt x="729" y="1584"/>
                  </a:cubicBezTo>
                  <a:cubicBezTo>
                    <a:pt x="390" y="1816"/>
                    <a:pt x="164" y="2183"/>
                    <a:pt x="108" y="2584"/>
                  </a:cubicBezTo>
                  <a:cubicBezTo>
                    <a:pt x="0" y="3403"/>
                    <a:pt x="633" y="4210"/>
                    <a:pt x="2434" y="4634"/>
                  </a:cubicBezTo>
                  <a:cubicBezTo>
                    <a:pt x="3744" y="4933"/>
                    <a:pt x="4411" y="5300"/>
                    <a:pt x="4908" y="6034"/>
                  </a:cubicBezTo>
                  <a:cubicBezTo>
                    <a:pt x="4467" y="6734"/>
                    <a:pt x="4185" y="7570"/>
                    <a:pt x="4055" y="8463"/>
                  </a:cubicBezTo>
                  <a:cubicBezTo>
                    <a:pt x="4016" y="8773"/>
                    <a:pt x="3999" y="9072"/>
                    <a:pt x="4021" y="9349"/>
                  </a:cubicBezTo>
                  <a:cubicBezTo>
                    <a:pt x="4049" y="9835"/>
                    <a:pt x="4168" y="10281"/>
                    <a:pt x="4360" y="10676"/>
                  </a:cubicBezTo>
                  <a:lnTo>
                    <a:pt x="4337" y="10665"/>
                  </a:lnTo>
                  <a:cubicBezTo>
                    <a:pt x="4054" y="10499"/>
                    <a:pt x="3672" y="10310"/>
                    <a:pt x="3326" y="10310"/>
                  </a:cubicBezTo>
                  <a:cubicBezTo>
                    <a:pt x="3190" y="10310"/>
                    <a:pt x="3059" y="10339"/>
                    <a:pt x="2943" y="10411"/>
                  </a:cubicBezTo>
                  <a:cubicBezTo>
                    <a:pt x="2926" y="10422"/>
                    <a:pt x="2914" y="10428"/>
                    <a:pt x="2903" y="10439"/>
                  </a:cubicBezTo>
                  <a:cubicBezTo>
                    <a:pt x="2835" y="10490"/>
                    <a:pt x="2773" y="10552"/>
                    <a:pt x="2717" y="10648"/>
                  </a:cubicBezTo>
                  <a:cubicBezTo>
                    <a:pt x="2694" y="10682"/>
                    <a:pt x="2671" y="10710"/>
                    <a:pt x="2660" y="10744"/>
                  </a:cubicBezTo>
                  <a:cubicBezTo>
                    <a:pt x="2649" y="10750"/>
                    <a:pt x="2649" y="10767"/>
                    <a:pt x="2643" y="10772"/>
                  </a:cubicBezTo>
                  <a:cubicBezTo>
                    <a:pt x="2519" y="11077"/>
                    <a:pt x="2592" y="11410"/>
                    <a:pt x="2779" y="11738"/>
                  </a:cubicBezTo>
                  <a:cubicBezTo>
                    <a:pt x="2982" y="12094"/>
                    <a:pt x="4569" y="14133"/>
                    <a:pt x="5213" y="14720"/>
                  </a:cubicBezTo>
                  <a:cubicBezTo>
                    <a:pt x="5128" y="15126"/>
                    <a:pt x="5089" y="15539"/>
                    <a:pt x="5089" y="15957"/>
                  </a:cubicBezTo>
                  <a:cubicBezTo>
                    <a:pt x="5089" y="16228"/>
                    <a:pt x="5105" y="16499"/>
                    <a:pt x="5145" y="16753"/>
                  </a:cubicBezTo>
                  <a:cubicBezTo>
                    <a:pt x="4552" y="18216"/>
                    <a:pt x="4157" y="19130"/>
                    <a:pt x="3790" y="20124"/>
                  </a:cubicBezTo>
                  <a:cubicBezTo>
                    <a:pt x="3769" y="20186"/>
                    <a:pt x="3706" y="20227"/>
                    <a:pt x="3643" y="20227"/>
                  </a:cubicBezTo>
                  <a:cubicBezTo>
                    <a:pt x="3620" y="20227"/>
                    <a:pt x="3596" y="20221"/>
                    <a:pt x="3575" y="20209"/>
                  </a:cubicBezTo>
                  <a:cubicBezTo>
                    <a:pt x="3101" y="19972"/>
                    <a:pt x="2564" y="19780"/>
                    <a:pt x="2129" y="19695"/>
                  </a:cubicBezTo>
                  <a:cubicBezTo>
                    <a:pt x="2106" y="19691"/>
                    <a:pt x="2083" y="19689"/>
                    <a:pt x="2061" y="19689"/>
                  </a:cubicBezTo>
                  <a:cubicBezTo>
                    <a:pt x="1905" y="19689"/>
                    <a:pt x="1776" y="19787"/>
                    <a:pt x="1717" y="19915"/>
                  </a:cubicBezTo>
                  <a:cubicBezTo>
                    <a:pt x="1711" y="19921"/>
                    <a:pt x="1711" y="19938"/>
                    <a:pt x="1711" y="19944"/>
                  </a:cubicBezTo>
                  <a:cubicBezTo>
                    <a:pt x="1689" y="20011"/>
                    <a:pt x="1689" y="20096"/>
                    <a:pt x="1728" y="20175"/>
                  </a:cubicBezTo>
                  <a:cubicBezTo>
                    <a:pt x="2084" y="21056"/>
                    <a:pt x="2931" y="21745"/>
                    <a:pt x="3920" y="22112"/>
                  </a:cubicBezTo>
                  <a:cubicBezTo>
                    <a:pt x="4017" y="22147"/>
                    <a:pt x="4120" y="22165"/>
                    <a:pt x="4222" y="22165"/>
                  </a:cubicBezTo>
                  <a:cubicBezTo>
                    <a:pt x="4415" y="22165"/>
                    <a:pt x="4606" y="22102"/>
                    <a:pt x="4761" y="21977"/>
                  </a:cubicBezTo>
                  <a:lnTo>
                    <a:pt x="7336" y="19865"/>
                  </a:lnTo>
                  <a:cubicBezTo>
                    <a:pt x="7986" y="20192"/>
                    <a:pt x="8731" y="20367"/>
                    <a:pt x="9527" y="20367"/>
                  </a:cubicBezTo>
                  <a:cubicBezTo>
                    <a:pt x="10228" y="20367"/>
                    <a:pt x="10888" y="20232"/>
                    <a:pt x="11476" y="19977"/>
                  </a:cubicBezTo>
                  <a:lnTo>
                    <a:pt x="13870" y="21977"/>
                  </a:lnTo>
                  <a:cubicBezTo>
                    <a:pt x="14025" y="22102"/>
                    <a:pt x="14214" y="22165"/>
                    <a:pt x="14405" y="22165"/>
                  </a:cubicBezTo>
                  <a:cubicBezTo>
                    <a:pt x="14506" y="22165"/>
                    <a:pt x="14608" y="22147"/>
                    <a:pt x="14706" y="22112"/>
                  </a:cubicBezTo>
                  <a:cubicBezTo>
                    <a:pt x="15694" y="21745"/>
                    <a:pt x="16541" y="21056"/>
                    <a:pt x="16903" y="20175"/>
                  </a:cubicBezTo>
                  <a:cubicBezTo>
                    <a:pt x="16920" y="20136"/>
                    <a:pt x="16920" y="20057"/>
                    <a:pt x="16897" y="19983"/>
                  </a:cubicBezTo>
                  <a:cubicBezTo>
                    <a:pt x="16891" y="19972"/>
                    <a:pt x="16891" y="19955"/>
                    <a:pt x="16880" y="19944"/>
                  </a:cubicBezTo>
                  <a:cubicBezTo>
                    <a:pt x="16826" y="19816"/>
                    <a:pt x="16695" y="19722"/>
                    <a:pt x="16547" y="19722"/>
                  </a:cubicBezTo>
                  <a:cubicBezTo>
                    <a:pt x="16525" y="19722"/>
                    <a:pt x="16502" y="19725"/>
                    <a:pt x="16479" y="19729"/>
                  </a:cubicBezTo>
                  <a:cubicBezTo>
                    <a:pt x="16044" y="19825"/>
                    <a:pt x="15508" y="20006"/>
                    <a:pt x="15034" y="20249"/>
                  </a:cubicBezTo>
                  <a:cubicBezTo>
                    <a:pt x="15011" y="20259"/>
                    <a:pt x="14987" y="20264"/>
                    <a:pt x="14964" y="20264"/>
                  </a:cubicBezTo>
                  <a:cubicBezTo>
                    <a:pt x="14900" y="20264"/>
                    <a:pt x="14840" y="20226"/>
                    <a:pt x="14819" y="20164"/>
                  </a:cubicBezTo>
                  <a:cubicBezTo>
                    <a:pt x="14474" y="19181"/>
                    <a:pt x="14186" y="17662"/>
                    <a:pt x="13932" y="16408"/>
                  </a:cubicBezTo>
                  <a:cubicBezTo>
                    <a:pt x="13938" y="16273"/>
                    <a:pt x="13944" y="16132"/>
                    <a:pt x="13944" y="15990"/>
                  </a:cubicBezTo>
                  <a:cubicBezTo>
                    <a:pt x="13944" y="15578"/>
                    <a:pt x="13904" y="15160"/>
                    <a:pt x="13819" y="14754"/>
                  </a:cubicBezTo>
                  <a:cubicBezTo>
                    <a:pt x="14305" y="14308"/>
                    <a:pt x="15920" y="12275"/>
                    <a:pt x="16231" y="11699"/>
                  </a:cubicBezTo>
                  <a:cubicBezTo>
                    <a:pt x="16344" y="11478"/>
                    <a:pt x="16468" y="11230"/>
                    <a:pt x="16451" y="10976"/>
                  </a:cubicBezTo>
                  <a:cubicBezTo>
                    <a:pt x="16445" y="10919"/>
                    <a:pt x="16440" y="10868"/>
                    <a:pt x="16423" y="10823"/>
                  </a:cubicBezTo>
                  <a:cubicBezTo>
                    <a:pt x="16417" y="10806"/>
                    <a:pt x="16417" y="10795"/>
                    <a:pt x="16411" y="10778"/>
                  </a:cubicBezTo>
                  <a:cubicBezTo>
                    <a:pt x="16361" y="10637"/>
                    <a:pt x="16270" y="10541"/>
                    <a:pt x="16157" y="10467"/>
                  </a:cubicBezTo>
                  <a:lnTo>
                    <a:pt x="16112" y="10445"/>
                  </a:lnTo>
                  <a:cubicBezTo>
                    <a:pt x="15984" y="10377"/>
                    <a:pt x="15826" y="10345"/>
                    <a:pt x="15669" y="10345"/>
                  </a:cubicBezTo>
                  <a:cubicBezTo>
                    <a:pt x="15578" y="10345"/>
                    <a:pt x="15486" y="10356"/>
                    <a:pt x="15401" y="10377"/>
                  </a:cubicBezTo>
                  <a:cubicBezTo>
                    <a:pt x="14960" y="10490"/>
                    <a:pt x="14604" y="10772"/>
                    <a:pt x="14215" y="10981"/>
                  </a:cubicBezTo>
                  <a:cubicBezTo>
                    <a:pt x="14277" y="10868"/>
                    <a:pt x="14328" y="10755"/>
                    <a:pt x="14378" y="10637"/>
                  </a:cubicBezTo>
                  <a:cubicBezTo>
                    <a:pt x="14384" y="10626"/>
                    <a:pt x="14384" y="10614"/>
                    <a:pt x="14390" y="10603"/>
                  </a:cubicBezTo>
                  <a:cubicBezTo>
                    <a:pt x="14390" y="10597"/>
                    <a:pt x="14395" y="10586"/>
                    <a:pt x="14395" y="10580"/>
                  </a:cubicBezTo>
                  <a:cubicBezTo>
                    <a:pt x="14407" y="10569"/>
                    <a:pt x="14407" y="10552"/>
                    <a:pt x="14412" y="10541"/>
                  </a:cubicBezTo>
                  <a:cubicBezTo>
                    <a:pt x="14435" y="10467"/>
                    <a:pt x="14452" y="10400"/>
                    <a:pt x="14469" y="10321"/>
                  </a:cubicBezTo>
                  <a:cubicBezTo>
                    <a:pt x="14469" y="10304"/>
                    <a:pt x="14474" y="10298"/>
                    <a:pt x="14474" y="10287"/>
                  </a:cubicBezTo>
                  <a:lnTo>
                    <a:pt x="14497" y="10179"/>
                  </a:lnTo>
                  <a:cubicBezTo>
                    <a:pt x="14497" y="10162"/>
                    <a:pt x="14503" y="10151"/>
                    <a:pt x="14503" y="10140"/>
                  </a:cubicBezTo>
                  <a:cubicBezTo>
                    <a:pt x="14508" y="10100"/>
                    <a:pt x="14508" y="10066"/>
                    <a:pt x="14520" y="10038"/>
                  </a:cubicBezTo>
                  <a:cubicBezTo>
                    <a:pt x="14531" y="9880"/>
                    <a:pt x="14525" y="9733"/>
                    <a:pt x="14503" y="9581"/>
                  </a:cubicBezTo>
                  <a:lnTo>
                    <a:pt x="14503" y="9564"/>
                  </a:lnTo>
                  <a:lnTo>
                    <a:pt x="14480" y="9457"/>
                  </a:lnTo>
                  <a:cubicBezTo>
                    <a:pt x="14480" y="9451"/>
                    <a:pt x="14480" y="9445"/>
                    <a:pt x="14474" y="9440"/>
                  </a:cubicBezTo>
                  <a:cubicBezTo>
                    <a:pt x="14463" y="9372"/>
                    <a:pt x="14446" y="9315"/>
                    <a:pt x="14424" y="9253"/>
                  </a:cubicBezTo>
                  <a:cubicBezTo>
                    <a:pt x="14412" y="9208"/>
                    <a:pt x="14390" y="9163"/>
                    <a:pt x="14378" y="9112"/>
                  </a:cubicBezTo>
                  <a:cubicBezTo>
                    <a:pt x="14367" y="9095"/>
                    <a:pt x="14361" y="9078"/>
                    <a:pt x="14356" y="9056"/>
                  </a:cubicBezTo>
                  <a:cubicBezTo>
                    <a:pt x="14356" y="9050"/>
                    <a:pt x="14350" y="9044"/>
                    <a:pt x="14339" y="9027"/>
                  </a:cubicBezTo>
                  <a:cubicBezTo>
                    <a:pt x="14333" y="9010"/>
                    <a:pt x="14322" y="8988"/>
                    <a:pt x="14305" y="8965"/>
                  </a:cubicBezTo>
                  <a:cubicBezTo>
                    <a:pt x="14294" y="8937"/>
                    <a:pt x="14277" y="8914"/>
                    <a:pt x="14265" y="8886"/>
                  </a:cubicBezTo>
                  <a:cubicBezTo>
                    <a:pt x="14209" y="8784"/>
                    <a:pt x="14136" y="8683"/>
                    <a:pt x="14057" y="8587"/>
                  </a:cubicBezTo>
                  <a:cubicBezTo>
                    <a:pt x="13994" y="8508"/>
                    <a:pt x="13944" y="8423"/>
                    <a:pt x="13910" y="8333"/>
                  </a:cubicBezTo>
                  <a:cubicBezTo>
                    <a:pt x="13904" y="8316"/>
                    <a:pt x="13898" y="8304"/>
                    <a:pt x="13898" y="8288"/>
                  </a:cubicBezTo>
                  <a:cubicBezTo>
                    <a:pt x="13859" y="8192"/>
                    <a:pt x="13842" y="8090"/>
                    <a:pt x="13831" y="7994"/>
                  </a:cubicBezTo>
                  <a:cubicBezTo>
                    <a:pt x="13763" y="7124"/>
                    <a:pt x="13447" y="6328"/>
                    <a:pt x="12938" y="5662"/>
                  </a:cubicBezTo>
                  <a:cubicBezTo>
                    <a:pt x="13170" y="3600"/>
                    <a:pt x="12136" y="1432"/>
                    <a:pt x="10301" y="426"/>
                  </a:cubicBezTo>
                  <a:cubicBezTo>
                    <a:pt x="9861" y="181"/>
                    <a:pt x="9326" y="1"/>
                    <a:pt x="8800"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2854250" y="4455821"/>
              <a:ext cx="204364" cy="205841"/>
            </a:xfrm>
            <a:custGeom>
              <a:avLst/>
              <a:gdLst/>
              <a:ahLst/>
              <a:cxnLst/>
              <a:rect l="l" t="t" r="r" b="b"/>
              <a:pathLst>
                <a:path w="6365" h="6411" extrusionOk="0">
                  <a:moveTo>
                    <a:pt x="3180" y="1"/>
                  </a:moveTo>
                  <a:cubicBezTo>
                    <a:pt x="1423" y="1"/>
                    <a:pt x="0" y="1825"/>
                    <a:pt x="0" y="3598"/>
                  </a:cubicBezTo>
                  <a:cubicBezTo>
                    <a:pt x="0" y="5371"/>
                    <a:pt x="1423" y="6410"/>
                    <a:pt x="3180" y="6410"/>
                  </a:cubicBezTo>
                  <a:cubicBezTo>
                    <a:pt x="4942" y="6410"/>
                    <a:pt x="6365" y="5371"/>
                    <a:pt x="6365" y="3598"/>
                  </a:cubicBezTo>
                  <a:cubicBezTo>
                    <a:pt x="6365" y="1825"/>
                    <a:pt x="4942" y="1"/>
                    <a:pt x="3180"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p:cNvSpPr/>
            <p:nvPr/>
          </p:nvSpPr>
          <p:spPr>
            <a:xfrm>
              <a:off x="2808175" y="4435208"/>
              <a:ext cx="21994" cy="58789"/>
            </a:xfrm>
            <a:custGeom>
              <a:avLst/>
              <a:gdLst/>
              <a:ahLst/>
              <a:cxnLst/>
              <a:rect l="l" t="t" r="r" b="b"/>
              <a:pathLst>
                <a:path w="685" h="1831" extrusionOk="0">
                  <a:moveTo>
                    <a:pt x="654" y="1"/>
                  </a:moveTo>
                  <a:cubicBezTo>
                    <a:pt x="647" y="1"/>
                    <a:pt x="640" y="4"/>
                    <a:pt x="633" y="10"/>
                  </a:cubicBezTo>
                  <a:cubicBezTo>
                    <a:pt x="464" y="281"/>
                    <a:pt x="340" y="575"/>
                    <a:pt x="232" y="880"/>
                  </a:cubicBezTo>
                  <a:cubicBezTo>
                    <a:pt x="136" y="1185"/>
                    <a:pt x="40" y="1495"/>
                    <a:pt x="7" y="1812"/>
                  </a:cubicBezTo>
                  <a:cubicBezTo>
                    <a:pt x="1" y="1817"/>
                    <a:pt x="7" y="1829"/>
                    <a:pt x="23" y="1829"/>
                  </a:cubicBezTo>
                  <a:cubicBezTo>
                    <a:pt x="25" y="1830"/>
                    <a:pt x="27" y="1831"/>
                    <a:pt x="28" y="1831"/>
                  </a:cubicBezTo>
                  <a:cubicBezTo>
                    <a:pt x="32" y="1831"/>
                    <a:pt x="35" y="1826"/>
                    <a:pt x="35" y="1817"/>
                  </a:cubicBezTo>
                  <a:cubicBezTo>
                    <a:pt x="40" y="1783"/>
                    <a:pt x="57" y="1744"/>
                    <a:pt x="63" y="1704"/>
                  </a:cubicBezTo>
                  <a:lnTo>
                    <a:pt x="97" y="1591"/>
                  </a:lnTo>
                  <a:cubicBezTo>
                    <a:pt x="165" y="1366"/>
                    <a:pt x="232" y="1140"/>
                    <a:pt x="317" y="914"/>
                  </a:cubicBezTo>
                  <a:cubicBezTo>
                    <a:pt x="419" y="654"/>
                    <a:pt x="515" y="394"/>
                    <a:pt x="633" y="146"/>
                  </a:cubicBezTo>
                  <a:cubicBezTo>
                    <a:pt x="650" y="112"/>
                    <a:pt x="673" y="78"/>
                    <a:pt x="684" y="38"/>
                  </a:cubicBezTo>
                  <a:cubicBezTo>
                    <a:pt x="684" y="27"/>
                    <a:pt x="684" y="10"/>
                    <a:pt x="673" y="5"/>
                  </a:cubicBezTo>
                  <a:cubicBezTo>
                    <a:pt x="666" y="2"/>
                    <a:pt x="660" y="1"/>
                    <a:pt x="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p:cNvSpPr/>
            <p:nvPr/>
          </p:nvSpPr>
          <p:spPr>
            <a:xfrm>
              <a:off x="3060608" y="4429685"/>
              <a:ext cx="21223" cy="47583"/>
            </a:xfrm>
            <a:custGeom>
              <a:avLst/>
              <a:gdLst/>
              <a:ahLst/>
              <a:cxnLst/>
              <a:rect l="l" t="t" r="r" b="b"/>
              <a:pathLst>
                <a:path w="661" h="1482" extrusionOk="0">
                  <a:moveTo>
                    <a:pt x="44" y="1"/>
                  </a:moveTo>
                  <a:cubicBezTo>
                    <a:pt x="38" y="1"/>
                    <a:pt x="29" y="2"/>
                    <a:pt x="17" y="7"/>
                  </a:cubicBezTo>
                  <a:cubicBezTo>
                    <a:pt x="11" y="13"/>
                    <a:pt x="0" y="30"/>
                    <a:pt x="11" y="35"/>
                  </a:cubicBezTo>
                  <a:cubicBezTo>
                    <a:pt x="124" y="278"/>
                    <a:pt x="237" y="510"/>
                    <a:pt x="333" y="747"/>
                  </a:cubicBezTo>
                  <a:cubicBezTo>
                    <a:pt x="440" y="990"/>
                    <a:pt x="531" y="1227"/>
                    <a:pt x="621" y="1475"/>
                  </a:cubicBezTo>
                  <a:cubicBezTo>
                    <a:pt x="633" y="1481"/>
                    <a:pt x="638" y="1481"/>
                    <a:pt x="644" y="1481"/>
                  </a:cubicBezTo>
                  <a:cubicBezTo>
                    <a:pt x="649" y="1475"/>
                    <a:pt x="661" y="1470"/>
                    <a:pt x="661" y="1464"/>
                  </a:cubicBezTo>
                  <a:cubicBezTo>
                    <a:pt x="610" y="1199"/>
                    <a:pt x="525" y="956"/>
                    <a:pt x="424" y="707"/>
                  </a:cubicBezTo>
                  <a:cubicBezTo>
                    <a:pt x="328" y="465"/>
                    <a:pt x="209" y="227"/>
                    <a:pt x="56" y="7"/>
                  </a:cubicBezTo>
                  <a:cubicBezTo>
                    <a:pt x="56" y="4"/>
                    <a:pt x="53"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2734392" y="4354841"/>
              <a:ext cx="15636" cy="10531"/>
            </a:xfrm>
            <a:custGeom>
              <a:avLst/>
              <a:gdLst/>
              <a:ahLst/>
              <a:cxnLst/>
              <a:rect l="l" t="t" r="r" b="b"/>
              <a:pathLst>
                <a:path w="487" h="328" extrusionOk="0">
                  <a:moveTo>
                    <a:pt x="40" y="0"/>
                  </a:moveTo>
                  <a:cubicBezTo>
                    <a:pt x="34" y="17"/>
                    <a:pt x="17" y="23"/>
                    <a:pt x="0" y="28"/>
                  </a:cubicBezTo>
                  <a:cubicBezTo>
                    <a:pt x="40" y="57"/>
                    <a:pt x="74" y="79"/>
                    <a:pt x="108" y="102"/>
                  </a:cubicBezTo>
                  <a:lnTo>
                    <a:pt x="226" y="181"/>
                  </a:lnTo>
                  <a:lnTo>
                    <a:pt x="351" y="254"/>
                  </a:lnTo>
                  <a:cubicBezTo>
                    <a:pt x="390" y="277"/>
                    <a:pt x="435" y="305"/>
                    <a:pt x="486" y="328"/>
                  </a:cubicBezTo>
                  <a:cubicBezTo>
                    <a:pt x="464" y="277"/>
                    <a:pt x="435" y="237"/>
                    <a:pt x="390" y="192"/>
                  </a:cubicBezTo>
                  <a:cubicBezTo>
                    <a:pt x="356" y="158"/>
                    <a:pt x="317" y="130"/>
                    <a:pt x="272" y="102"/>
                  </a:cubicBezTo>
                  <a:cubicBezTo>
                    <a:pt x="226" y="74"/>
                    <a:pt x="187" y="45"/>
                    <a:pt x="136" y="28"/>
                  </a:cubicBezTo>
                  <a:cubicBezTo>
                    <a:pt x="108" y="17"/>
                    <a:pt x="74" y="11"/>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2726044" y="4365533"/>
              <a:ext cx="12715" cy="12907"/>
            </a:xfrm>
            <a:custGeom>
              <a:avLst/>
              <a:gdLst/>
              <a:ahLst/>
              <a:cxnLst/>
              <a:rect l="l" t="t" r="r" b="b"/>
              <a:pathLst>
                <a:path w="396" h="402" extrusionOk="0">
                  <a:moveTo>
                    <a:pt x="18" y="0"/>
                  </a:moveTo>
                  <a:cubicBezTo>
                    <a:pt x="12" y="6"/>
                    <a:pt x="12" y="23"/>
                    <a:pt x="1" y="29"/>
                  </a:cubicBezTo>
                  <a:cubicBezTo>
                    <a:pt x="29" y="57"/>
                    <a:pt x="51" y="85"/>
                    <a:pt x="80" y="113"/>
                  </a:cubicBezTo>
                  <a:lnTo>
                    <a:pt x="170" y="215"/>
                  </a:lnTo>
                  <a:cubicBezTo>
                    <a:pt x="198" y="249"/>
                    <a:pt x="238" y="283"/>
                    <a:pt x="272" y="311"/>
                  </a:cubicBezTo>
                  <a:cubicBezTo>
                    <a:pt x="306" y="345"/>
                    <a:pt x="339" y="373"/>
                    <a:pt x="385" y="401"/>
                  </a:cubicBezTo>
                  <a:lnTo>
                    <a:pt x="390" y="401"/>
                  </a:lnTo>
                  <a:cubicBezTo>
                    <a:pt x="396" y="401"/>
                    <a:pt x="396" y="401"/>
                    <a:pt x="396" y="396"/>
                  </a:cubicBezTo>
                  <a:cubicBezTo>
                    <a:pt x="379" y="356"/>
                    <a:pt x="356" y="311"/>
                    <a:pt x="334" y="260"/>
                  </a:cubicBezTo>
                  <a:cubicBezTo>
                    <a:pt x="306" y="221"/>
                    <a:pt x="277" y="181"/>
                    <a:pt x="243" y="147"/>
                  </a:cubicBezTo>
                  <a:cubicBezTo>
                    <a:pt x="210" y="113"/>
                    <a:pt x="170" y="85"/>
                    <a:pt x="131" y="57"/>
                  </a:cubicBezTo>
                  <a:cubicBezTo>
                    <a:pt x="97" y="34"/>
                    <a:pt x="57" y="12"/>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p:cNvSpPr/>
            <p:nvPr/>
          </p:nvSpPr>
          <p:spPr>
            <a:xfrm>
              <a:off x="2745437" y="4370703"/>
              <a:ext cx="23792" cy="22507"/>
            </a:xfrm>
            <a:custGeom>
              <a:avLst/>
              <a:gdLst/>
              <a:ahLst/>
              <a:cxnLst/>
              <a:rect l="l" t="t" r="r" b="b"/>
              <a:pathLst>
                <a:path w="741" h="701" extrusionOk="0">
                  <a:moveTo>
                    <a:pt x="423" y="1"/>
                  </a:moveTo>
                  <a:cubicBezTo>
                    <a:pt x="319" y="1"/>
                    <a:pt x="208" y="53"/>
                    <a:pt x="125" y="150"/>
                  </a:cubicBezTo>
                  <a:cubicBezTo>
                    <a:pt x="1" y="308"/>
                    <a:pt x="1" y="523"/>
                    <a:pt x="125" y="636"/>
                  </a:cubicBezTo>
                  <a:cubicBezTo>
                    <a:pt x="178" y="679"/>
                    <a:pt x="241" y="700"/>
                    <a:pt x="307" y="700"/>
                  </a:cubicBezTo>
                  <a:cubicBezTo>
                    <a:pt x="411" y="700"/>
                    <a:pt x="522" y="648"/>
                    <a:pt x="605" y="551"/>
                  </a:cubicBezTo>
                  <a:cubicBezTo>
                    <a:pt x="741" y="398"/>
                    <a:pt x="741" y="178"/>
                    <a:pt x="605" y="65"/>
                  </a:cubicBezTo>
                  <a:cubicBezTo>
                    <a:pt x="553" y="22"/>
                    <a:pt x="489" y="1"/>
                    <a:pt x="423" y="1"/>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p:cNvSpPr/>
            <p:nvPr/>
          </p:nvSpPr>
          <p:spPr>
            <a:xfrm>
              <a:off x="3121324" y="4367139"/>
              <a:ext cx="23984" cy="22443"/>
            </a:xfrm>
            <a:custGeom>
              <a:avLst/>
              <a:gdLst/>
              <a:ahLst/>
              <a:cxnLst/>
              <a:rect l="l" t="t" r="r" b="b"/>
              <a:pathLst>
                <a:path w="747" h="699" extrusionOk="0">
                  <a:moveTo>
                    <a:pt x="315" y="0"/>
                  </a:moveTo>
                  <a:cubicBezTo>
                    <a:pt x="250" y="0"/>
                    <a:pt x="188" y="20"/>
                    <a:pt x="136" y="63"/>
                  </a:cubicBezTo>
                  <a:cubicBezTo>
                    <a:pt x="1" y="176"/>
                    <a:pt x="1" y="396"/>
                    <a:pt x="136" y="549"/>
                  </a:cubicBezTo>
                  <a:cubicBezTo>
                    <a:pt x="219" y="646"/>
                    <a:pt x="330" y="698"/>
                    <a:pt x="435" y="698"/>
                  </a:cubicBezTo>
                  <a:cubicBezTo>
                    <a:pt x="501" y="698"/>
                    <a:pt x="564" y="677"/>
                    <a:pt x="616" y="634"/>
                  </a:cubicBezTo>
                  <a:cubicBezTo>
                    <a:pt x="746" y="532"/>
                    <a:pt x="746" y="312"/>
                    <a:pt x="616" y="148"/>
                  </a:cubicBezTo>
                  <a:cubicBezTo>
                    <a:pt x="532" y="54"/>
                    <a:pt x="420" y="0"/>
                    <a:pt x="315"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p:cNvSpPr/>
            <p:nvPr/>
          </p:nvSpPr>
          <p:spPr>
            <a:xfrm>
              <a:off x="2641536" y="4021079"/>
              <a:ext cx="468769" cy="420159"/>
            </a:xfrm>
            <a:custGeom>
              <a:avLst/>
              <a:gdLst/>
              <a:ahLst/>
              <a:cxnLst/>
              <a:rect l="l" t="t" r="r" b="b"/>
              <a:pathLst>
                <a:path w="14600" h="13086" extrusionOk="0">
                  <a:moveTo>
                    <a:pt x="8795" y="1"/>
                  </a:moveTo>
                  <a:cubicBezTo>
                    <a:pt x="8605" y="1"/>
                    <a:pt x="8416" y="24"/>
                    <a:pt x="8235" y="77"/>
                  </a:cubicBezTo>
                  <a:cubicBezTo>
                    <a:pt x="7484" y="286"/>
                    <a:pt x="6964" y="1038"/>
                    <a:pt x="7450" y="1755"/>
                  </a:cubicBezTo>
                  <a:cubicBezTo>
                    <a:pt x="7676" y="2088"/>
                    <a:pt x="8026" y="2314"/>
                    <a:pt x="8387" y="2495"/>
                  </a:cubicBezTo>
                  <a:cubicBezTo>
                    <a:pt x="9167" y="2890"/>
                    <a:pt x="10104" y="3223"/>
                    <a:pt x="10550" y="4019"/>
                  </a:cubicBezTo>
                  <a:cubicBezTo>
                    <a:pt x="10132" y="3899"/>
                    <a:pt x="9694" y="3832"/>
                    <a:pt x="9239" y="3832"/>
                  </a:cubicBezTo>
                  <a:cubicBezTo>
                    <a:pt x="9159" y="3832"/>
                    <a:pt x="9078" y="3834"/>
                    <a:pt x="8997" y="3839"/>
                  </a:cubicBezTo>
                  <a:cubicBezTo>
                    <a:pt x="8071" y="3878"/>
                    <a:pt x="7280" y="4093"/>
                    <a:pt x="6614" y="4443"/>
                  </a:cubicBezTo>
                  <a:cubicBezTo>
                    <a:pt x="5093" y="2227"/>
                    <a:pt x="3265" y="1249"/>
                    <a:pt x="1911" y="1249"/>
                  </a:cubicBezTo>
                  <a:cubicBezTo>
                    <a:pt x="1450" y="1249"/>
                    <a:pt x="1044" y="1363"/>
                    <a:pt x="724" y="1580"/>
                  </a:cubicBezTo>
                  <a:cubicBezTo>
                    <a:pt x="385" y="1806"/>
                    <a:pt x="148" y="2173"/>
                    <a:pt x="103" y="2579"/>
                  </a:cubicBezTo>
                  <a:cubicBezTo>
                    <a:pt x="1" y="3398"/>
                    <a:pt x="622" y="4211"/>
                    <a:pt x="2424" y="4629"/>
                  </a:cubicBezTo>
                  <a:cubicBezTo>
                    <a:pt x="3728" y="4934"/>
                    <a:pt x="4400" y="5290"/>
                    <a:pt x="4903" y="6035"/>
                  </a:cubicBezTo>
                  <a:cubicBezTo>
                    <a:pt x="4457" y="6730"/>
                    <a:pt x="4174" y="7560"/>
                    <a:pt x="4044" y="8464"/>
                  </a:cubicBezTo>
                  <a:cubicBezTo>
                    <a:pt x="4005" y="8774"/>
                    <a:pt x="3999" y="9062"/>
                    <a:pt x="4011" y="9345"/>
                  </a:cubicBezTo>
                  <a:cubicBezTo>
                    <a:pt x="4095" y="10649"/>
                    <a:pt x="4807" y="11626"/>
                    <a:pt x="5818" y="12247"/>
                  </a:cubicBezTo>
                  <a:cubicBezTo>
                    <a:pt x="6721" y="12801"/>
                    <a:pt x="7868" y="13083"/>
                    <a:pt x="9003" y="13083"/>
                  </a:cubicBezTo>
                  <a:cubicBezTo>
                    <a:pt x="9086" y="13085"/>
                    <a:pt x="9168" y="13086"/>
                    <a:pt x="9249" y="13086"/>
                  </a:cubicBezTo>
                  <a:cubicBezTo>
                    <a:pt x="11298" y="13086"/>
                    <a:pt x="12814" y="12542"/>
                    <a:pt x="13639" y="11711"/>
                  </a:cubicBezTo>
                  <a:cubicBezTo>
                    <a:pt x="13747" y="11598"/>
                    <a:pt x="13843" y="11485"/>
                    <a:pt x="13939" y="11372"/>
                  </a:cubicBezTo>
                  <a:cubicBezTo>
                    <a:pt x="14040" y="11237"/>
                    <a:pt x="14136" y="11101"/>
                    <a:pt x="14210" y="10960"/>
                  </a:cubicBezTo>
                  <a:cubicBezTo>
                    <a:pt x="14210" y="10954"/>
                    <a:pt x="14221" y="10954"/>
                    <a:pt x="14221" y="10949"/>
                  </a:cubicBezTo>
                  <a:cubicBezTo>
                    <a:pt x="14227" y="10949"/>
                    <a:pt x="14227" y="10943"/>
                    <a:pt x="14227" y="10943"/>
                  </a:cubicBezTo>
                  <a:cubicBezTo>
                    <a:pt x="14306" y="10790"/>
                    <a:pt x="14368" y="10649"/>
                    <a:pt x="14419" y="10502"/>
                  </a:cubicBezTo>
                  <a:cubicBezTo>
                    <a:pt x="14424" y="10491"/>
                    <a:pt x="14424" y="10474"/>
                    <a:pt x="14430" y="10463"/>
                  </a:cubicBezTo>
                  <a:cubicBezTo>
                    <a:pt x="14599" y="9915"/>
                    <a:pt x="14549" y="9367"/>
                    <a:pt x="14255" y="8887"/>
                  </a:cubicBezTo>
                  <a:cubicBezTo>
                    <a:pt x="14232" y="8848"/>
                    <a:pt x="14210" y="8808"/>
                    <a:pt x="14181" y="8774"/>
                  </a:cubicBezTo>
                  <a:cubicBezTo>
                    <a:pt x="14170" y="8746"/>
                    <a:pt x="14148" y="8724"/>
                    <a:pt x="14136" y="8695"/>
                  </a:cubicBezTo>
                  <a:cubicBezTo>
                    <a:pt x="14108" y="8661"/>
                    <a:pt x="14080" y="8616"/>
                    <a:pt x="14052" y="8582"/>
                  </a:cubicBezTo>
                  <a:cubicBezTo>
                    <a:pt x="13984" y="8503"/>
                    <a:pt x="13939" y="8419"/>
                    <a:pt x="13899" y="8328"/>
                  </a:cubicBezTo>
                  <a:cubicBezTo>
                    <a:pt x="13893" y="8317"/>
                    <a:pt x="13893" y="8300"/>
                    <a:pt x="13888" y="8283"/>
                  </a:cubicBezTo>
                  <a:cubicBezTo>
                    <a:pt x="13854" y="8193"/>
                    <a:pt x="13831" y="8097"/>
                    <a:pt x="13826" y="7989"/>
                  </a:cubicBezTo>
                  <a:cubicBezTo>
                    <a:pt x="13752" y="7120"/>
                    <a:pt x="13430" y="6323"/>
                    <a:pt x="12928" y="5657"/>
                  </a:cubicBezTo>
                  <a:cubicBezTo>
                    <a:pt x="13159" y="3596"/>
                    <a:pt x="12131" y="1433"/>
                    <a:pt x="10296" y="422"/>
                  </a:cubicBezTo>
                  <a:cubicBezTo>
                    <a:pt x="9850" y="178"/>
                    <a:pt x="9315" y="1"/>
                    <a:pt x="8795" y="1"/>
                  </a:cubicBezTo>
                  <a:close/>
                </a:path>
              </a:pathLst>
            </a:custGeom>
            <a:solidFill>
              <a:srgbClr val="F4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p:cNvSpPr/>
            <p:nvPr/>
          </p:nvSpPr>
          <p:spPr>
            <a:xfrm>
              <a:off x="2690693" y="4092487"/>
              <a:ext cx="141819" cy="104093"/>
            </a:xfrm>
            <a:custGeom>
              <a:avLst/>
              <a:gdLst/>
              <a:ahLst/>
              <a:cxnLst/>
              <a:rect l="l" t="t" r="r" b="b"/>
              <a:pathLst>
                <a:path w="4417" h="3242" extrusionOk="0">
                  <a:moveTo>
                    <a:pt x="747" y="1"/>
                  </a:moveTo>
                  <a:cubicBezTo>
                    <a:pt x="579" y="1"/>
                    <a:pt x="419" y="38"/>
                    <a:pt x="283" y="135"/>
                  </a:cubicBezTo>
                  <a:cubicBezTo>
                    <a:pt x="108" y="259"/>
                    <a:pt x="0" y="463"/>
                    <a:pt x="0" y="683"/>
                  </a:cubicBezTo>
                  <a:cubicBezTo>
                    <a:pt x="0" y="1332"/>
                    <a:pt x="808" y="1440"/>
                    <a:pt x="1282" y="1603"/>
                  </a:cubicBezTo>
                  <a:cubicBezTo>
                    <a:pt x="2248" y="1931"/>
                    <a:pt x="3186" y="2383"/>
                    <a:pt x="3795" y="3241"/>
                  </a:cubicBezTo>
                  <a:cubicBezTo>
                    <a:pt x="3976" y="3021"/>
                    <a:pt x="4191" y="2823"/>
                    <a:pt x="4417" y="2648"/>
                  </a:cubicBezTo>
                  <a:cubicBezTo>
                    <a:pt x="3971" y="2027"/>
                    <a:pt x="3440" y="1445"/>
                    <a:pt x="2847" y="965"/>
                  </a:cubicBezTo>
                  <a:cubicBezTo>
                    <a:pt x="2474" y="671"/>
                    <a:pt x="2062" y="400"/>
                    <a:pt x="1610" y="220"/>
                  </a:cubicBezTo>
                  <a:cubicBezTo>
                    <a:pt x="1367" y="118"/>
                    <a:pt x="1046" y="1"/>
                    <a:pt x="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p:cNvSpPr/>
            <p:nvPr/>
          </p:nvSpPr>
          <p:spPr>
            <a:xfrm>
              <a:off x="2916796" y="4044775"/>
              <a:ext cx="111927" cy="129297"/>
            </a:xfrm>
            <a:custGeom>
              <a:avLst/>
              <a:gdLst/>
              <a:ahLst/>
              <a:cxnLst/>
              <a:rect l="l" t="t" r="r" b="b"/>
              <a:pathLst>
                <a:path w="3486" h="4027" extrusionOk="0">
                  <a:moveTo>
                    <a:pt x="564" y="1"/>
                  </a:moveTo>
                  <a:cubicBezTo>
                    <a:pt x="269" y="1"/>
                    <a:pt x="1" y="131"/>
                    <a:pt x="1" y="508"/>
                  </a:cubicBezTo>
                  <a:cubicBezTo>
                    <a:pt x="1" y="988"/>
                    <a:pt x="605" y="1175"/>
                    <a:pt x="938" y="1389"/>
                  </a:cubicBezTo>
                  <a:cubicBezTo>
                    <a:pt x="1712" y="1898"/>
                    <a:pt x="2367" y="2581"/>
                    <a:pt x="2610" y="3502"/>
                  </a:cubicBezTo>
                  <a:cubicBezTo>
                    <a:pt x="2920" y="3643"/>
                    <a:pt x="3220" y="3823"/>
                    <a:pt x="3485" y="4027"/>
                  </a:cubicBezTo>
                  <a:cubicBezTo>
                    <a:pt x="3479" y="3185"/>
                    <a:pt x="3282" y="2344"/>
                    <a:pt x="2824" y="1632"/>
                  </a:cubicBezTo>
                  <a:cubicBezTo>
                    <a:pt x="2401" y="960"/>
                    <a:pt x="1780" y="412"/>
                    <a:pt x="1040" y="102"/>
                  </a:cubicBezTo>
                  <a:cubicBezTo>
                    <a:pt x="900" y="41"/>
                    <a:pt x="728" y="1"/>
                    <a:pt x="5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p:cNvSpPr/>
            <p:nvPr/>
          </p:nvSpPr>
          <p:spPr>
            <a:xfrm>
              <a:off x="2919718" y="4151823"/>
              <a:ext cx="49349" cy="64472"/>
            </a:xfrm>
            <a:custGeom>
              <a:avLst/>
              <a:gdLst/>
              <a:ahLst/>
              <a:cxnLst/>
              <a:rect l="l" t="t" r="r" b="b"/>
              <a:pathLst>
                <a:path w="1537" h="2008" extrusionOk="0">
                  <a:moveTo>
                    <a:pt x="949" y="806"/>
                  </a:moveTo>
                  <a:cubicBezTo>
                    <a:pt x="1000" y="806"/>
                    <a:pt x="1050" y="811"/>
                    <a:pt x="1101" y="834"/>
                  </a:cubicBezTo>
                  <a:cubicBezTo>
                    <a:pt x="1107" y="840"/>
                    <a:pt x="1118" y="840"/>
                    <a:pt x="1129" y="845"/>
                  </a:cubicBezTo>
                  <a:cubicBezTo>
                    <a:pt x="1113" y="857"/>
                    <a:pt x="1101" y="862"/>
                    <a:pt x="1090" y="868"/>
                  </a:cubicBezTo>
                  <a:cubicBezTo>
                    <a:pt x="1050" y="896"/>
                    <a:pt x="994" y="919"/>
                    <a:pt x="943" y="930"/>
                  </a:cubicBezTo>
                  <a:cubicBezTo>
                    <a:pt x="915" y="941"/>
                    <a:pt x="898" y="941"/>
                    <a:pt x="875" y="941"/>
                  </a:cubicBezTo>
                  <a:cubicBezTo>
                    <a:pt x="853" y="941"/>
                    <a:pt x="830" y="930"/>
                    <a:pt x="819" y="924"/>
                  </a:cubicBezTo>
                  <a:cubicBezTo>
                    <a:pt x="813" y="919"/>
                    <a:pt x="802" y="913"/>
                    <a:pt x="802" y="896"/>
                  </a:cubicBezTo>
                  <a:cubicBezTo>
                    <a:pt x="802" y="879"/>
                    <a:pt x="808" y="868"/>
                    <a:pt x="825" y="857"/>
                  </a:cubicBezTo>
                  <a:cubicBezTo>
                    <a:pt x="841" y="840"/>
                    <a:pt x="858" y="823"/>
                    <a:pt x="881" y="817"/>
                  </a:cubicBezTo>
                  <a:cubicBezTo>
                    <a:pt x="904" y="811"/>
                    <a:pt x="921" y="806"/>
                    <a:pt x="949" y="806"/>
                  </a:cubicBezTo>
                  <a:close/>
                  <a:moveTo>
                    <a:pt x="935" y="1"/>
                  </a:moveTo>
                  <a:cubicBezTo>
                    <a:pt x="904" y="1"/>
                    <a:pt x="873" y="4"/>
                    <a:pt x="841" y="9"/>
                  </a:cubicBezTo>
                  <a:cubicBezTo>
                    <a:pt x="774" y="15"/>
                    <a:pt x="712" y="26"/>
                    <a:pt x="655" y="43"/>
                  </a:cubicBezTo>
                  <a:cubicBezTo>
                    <a:pt x="418" y="105"/>
                    <a:pt x="198" y="224"/>
                    <a:pt x="6" y="382"/>
                  </a:cubicBezTo>
                  <a:cubicBezTo>
                    <a:pt x="0" y="388"/>
                    <a:pt x="0" y="393"/>
                    <a:pt x="0" y="410"/>
                  </a:cubicBezTo>
                  <a:cubicBezTo>
                    <a:pt x="4" y="414"/>
                    <a:pt x="14" y="418"/>
                    <a:pt x="21" y="418"/>
                  </a:cubicBezTo>
                  <a:cubicBezTo>
                    <a:pt x="24" y="418"/>
                    <a:pt x="27" y="418"/>
                    <a:pt x="28" y="416"/>
                  </a:cubicBezTo>
                  <a:cubicBezTo>
                    <a:pt x="226" y="292"/>
                    <a:pt x="452" y="196"/>
                    <a:pt x="678" y="151"/>
                  </a:cubicBezTo>
                  <a:cubicBezTo>
                    <a:pt x="734" y="134"/>
                    <a:pt x="791" y="128"/>
                    <a:pt x="847" y="117"/>
                  </a:cubicBezTo>
                  <a:cubicBezTo>
                    <a:pt x="904" y="117"/>
                    <a:pt x="960" y="117"/>
                    <a:pt x="1017" y="128"/>
                  </a:cubicBezTo>
                  <a:cubicBezTo>
                    <a:pt x="1129" y="139"/>
                    <a:pt x="1237" y="173"/>
                    <a:pt x="1321" y="247"/>
                  </a:cubicBezTo>
                  <a:cubicBezTo>
                    <a:pt x="1361" y="281"/>
                    <a:pt x="1389" y="314"/>
                    <a:pt x="1406" y="365"/>
                  </a:cubicBezTo>
                  <a:cubicBezTo>
                    <a:pt x="1417" y="410"/>
                    <a:pt x="1417" y="456"/>
                    <a:pt x="1412" y="506"/>
                  </a:cubicBezTo>
                  <a:cubicBezTo>
                    <a:pt x="1389" y="608"/>
                    <a:pt x="1333" y="698"/>
                    <a:pt x="1248" y="772"/>
                  </a:cubicBezTo>
                  <a:cubicBezTo>
                    <a:pt x="1220" y="749"/>
                    <a:pt x="1186" y="732"/>
                    <a:pt x="1158" y="721"/>
                  </a:cubicBezTo>
                  <a:cubicBezTo>
                    <a:pt x="1104" y="696"/>
                    <a:pt x="1045" y="680"/>
                    <a:pt x="986" y="680"/>
                  </a:cubicBezTo>
                  <a:cubicBezTo>
                    <a:pt x="978" y="680"/>
                    <a:pt x="969" y="681"/>
                    <a:pt x="960" y="681"/>
                  </a:cubicBezTo>
                  <a:cubicBezTo>
                    <a:pt x="926" y="681"/>
                    <a:pt x="887" y="693"/>
                    <a:pt x="853" y="704"/>
                  </a:cubicBezTo>
                  <a:cubicBezTo>
                    <a:pt x="841" y="710"/>
                    <a:pt x="819" y="721"/>
                    <a:pt x="802" y="732"/>
                  </a:cubicBezTo>
                  <a:cubicBezTo>
                    <a:pt x="791" y="738"/>
                    <a:pt x="768" y="755"/>
                    <a:pt x="757" y="772"/>
                  </a:cubicBezTo>
                  <a:cubicBezTo>
                    <a:pt x="729" y="800"/>
                    <a:pt x="706" y="834"/>
                    <a:pt x="700" y="879"/>
                  </a:cubicBezTo>
                  <a:cubicBezTo>
                    <a:pt x="700" y="902"/>
                    <a:pt x="700" y="930"/>
                    <a:pt x="712" y="953"/>
                  </a:cubicBezTo>
                  <a:cubicBezTo>
                    <a:pt x="717" y="975"/>
                    <a:pt x="740" y="992"/>
                    <a:pt x="757" y="1009"/>
                  </a:cubicBezTo>
                  <a:cubicBezTo>
                    <a:pt x="791" y="1037"/>
                    <a:pt x="830" y="1043"/>
                    <a:pt x="870" y="1049"/>
                  </a:cubicBezTo>
                  <a:cubicBezTo>
                    <a:pt x="904" y="1049"/>
                    <a:pt x="943" y="1049"/>
                    <a:pt x="971" y="1043"/>
                  </a:cubicBezTo>
                  <a:cubicBezTo>
                    <a:pt x="1045" y="1032"/>
                    <a:pt x="1096" y="1003"/>
                    <a:pt x="1152" y="975"/>
                  </a:cubicBezTo>
                  <a:cubicBezTo>
                    <a:pt x="1180" y="958"/>
                    <a:pt x="1209" y="947"/>
                    <a:pt x="1237" y="924"/>
                  </a:cubicBezTo>
                  <a:cubicBezTo>
                    <a:pt x="1271" y="958"/>
                    <a:pt x="1305" y="1003"/>
                    <a:pt x="1327" y="1049"/>
                  </a:cubicBezTo>
                  <a:cubicBezTo>
                    <a:pt x="1333" y="1065"/>
                    <a:pt x="1338" y="1071"/>
                    <a:pt x="1338" y="1088"/>
                  </a:cubicBezTo>
                  <a:lnTo>
                    <a:pt x="1355" y="1122"/>
                  </a:lnTo>
                  <a:lnTo>
                    <a:pt x="1361" y="1145"/>
                  </a:lnTo>
                  <a:lnTo>
                    <a:pt x="1367" y="1161"/>
                  </a:lnTo>
                  <a:lnTo>
                    <a:pt x="1378" y="1207"/>
                  </a:lnTo>
                  <a:cubicBezTo>
                    <a:pt x="1384" y="1257"/>
                    <a:pt x="1384" y="1314"/>
                    <a:pt x="1378" y="1370"/>
                  </a:cubicBezTo>
                  <a:cubicBezTo>
                    <a:pt x="1367" y="1427"/>
                    <a:pt x="1355" y="1472"/>
                    <a:pt x="1333" y="1523"/>
                  </a:cubicBezTo>
                  <a:cubicBezTo>
                    <a:pt x="1327" y="1540"/>
                    <a:pt x="1321" y="1546"/>
                    <a:pt x="1310" y="1557"/>
                  </a:cubicBezTo>
                  <a:cubicBezTo>
                    <a:pt x="1305" y="1574"/>
                    <a:pt x="1299" y="1579"/>
                    <a:pt x="1293" y="1596"/>
                  </a:cubicBezTo>
                  <a:cubicBezTo>
                    <a:pt x="1276" y="1613"/>
                    <a:pt x="1265" y="1636"/>
                    <a:pt x="1242" y="1658"/>
                  </a:cubicBezTo>
                  <a:lnTo>
                    <a:pt x="1214" y="1687"/>
                  </a:lnTo>
                  <a:lnTo>
                    <a:pt x="1186" y="1715"/>
                  </a:lnTo>
                  <a:cubicBezTo>
                    <a:pt x="1163" y="1738"/>
                    <a:pt x="1141" y="1749"/>
                    <a:pt x="1124" y="1766"/>
                  </a:cubicBezTo>
                  <a:lnTo>
                    <a:pt x="1107" y="1777"/>
                  </a:lnTo>
                  <a:lnTo>
                    <a:pt x="1084" y="1783"/>
                  </a:lnTo>
                  <a:lnTo>
                    <a:pt x="1050" y="1805"/>
                  </a:lnTo>
                  <a:cubicBezTo>
                    <a:pt x="1028" y="1822"/>
                    <a:pt x="1000" y="1828"/>
                    <a:pt x="971" y="1839"/>
                  </a:cubicBezTo>
                  <a:cubicBezTo>
                    <a:pt x="894" y="1869"/>
                    <a:pt x="814" y="1883"/>
                    <a:pt x="731" y="1883"/>
                  </a:cubicBezTo>
                  <a:cubicBezTo>
                    <a:pt x="704" y="1883"/>
                    <a:pt x="677" y="1881"/>
                    <a:pt x="649" y="1879"/>
                  </a:cubicBezTo>
                  <a:cubicBezTo>
                    <a:pt x="542" y="1862"/>
                    <a:pt x="429" y="1828"/>
                    <a:pt x="339" y="1766"/>
                  </a:cubicBezTo>
                  <a:cubicBezTo>
                    <a:pt x="237" y="1709"/>
                    <a:pt x="147" y="1630"/>
                    <a:pt x="68" y="1546"/>
                  </a:cubicBezTo>
                  <a:cubicBezTo>
                    <a:pt x="62" y="1540"/>
                    <a:pt x="51" y="1540"/>
                    <a:pt x="40" y="1540"/>
                  </a:cubicBezTo>
                  <a:cubicBezTo>
                    <a:pt x="28" y="1546"/>
                    <a:pt x="28" y="1562"/>
                    <a:pt x="34" y="1574"/>
                  </a:cubicBezTo>
                  <a:cubicBezTo>
                    <a:pt x="96" y="1681"/>
                    <a:pt x="181" y="1771"/>
                    <a:pt x="288" y="1850"/>
                  </a:cubicBezTo>
                  <a:cubicBezTo>
                    <a:pt x="390" y="1930"/>
                    <a:pt x="508" y="1975"/>
                    <a:pt x="644" y="1997"/>
                  </a:cubicBezTo>
                  <a:cubicBezTo>
                    <a:pt x="687" y="2001"/>
                    <a:pt x="730" y="2008"/>
                    <a:pt x="776" y="2008"/>
                  </a:cubicBezTo>
                  <a:cubicBezTo>
                    <a:pt x="797" y="2008"/>
                    <a:pt x="819" y="2006"/>
                    <a:pt x="841" y="2003"/>
                  </a:cubicBezTo>
                  <a:cubicBezTo>
                    <a:pt x="875" y="2003"/>
                    <a:pt x="904" y="1997"/>
                    <a:pt x="937" y="1992"/>
                  </a:cubicBezTo>
                  <a:cubicBezTo>
                    <a:pt x="971" y="1986"/>
                    <a:pt x="1000" y="1975"/>
                    <a:pt x="1028" y="1963"/>
                  </a:cubicBezTo>
                  <a:cubicBezTo>
                    <a:pt x="1152" y="1918"/>
                    <a:pt x="1271" y="1850"/>
                    <a:pt x="1355" y="1749"/>
                  </a:cubicBezTo>
                  <a:cubicBezTo>
                    <a:pt x="1378" y="1726"/>
                    <a:pt x="1395" y="1698"/>
                    <a:pt x="1412" y="1670"/>
                  </a:cubicBezTo>
                  <a:cubicBezTo>
                    <a:pt x="1417" y="1658"/>
                    <a:pt x="1423" y="1642"/>
                    <a:pt x="1440" y="1630"/>
                  </a:cubicBezTo>
                  <a:lnTo>
                    <a:pt x="1463" y="1591"/>
                  </a:lnTo>
                  <a:cubicBezTo>
                    <a:pt x="1491" y="1523"/>
                    <a:pt x="1508" y="1461"/>
                    <a:pt x="1519" y="1399"/>
                  </a:cubicBezTo>
                  <a:cubicBezTo>
                    <a:pt x="1525" y="1337"/>
                    <a:pt x="1525" y="1263"/>
                    <a:pt x="1508" y="1201"/>
                  </a:cubicBezTo>
                  <a:lnTo>
                    <a:pt x="1497" y="1150"/>
                  </a:lnTo>
                  <a:lnTo>
                    <a:pt x="1491" y="1128"/>
                  </a:lnTo>
                  <a:lnTo>
                    <a:pt x="1480" y="1111"/>
                  </a:lnTo>
                  <a:lnTo>
                    <a:pt x="1463" y="1060"/>
                  </a:lnTo>
                  <a:lnTo>
                    <a:pt x="1440" y="1015"/>
                  </a:lnTo>
                  <a:cubicBezTo>
                    <a:pt x="1412" y="969"/>
                    <a:pt x="1378" y="919"/>
                    <a:pt x="1333" y="873"/>
                  </a:cubicBezTo>
                  <a:cubicBezTo>
                    <a:pt x="1378" y="811"/>
                    <a:pt x="1417" y="772"/>
                    <a:pt x="1446" y="721"/>
                  </a:cubicBezTo>
                  <a:cubicBezTo>
                    <a:pt x="1468" y="693"/>
                    <a:pt x="1480" y="665"/>
                    <a:pt x="1497" y="631"/>
                  </a:cubicBezTo>
                  <a:cubicBezTo>
                    <a:pt x="1508" y="602"/>
                    <a:pt x="1519" y="563"/>
                    <a:pt x="1525" y="529"/>
                  </a:cubicBezTo>
                  <a:cubicBezTo>
                    <a:pt x="1530" y="495"/>
                    <a:pt x="1536" y="461"/>
                    <a:pt x="1536" y="422"/>
                  </a:cubicBezTo>
                  <a:cubicBezTo>
                    <a:pt x="1536" y="388"/>
                    <a:pt x="1530" y="354"/>
                    <a:pt x="1519" y="320"/>
                  </a:cubicBezTo>
                  <a:cubicBezTo>
                    <a:pt x="1497" y="247"/>
                    <a:pt x="1446" y="190"/>
                    <a:pt x="1389" y="151"/>
                  </a:cubicBezTo>
                  <a:cubicBezTo>
                    <a:pt x="1282" y="66"/>
                    <a:pt x="1158" y="26"/>
                    <a:pt x="1028" y="9"/>
                  </a:cubicBezTo>
                  <a:cubicBezTo>
                    <a:pt x="997" y="4"/>
                    <a:pt x="966"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p:cNvSpPr/>
            <p:nvPr/>
          </p:nvSpPr>
          <p:spPr>
            <a:xfrm>
              <a:off x="2769935" y="4308606"/>
              <a:ext cx="90158" cy="105730"/>
            </a:xfrm>
            <a:custGeom>
              <a:avLst/>
              <a:gdLst/>
              <a:ahLst/>
              <a:cxnLst/>
              <a:rect l="l" t="t" r="r" b="b"/>
              <a:pathLst>
                <a:path w="2808" h="3293" extrusionOk="0">
                  <a:moveTo>
                    <a:pt x="1085" y="0"/>
                  </a:moveTo>
                  <a:cubicBezTo>
                    <a:pt x="678" y="0"/>
                    <a:pt x="294" y="153"/>
                    <a:pt x="0" y="390"/>
                  </a:cubicBezTo>
                  <a:cubicBezTo>
                    <a:pt x="85" y="1694"/>
                    <a:pt x="797" y="2671"/>
                    <a:pt x="1807" y="3292"/>
                  </a:cubicBezTo>
                  <a:cubicBezTo>
                    <a:pt x="2400" y="3016"/>
                    <a:pt x="2807" y="2417"/>
                    <a:pt x="2807" y="1723"/>
                  </a:cubicBezTo>
                  <a:cubicBezTo>
                    <a:pt x="2807" y="774"/>
                    <a:pt x="2033" y="0"/>
                    <a:pt x="1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3057686" y="4286484"/>
              <a:ext cx="52624" cy="98827"/>
            </a:xfrm>
            <a:custGeom>
              <a:avLst/>
              <a:gdLst/>
              <a:ahLst/>
              <a:cxnLst/>
              <a:rect l="l" t="t" r="r" b="b"/>
              <a:pathLst>
                <a:path w="1639" h="3078" extrusionOk="0">
                  <a:moveTo>
                    <a:pt x="927" y="0"/>
                  </a:moveTo>
                  <a:cubicBezTo>
                    <a:pt x="373" y="294"/>
                    <a:pt x="1" y="875"/>
                    <a:pt x="1" y="1547"/>
                  </a:cubicBezTo>
                  <a:cubicBezTo>
                    <a:pt x="1" y="2231"/>
                    <a:pt x="402" y="2790"/>
                    <a:pt x="978" y="3078"/>
                  </a:cubicBezTo>
                  <a:cubicBezTo>
                    <a:pt x="1096" y="2937"/>
                    <a:pt x="1181" y="2818"/>
                    <a:pt x="1249" y="2694"/>
                  </a:cubicBezTo>
                  <a:cubicBezTo>
                    <a:pt x="1249" y="2694"/>
                    <a:pt x="1260" y="2688"/>
                    <a:pt x="1260" y="2683"/>
                  </a:cubicBezTo>
                  <a:cubicBezTo>
                    <a:pt x="1266" y="2683"/>
                    <a:pt x="1266" y="2677"/>
                    <a:pt x="1266" y="2677"/>
                  </a:cubicBezTo>
                  <a:cubicBezTo>
                    <a:pt x="1345" y="2524"/>
                    <a:pt x="1407" y="2383"/>
                    <a:pt x="1458" y="2236"/>
                  </a:cubicBezTo>
                  <a:cubicBezTo>
                    <a:pt x="1463" y="2225"/>
                    <a:pt x="1463" y="2208"/>
                    <a:pt x="1469" y="2197"/>
                  </a:cubicBezTo>
                  <a:cubicBezTo>
                    <a:pt x="1638" y="1649"/>
                    <a:pt x="1588" y="1101"/>
                    <a:pt x="1294" y="599"/>
                  </a:cubicBezTo>
                  <a:cubicBezTo>
                    <a:pt x="1271" y="565"/>
                    <a:pt x="1249" y="520"/>
                    <a:pt x="1220" y="486"/>
                  </a:cubicBezTo>
                  <a:cubicBezTo>
                    <a:pt x="1209" y="458"/>
                    <a:pt x="1192" y="435"/>
                    <a:pt x="1175" y="407"/>
                  </a:cubicBezTo>
                  <a:cubicBezTo>
                    <a:pt x="1147" y="373"/>
                    <a:pt x="1119" y="328"/>
                    <a:pt x="1091" y="294"/>
                  </a:cubicBezTo>
                  <a:cubicBezTo>
                    <a:pt x="1023" y="215"/>
                    <a:pt x="978" y="130"/>
                    <a:pt x="938" y="40"/>
                  </a:cubicBezTo>
                  <a:cubicBezTo>
                    <a:pt x="932" y="28"/>
                    <a:pt x="932" y="11"/>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3031582" y="4263013"/>
              <a:ext cx="34837" cy="29122"/>
            </a:xfrm>
            <a:custGeom>
              <a:avLst/>
              <a:gdLst/>
              <a:ahLst/>
              <a:cxnLst/>
              <a:rect l="l" t="t" r="r" b="b"/>
              <a:pathLst>
                <a:path w="1085" h="907" extrusionOk="0">
                  <a:moveTo>
                    <a:pt x="465" y="0"/>
                  </a:moveTo>
                  <a:cubicBezTo>
                    <a:pt x="358" y="0"/>
                    <a:pt x="251" y="40"/>
                    <a:pt x="170" y="121"/>
                  </a:cubicBezTo>
                  <a:cubicBezTo>
                    <a:pt x="96" y="195"/>
                    <a:pt x="57" y="285"/>
                    <a:pt x="40" y="375"/>
                  </a:cubicBezTo>
                  <a:cubicBezTo>
                    <a:pt x="0" y="556"/>
                    <a:pt x="29" y="731"/>
                    <a:pt x="96" y="884"/>
                  </a:cubicBezTo>
                  <a:cubicBezTo>
                    <a:pt x="102" y="895"/>
                    <a:pt x="102" y="895"/>
                    <a:pt x="108" y="906"/>
                  </a:cubicBezTo>
                  <a:cubicBezTo>
                    <a:pt x="113" y="906"/>
                    <a:pt x="130" y="901"/>
                    <a:pt x="130" y="884"/>
                  </a:cubicBezTo>
                  <a:cubicBezTo>
                    <a:pt x="136" y="799"/>
                    <a:pt x="142" y="725"/>
                    <a:pt x="159" y="646"/>
                  </a:cubicBezTo>
                  <a:cubicBezTo>
                    <a:pt x="187" y="488"/>
                    <a:pt x="255" y="223"/>
                    <a:pt x="464" y="223"/>
                  </a:cubicBezTo>
                  <a:cubicBezTo>
                    <a:pt x="661" y="223"/>
                    <a:pt x="819" y="454"/>
                    <a:pt x="915" y="596"/>
                  </a:cubicBezTo>
                  <a:cubicBezTo>
                    <a:pt x="955" y="658"/>
                    <a:pt x="1000" y="731"/>
                    <a:pt x="1040" y="799"/>
                  </a:cubicBezTo>
                  <a:cubicBezTo>
                    <a:pt x="1045" y="799"/>
                    <a:pt x="1056" y="810"/>
                    <a:pt x="1062" y="810"/>
                  </a:cubicBezTo>
                  <a:cubicBezTo>
                    <a:pt x="1073" y="810"/>
                    <a:pt x="1085" y="799"/>
                    <a:pt x="1085" y="788"/>
                  </a:cubicBezTo>
                  <a:cubicBezTo>
                    <a:pt x="1085" y="703"/>
                    <a:pt x="1068" y="618"/>
                    <a:pt x="1040" y="539"/>
                  </a:cubicBezTo>
                  <a:cubicBezTo>
                    <a:pt x="1011" y="460"/>
                    <a:pt x="983" y="387"/>
                    <a:pt x="932" y="308"/>
                  </a:cubicBezTo>
                  <a:cubicBezTo>
                    <a:pt x="887" y="228"/>
                    <a:pt x="831" y="161"/>
                    <a:pt x="752" y="104"/>
                  </a:cubicBezTo>
                  <a:cubicBezTo>
                    <a:pt x="669" y="36"/>
                    <a:pt x="567"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3034664" y="4228914"/>
              <a:ext cx="24145" cy="12971"/>
            </a:xfrm>
            <a:custGeom>
              <a:avLst/>
              <a:gdLst/>
              <a:ahLst/>
              <a:cxnLst/>
              <a:rect l="l" t="t" r="r" b="b"/>
              <a:pathLst>
                <a:path w="752" h="404" extrusionOk="0">
                  <a:moveTo>
                    <a:pt x="313" y="0"/>
                  </a:moveTo>
                  <a:cubicBezTo>
                    <a:pt x="277" y="0"/>
                    <a:pt x="242" y="5"/>
                    <a:pt x="209" y="14"/>
                  </a:cubicBezTo>
                  <a:cubicBezTo>
                    <a:pt x="130" y="37"/>
                    <a:pt x="57" y="76"/>
                    <a:pt x="6" y="138"/>
                  </a:cubicBezTo>
                  <a:cubicBezTo>
                    <a:pt x="0" y="150"/>
                    <a:pt x="0" y="155"/>
                    <a:pt x="6" y="161"/>
                  </a:cubicBezTo>
                  <a:cubicBezTo>
                    <a:pt x="6" y="178"/>
                    <a:pt x="17" y="189"/>
                    <a:pt x="34" y="189"/>
                  </a:cubicBezTo>
                  <a:cubicBezTo>
                    <a:pt x="68" y="186"/>
                    <a:pt x="102" y="185"/>
                    <a:pt x="135" y="185"/>
                  </a:cubicBezTo>
                  <a:cubicBezTo>
                    <a:pt x="167" y="185"/>
                    <a:pt x="198" y="186"/>
                    <a:pt x="226" y="189"/>
                  </a:cubicBezTo>
                  <a:cubicBezTo>
                    <a:pt x="339" y="195"/>
                    <a:pt x="458" y="240"/>
                    <a:pt x="554" y="291"/>
                  </a:cubicBezTo>
                  <a:cubicBezTo>
                    <a:pt x="610" y="319"/>
                    <a:pt x="661" y="353"/>
                    <a:pt x="723" y="393"/>
                  </a:cubicBezTo>
                  <a:cubicBezTo>
                    <a:pt x="735" y="404"/>
                    <a:pt x="735" y="404"/>
                    <a:pt x="740" y="404"/>
                  </a:cubicBezTo>
                  <a:cubicBezTo>
                    <a:pt x="746" y="404"/>
                    <a:pt x="752" y="387"/>
                    <a:pt x="752" y="381"/>
                  </a:cubicBezTo>
                  <a:cubicBezTo>
                    <a:pt x="752" y="297"/>
                    <a:pt x="718" y="223"/>
                    <a:pt x="661" y="161"/>
                  </a:cubicBezTo>
                  <a:cubicBezTo>
                    <a:pt x="605" y="99"/>
                    <a:pt x="537" y="54"/>
                    <a:pt x="458" y="25"/>
                  </a:cubicBezTo>
                  <a:cubicBezTo>
                    <a:pt x="412" y="9"/>
                    <a:pt x="362"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p:cNvSpPr/>
            <p:nvPr/>
          </p:nvSpPr>
          <p:spPr>
            <a:xfrm>
              <a:off x="2857878" y="4276659"/>
              <a:ext cx="43185" cy="31433"/>
            </a:xfrm>
            <a:custGeom>
              <a:avLst/>
              <a:gdLst/>
              <a:ahLst/>
              <a:cxnLst/>
              <a:rect l="l" t="t" r="r" b="b"/>
              <a:pathLst>
                <a:path w="1345" h="979" extrusionOk="0">
                  <a:moveTo>
                    <a:pt x="620" y="0"/>
                  </a:moveTo>
                  <a:cubicBezTo>
                    <a:pt x="592" y="0"/>
                    <a:pt x="564" y="2"/>
                    <a:pt x="537" y="7"/>
                  </a:cubicBezTo>
                  <a:cubicBezTo>
                    <a:pt x="328" y="35"/>
                    <a:pt x="147" y="176"/>
                    <a:pt x="62" y="368"/>
                  </a:cubicBezTo>
                  <a:cubicBezTo>
                    <a:pt x="17" y="470"/>
                    <a:pt x="0" y="566"/>
                    <a:pt x="0" y="668"/>
                  </a:cubicBezTo>
                  <a:cubicBezTo>
                    <a:pt x="0" y="764"/>
                    <a:pt x="12" y="865"/>
                    <a:pt x="45" y="950"/>
                  </a:cubicBezTo>
                  <a:cubicBezTo>
                    <a:pt x="57" y="961"/>
                    <a:pt x="62" y="978"/>
                    <a:pt x="74" y="978"/>
                  </a:cubicBezTo>
                  <a:cubicBezTo>
                    <a:pt x="96" y="978"/>
                    <a:pt x="108" y="961"/>
                    <a:pt x="108" y="939"/>
                  </a:cubicBezTo>
                  <a:cubicBezTo>
                    <a:pt x="108" y="848"/>
                    <a:pt x="119" y="764"/>
                    <a:pt x="141" y="684"/>
                  </a:cubicBezTo>
                  <a:cubicBezTo>
                    <a:pt x="181" y="504"/>
                    <a:pt x="294" y="340"/>
                    <a:pt x="469" y="272"/>
                  </a:cubicBezTo>
                  <a:cubicBezTo>
                    <a:pt x="522" y="251"/>
                    <a:pt x="577" y="241"/>
                    <a:pt x="631" y="241"/>
                  </a:cubicBezTo>
                  <a:cubicBezTo>
                    <a:pt x="761" y="241"/>
                    <a:pt x="889" y="297"/>
                    <a:pt x="989" y="385"/>
                  </a:cubicBezTo>
                  <a:cubicBezTo>
                    <a:pt x="1039" y="442"/>
                    <a:pt x="1096" y="498"/>
                    <a:pt x="1147" y="566"/>
                  </a:cubicBezTo>
                  <a:cubicBezTo>
                    <a:pt x="1198" y="628"/>
                    <a:pt x="1243" y="707"/>
                    <a:pt x="1282" y="786"/>
                  </a:cubicBezTo>
                  <a:cubicBezTo>
                    <a:pt x="1288" y="792"/>
                    <a:pt x="1305" y="797"/>
                    <a:pt x="1316" y="797"/>
                  </a:cubicBezTo>
                  <a:cubicBezTo>
                    <a:pt x="1333" y="797"/>
                    <a:pt x="1344" y="786"/>
                    <a:pt x="1344" y="764"/>
                  </a:cubicBezTo>
                  <a:cubicBezTo>
                    <a:pt x="1333" y="673"/>
                    <a:pt x="1310" y="583"/>
                    <a:pt x="1277" y="487"/>
                  </a:cubicBezTo>
                  <a:cubicBezTo>
                    <a:pt x="1243" y="402"/>
                    <a:pt x="1192" y="317"/>
                    <a:pt x="1118" y="244"/>
                  </a:cubicBezTo>
                  <a:cubicBezTo>
                    <a:pt x="995" y="96"/>
                    <a:pt x="808"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p:cNvSpPr/>
            <p:nvPr/>
          </p:nvSpPr>
          <p:spPr>
            <a:xfrm>
              <a:off x="2850622" y="4245418"/>
              <a:ext cx="26328" cy="15379"/>
            </a:xfrm>
            <a:custGeom>
              <a:avLst/>
              <a:gdLst/>
              <a:ahLst/>
              <a:cxnLst/>
              <a:rect l="l" t="t" r="r" b="b"/>
              <a:pathLst>
                <a:path w="820" h="479" extrusionOk="0">
                  <a:moveTo>
                    <a:pt x="490" y="1"/>
                  </a:moveTo>
                  <a:cubicBezTo>
                    <a:pt x="425" y="1"/>
                    <a:pt x="358" y="13"/>
                    <a:pt x="300" y="37"/>
                  </a:cubicBezTo>
                  <a:cubicBezTo>
                    <a:pt x="125" y="99"/>
                    <a:pt x="0" y="268"/>
                    <a:pt x="0" y="443"/>
                  </a:cubicBezTo>
                  <a:cubicBezTo>
                    <a:pt x="0" y="449"/>
                    <a:pt x="0" y="460"/>
                    <a:pt x="6" y="466"/>
                  </a:cubicBezTo>
                  <a:cubicBezTo>
                    <a:pt x="12" y="474"/>
                    <a:pt x="19" y="479"/>
                    <a:pt x="26" y="479"/>
                  </a:cubicBezTo>
                  <a:cubicBezTo>
                    <a:pt x="33" y="479"/>
                    <a:pt x="40" y="474"/>
                    <a:pt x="46" y="466"/>
                  </a:cubicBezTo>
                  <a:cubicBezTo>
                    <a:pt x="102" y="409"/>
                    <a:pt x="153" y="359"/>
                    <a:pt x="209" y="319"/>
                  </a:cubicBezTo>
                  <a:cubicBezTo>
                    <a:pt x="379" y="189"/>
                    <a:pt x="576" y="172"/>
                    <a:pt x="791" y="172"/>
                  </a:cubicBezTo>
                  <a:cubicBezTo>
                    <a:pt x="797" y="172"/>
                    <a:pt x="802" y="172"/>
                    <a:pt x="808" y="155"/>
                  </a:cubicBezTo>
                  <a:cubicBezTo>
                    <a:pt x="819" y="150"/>
                    <a:pt x="819" y="127"/>
                    <a:pt x="808" y="121"/>
                  </a:cubicBezTo>
                  <a:cubicBezTo>
                    <a:pt x="746" y="65"/>
                    <a:pt x="667" y="20"/>
                    <a:pt x="576" y="8"/>
                  </a:cubicBezTo>
                  <a:cubicBezTo>
                    <a:pt x="548" y="3"/>
                    <a:pt x="519"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p:cNvSpPr/>
            <p:nvPr/>
          </p:nvSpPr>
          <p:spPr>
            <a:xfrm>
              <a:off x="2928034" y="4285392"/>
              <a:ext cx="88167" cy="14513"/>
            </a:xfrm>
            <a:custGeom>
              <a:avLst/>
              <a:gdLst/>
              <a:ahLst/>
              <a:cxnLst/>
              <a:rect l="l" t="t" r="r" b="b"/>
              <a:pathLst>
                <a:path w="2746" h="452" extrusionOk="0">
                  <a:moveTo>
                    <a:pt x="1531" y="0"/>
                  </a:moveTo>
                  <a:cubicBezTo>
                    <a:pt x="1475" y="0"/>
                    <a:pt x="1413" y="0"/>
                    <a:pt x="1356" y="6"/>
                  </a:cubicBezTo>
                  <a:cubicBezTo>
                    <a:pt x="1113" y="28"/>
                    <a:pt x="882" y="68"/>
                    <a:pt x="656" y="147"/>
                  </a:cubicBezTo>
                  <a:cubicBezTo>
                    <a:pt x="430" y="226"/>
                    <a:pt x="221" y="322"/>
                    <a:pt x="18" y="441"/>
                  </a:cubicBezTo>
                  <a:cubicBezTo>
                    <a:pt x="18" y="441"/>
                    <a:pt x="13" y="446"/>
                    <a:pt x="8" y="446"/>
                  </a:cubicBezTo>
                  <a:cubicBezTo>
                    <a:pt x="5" y="446"/>
                    <a:pt x="3" y="444"/>
                    <a:pt x="1" y="441"/>
                  </a:cubicBezTo>
                  <a:lnTo>
                    <a:pt x="1" y="441"/>
                  </a:lnTo>
                  <a:cubicBezTo>
                    <a:pt x="6" y="452"/>
                    <a:pt x="6" y="452"/>
                    <a:pt x="12" y="452"/>
                  </a:cubicBezTo>
                  <a:cubicBezTo>
                    <a:pt x="227" y="356"/>
                    <a:pt x="447" y="271"/>
                    <a:pt x="673" y="209"/>
                  </a:cubicBezTo>
                  <a:cubicBezTo>
                    <a:pt x="899" y="147"/>
                    <a:pt x="1125" y="102"/>
                    <a:pt x="1356" y="91"/>
                  </a:cubicBezTo>
                  <a:cubicBezTo>
                    <a:pt x="1431" y="83"/>
                    <a:pt x="1505" y="80"/>
                    <a:pt x="1579" y="80"/>
                  </a:cubicBezTo>
                  <a:cubicBezTo>
                    <a:pt x="1734" y="80"/>
                    <a:pt x="1888" y="94"/>
                    <a:pt x="2045" y="113"/>
                  </a:cubicBezTo>
                  <a:cubicBezTo>
                    <a:pt x="2282" y="147"/>
                    <a:pt x="2508" y="198"/>
                    <a:pt x="2734" y="266"/>
                  </a:cubicBezTo>
                  <a:cubicBezTo>
                    <a:pt x="2740" y="266"/>
                    <a:pt x="2745" y="266"/>
                    <a:pt x="2745" y="260"/>
                  </a:cubicBezTo>
                  <a:cubicBezTo>
                    <a:pt x="2745" y="254"/>
                    <a:pt x="2745" y="243"/>
                    <a:pt x="2740" y="243"/>
                  </a:cubicBezTo>
                  <a:cubicBezTo>
                    <a:pt x="2520" y="153"/>
                    <a:pt x="2294" y="85"/>
                    <a:pt x="2062" y="40"/>
                  </a:cubicBezTo>
                  <a:cubicBezTo>
                    <a:pt x="2006" y="28"/>
                    <a:pt x="1943" y="17"/>
                    <a:pt x="1887" y="12"/>
                  </a:cubicBezTo>
                  <a:cubicBezTo>
                    <a:pt x="1831" y="6"/>
                    <a:pt x="1768" y="6"/>
                    <a:pt x="1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p:cNvSpPr/>
            <p:nvPr/>
          </p:nvSpPr>
          <p:spPr>
            <a:xfrm>
              <a:off x="2942354" y="4306423"/>
              <a:ext cx="69127" cy="51147"/>
            </a:xfrm>
            <a:custGeom>
              <a:avLst/>
              <a:gdLst/>
              <a:ahLst/>
              <a:cxnLst/>
              <a:rect l="l" t="t" r="r" b="b"/>
              <a:pathLst>
                <a:path w="2153" h="1593" extrusionOk="0">
                  <a:moveTo>
                    <a:pt x="1091" y="0"/>
                  </a:moveTo>
                  <a:cubicBezTo>
                    <a:pt x="1057" y="0"/>
                    <a:pt x="1029" y="29"/>
                    <a:pt x="1029" y="62"/>
                  </a:cubicBezTo>
                  <a:lnTo>
                    <a:pt x="1023" y="655"/>
                  </a:lnTo>
                  <a:cubicBezTo>
                    <a:pt x="880" y="753"/>
                    <a:pt x="733" y="804"/>
                    <a:pt x="597" y="804"/>
                  </a:cubicBezTo>
                  <a:cubicBezTo>
                    <a:pt x="567" y="804"/>
                    <a:pt x="538" y="802"/>
                    <a:pt x="509" y="797"/>
                  </a:cubicBezTo>
                  <a:cubicBezTo>
                    <a:pt x="374" y="774"/>
                    <a:pt x="244" y="701"/>
                    <a:pt x="120" y="576"/>
                  </a:cubicBezTo>
                  <a:cubicBezTo>
                    <a:pt x="107" y="564"/>
                    <a:pt x="94" y="559"/>
                    <a:pt x="80" y="559"/>
                  </a:cubicBezTo>
                  <a:cubicBezTo>
                    <a:pt x="63" y="559"/>
                    <a:pt x="45" y="567"/>
                    <a:pt x="29" y="576"/>
                  </a:cubicBezTo>
                  <a:cubicBezTo>
                    <a:pt x="1" y="605"/>
                    <a:pt x="7" y="644"/>
                    <a:pt x="29" y="672"/>
                  </a:cubicBezTo>
                  <a:cubicBezTo>
                    <a:pt x="176" y="814"/>
                    <a:pt x="323" y="898"/>
                    <a:pt x="487" y="926"/>
                  </a:cubicBezTo>
                  <a:lnTo>
                    <a:pt x="492" y="926"/>
                  </a:lnTo>
                  <a:cubicBezTo>
                    <a:pt x="492" y="1000"/>
                    <a:pt x="509" y="1079"/>
                    <a:pt x="526" y="1141"/>
                  </a:cubicBezTo>
                  <a:cubicBezTo>
                    <a:pt x="616" y="1406"/>
                    <a:pt x="831" y="1593"/>
                    <a:pt x="1091" y="1593"/>
                  </a:cubicBezTo>
                  <a:cubicBezTo>
                    <a:pt x="1255" y="1593"/>
                    <a:pt x="1396" y="1525"/>
                    <a:pt x="1503" y="1412"/>
                  </a:cubicBezTo>
                  <a:cubicBezTo>
                    <a:pt x="1616" y="1294"/>
                    <a:pt x="1695" y="1113"/>
                    <a:pt x="1695" y="926"/>
                  </a:cubicBezTo>
                  <a:cubicBezTo>
                    <a:pt x="1695" y="898"/>
                    <a:pt x="1695" y="876"/>
                    <a:pt x="1689" y="847"/>
                  </a:cubicBezTo>
                  <a:lnTo>
                    <a:pt x="1695" y="847"/>
                  </a:lnTo>
                  <a:cubicBezTo>
                    <a:pt x="1853" y="797"/>
                    <a:pt x="2006" y="689"/>
                    <a:pt x="2136" y="531"/>
                  </a:cubicBezTo>
                  <a:cubicBezTo>
                    <a:pt x="2153" y="509"/>
                    <a:pt x="2153" y="463"/>
                    <a:pt x="2124" y="446"/>
                  </a:cubicBezTo>
                  <a:cubicBezTo>
                    <a:pt x="2111" y="436"/>
                    <a:pt x="2095" y="430"/>
                    <a:pt x="2080" y="430"/>
                  </a:cubicBezTo>
                  <a:cubicBezTo>
                    <a:pt x="2063" y="430"/>
                    <a:pt x="2046" y="437"/>
                    <a:pt x="2034" y="452"/>
                  </a:cubicBezTo>
                  <a:cubicBezTo>
                    <a:pt x="1921" y="599"/>
                    <a:pt x="1791" y="689"/>
                    <a:pt x="1650" y="729"/>
                  </a:cubicBezTo>
                  <a:cubicBezTo>
                    <a:pt x="1602" y="741"/>
                    <a:pt x="1553" y="748"/>
                    <a:pt x="1502" y="748"/>
                  </a:cubicBezTo>
                  <a:cubicBezTo>
                    <a:pt x="1391" y="748"/>
                    <a:pt x="1273" y="717"/>
                    <a:pt x="1153" y="655"/>
                  </a:cubicBezTo>
                  <a:lnTo>
                    <a:pt x="1159" y="62"/>
                  </a:lnTo>
                  <a:cubicBezTo>
                    <a:pt x="1159" y="29"/>
                    <a:pt x="1130"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p:cNvSpPr/>
            <p:nvPr/>
          </p:nvSpPr>
          <p:spPr>
            <a:xfrm>
              <a:off x="2959050" y="4339430"/>
              <a:ext cx="31401" cy="18526"/>
            </a:xfrm>
            <a:custGeom>
              <a:avLst/>
              <a:gdLst/>
              <a:ahLst/>
              <a:cxnLst/>
              <a:rect l="l" t="t" r="r" b="b"/>
              <a:pathLst>
                <a:path w="978" h="577" extrusionOk="0">
                  <a:moveTo>
                    <a:pt x="390" y="0"/>
                  </a:moveTo>
                  <a:cubicBezTo>
                    <a:pt x="243" y="0"/>
                    <a:pt x="108" y="45"/>
                    <a:pt x="0" y="119"/>
                  </a:cubicBezTo>
                  <a:cubicBezTo>
                    <a:pt x="80" y="384"/>
                    <a:pt x="305" y="576"/>
                    <a:pt x="565" y="576"/>
                  </a:cubicBezTo>
                  <a:cubicBezTo>
                    <a:pt x="723" y="576"/>
                    <a:pt x="870" y="503"/>
                    <a:pt x="977" y="390"/>
                  </a:cubicBezTo>
                  <a:cubicBezTo>
                    <a:pt x="893" y="164"/>
                    <a:pt x="661" y="0"/>
                    <a:pt x="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a:off x="2957605" y="4294928"/>
              <a:ext cx="37726" cy="20998"/>
            </a:xfrm>
            <a:custGeom>
              <a:avLst/>
              <a:gdLst/>
              <a:ahLst/>
              <a:cxnLst/>
              <a:rect l="l" t="t" r="r" b="b"/>
              <a:pathLst>
                <a:path w="1175" h="654" extrusionOk="0">
                  <a:moveTo>
                    <a:pt x="639" y="1"/>
                  </a:moveTo>
                  <a:cubicBezTo>
                    <a:pt x="617" y="1"/>
                    <a:pt x="594" y="1"/>
                    <a:pt x="571" y="3"/>
                  </a:cubicBezTo>
                  <a:cubicBezTo>
                    <a:pt x="254" y="31"/>
                    <a:pt x="0" y="172"/>
                    <a:pt x="12" y="324"/>
                  </a:cubicBezTo>
                  <a:cubicBezTo>
                    <a:pt x="28" y="464"/>
                    <a:pt x="272" y="654"/>
                    <a:pt x="572" y="654"/>
                  </a:cubicBezTo>
                  <a:cubicBezTo>
                    <a:pt x="588" y="654"/>
                    <a:pt x="605" y="653"/>
                    <a:pt x="622" y="652"/>
                  </a:cubicBezTo>
                  <a:cubicBezTo>
                    <a:pt x="938" y="635"/>
                    <a:pt x="1175" y="387"/>
                    <a:pt x="1164" y="240"/>
                  </a:cubicBezTo>
                  <a:cubicBezTo>
                    <a:pt x="1148" y="98"/>
                    <a:pt x="924"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p:cNvSpPr/>
            <p:nvPr/>
          </p:nvSpPr>
          <p:spPr>
            <a:xfrm>
              <a:off x="2965954" y="4298107"/>
              <a:ext cx="21223" cy="5234"/>
            </a:xfrm>
            <a:custGeom>
              <a:avLst/>
              <a:gdLst/>
              <a:ahLst/>
              <a:cxnLst/>
              <a:rect l="l" t="t" r="r" b="b"/>
              <a:pathLst>
                <a:path w="661" h="163" extrusionOk="0">
                  <a:moveTo>
                    <a:pt x="428" y="0"/>
                  </a:moveTo>
                  <a:cubicBezTo>
                    <a:pt x="395" y="0"/>
                    <a:pt x="359" y="2"/>
                    <a:pt x="322" y="5"/>
                  </a:cubicBezTo>
                  <a:cubicBezTo>
                    <a:pt x="141" y="16"/>
                    <a:pt x="0" y="62"/>
                    <a:pt x="0" y="101"/>
                  </a:cubicBezTo>
                  <a:cubicBezTo>
                    <a:pt x="5" y="137"/>
                    <a:pt x="99" y="163"/>
                    <a:pt x="233" y="163"/>
                  </a:cubicBezTo>
                  <a:cubicBezTo>
                    <a:pt x="266" y="163"/>
                    <a:pt x="302" y="161"/>
                    <a:pt x="339" y="158"/>
                  </a:cubicBezTo>
                  <a:cubicBezTo>
                    <a:pt x="520" y="146"/>
                    <a:pt x="661" y="101"/>
                    <a:pt x="661" y="62"/>
                  </a:cubicBezTo>
                  <a:cubicBezTo>
                    <a:pt x="656" y="26"/>
                    <a:pt x="561" y="0"/>
                    <a:pt x="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p:cNvSpPr/>
            <p:nvPr/>
          </p:nvSpPr>
          <p:spPr>
            <a:xfrm>
              <a:off x="2780820" y="4363543"/>
              <a:ext cx="317511" cy="81906"/>
            </a:xfrm>
            <a:custGeom>
              <a:avLst/>
              <a:gdLst/>
              <a:ahLst/>
              <a:cxnLst/>
              <a:rect l="l" t="t" r="r" b="b"/>
              <a:pathLst>
                <a:path w="9889" h="2551" extrusionOk="0">
                  <a:moveTo>
                    <a:pt x="0" y="0"/>
                  </a:moveTo>
                  <a:cubicBezTo>
                    <a:pt x="187" y="446"/>
                    <a:pt x="480" y="842"/>
                    <a:pt x="836" y="1158"/>
                  </a:cubicBezTo>
                  <a:cubicBezTo>
                    <a:pt x="1914" y="2128"/>
                    <a:pt x="3417" y="2550"/>
                    <a:pt x="4918" y="2550"/>
                  </a:cubicBezTo>
                  <a:cubicBezTo>
                    <a:pt x="5996" y="2550"/>
                    <a:pt x="7073" y="2332"/>
                    <a:pt x="7991" y="1943"/>
                  </a:cubicBezTo>
                  <a:cubicBezTo>
                    <a:pt x="8765" y="1610"/>
                    <a:pt x="9505" y="1028"/>
                    <a:pt x="9889" y="283"/>
                  </a:cubicBezTo>
                  <a:lnTo>
                    <a:pt x="9889" y="283"/>
                  </a:lnTo>
                  <a:cubicBezTo>
                    <a:pt x="9335" y="1152"/>
                    <a:pt x="8370" y="1757"/>
                    <a:pt x="7381" y="2056"/>
                  </a:cubicBezTo>
                  <a:cubicBezTo>
                    <a:pt x="6605" y="2287"/>
                    <a:pt x="5746" y="2420"/>
                    <a:pt x="4885" y="2420"/>
                  </a:cubicBezTo>
                  <a:cubicBezTo>
                    <a:pt x="3428" y="2420"/>
                    <a:pt x="1964" y="2038"/>
                    <a:pt x="881" y="1101"/>
                  </a:cubicBezTo>
                  <a:cubicBezTo>
                    <a:pt x="695" y="943"/>
                    <a:pt x="531" y="774"/>
                    <a:pt x="384" y="593"/>
                  </a:cubicBezTo>
                  <a:cubicBezTo>
                    <a:pt x="350" y="542"/>
                    <a:pt x="316" y="503"/>
                    <a:pt x="283" y="452"/>
                  </a:cubicBezTo>
                  <a:cubicBezTo>
                    <a:pt x="249" y="401"/>
                    <a:pt x="209" y="350"/>
                    <a:pt x="181" y="305"/>
                  </a:cubicBezTo>
                  <a:cubicBezTo>
                    <a:pt x="119" y="204"/>
                    <a:pt x="51" y="10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p:nvPr/>
          </p:nvSpPr>
          <p:spPr>
            <a:xfrm>
              <a:off x="2752693" y="4474893"/>
              <a:ext cx="380827" cy="271276"/>
            </a:xfrm>
            <a:custGeom>
              <a:avLst/>
              <a:gdLst/>
              <a:ahLst/>
              <a:cxnLst/>
              <a:rect l="l" t="t" r="r" b="b"/>
              <a:pathLst>
                <a:path w="11861" h="8449" extrusionOk="0">
                  <a:moveTo>
                    <a:pt x="10210" y="1"/>
                  </a:moveTo>
                  <a:cubicBezTo>
                    <a:pt x="10184" y="1"/>
                    <a:pt x="10158" y="10"/>
                    <a:pt x="10138" y="22"/>
                  </a:cubicBezTo>
                  <a:lnTo>
                    <a:pt x="9240" y="745"/>
                  </a:lnTo>
                  <a:cubicBezTo>
                    <a:pt x="9223" y="759"/>
                    <a:pt x="9199" y="766"/>
                    <a:pt x="9176" y="766"/>
                  </a:cubicBezTo>
                  <a:cubicBezTo>
                    <a:pt x="9161" y="766"/>
                    <a:pt x="9146" y="763"/>
                    <a:pt x="9133" y="756"/>
                  </a:cubicBezTo>
                  <a:lnTo>
                    <a:pt x="7862" y="299"/>
                  </a:lnTo>
                  <a:lnTo>
                    <a:pt x="7738" y="248"/>
                  </a:lnTo>
                  <a:cubicBezTo>
                    <a:pt x="7728" y="244"/>
                    <a:pt x="7716" y="242"/>
                    <a:pt x="7704" y="242"/>
                  </a:cubicBezTo>
                  <a:cubicBezTo>
                    <a:pt x="7683" y="242"/>
                    <a:pt x="7660" y="249"/>
                    <a:pt x="7642" y="259"/>
                  </a:cubicBezTo>
                  <a:lnTo>
                    <a:pt x="6162" y="1095"/>
                  </a:lnTo>
                  <a:cubicBezTo>
                    <a:pt x="6142" y="1105"/>
                    <a:pt x="6124" y="1110"/>
                    <a:pt x="6106" y="1110"/>
                  </a:cubicBezTo>
                  <a:cubicBezTo>
                    <a:pt x="6083" y="1110"/>
                    <a:pt x="6062" y="1102"/>
                    <a:pt x="6043" y="1090"/>
                  </a:cubicBezTo>
                  <a:lnTo>
                    <a:pt x="5010" y="372"/>
                  </a:lnTo>
                  <a:cubicBezTo>
                    <a:pt x="4989" y="359"/>
                    <a:pt x="4965" y="351"/>
                    <a:pt x="4941" y="351"/>
                  </a:cubicBezTo>
                  <a:cubicBezTo>
                    <a:pt x="4926" y="351"/>
                    <a:pt x="4910" y="354"/>
                    <a:pt x="4897" y="361"/>
                  </a:cubicBezTo>
                  <a:lnTo>
                    <a:pt x="4067" y="819"/>
                  </a:lnTo>
                  <a:lnTo>
                    <a:pt x="3830" y="943"/>
                  </a:lnTo>
                  <a:cubicBezTo>
                    <a:pt x="3814" y="951"/>
                    <a:pt x="3798" y="956"/>
                    <a:pt x="3781" y="956"/>
                  </a:cubicBezTo>
                  <a:cubicBezTo>
                    <a:pt x="3754" y="956"/>
                    <a:pt x="3726" y="945"/>
                    <a:pt x="3705" y="920"/>
                  </a:cubicBezTo>
                  <a:lnTo>
                    <a:pt x="2898" y="130"/>
                  </a:lnTo>
                  <a:cubicBezTo>
                    <a:pt x="2877" y="112"/>
                    <a:pt x="2853" y="103"/>
                    <a:pt x="2828" y="103"/>
                  </a:cubicBezTo>
                  <a:cubicBezTo>
                    <a:pt x="2812" y="103"/>
                    <a:pt x="2796" y="106"/>
                    <a:pt x="2779" y="113"/>
                  </a:cubicBezTo>
                  <a:lnTo>
                    <a:pt x="1559" y="627"/>
                  </a:lnTo>
                  <a:cubicBezTo>
                    <a:pt x="1545" y="632"/>
                    <a:pt x="1530" y="634"/>
                    <a:pt x="1515" y="634"/>
                  </a:cubicBezTo>
                  <a:cubicBezTo>
                    <a:pt x="1482" y="634"/>
                    <a:pt x="1449" y="622"/>
                    <a:pt x="1430" y="598"/>
                  </a:cubicBezTo>
                  <a:lnTo>
                    <a:pt x="1079" y="203"/>
                  </a:lnTo>
                  <a:cubicBezTo>
                    <a:pt x="684" y="790"/>
                    <a:pt x="385" y="1428"/>
                    <a:pt x="204" y="2100"/>
                  </a:cubicBezTo>
                  <a:cubicBezTo>
                    <a:pt x="182" y="2185"/>
                    <a:pt x="159" y="2264"/>
                    <a:pt x="142" y="2349"/>
                  </a:cubicBezTo>
                  <a:cubicBezTo>
                    <a:pt x="46" y="2756"/>
                    <a:pt x="1" y="3179"/>
                    <a:pt x="1" y="3597"/>
                  </a:cubicBezTo>
                  <a:cubicBezTo>
                    <a:pt x="1" y="4134"/>
                    <a:pt x="86" y="4630"/>
                    <a:pt x="232" y="5082"/>
                  </a:cubicBezTo>
                  <a:cubicBezTo>
                    <a:pt x="678" y="6421"/>
                    <a:pt x="1740" y="7409"/>
                    <a:pt x="3141" y="7951"/>
                  </a:cubicBezTo>
                  <a:cubicBezTo>
                    <a:pt x="3971" y="8279"/>
                    <a:pt x="4920" y="8448"/>
                    <a:pt x="5931" y="8448"/>
                  </a:cubicBezTo>
                  <a:cubicBezTo>
                    <a:pt x="7020" y="8448"/>
                    <a:pt x="8048" y="8245"/>
                    <a:pt x="8929" y="7861"/>
                  </a:cubicBezTo>
                  <a:cubicBezTo>
                    <a:pt x="10155" y="7330"/>
                    <a:pt x="11098" y="6449"/>
                    <a:pt x="11555" y="5269"/>
                  </a:cubicBezTo>
                  <a:cubicBezTo>
                    <a:pt x="11753" y="4772"/>
                    <a:pt x="11860" y="4207"/>
                    <a:pt x="11860" y="3597"/>
                  </a:cubicBezTo>
                  <a:cubicBezTo>
                    <a:pt x="11860" y="3117"/>
                    <a:pt x="11787" y="2637"/>
                    <a:pt x="11674" y="2163"/>
                  </a:cubicBezTo>
                  <a:cubicBezTo>
                    <a:pt x="11657" y="2106"/>
                    <a:pt x="11646" y="2055"/>
                    <a:pt x="11629" y="1999"/>
                  </a:cubicBezTo>
                  <a:cubicBezTo>
                    <a:pt x="11442" y="1366"/>
                    <a:pt x="11149" y="751"/>
                    <a:pt x="10776" y="186"/>
                  </a:cubicBezTo>
                  <a:lnTo>
                    <a:pt x="10239" y="5"/>
                  </a:lnTo>
                  <a:cubicBezTo>
                    <a:pt x="10230" y="2"/>
                    <a:pt x="10220" y="1"/>
                    <a:pt x="10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p:cNvSpPr/>
            <p:nvPr/>
          </p:nvSpPr>
          <p:spPr>
            <a:xfrm>
              <a:off x="2760142" y="4628979"/>
              <a:ext cx="101941" cy="101235"/>
            </a:xfrm>
            <a:custGeom>
              <a:avLst/>
              <a:gdLst/>
              <a:ahLst/>
              <a:cxnLst/>
              <a:rect l="l" t="t" r="r" b="b"/>
              <a:pathLst>
                <a:path w="3175" h="3153" extrusionOk="0">
                  <a:moveTo>
                    <a:pt x="1056" y="1"/>
                  </a:moveTo>
                  <a:cubicBezTo>
                    <a:pt x="678" y="1"/>
                    <a:pt x="311" y="97"/>
                    <a:pt x="0" y="283"/>
                  </a:cubicBezTo>
                  <a:cubicBezTo>
                    <a:pt x="446" y="1622"/>
                    <a:pt x="1508" y="2610"/>
                    <a:pt x="2909" y="3152"/>
                  </a:cubicBezTo>
                  <a:cubicBezTo>
                    <a:pt x="3078" y="2853"/>
                    <a:pt x="3174" y="2491"/>
                    <a:pt x="3174" y="2119"/>
                  </a:cubicBezTo>
                  <a:cubicBezTo>
                    <a:pt x="3174" y="944"/>
                    <a:pt x="2231"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p:cNvSpPr/>
            <p:nvPr/>
          </p:nvSpPr>
          <p:spPr>
            <a:xfrm>
              <a:off x="2879615" y="4555484"/>
              <a:ext cx="148561" cy="136521"/>
            </a:xfrm>
            <a:custGeom>
              <a:avLst/>
              <a:gdLst/>
              <a:ahLst/>
              <a:cxnLst/>
              <a:rect l="l" t="t" r="r" b="b"/>
              <a:pathLst>
                <a:path w="4627" h="4252" extrusionOk="0">
                  <a:moveTo>
                    <a:pt x="2309" y="0"/>
                  </a:moveTo>
                  <a:cubicBezTo>
                    <a:pt x="1316" y="0"/>
                    <a:pt x="430" y="702"/>
                    <a:pt x="227" y="1708"/>
                  </a:cubicBezTo>
                  <a:cubicBezTo>
                    <a:pt x="1" y="2860"/>
                    <a:pt x="746" y="3978"/>
                    <a:pt x="1898" y="4210"/>
                  </a:cubicBezTo>
                  <a:cubicBezTo>
                    <a:pt x="2039" y="4238"/>
                    <a:pt x="2178" y="4252"/>
                    <a:pt x="2316" y="4252"/>
                  </a:cubicBezTo>
                  <a:cubicBezTo>
                    <a:pt x="3306" y="4252"/>
                    <a:pt x="4196" y="3550"/>
                    <a:pt x="4395" y="2544"/>
                  </a:cubicBezTo>
                  <a:cubicBezTo>
                    <a:pt x="4626" y="1392"/>
                    <a:pt x="3881" y="274"/>
                    <a:pt x="2729" y="42"/>
                  </a:cubicBezTo>
                  <a:cubicBezTo>
                    <a:pt x="2588" y="14"/>
                    <a:pt x="2447" y="0"/>
                    <a:pt x="2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p:cNvSpPr/>
            <p:nvPr/>
          </p:nvSpPr>
          <p:spPr>
            <a:xfrm>
              <a:off x="3003295" y="4474733"/>
              <a:ext cx="122426" cy="91185"/>
            </a:xfrm>
            <a:custGeom>
              <a:avLst/>
              <a:gdLst/>
              <a:ahLst/>
              <a:cxnLst/>
              <a:rect l="l" t="t" r="r" b="b"/>
              <a:pathLst>
                <a:path w="3813" h="2840" extrusionOk="0">
                  <a:moveTo>
                    <a:pt x="2393" y="0"/>
                  </a:moveTo>
                  <a:cubicBezTo>
                    <a:pt x="2365" y="0"/>
                    <a:pt x="2336" y="9"/>
                    <a:pt x="2316" y="22"/>
                  </a:cubicBezTo>
                  <a:lnTo>
                    <a:pt x="1418" y="744"/>
                  </a:lnTo>
                  <a:cubicBezTo>
                    <a:pt x="1401" y="758"/>
                    <a:pt x="1380" y="766"/>
                    <a:pt x="1357" y="766"/>
                  </a:cubicBezTo>
                  <a:cubicBezTo>
                    <a:pt x="1342" y="766"/>
                    <a:pt x="1326" y="762"/>
                    <a:pt x="1311" y="756"/>
                  </a:cubicBezTo>
                  <a:lnTo>
                    <a:pt x="40" y="298"/>
                  </a:lnTo>
                  <a:cubicBezTo>
                    <a:pt x="17" y="434"/>
                    <a:pt x="0" y="575"/>
                    <a:pt x="0" y="716"/>
                  </a:cubicBezTo>
                  <a:cubicBezTo>
                    <a:pt x="0" y="1885"/>
                    <a:pt x="955" y="2840"/>
                    <a:pt x="2124" y="2840"/>
                  </a:cubicBezTo>
                  <a:cubicBezTo>
                    <a:pt x="2818" y="2840"/>
                    <a:pt x="3423" y="2518"/>
                    <a:pt x="3812" y="2009"/>
                  </a:cubicBezTo>
                  <a:cubicBezTo>
                    <a:pt x="3632" y="1371"/>
                    <a:pt x="3338" y="756"/>
                    <a:pt x="2960" y="185"/>
                  </a:cubicBezTo>
                  <a:lnTo>
                    <a:pt x="2423" y="5"/>
                  </a:lnTo>
                  <a:cubicBezTo>
                    <a:pt x="2414" y="2"/>
                    <a:pt x="2403" y="0"/>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p:cNvSpPr/>
            <p:nvPr/>
          </p:nvSpPr>
          <p:spPr>
            <a:xfrm>
              <a:off x="2759050" y="4478425"/>
              <a:ext cx="123871" cy="92951"/>
            </a:xfrm>
            <a:custGeom>
              <a:avLst/>
              <a:gdLst/>
              <a:ahLst/>
              <a:cxnLst/>
              <a:rect l="l" t="t" r="r" b="b"/>
              <a:pathLst>
                <a:path w="3858" h="2895" extrusionOk="0">
                  <a:moveTo>
                    <a:pt x="2616" y="0"/>
                  </a:moveTo>
                  <a:cubicBezTo>
                    <a:pt x="2603" y="0"/>
                    <a:pt x="2589" y="3"/>
                    <a:pt x="2576" y="8"/>
                  </a:cubicBezTo>
                  <a:lnTo>
                    <a:pt x="1356" y="522"/>
                  </a:lnTo>
                  <a:cubicBezTo>
                    <a:pt x="1342" y="529"/>
                    <a:pt x="1326" y="532"/>
                    <a:pt x="1311" y="532"/>
                  </a:cubicBezTo>
                  <a:cubicBezTo>
                    <a:pt x="1278" y="532"/>
                    <a:pt x="1245" y="517"/>
                    <a:pt x="1226" y="494"/>
                  </a:cubicBezTo>
                  <a:lnTo>
                    <a:pt x="876" y="99"/>
                  </a:lnTo>
                  <a:cubicBezTo>
                    <a:pt x="480" y="686"/>
                    <a:pt x="181" y="1330"/>
                    <a:pt x="0" y="1996"/>
                  </a:cubicBezTo>
                  <a:cubicBezTo>
                    <a:pt x="384" y="2544"/>
                    <a:pt x="1017" y="2894"/>
                    <a:pt x="1734" y="2894"/>
                  </a:cubicBezTo>
                  <a:cubicBezTo>
                    <a:pt x="2909" y="2894"/>
                    <a:pt x="3858" y="1940"/>
                    <a:pt x="3858" y="771"/>
                  </a:cubicBezTo>
                  <a:lnTo>
                    <a:pt x="3858" y="714"/>
                  </a:lnTo>
                  <a:lnTo>
                    <a:pt x="3626" y="838"/>
                  </a:lnTo>
                  <a:cubicBezTo>
                    <a:pt x="3611" y="847"/>
                    <a:pt x="3594" y="852"/>
                    <a:pt x="3577" y="852"/>
                  </a:cubicBezTo>
                  <a:cubicBezTo>
                    <a:pt x="3550" y="852"/>
                    <a:pt x="3523" y="840"/>
                    <a:pt x="3502" y="816"/>
                  </a:cubicBezTo>
                  <a:lnTo>
                    <a:pt x="2694" y="25"/>
                  </a:lnTo>
                  <a:cubicBezTo>
                    <a:pt x="2672" y="10"/>
                    <a:pt x="2644" y="0"/>
                    <a:pt x="2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a:off x="3037008" y="4641694"/>
              <a:ext cx="86722" cy="85791"/>
            </a:xfrm>
            <a:custGeom>
              <a:avLst/>
              <a:gdLst/>
              <a:ahLst/>
              <a:cxnLst/>
              <a:rect l="l" t="t" r="r" b="b"/>
              <a:pathLst>
                <a:path w="2701" h="2672" extrusionOk="0">
                  <a:moveTo>
                    <a:pt x="2130" y="0"/>
                  </a:moveTo>
                  <a:cubicBezTo>
                    <a:pt x="955" y="0"/>
                    <a:pt x="1" y="949"/>
                    <a:pt x="1" y="2124"/>
                  </a:cubicBezTo>
                  <a:cubicBezTo>
                    <a:pt x="1" y="2316"/>
                    <a:pt x="23" y="2496"/>
                    <a:pt x="74" y="2671"/>
                  </a:cubicBezTo>
                  <a:cubicBezTo>
                    <a:pt x="1300" y="2146"/>
                    <a:pt x="2243" y="1260"/>
                    <a:pt x="2700" y="85"/>
                  </a:cubicBezTo>
                  <a:cubicBezTo>
                    <a:pt x="2514" y="28"/>
                    <a:pt x="2316" y="0"/>
                    <a:pt x="2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a:off x="2696312" y="4659096"/>
              <a:ext cx="18333" cy="7449"/>
            </a:xfrm>
            <a:custGeom>
              <a:avLst/>
              <a:gdLst/>
              <a:ahLst/>
              <a:cxnLst/>
              <a:rect l="l" t="t" r="r" b="b"/>
              <a:pathLst>
                <a:path w="571" h="232" extrusionOk="0">
                  <a:moveTo>
                    <a:pt x="142" y="0"/>
                  </a:moveTo>
                  <a:cubicBezTo>
                    <a:pt x="102" y="6"/>
                    <a:pt x="51" y="12"/>
                    <a:pt x="12" y="29"/>
                  </a:cubicBezTo>
                  <a:cubicBezTo>
                    <a:pt x="12" y="34"/>
                    <a:pt x="0" y="51"/>
                    <a:pt x="0" y="57"/>
                  </a:cubicBezTo>
                  <a:cubicBezTo>
                    <a:pt x="51" y="62"/>
                    <a:pt x="96" y="68"/>
                    <a:pt x="142" y="79"/>
                  </a:cubicBezTo>
                  <a:cubicBezTo>
                    <a:pt x="192" y="91"/>
                    <a:pt x="243" y="96"/>
                    <a:pt x="283" y="113"/>
                  </a:cubicBezTo>
                  <a:cubicBezTo>
                    <a:pt x="328" y="125"/>
                    <a:pt x="379" y="142"/>
                    <a:pt x="418" y="164"/>
                  </a:cubicBezTo>
                  <a:cubicBezTo>
                    <a:pt x="464" y="181"/>
                    <a:pt x="503" y="209"/>
                    <a:pt x="560" y="232"/>
                  </a:cubicBezTo>
                  <a:cubicBezTo>
                    <a:pt x="571" y="226"/>
                    <a:pt x="571" y="226"/>
                    <a:pt x="560" y="209"/>
                  </a:cubicBezTo>
                  <a:cubicBezTo>
                    <a:pt x="503" y="119"/>
                    <a:pt x="413" y="57"/>
                    <a:pt x="305" y="17"/>
                  </a:cubicBezTo>
                  <a:cubicBezTo>
                    <a:pt x="255" y="6"/>
                    <a:pt x="198"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a:off x="2711370" y="4784863"/>
              <a:ext cx="461481" cy="90961"/>
            </a:xfrm>
            <a:custGeom>
              <a:avLst/>
              <a:gdLst/>
              <a:ahLst/>
              <a:cxnLst/>
              <a:rect l="l" t="t" r="r" b="b"/>
              <a:pathLst>
                <a:path w="14373" h="2833" extrusionOk="0">
                  <a:moveTo>
                    <a:pt x="6638" y="1"/>
                  </a:moveTo>
                  <a:cubicBezTo>
                    <a:pt x="6412" y="1"/>
                    <a:pt x="6191" y="111"/>
                    <a:pt x="6043" y="285"/>
                  </a:cubicBezTo>
                  <a:cubicBezTo>
                    <a:pt x="6036" y="292"/>
                    <a:pt x="6025" y="297"/>
                    <a:pt x="6012" y="297"/>
                  </a:cubicBezTo>
                  <a:cubicBezTo>
                    <a:pt x="6004" y="297"/>
                    <a:pt x="5995" y="295"/>
                    <a:pt x="5986" y="291"/>
                  </a:cubicBezTo>
                  <a:cubicBezTo>
                    <a:pt x="5847" y="189"/>
                    <a:pt x="5698" y="98"/>
                    <a:pt x="5530" y="98"/>
                  </a:cubicBezTo>
                  <a:cubicBezTo>
                    <a:pt x="5520" y="98"/>
                    <a:pt x="5510" y="98"/>
                    <a:pt x="5501" y="99"/>
                  </a:cubicBezTo>
                  <a:cubicBezTo>
                    <a:pt x="5410" y="104"/>
                    <a:pt x="5314" y="144"/>
                    <a:pt x="5252" y="212"/>
                  </a:cubicBezTo>
                  <a:cubicBezTo>
                    <a:pt x="5156" y="341"/>
                    <a:pt x="5190" y="488"/>
                    <a:pt x="5258" y="624"/>
                  </a:cubicBezTo>
                  <a:cubicBezTo>
                    <a:pt x="5275" y="641"/>
                    <a:pt x="5258" y="663"/>
                    <a:pt x="5230" y="669"/>
                  </a:cubicBezTo>
                  <a:cubicBezTo>
                    <a:pt x="4688" y="697"/>
                    <a:pt x="4174" y="742"/>
                    <a:pt x="3699" y="793"/>
                  </a:cubicBezTo>
                  <a:cubicBezTo>
                    <a:pt x="3671" y="793"/>
                    <a:pt x="3637" y="776"/>
                    <a:pt x="3626" y="748"/>
                  </a:cubicBezTo>
                  <a:cubicBezTo>
                    <a:pt x="3575" y="613"/>
                    <a:pt x="3502" y="488"/>
                    <a:pt x="3400" y="381"/>
                  </a:cubicBezTo>
                  <a:cubicBezTo>
                    <a:pt x="3268" y="243"/>
                    <a:pt x="3065" y="163"/>
                    <a:pt x="2873" y="163"/>
                  </a:cubicBezTo>
                  <a:cubicBezTo>
                    <a:pt x="2703" y="163"/>
                    <a:pt x="2541" y="226"/>
                    <a:pt x="2446" y="370"/>
                  </a:cubicBezTo>
                  <a:cubicBezTo>
                    <a:pt x="2395" y="437"/>
                    <a:pt x="2350" y="517"/>
                    <a:pt x="2316" y="601"/>
                  </a:cubicBezTo>
                  <a:cubicBezTo>
                    <a:pt x="2316" y="604"/>
                    <a:pt x="2313" y="605"/>
                    <a:pt x="2310" y="605"/>
                  </a:cubicBezTo>
                  <a:cubicBezTo>
                    <a:pt x="2307" y="605"/>
                    <a:pt x="2304" y="604"/>
                    <a:pt x="2304" y="601"/>
                  </a:cubicBezTo>
                  <a:cubicBezTo>
                    <a:pt x="2213" y="426"/>
                    <a:pt x="2005" y="325"/>
                    <a:pt x="1802" y="325"/>
                  </a:cubicBezTo>
                  <a:cubicBezTo>
                    <a:pt x="1704" y="325"/>
                    <a:pt x="1608" y="348"/>
                    <a:pt x="1525" y="398"/>
                  </a:cubicBezTo>
                  <a:cubicBezTo>
                    <a:pt x="1271" y="545"/>
                    <a:pt x="1141" y="867"/>
                    <a:pt x="1192" y="1160"/>
                  </a:cubicBezTo>
                  <a:cubicBezTo>
                    <a:pt x="1192" y="1169"/>
                    <a:pt x="1189" y="1174"/>
                    <a:pt x="1183" y="1174"/>
                  </a:cubicBezTo>
                  <a:cubicBezTo>
                    <a:pt x="1181" y="1174"/>
                    <a:pt x="1178" y="1173"/>
                    <a:pt x="1175" y="1172"/>
                  </a:cubicBezTo>
                  <a:cubicBezTo>
                    <a:pt x="975" y="1008"/>
                    <a:pt x="762" y="844"/>
                    <a:pt x="505" y="844"/>
                  </a:cubicBezTo>
                  <a:cubicBezTo>
                    <a:pt x="479" y="844"/>
                    <a:pt x="451" y="846"/>
                    <a:pt x="424" y="850"/>
                  </a:cubicBezTo>
                  <a:cubicBezTo>
                    <a:pt x="271" y="867"/>
                    <a:pt x="136" y="974"/>
                    <a:pt x="91" y="1132"/>
                  </a:cubicBezTo>
                  <a:cubicBezTo>
                    <a:pt x="0" y="1454"/>
                    <a:pt x="1101" y="2154"/>
                    <a:pt x="2316" y="2431"/>
                  </a:cubicBezTo>
                  <a:cubicBezTo>
                    <a:pt x="3831" y="2722"/>
                    <a:pt x="5384" y="2832"/>
                    <a:pt x="6938" y="2832"/>
                  </a:cubicBezTo>
                  <a:cubicBezTo>
                    <a:pt x="8158" y="2832"/>
                    <a:pt x="9379" y="2764"/>
                    <a:pt x="10583" y="2663"/>
                  </a:cubicBezTo>
                  <a:cubicBezTo>
                    <a:pt x="11374" y="2600"/>
                    <a:pt x="12170" y="2504"/>
                    <a:pt x="12944" y="2329"/>
                  </a:cubicBezTo>
                  <a:cubicBezTo>
                    <a:pt x="13328" y="2245"/>
                    <a:pt x="13785" y="2149"/>
                    <a:pt x="14085" y="1878"/>
                  </a:cubicBezTo>
                  <a:cubicBezTo>
                    <a:pt x="14294" y="1674"/>
                    <a:pt x="14373" y="1330"/>
                    <a:pt x="14232" y="1093"/>
                  </a:cubicBezTo>
                  <a:cubicBezTo>
                    <a:pt x="14164" y="980"/>
                    <a:pt x="14034" y="895"/>
                    <a:pt x="13853" y="861"/>
                  </a:cubicBezTo>
                  <a:cubicBezTo>
                    <a:pt x="13811" y="855"/>
                    <a:pt x="13770" y="852"/>
                    <a:pt x="13729" y="852"/>
                  </a:cubicBezTo>
                  <a:cubicBezTo>
                    <a:pt x="13491" y="852"/>
                    <a:pt x="13263" y="944"/>
                    <a:pt x="13051" y="1064"/>
                  </a:cubicBezTo>
                  <a:cubicBezTo>
                    <a:pt x="13047" y="1069"/>
                    <a:pt x="13041" y="1071"/>
                    <a:pt x="13035" y="1071"/>
                  </a:cubicBezTo>
                  <a:cubicBezTo>
                    <a:pt x="13021" y="1071"/>
                    <a:pt x="13006" y="1057"/>
                    <a:pt x="13006" y="1036"/>
                  </a:cubicBezTo>
                  <a:cubicBezTo>
                    <a:pt x="12989" y="889"/>
                    <a:pt x="12978" y="556"/>
                    <a:pt x="12752" y="437"/>
                  </a:cubicBezTo>
                  <a:cubicBezTo>
                    <a:pt x="12702" y="412"/>
                    <a:pt x="12639" y="401"/>
                    <a:pt x="12568" y="401"/>
                  </a:cubicBezTo>
                  <a:cubicBezTo>
                    <a:pt x="12303" y="401"/>
                    <a:pt x="11926" y="564"/>
                    <a:pt x="11690" y="805"/>
                  </a:cubicBezTo>
                  <a:cubicBezTo>
                    <a:pt x="11688" y="807"/>
                    <a:pt x="11684" y="808"/>
                    <a:pt x="11681" y="808"/>
                  </a:cubicBezTo>
                  <a:cubicBezTo>
                    <a:pt x="11668" y="808"/>
                    <a:pt x="11652" y="794"/>
                    <a:pt x="11656" y="776"/>
                  </a:cubicBezTo>
                  <a:cubicBezTo>
                    <a:pt x="11679" y="658"/>
                    <a:pt x="11690" y="528"/>
                    <a:pt x="11634" y="409"/>
                  </a:cubicBezTo>
                  <a:cubicBezTo>
                    <a:pt x="11606" y="353"/>
                    <a:pt x="11555" y="302"/>
                    <a:pt x="11493" y="279"/>
                  </a:cubicBezTo>
                  <a:cubicBezTo>
                    <a:pt x="11472" y="274"/>
                    <a:pt x="11453" y="271"/>
                    <a:pt x="11435" y="271"/>
                  </a:cubicBezTo>
                  <a:cubicBezTo>
                    <a:pt x="11341" y="271"/>
                    <a:pt x="11272" y="338"/>
                    <a:pt x="11210" y="409"/>
                  </a:cubicBezTo>
                  <a:cubicBezTo>
                    <a:pt x="11125" y="517"/>
                    <a:pt x="11069" y="629"/>
                    <a:pt x="11018" y="748"/>
                  </a:cubicBezTo>
                  <a:cubicBezTo>
                    <a:pt x="11013" y="771"/>
                    <a:pt x="10990" y="776"/>
                    <a:pt x="10973" y="776"/>
                  </a:cubicBezTo>
                  <a:cubicBezTo>
                    <a:pt x="10499" y="725"/>
                    <a:pt x="9985" y="692"/>
                    <a:pt x="9437" y="663"/>
                  </a:cubicBezTo>
                  <a:cubicBezTo>
                    <a:pt x="9426" y="663"/>
                    <a:pt x="9409" y="652"/>
                    <a:pt x="9420" y="635"/>
                  </a:cubicBezTo>
                  <a:cubicBezTo>
                    <a:pt x="9426" y="556"/>
                    <a:pt x="9409" y="488"/>
                    <a:pt x="9380" y="409"/>
                  </a:cubicBezTo>
                  <a:cubicBezTo>
                    <a:pt x="9313" y="240"/>
                    <a:pt x="9138" y="133"/>
                    <a:pt x="8951" y="70"/>
                  </a:cubicBezTo>
                  <a:cubicBezTo>
                    <a:pt x="8852" y="38"/>
                    <a:pt x="8735" y="25"/>
                    <a:pt x="8610" y="25"/>
                  </a:cubicBezTo>
                  <a:cubicBezTo>
                    <a:pt x="8159" y="25"/>
                    <a:pt x="7597" y="204"/>
                    <a:pt x="7336" y="358"/>
                  </a:cubicBezTo>
                  <a:cubicBezTo>
                    <a:pt x="7334" y="362"/>
                    <a:pt x="7332" y="363"/>
                    <a:pt x="7328" y="363"/>
                  </a:cubicBezTo>
                  <a:cubicBezTo>
                    <a:pt x="7321" y="363"/>
                    <a:pt x="7312" y="357"/>
                    <a:pt x="7308" y="353"/>
                  </a:cubicBezTo>
                  <a:cubicBezTo>
                    <a:pt x="7172" y="149"/>
                    <a:pt x="6935" y="14"/>
                    <a:pt x="6687" y="3"/>
                  </a:cubicBezTo>
                  <a:cubicBezTo>
                    <a:pt x="6671" y="2"/>
                    <a:pt x="6655" y="1"/>
                    <a:pt x="66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a:off x="2711370" y="4775070"/>
              <a:ext cx="461481" cy="90768"/>
            </a:xfrm>
            <a:custGeom>
              <a:avLst/>
              <a:gdLst/>
              <a:ahLst/>
              <a:cxnLst/>
              <a:rect l="l" t="t" r="r" b="b"/>
              <a:pathLst>
                <a:path w="14373" h="2827" extrusionOk="0">
                  <a:moveTo>
                    <a:pt x="6638" y="1"/>
                  </a:moveTo>
                  <a:cubicBezTo>
                    <a:pt x="6412" y="1"/>
                    <a:pt x="6191" y="111"/>
                    <a:pt x="6043" y="285"/>
                  </a:cubicBezTo>
                  <a:cubicBezTo>
                    <a:pt x="6036" y="292"/>
                    <a:pt x="6024" y="299"/>
                    <a:pt x="6011" y="299"/>
                  </a:cubicBezTo>
                  <a:cubicBezTo>
                    <a:pt x="6003" y="299"/>
                    <a:pt x="5995" y="297"/>
                    <a:pt x="5986" y="291"/>
                  </a:cubicBezTo>
                  <a:cubicBezTo>
                    <a:pt x="5847" y="189"/>
                    <a:pt x="5698" y="98"/>
                    <a:pt x="5530" y="98"/>
                  </a:cubicBezTo>
                  <a:cubicBezTo>
                    <a:pt x="5520" y="98"/>
                    <a:pt x="5510" y="98"/>
                    <a:pt x="5501" y="99"/>
                  </a:cubicBezTo>
                  <a:cubicBezTo>
                    <a:pt x="5410" y="110"/>
                    <a:pt x="5314" y="144"/>
                    <a:pt x="5252" y="212"/>
                  </a:cubicBezTo>
                  <a:cubicBezTo>
                    <a:pt x="5156" y="342"/>
                    <a:pt x="5190" y="488"/>
                    <a:pt x="5258" y="624"/>
                  </a:cubicBezTo>
                  <a:cubicBezTo>
                    <a:pt x="5275" y="646"/>
                    <a:pt x="5258" y="663"/>
                    <a:pt x="5230" y="675"/>
                  </a:cubicBezTo>
                  <a:cubicBezTo>
                    <a:pt x="4688" y="703"/>
                    <a:pt x="4174" y="742"/>
                    <a:pt x="3699" y="793"/>
                  </a:cubicBezTo>
                  <a:cubicBezTo>
                    <a:pt x="3671" y="793"/>
                    <a:pt x="3637" y="776"/>
                    <a:pt x="3626" y="748"/>
                  </a:cubicBezTo>
                  <a:cubicBezTo>
                    <a:pt x="3575" y="618"/>
                    <a:pt x="3502" y="488"/>
                    <a:pt x="3400" y="381"/>
                  </a:cubicBezTo>
                  <a:cubicBezTo>
                    <a:pt x="3268" y="243"/>
                    <a:pt x="3065" y="163"/>
                    <a:pt x="2873" y="163"/>
                  </a:cubicBezTo>
                  <a:cubicBezTo>
                    <a:pt x="2703" y="163"/>
                    <a:pt x="2541" y="226"/>
                    <a:pt x="2446" y="370"/>
                  </a:cubicBezTo>
                  <a:cubicBezTo>
                    <a:pt x="2395" y="438"/>
                    <a:pt x="2350" y="517"/>
                    <a:pt x="2316" y="601"/>
                  </a:cubicBezTo>
                  <a:cubicBezTo>
                    <a:pt x="2316" y="604"/>
                    <a:pt x="2313" y="606"/>
                    <a:pt x="2310" y="606"/>
                  </a:cubicBezTo>
                  <a:cubicBezTo>
                    <a:pt x="2307" y="606"/>
                    <a:pt x="2304" y="604"/>
                    <a:pt x="2304" y="601"/>
                  </a:cubicBezTo>
                  <a:cubicBezTo>
                    <a:pt x="2213" y="426"/>
                    <a:pt x="2005" y="328"/>
                    <a:pt x="1802" y="328"/>
                  </a:cubicBezTo>
                  <a:cubicBezTo>
                    <a:pt x="1704" y="328"/>
                    <a:pt x="1607" y="350"/>
                    <a:pt x="1525" y="398"/>
                  </a:cubicBezTo>
                  <a:cubicBezTo>
                    <a:pt x="1271" y="545"/>
                    <a:pt x="1141" y="872"/>
                    <a:pt x="1192" y="1160"/>
                  </a:cubicBezTo>
                  <a:cubicBezTo>
                    <a:pt x="1192" y="1168"/>
                    <a:pt x="1189" y="1176"/>
                    <a:pt x="1183" y="1176"/>
                  </a:cubicBezTo>
                  <a:cubicBezTo>
                    <a:pt x="1181" y="1176"/>
                    <a:pt x="1178" y="1175"/>
                    <a:pt x="1175" y="1172"/>
                  </a:cubicBezTo>
                  <a:cubicBezTo>
                    <a:pt x="973" y="1006"/>
                    <a:pt x="757" y="846"/>
                    <a:pt x="497" y="846"/>
                  </a:cubicBezTo>
                  <a:cubicBezTo>
                    <a:pt x="473" y="846"/>
                    <a:pt x="449" y="847"/>
                    <a:pt x="424" y="850"/>
                  </a:cubicBezTo>
                  <a:cubicBezTo>
                    <a:pt x="271" y="872"/>
                    <a:pt x="136" y="974"/>
                    <a:pt x="91" y="1132"/>
                  </a:cubicBezTo>
                  <a:cubicBezTo>
                    <a:pt x="0" y="1454"/>
                    <a:pt x="469" y="1708"/>
                    <a:pt x="695" y="1849"/>
                  </a:cubicBezTo>
                  <a:cubicBezTo>
                    <a:pt x="1192" y="2160"/>
                    <a:pt x="1745" y="2318"/>
                    <a:pt x="2316" y="2425"/>
                  </a:cubicBezTo>
                  <a:cubicBezTo>
                    <a:pt x="3831" y="2716"/>
                    <a:pt x="5384" y="2827"/>
                    <a:pt x="6938" y="2827"/>
                  </a:cubicBezTo>
                  <a:cubicBezTo>
                    <a:pt x="8158" y="2827"/>
                    <a:pt x="9379" y="2759"/>
                    <a:pt x="10583" y="2657"/>
                  </a:cubicBezTo>
                  <a:cubicBezTo>
                    <a:pt x="11374" y="2595"/>
                    <a:pt x="12170" y="2499"/>
                    <a:pt x="12944" y="2324"/>
                  </a:cubicBezTo>
                  <a:cubicBezTo>
                    <a:pt x="13328" y="2239"/>
                    <a:pt x="13785" y="2143"/>
                    <a:pt x="14085" y="1872"/>
                  </a:cubicBezTo>
                  <a:cubicBezTo>
                    <a:pt x="14294" y="1669"/>
                    <a:pt x="14373" y="1330"/>
                    <a:pt x="14232" y="1098"/>
                  </a:cubicBezTo>
                  <a:cubicBezTo>
                    <a:pt x="14164" y="985"/>
                    <a:pt x="14034" y="895"/>
                    <a:pt x="13853" y="861"/>
                  </a:cubicBezTo>
                  <a:cubicBezTo>
                    <a:pt x="13813" y="855"/>
                    <a:pt x="13773" y="853"/>
                    <a:pt x="13733" y="853"/>
                  </a:cubicBezTo>
                  <a:cubicBezTo>
                    <a:pt x="13494" y="853"/>
                    <a:pt x="13264" y="949"/>
                    <a:pt x="13051" y="1070"/>
                  </a:cubicBezTo>
                  <a:cubicBezTo>
                    <a:pt x="13047" y="1073"/>
                    <a:pt x="13042" y="1074"/>
                    <a:pt x="13037" y="1074"/>
                  </a:cubicBezTo>
                  <a:cubicBezTo>
                    <a:pt x="13022" y="1074"/>
                    <a:pt x="13006" y="1062"/>
                    <a:pt x="13006" y="1036"/>
                  </a:cubicBezTo>
                  <a:cubicBezTo>
                    <a:pt x="12989" y="889"/>
                    <a:pt x="12978" y="556"/>
                    <a:pt x="12752" y="438"/>
                  </a:cubicBezTo>
                  <a:cubicBezTo>
                    <a:pt x="12703" y="413"/>
                    <a:pt x="12641" y="401"/>
                    <a:pt x="12571" y="401"/>
                  </a:cubicBezTo>
                  <a:cubicBezTo>
                    <a:pt x="12306" y="401"/>
                    <a:pt x="11927" y="568"/>
                    <a:pt x="11690" y="805"/>
                  </a:cubicBezTo>
                  <a:cubicBezTo>
                    <a:pt x="11687" y="809"/>
                    <a:pt x="11684" y="811"/>
                    <a:pt x="11680" y="811"/>
                  </a:cubicBezTo>
                  <a:cubicBezTo>
                    <a:pt x="11667" y="811"/>
                    <a:pt x="11652" y="793"/>
                    <a:pt x="11656" y="776"/>
                  </a:cubicBezTo>
                  <a:cubicBezTo>
                    <a:pt x="11679" y="658"/>
                    <a:pt x="11690" y="528"/>
                    <a:pt x="11634" y="409"/>
                  </a:cubicBezTo>
                  <a:cubicBezTo>
                    <a:pt x="11606" y="353"/>
                    <a:pt x="11555" y="302"/>
                    <a:pt x="11493" y="285"/>
                  </a:cubicBezTo>
                  <a:cubicBezTo>
                    <a:pt x="11470" y="278"/>
                    <a:pt x="11449" y="275"/>
                    <a:pt x="11428" y="275"/>
                  </a:cubicBezTo>
                  <a:cubicBezTo>
                    <a:pt x="11338" y="275"/>
                    <a:pt x="11270" y="340"/>
                    <a:pt x="11210" y="409"/>
                  </a:cubicBezTo>
                  <a:cubicBezTo>
                    <a:pt x="11125" y="517"/>
                    <a:pt x="11069" y="630"/>
                    <a:pt x="11018" y="748"/>
                  </a:cubicBezTo>
                  <a:cubicBezTo>
                    <a:pt x="11013" y="771"/>
                    <a:pt x="10990" y="776"/>
                    <a:pt x="10973" y="776"/>
                  </a:cubicBezTo>
                  <a:cubicBezTo>
                    <a:pt x="10499" y="731"/>
                    <a:pt x="9985" y="692"/>
                    <a:pt x="9437" y="663"/>
                  </a:cubicBezTo>
                  <a:cubicBezTo>
                    <a:pt x="9426" y="663"/>
                    <a:pt x="9409" y="652"/>
                    <a:pt x="9420" y="635"/>
                  </a:cubicBezTo>
                  <a:cubicBezTo>
                    <a:pt x="9426" y="562"/>
                    <a:pt x="9409" y="488"/>
                    <a:pt x="9380" y="409"/>
                  </a:cubicBezTo>
                  <a:cubicBezTo>
                    <a:pt x="9313" y="240"/>
                    <a:pt x="9138" y="138"/>
                    <a:pt x="8951" y="70"/>
                  </a:cubicBezTo>
                  <a:cubicBezTo>
                    <a:pt x="8853" y="39"/>
                    <a:pt x="8739" y="25"/>
                    <a:pt x="8616" y="25"/>
                  </a:cubicBezTo>
                  <a:cubicBezTo>
                    <a:pt x="8164" y="25"/>
                    <a:pt x="7598" y="209"/>
                    <a:pt x="7336" y="364"/>
                  </a:cubicBezTo>
                  <a:cubicBezTo>
                    <a:pt x="7335" y="366"/>
                    <a:pt x="7332" y="366"/>
                    <a:pt x="7330" y="366"/>
                  </a:cubicBezTo>
                  <a:cubicBezTo>
                    <a:pt x="7322" y="366"/>
                    <a:pt x="7312" y="361"/>
                    <a:pt x="7308" y="353"/>
                  </a:cubicBezTo>
                  <a:cubicBezTo>
                    <a:pt x="7172" y="149"/>
                    <a:pt x="6935" y="14"/>
                    <a:pt x="6687" y="3"/>
                  </a:cubicBezTo>
                  <a:cubicBezTo>
                    <a:pt x="6671" y="2"/>
                    <a:pt x="6655" y="1"/>
                    <a:pt x="6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2851874" y="4790450"/>
              <a:ext cx="46813" cy="45561"/>
            </a:xfrm>
            <a:custGeom>
              <a:avLst/>
              <a:gdLst/>
              <a:ahLst/>
              <a:cxnLst/>
              <a:rect l="l" t="t" r="r" b="b"/>
              <a:pathLst>
                <a:path w="1458" h="1419" extrusionOk="0">
                  <a:moveTo>
                    <a:pt x="640" y="0"/>
                  </a:moveTo>
                  <a:cubicBezTo>
                    <a:pt x="615" y="0"/>
                    <a:pt x="590" y="3"/>
                    <a:pt x="566" y="9"/>
                  </a:cubicBezTo>
                  <a:cubicBezTo>
                    <a:pt x="402" y="55"/>
                    <a:pt x="306" y="224"/>
                    <a:pt x="345" y="382"/>
                  </a:cubicBezTo>
                  <a:cubicBezTo>
                    <a:pt x="345" y="399"/>
                    <a:pt x="357" y="405"/>
                    <a:pt x="357" y="410"/>
                  </a:cubicBezTo>
                  <a:cubicBezTo>
                    <a:pt x="328" y="410"/>
                    <a:pt x="300" y="410"/>
                    <a:pt x="261" y="422"/>
                  </a:cubicBezTo>
                  <a:cubicBezTo>
                    <a:pt x="103" y="461"/>
                    <a:pt x="1" y="631"/>
                    <a:pt x="46" y="794"/>
                  </a:cubicBezTo>
                  <a:cubicBezTo>
                    <a:pt x="80" y="913"/>
                    <a:pt x="170" y="998"/>
                    <a:pt x="289" y="1020"/>
                  </a:cubicBezTo>
                  <a:cubicBezTo>
                    <a:pt x="278" y="1071"/>
                    <a:pt x="278" y="1128"/>
                    <a:pt x="289" y="1190"/>
                  </a:cubicBezTo>
                  <a:cubicBezTo>
                    <a:pt x="327" y="1329"/>
                    <a:pt x="455" y="1419"/>
                    <a:pt x="593" y="1419"/>
                  </a:cubicBezTo>
                  <a:cubicBezTo>
                    <a:pt x="618" y="1419"/>
                    <a:pt x="642" y="1416"/>
                    <a:pt x="667" y="1410"/>
                  </a:cubicBezTo>
                  <a:cubicBezTo>
                    <a:pt x="786" y="1382"/>
                    <a:pt x="871" y="1280"/>
                    <a:pt x="882" y="1167"/>
                  </a:cubicBezTo>
                  <a:cubicBezTo>
                    <a:pt x="941" y="1235"/>
                    <a:pt x="1031" y="1277"/>
                    <a:pt x="1123" y="1277"/>
                  </a:cubicBezTo>
                  <a:cubicBezTo>
                    <a:pt x="1146" y="1277"/>
                    <a:pt x="1170" y="1274"/>
                    <a:pt x="1192" y="1269"/>
                  </a:cubicBezTo>
                  <a:cubicBezTo>
                    <a:pt x="1356" y="1224"/>
                    <a:pt x="1458" y="1054"/>
                    <a:pt x="1413" y="890"/>
                  </a:cubicBezTo>
                  <a:cubicBezTo>
                    <a:pt x="1401" y="828"/>
                    <a:pt x="1362" y="777"/>
                    <a:pt x="1322" y="743"/>
                  </a:cubicBezTo>
                  <a:cubicBezTo>
                    <a:pt x="1407" y="664"/>
                    <a:pt x="1441" y="551"/>
                    <a:pt x="1413" y="439"/>
                  </a:cubicBezTo>
                  <a:cubicBezTo>
                    <a:pt x="1380" y="302"/>
                    <a:pt x="1257" y="213"/>
                    <a:pt x="1122" y="213"/>
                  </a:cubicBezTo>
                  <a:cubicBezTo>
                    <a:pt x="1095" y="213"/>
                    <a:pt x="1067" y="216"/>
                    <a:pt x="1040" y="224"/>
                  </a:cubicBezTo>
                  <a:cubicBezTo>
                    <a:pt x="1006" y="230"/>
                    <a:pt x="978" y="241"/>
                    <a:pt x="950" y="263"/>
                  </a:cubicBezTo>
                  <a:cubicBezTo>
                    <a:pt x="950" y="252"/>
                    <a:pt x="938" y="241"/>
                    <a:pt x="938" y="230"/>
                  </a:cubicBezTo>
                  <a:cubicBezTo>
                    <a:pt x="905" y="91"/>
                    <a:pt x="778"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2851874" y="4785024"/>
              <a:ext cx="46813" cy="45561"/>
            </a:xfrm>
            <a:custGeom>
              <a:avLst/>
              <a:gdLst/>
              <a:ahLst/>
              <a:cxnLst/>
              <a:rect l="l" t="t" r="r" b="b"/>
              <a:pathLst>
                <a:path w="1458" h="1419" extrusionOk="0">
                  <a:moveTo>
                    <a:pt x="640" y="0"/>
                  </a:moveTo>
                  <a:cubicBezTo>
                    <a:pt x="615" y="0"/>
                    <a:pt x="590" y="3"/>
                    <a:pt x="566" y="9"/>
                  </a:cubicBezTo>
                  <a:cubicBezTo>
                    <a:pt x="402" y="54"/>
                    <a:pt x="306" y="224"/>
                    <a:pt x="345" y="382"/>
                  </a:cubicBezTo>
                  <a:cubicBezTo>
                    <a:pt x="345" y="399"/>
                    <a:pt x="357" y="404"/>
                    <a:pt x="357" y="410"/>
                  </a:cubicBezTo>
                  <a:cubicBezTo>
                    <a:pt x="328" y="410"/>
                    <a:pt x="300" y="410"/>
                    <a:pt x="261" y="421"/>
                  </a:cubicBezTo>
                  <a:cubicBezTo>
                    <a:pt x="103" y="461"/>
                    <a:pt x="1" y="630"/>
                    <a:pt x="46" y="794"/>
                  </a:cubicBezTo>
                  <a:cubicBezTo>
                    <a:pt x="80" y="912"/>
                    <a:pt x="170" y="997"/>
                    <a:pt x="289" y="1020"/>
                  </a:cubicBezTo>
                  <a:cubicBezTo>
                    <a:pt x="278" y="1071"/>
                    <a:pt x="278" y="1127"/>
                    <a:pt x="289" y="1189"/>
                  </a:cubicBezTo>
                  <a:cubicBezTo>
                    <a:pt x="327" y="1328"/>
                    <a:pt x="455" y="1418"/>
                    <a:pt x="593" y="1418"/>
                  </a:cubicBezTo>
                  <a:cubicBezTo>
                    <a:pt x="618" y="1418"/>
                    <a:pt x="642" y="1415"/>
                    <a:pt x="667" y="1409"/>
                  </a:cubicBezTo>
                  <a:cubicBezTo>
                    <a:pt x="786" y="1381"/>
                    <a:pt x="871" y="1280"/>
                    <a:pt x="882" y="1167"/>
                  </a:cubicBezTo>
                  <a:cubicBezTo>
                    <a:pt x="941" y="1234"/>
                    <a:pt x="1031" y="1277"/>
                    <a:pt x="1123" y="1277"/>
                  </a:cubicBezTo>
                  <a:cubicBezTo>
                    <a:pt x="1146" y="1277"/>
                    <a:pt x="1170" y="1274"/>
                    <a:pt x="1192" y="1268"/>
                  </a:cubicBezTo>
                  <a:cubicBezTo>
                    <a:pt x="1356" y="1223"/>
                    <a:pt x="1458" y="1054"/>
                    <a:pt x="1413" y="890"/>
                  </a:cubicBezTo>
                  <a:cubicBezTo>
                    <a:pt x="1401" y="828"/>
                    <a:pt x="1362" y="777"/>
                    <a:pt x="1322" y="743"/>
                  </a:cubicBezTo>
                  <a:cubicBezTo>
                    <a:pt x="1407" y="658"/>
                    <a:pt x="1441" y="545"/>
                    <a:pt x="1413" y="438"/>
                  </a:cubicBezTo>
                  <a:cubicBezTo>
                    <a:pt x="1380" y="302"/>
                    <a:pt x="1257" y="212"/>
                    <a:pt x="1122" y="212"/>
                  </a:cubicBezTo>
                  <a:cubicBezTo>
                    <a:pt x="1095" y="212"/>
                    <a:pt x="1067" y="216"/>
                    <a:pt x="1040" y="224"/>
                  </a:cubicBezTo>
                  <a:cubicBezTo>
                    <a:pt x="1006" y="229"/>
                    <a:pt x="978" y="240"/>
                    <a:pt x="950" y="263"/>
                  </a:cubicBezTo>
                  <a:cubicBezTo>
                    <a:pt x="950" y="252"/>
                    <a:pt x="938" y="240"/>
                    <a:pt x="938" y="229"/>
                  </a:cubicBezTo>
                  <a:cubicBezTo>
                    <a:pt x="905" y="90"/>
                    <a:pt x="778" y="0"/>
                    <a:pt x="640" y="0"/>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a:off x="2868924" y="4800693"/>
              <a:ext cx="13999" cy="12779"/>
            </a:xfrm>
            <a:custGeom>
              <a:avLst/>
              <a:gdLst/>
              <a:ahLst/>
              <a:cxnLst/>
              <a:rect l="l" t="t" r="r" b="b"/>
              <a:pathLst>
                <a:path w="436" h="398" extrusionOk="0">
                  <a:moveTo>
                    <a:pt x="217" y="0"/>
                  </a:moveTo>
                  <a:cubicBezTo>
                    <a:pt x="202" y="0"/>
                    <a:pt x="186" y="2"/>
                    <a:pt x="170" y="7"/>
                  </a:cubicBezTo>
                  <a:cubicBezTo>
                    <a:pt x="63" y="35"/>
                    <a:pt x="1" y="142"/>
                    <a:pt x="29" y="249"/>
                  </a:cubicBezTo>
                  <a:cubicBezTo>
                    <a:pt x="53" y="339"/>
                    <a:pt x="132" y="397"/>
                    <a:pt x="216" y="397"/>
                  </a:cubicBezTo>
                  <a:cubicBezTo>
                    <a:pt x="233" y="397"/>
                    <a:pt x="250" y="395"/>
                    <a:pt x="266" y="391"/>
                  </a:cubicBezTo>
                  <a:cubicBezTo>
                    <a:pt x="373" y="362"/>
                    <a:pt x="436" y="255"/>
                    <a:pt x="407" y="148"/>
                  </a:cubicBezTo>
                  <a:cubicBezTo>
                    <a:pt x="384" y="62"/>
                    <a:pt x="303" y="0"/>
                    <a:pt x="217"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a:off x="3053351" y="4805894"/>
              <a:ext cx="47712" cy="44950"/>
            </a:xfrm>
            <a:custGeom>
              <a:avLst/>
              <a:gdLst/>
              <a:ahLst/>
              <a:cxnLst/>
              <a:rect l="l" t="t" r="r" b="b"/>
              <a:pathLst>
                <a:path w="1486" h="1400" extrusionOk="0">
                  <a:moveTo>
                    <a:pt x="982" y="1"/>
                  </a:moveTo>
                  <a:cubicBezTo>
                    <a:pt x="882" y="1"/>
                    <a:pt x="785" y="50"/>
                    <a:pt x="729" y="138"/>
                  </a:cubicBezTo>
                  <a:cubicBezTo>
                    <a:pt x="723" y="144"/>
                    <a:pt x="717" y="155"/>
                    <a:pt x="717" y="166"/>
                  </a:cubicBezTo>
                  <a:lnTo>
                    <a:pt x="650" y="99"/>
                  </a:lnTo>
                  <a:cubicBezTo>
                    <a:pt x="597" y="65"/>
                    <a:pt x="537" y="49"/>
                    <a:pt x="478" y="49"/>
                  </a:cubicBezTo>
                  <a:cubicBezTo>
                    <a:pt x="379" y="49"/>
                    <a:pt x="283" y="95"/>
                    <a:pt x="226" y="183"/>
                  </a:cubicBezTo>
                  <a:cubicBezTo>
                    <a:pt x="158" y="291"/>
                    <a:pt x="164" y="421"/>
                    <a:pt x="220" y="517"/>
                  </a:cubicBezTo>
                  <a:cubicBezTo>
                    <a:pt x="170" y="539"/>
                    <a:pt x="130" y="573"/>
                    <a:pt x="96" y="624"/>
                  </a:cubicBezTo>
                  <a:cubicBezTo>
                    <a:pt x="0" y="765"/>
                    <a:pt x="40" y="951"/>
                    <a:pt x="181" y="1047"/>
                  </a:cubicBezTo>
                  <a:cubicBezTo>
                    <a:pt x="229" y="1081"/>
                    <a:pt x="285" y="1097"/>
                    <a:pt x="342" y="1097"/>
                  </a:cubicBezTo>
                  <a:cubicBezTo>
                    <a:pt x="398" y="1097"/>
                    <a:pt x="455" y="1081"/>
                    <a:pt x="503" y="1053"/>
                  </a:cubicBezTo>
                  <a:lnTo>
                    <a:pt x="503" y="1053"/>
                  </a:lnTo>
                  <a:cubicBezTo>
                    <a:pt x="491" y="1166"/>
                    <a:pt x="531" y="1285"/>
                    <a:pt x="638" y="1347"/>
                  </a:cubicBezTo>
                  <a:cubicBezTo>
                    <a:pt x="691" y="1382"/>
                    <a:pt x="750" y="1399"/>
                    <a:pt x="809" y="1399"/>
                  </a:cubicBezTo>
                  <a:cubicBezTo>
                    <a:pt x="908" y="1399"/>
                    <a:pt x="1005" y="1351"/>
                    <a:pt x="1062" y="1262"/>
                  </a:cubicBezTo>
                  <a:cubicBezTo>
                    <a:pt x="1096" y="1217"/>
                    <a:pt x="1113" y="1149"/>
                    <a:pt x="1113" y="1093"/>
                  </a:cubicBezTo>
                  <a:cubicBezTo>
                    <a:pt x="1127" y="1095"/>
                    <a:pt x="1141" y="1096"/>
                    <a:pt x="1156" y="1096"/>
                  </a:cubicBezTo>
                  <a:cubicBezTo>
                    <a:pt x="1251" y="1096"/>
                    <a:pt x="1336" y="1047"/>
                    <a:pt x="1395" y="968"/>
                  </a:cubicBezTo>
                  <a:cubicBezTo>
                    <a:pt x="1485" y="827"/>
                    <a:pt x="1451" y="635"/>
                    <a:pt x="1310" y="545"/>
                  </a:cubicBezTo>
                  <a:cubicBezTo>
                    <a:pt x="1282" y="522"/>
                    <a:pt x="1254" y="511"/>
                    <a:pt x="1214" y="505"/>
                  </a:cubicBezTo>
                  <a:cubicBezTo>
                    <a:pt x="1226" y="494"/>
                    <a:pt x="1231" y="483"/>
                    <a:pt x="1237" y="477"/>
                  </a:cubicBezTo>
                  <a:cubicBezTo>
                    <a:pt x="1327" y="336"/>
                    <a:pt x="1293" y="144"/>
                    <a:pt x="1152" y="54"/>
                  </a:cubicBezTo>
                  <a:cubicBezTo>
                    <a:pt x="1100" y="18"/>
                    <a:pt x="1040" y="1"/>
                    <a:pt x="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a:off x="3053351" y="4800179"/>
              <a:ext cx="47712" cy="44950"/>
            </a:xfrm>
            <a:custGeom>
              <a:avLst/>
              <a:gdLst/>
              <a:ahLst/>
              <a:cxnLst/>
              <a:rect l="l" t="t" r="r" b="b"/>
              <a:pathLst>
                <a:path w="1486" h="1400" extrusionOk="0">
                  <a:moveTo>
                    <a:pt x="981" y="1"/>
                  </a:moveTo>
                  <a:cubicBezTo>
                    <a:pt x="882" y="1"/>
                    <a:pt x="785" y="47"/>
                    <a:pt x="729" y="136"/>
                  </a:cubicBezTo>
                  <a:cubicBezTo>
                    <a:pt x="723" y="147"/>
                    <a:pt x="717" y="158"/>
                    <a:pt x="717" y="164"/>
                  </a:cubicBezTo>
                  <a:lnTo>
                    <a:pt x="650" y="102"/>
                  </a:lnTo>
                  <a:cubicBezTo>
                    <a:pt x="597" y="68"/>
                    <a:pt x="537" y="52"/>
                    <a:pt x="478" y="52"/>
                  </a:cubicBezTo>
                  <a:cubicBezTo>
                    <a:pt x="379" y="52"/>
                    <a:pt x="283" y="98"/>
                    <a:pt x="226" y="186"/>
                  </a:cubicBezTo>
                  <a:cubicBezTo>
                    <a:pt x="158" y="294"/>
                    <a:pt x="164" y="418"/>
                    <a:pt x="220" y="520"/>
                  </a:cubicBezTo>
                  <a:cubicBezTo>
                    <a:pt x="170" y="536"/>
                    <a:pt x="130" y="576"/>
                    <a:pt x="96" y="621"/>
                  </a:cubicBezTo>
                  <a:cubicBezTo>
                    <a:pt x="0" y="762"/>
                    <a:pt x="40" y="954"/>
                    <a:pt x="181" y="1045"/>
                  </a:cubicBezTo>
                  <a:cubicBezTo>
                    <a:pt x="230" y="1082"/>
                    <a:pt x="288" y="1099"/>
                    <a:pt x="345" y="1099"/>
                  </a:cubicBezTo>
                  <a:cubicBezTo>
                    <a:pt x="401" y="1099"/>
                    <a:pt x="456" y="1084"/>
                    <a:pt x="503" y="1056"/>
                  </a:cubicBezTo>
                  <a:lnTo>
                    <a:pt x="503" y="1056"/>
                  </a:lnTo>
                  <a:cubicBezTo>
                    <a:pt x="491" y="1169"/>
                    <a:pt x="531" y="1288"/>
                    <a:pt x="638" y="1350"/>
                  </a:cubicBezTo>
                  <a:cubicBezTo>
                    <a:pt x="691" y="1383"/>
                    <a:pt x="751" y="1400"/>
                    <a:pt x="810" y="1400"/>
                  </a:cubicBezTo>
                  <a:cubicBezTo>
                    <a:pt x="909" y="1400"/>
                    <a:pt x="1005" y="1354"/>
                    <a:pt x="1062" y="1265"/>
                  </a:cubicBezTo>
                  <a:cubicBezTo>
                    <a:pt x="1096" y="1214"/>
                    <a:pt x="1113" y="1152"/>
                    <a:pt x="1113" y="1096"/>
                  </a:cubicBezTo>
                  <a:cubicBezTo>
                    <a:pt x="1131" y="1099"/>
                    <a:pt x="1148" y="1101"/>
                    <a:pt x="1165" y="1101"/>
                  </a:cubicBezTo>
                  <a:cubicBezTo>
                    <a:pt x="1257" y="1101"/>
                    <a:pt x="1338" y="1052"/>
                    <a:pt x="1395" y="971"/>
                  </a:cubicBezTo>
                  <a:cubicBezTo>
                    <a:pt x="1485" y="830"/>
                    <a:pt x="1451" y="638"/>
                    <a:pt x="1310" y="548"/>
                  </a:cubicBezTo>
                  <a:cubicBezTo>
                    <a:pt x="1282" y="525"/>
                    <a:pt x="1254" y="514"/>
                    <a:pt x="1214" y="503"/>
                  </a:cubicBezTo>
                  <a:cubicBezTo>
                    <a:pt x="1226" y="497"/>
                    <a:pt x="1231" y="486"/>
                    <a:pt x="1237" y="474"/>
                  </a:cubicBezTo>
                  <a:cubicBezTo>
                    <a:pt x="1327" y="333"/>
                    <a:pt x="1293" y="147"/>
                    <a:pt x="1152" y="51"/>
                  </a:cubicBezTo>
                  <a:cubicBezTo>
                    <a:pt x="1099" y="17"/>
                    <a:pt x="1040" y="1"/>
                    <a:pt x="981" y="1"/>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a:off x="3071107" y="4814595"/>
              <a:ext cx="13999" cy="12522"/>
            </a:xfrm>
            <a:custGeom>
              <a:avLst/>
              <a:gdLst/>
              <a:ahLst/>
              <a:cxnLst/>
              <a:rect l="l" t="t" r="r" b="b"/>
              <a:pathLst>
                <a:path w="436" h="390" extrusionOk="0">
                  <a:moveTo>
                    <a:pt x="216" y="0"/>
                  </a:moveTo>
                  <a:cubicBezTo>
                    <a:pt x="153" y="0"/>
                    <a:pt x="93" y="30"/>
                    <a:pt x="57" y="87"/>
                  </a:cubicBezTo>
                  <a:cubicBezTo>
                    <a:pt x="1" y="183"/>
                    <a:pt x="23" y="302"/>
                    <a:pt x="113" y="359"/>
                  </a:cubicBezTo>
                  <a:cubicBezTo>
                    <a:pt x="145" y="379"/>
                    <a:pt x="180" y="389"/>
                    <a:pt x="216" y="389"/>
                  </a:cubicBezTo>
                  <a:cubicBezTo>
                    <a:pt x="278" y="389"/>
                    <a:pt x="340" y="359"/>
                    <a:pt x="379" y="302"/>
                  </a:cubicBezTo>
                  <a:cubicBezTo>
                    <a:pt x="435" y="212"/>
                    <a:pt x="418" y="87"/>
                    <a:pt x="322" y="31"/>
                  </a:cubicBezTo>
                  <a:cubicBezTo>
                    <a:pt x="289" y="10"/>
                    <a:pt x="252" y="0"/>
                    <a:pt x="216"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a:off x="2765761" y="4818159"/>
              <a:ext cx="47005" cy="44019"/>
            </a:xfrm>
            <a:custGeom>
              <a:avLst/>
              <a:gdLst/>
              <a:ahLst/>
              <a:cxnLst/>
              <a:rect l="l" t="t" r="r" b="b"/>
              <a:pathLst>
                <a:path w="1464" h="1371" extrusionOk="0">
                  <a:moveTo>
                    <a:pt x="893" y="0"/>
                  </a:moveTo>
                  <a:cubicBezTo>
                    <a:pt x="817" y="0"/>
                    <a:pt x="742" y="29"/>
                    <a:pt x="684" y="84"/>
                  </a:cubicBezTo>
                  <a:cubicBezTo>
                    <a:pt x="667" y="106"/>
                    <a:pt x="644" y="135"/>
                    <a:pt x="627" y="163"/>
                  </a:cubicBezTo>
                  <a:cubicBezTo>
                    <a:pt x="622" y="157"/>
                    <a:pt x="616" y="140"/>
                    <a:pt x="610" y="135"/>
                  </a:cubicBezTo>
                  <a:cubicBezTo>
                    <a:pt x="547" y="75"/>
                    <a:pt x="469" y="45"/>
                    <a:pt x="390" y="45"/>
                  </a:cubicBezTo>
                  <a:cubicBezTo>
                    <a:pt x="313" y="45"/>
                    <a:pt x="237" y="73"/>
                    <a:pt x="175" y="129"/>
                  </a:cubicBezTo>
                  <a:cubicBezTo>
                    <a:pt x="57" y="248"/>
                    <a:pt x="57" y="440"/>
                    <a:pt x="170" y="558"/>
                  </a:cubicBezTo>
                  <a:lnTo>
                    <a:pt x="192" y="581"/>
                  </a:lnTo>
                  <a:cubicBezTo>
                    <a:pt x="164" y="592"/>
                    <a:pt x="142" y="609"/>
                    <a:pt x="119" y="632"/>
                  </a:cubicBezTo>
                  <a:cubicBezTo>
                    <a:pt x="0" y="750"/>
                    <a:pt x="0" y="942"/>
                    <a:pt x="113" y="1061"/>
                  </a:cubicBezTo>
                  <a:cubicBezTo>
                    <a:pt x="170" y="1121"/>
                    <a:pt x="246" y="1151"/>
                    <a:pt x="325" y="1151"/>
                  </a:cubicBezTo>
                  <a:cubicBezTo>
                    <a:pt x="364" y="1151"/>
                    <a:pt x="403" y="1144"/>
                    <a:pt x="441" y="1129"/>
                  </a:cubicBezTo>
                  <a:cubicBezTo>
                    <a:pt x="452" y="1185"/>
                    <a:pt x="475" y="1236"/>
                    <a:pt x="514" y="1281"/>
                  </a:cubicBezTo>
                  <a:cubicBezTo>
                    <a:pt x="577" y="1341"/>
                    <a:pt x="656" y="1371"/>
                    <a:pt x="735" y="1371"/>
                  </a:cubicBezTo>
                  <a:cubicBezTo>
                    <a:pt x="811" y="1371"/>
                    <a:pt x="888" y="1342"/>
                    <a:pt x="949" y="1287"/>
                  </a:cubicBezTo>
                  <a:cubicBezTo>
                    <a:pt x="1034" y="1202"/>
                    <a:pt x="1062" y="1072"/>
                    <a:pt x="1023" y="965"/>
                  </a:cubicBezTo>
                  <a:lnTo>
                    <a:pt x="1023" y="965"/>
                  </a:lnTo>
                  <a:cubicBezTo>
                    <a:pt x="1058" y="980"/>
                    <a:pt x="1097" y="987"/>
                    <a:pt x="1135" y="987"/>
                  </a:cubicBezTo>
                  <a:cubicBezTo>
                    <a:pt x="1211" y="987"/>
                    <a:pt x="1288" y="957"/>
                    <a:pt x="1344" y="897"/>
                  </a:cubicBezTo>
                  <a:cubicBezTo>
                    <a:pt x="1463" y="778"/>
                    <a:pt x="1463" y="586"/>
                    <a:pt x="1350" y="468"/>
                  </a:cubicBezTo>
                  <a:cubicBezTo>
                    <a:pt x="1305" y="423"/>
                    <a:pt x="1248" y="394"/>
                    <a:pt x="1192" y="383"/>
                  </a:cubicBezTo>
                  <a:cubicBezTo>
                    <a:pt x="1220" y="293"/>
                    <a:pt x="1203" y="169"/>
                    <a:pt x="1119" y="95"/>
                  </a:cubicBezTo>
                  <a:cubicBezTo>
                    <a:pt x="1055" y="31"/>
                    <a:pt x="974" y="0"/>
                    <a:pt x="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a:off x="2763931" y="4814338"/>
              <a:ext cx="47005" cy="43859"/>
            </a:xfrm>
            <a:custGeom>
              <a:avLst/>
              <a:gdLst/>
              <a:ahLst/>
              <a:cxnLst/>
              <a:rect l="l" t="t" r="r" b="b"/>
              <a:pathLst>
                <a:path w="1464" h="1366" extrusionOk="0">
                  <a:moveTo>
                    <a:pt x="899" y="0"/>
                  </a:moveTo>
                  <a:cubicBezTo>
                    <a:pt x="822" y="0"/>
                    <a:pt x="746" y="28"/>
                    <a:pt x="684" y="84"/>
                  </a:cubicBezTo>
                  <a:cubicBezTo>
                    <a:pt x="667" y="107"/>
                    <a:pt x="645" y="135"/>
                    <a:pt x="628" y="163"/>
                  </a:cubicBezTo>
                  <a:cubicBezTo>
                    <a:pt x="622" y="158"/>
                    <a:pt x="617" y="141"/>
                    <a:pt x="611" y="135"/>
                  </a:cubicBezTo>
                  <a:cubicBezTo>
                    <a:pt x="548" y="75"/>
                    <a:pt x="469" y="45"/>
                    <a:pt x="391" y="45"/>
                  </a:cubicBezTo>
                  <a:cubicBezTo>
                    <a:pt x="314" y="45"/>
                    <a:pt x="237" y="74"/>
                    <a:pt x="176" y="129"/>
                  </a:cubicBezTo>
                  <a:cubicBezTo>
                    <a:pt x="57" y="248"/>
                    <a:pt x="57" y="440"/>
                    <a:pt x="170" y="559"/>
                  </a:cubicBezTo>
                  <a:lnTo>
                    <a:pt x="193" y="581"/>
                  </a:lnTo>
                  <a:cubicBezTo>
                    <a:pt x="165" y="592"/>
                    <a:pt x="142" y="609"/>
                    <a:pt x="120" y="626"/>
                  </a:cubicBezTo>
                  <a:cubicBezTo>
                    <a:pt x="1" y="745"/>
                    <a:pt x="1" y="937"/>
                    <a:pt x="114" y="1056"/>
                  </a:cubicBezTo>
                  <a:cubicBezTo>
                    <a:pt x="171" y="1120"/>
                    <a:pt x="248" y="1149"/>
                    <a:pt x="327" y="1149"/>
                  </a:cubicBezTo>
                  <a:cubicBezTo>
                    <a:pt x="365" y="1149"/>
                    <a:pt x="404" y="1142"/>
                    <a:pt x="441" y="1129"/>
                  </a:cubicBezTo>
                  <a:cubicBezTo>
                    <a:pt x="453" y="1185"/>
                    <a:pt x="475" y="1236"/>
                    <a:pt x="515" y="1276"/>
                  </a:cubicBezTo>
                  <a:cubicBezTo>
                    <a:pt x="578" y="1336"/>
                    <a:pt x="657" y="1365"/>
                    <a:pt x="735" y="1365"/>
                  </a:cubicBezTo>
                  <a:cubicBezTo>
                    <a:pt x="812" y="1365"/>
                    <a:pt x="888" y="1337"/>
                    <a:pt x="950" y="1281"/>
                  </a:cubicBezTo>
                  <a:cubicBezTo>
                    <a:pt x="1034" y="1197"/>
                    <a:pt x="1063" y="1072"/>
                    <a:pt x="1023" y="965"/>
                  </a:cubicBezTo>
                  <a:lnTo>
                    <a:pt x="1023" y="965"/>
                  </a:lnTo>
                  <a:cubicBezTo>
                    <a:pt x="1059" y="980"/>
                    <a:pt x="1097" y="988"/>
                    <a:pt x="1135" y="988"/>
                  </a:cubicBezTo>
                  <a:cubicBezTo>
                    <a:pt x="1212" y="988"/>
                    <a:pt x="1289" y="958"/>
                    <a:pt x="1345" y="897"/>
                  </a:cubicBezTo>
                  <a:cubicBezTo>
                    <a:pt x="1464" y="773"/>
                    <a:pt x="1464" y="587"/>
                    <a:pt x="1351" y="463"/>
                  </a:cubicBezTo>
                  <a:cubicBezTo>
                    <a:pt x="1305" y="423"/>
                    <a:pt x="1249" y="395"/>
                    <a:pt x="1193" y="378"/>
                  </a:cubicBezTo>
                  <a:cubicBezTo>
                    <a:pt x="1221" y="299"/>
                    <a:pt x="1204" y="175"/>
                    <a:pt x="1119" y="90"/>
                  </a:cubicBezTo>
                  <a:cubicBezTo>
                    <a:pt x="1056" y="30"/>
                    <a:pt x="977" y="0"/>
                    <a:pt x="899" y="0"/>
                  </a:cubicBezTo>
                  <a:close/>
                </a:path>
              </a:pathLst>
            </a:custGeom>
            <a:solidFill>
              <a:srgbClr val="F2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a:off x="2778444" y="4828530"/>
              <a:ext cx="13806" cy="12586"/>
            </a:xfrm>
            <a:custGeom>
              <a:avLst/>
              <a:gdLst/>
              <a:ahLst/>
              <a:cxnLst/>
              <a:rect l="l" t="t" r="r" b="b"/>
              <a:pathLst>
                <a:path w="430" h="392" extrusionOk="0">
                  <a:moveTo>
                    <a:pt x="218" y="1"/>
                  </a:moveTo>
                  <a:cubicBezTo>
                    <a:pt x="169" y="1"/>
                    <a:pt x="119" y="21"/>
                    <a:pt x="80" y="60"/>
                  </a:cubicBezTo>
                  <a:cubicBezTo>
                    <a:pt x="1" y="139"/>
                    <a:pt x="1" y="258"/>
                    <a:pt x="80" y="337"/>
                  </a:cubicBezTo>
                  <a:cubicBezTo>
                    <a:pt x="119" y="374"/>
                    <a:pt x="169" y="392"/>
                    <a:pt x="218" y="392"/>
                  </a:cubicBezTo>
                  <a:cubicBezTo>
                    <a:pt x="268" y="392"/>
                    <a:pt x="317" y="374"/>
                    <a:pt x="357" y="337"/>
                  </a:cubicBezTo>
                  <a:cubicBezTo>
                    <a:pt x="430" y="258"/>
                    <a:pt x="430" y="139"/>
                    <a:pt x="357" y="60"/>
                  </a:cubicBezTo>
                  <a:cubicBezTo>
                    <a:pt x="317" y="21"/>
                    <a:pt x="268" y="1"/>
                    <a:pt x="218" y="1"/>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580;p35"/>
          <p:cNvSpPr/>
          <p:nvPr/>
        </p:nvSpPr>
        <p:spPr>
          <a:xfrm>
            <a:off x="2162681" y="3745829"/>
            <a:ext cx="297950" cy="216529"/>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1;p35"/>
          <p:cNvSpPr/>
          <p:nvPr/>
        </p:nvSpPr>
        <p:spPr>
          <a:xfrm rot="-4808699">
            <a:off x="4764135" y="3683332"/>
            <a:ext cx="231539" cy="168280"/>
          </a:xfrm>
          <a:custGeom>
            <a:avLst/>
            <a:gdLst/>
            <a:ahLst/>
            <a:cxnLst/>
            <a:rect l="l" t="t" r="r" b="b"/>
            <a:pathLst>
              <a:path w="1643" h="1194" extrusionOk="0">
                <a:moveTo>
                  <a:pt x="1489" y="1"/>
                </a:moveTo>
                <a:cubicBezTo>
                  <a:pt x="1145" y="1"/>
                  <a:pt x="839" y="96"/>
                  <a:pt x="593" y="267"/>
                </a:cubicBezTo>
                <a:cubicBezTo>
                  <a:pt x="333" y="454"/>
                  <a:pt x="135" y="725"/>
                  <a:pt x="22" y="1080"/>
                </a:cubicBezTo>
                <a:cubicBezTo>
                  <a:pt x="1" y="1140"/>
                  <a:pt x="36" y="1194"/>
                  <a:pt x="93" y="1194"/>
                </a:cubicBezTo>
                <a:cubicBezTo>
                  <a:pt x="95" y="1194"/>
                  <a:pt x="98" y="1194"/>
                  <a:pt x="101" y="1193"/>
                </a:cubicBezTo>
                <a:cubicBezTo>
                  <a:pt x="841" y="1114"/>
                  <a:pt x="1298" y="787"/>
                  <a:pt x="1615" y="120"/>
                </a:cubicBezTo>
                <a:cubicBezTo>
                  <a:pt x="1643" y="64"/>
                  <a:pt x="1609" y="2"/>
                  <a:pt x="1547" y="2"/>
                </a:cubicBezTo>
                <a:cubicBezTo>
                  <a:pt x="1527" y="1"/>
                  <a:pt x="1508" y="1"/>
                  <a:pt x="1489" y="1"/>
                </a:cubicBezTo>
                <a:close/>
              </a:path>
            </a:pathLst>
          </a:custGeom>
          <a:solidFill>
            <a:srgbClr val="309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9;p30"/>
          <p:cNvSpPr/>
          <p:nvPr/>
        </p:nvSpPr>
        <p:spPr>
          <a:xfrm>
            <a:off x="2741386" y="763234"/>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301;p28"/>
          <p:cNvSpPr txBox="1">
            <a:spLocks/>
          </p:cNvSpPr>
          <p:nvPr/>
        </p:nvSpPr>
        <p:spPr>
          <a:xfrm>
            <a:off x="-82129" y="1845100"/>
            <a:ext cx="6527968"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1pPr>
            <a:lvl2pPr marL="914400" marR="0" lvl="1"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2pPr>
            <a:lvl3pPr marL="1371600" marR="0" lvl="2"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3pPr>
            <a:lvl4pPr marL="1828800" marR="0" lvl="3"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4pPr>
            <a:lvl5pPr marL="2286000" marR="0" lvl="4"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5pPr>
            <a:lvl6pPr marL="2743200" marR="0" lvl="5"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6pPr>
            <a:lvl7pPr marL="3200400" marR="0" lvl="6"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7pPr>
            <a:lvl8pPr marL="3657600" marR="0" lvl="7"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8pPr>
            <a:lvl9pPr marL="4114800" marR="0" lvl="8" indent="-317500" algn="l" rtl="0">
              <a:lnSpc>
                <a:spcPct val="100000"/>
              </a:lnSpc>
              <a:spcBef>
                <a:spcPts val="0"/>
              </a:spcBef>
              <a:spcAft>
                <a:spcPts val="0"/>
              </a:spcAft>
              <a:buClr>
                <a:schemeClr val="dk1"/>
              </a:buClr>
              <a:buSzPts val="1400"/>
              <a:buFont typeface="Raleway Medium"/>
              <a:buChar char="■"/>
              <a:defRPr sz="1400" b="0" i="0" u="none" strike="noStrike" cap="none">
                <a:solidFill>
                  <a:schemeClr val="dk1"/>
                </a:solidFill>
                <a:latin typeface="Raleway Medium"/>
                <a:ea typeface="Raleway Medium"/>
                <a:cs typeface="Raleway Medium"/>
                <a:sym typeface="Raleway Medium"/>
              </a:defRPr>
            </a:lvl9pPr>
          </a:lstStyle>
          <a:p>
            <a:pPr marL="0" indent="0" algn="ctr">
              <a:lnSpc>
                <a:spcPct val="150000"/>
              </a:lnSpc>
              <a:buNone/>
            </a:pPr>
            <a:r>
              <a:rPr lang="en-US" sz="5400" b="1">
                <a:solidFill>
                  <a:schemeClr val="bg1">
                    <a:lumMod val="10000"/>
                  </a:schemeClr>
                </a:solidFill>
                <a:latin typeface="+mj-lt"/>
              </a:rPr>
              <a:t>LUYỆN </a:t>
            </a:r>
          </a:p>
          <a:p>
            <a:pPr marL="0" indent="0" algn="ctr">
              <a:lnSpc>
                <a:spcPct val="150000"/>
              </a:lnSpc>
              <a:buNone/>
            </a:pPr>
            <a:r>
              <a:rPr lang="en-US" sz="5400" b="1">
                <a:solidFill>
                  <a:schemeClr val="bg1">
                    <a:lumMod val="10000"/>
                  </a:schemeClr>
                </a:solidFill>
                <a:latin typeface="+mj-lt"/>
              </a:rPr>
              <a:t>ĐỌC LẠI</a:t>
            </a:r>
          </a:p>
        </p:txBody>
      </p:sp>
      <p:sp>
        <p:nvSpPr>
          <p:cNvPr id="83" name="Google Shape;342;p30"/>
          <p:cNvSpPr txBox="1">
            <a:spLocks noGrp="1"/>
          </p:cNvSpPr>
          <p:nvPr>
            <p:ph type="title" idx="4294967295"/>
          </p:nvPr>
        </p:nvSpPr>
        <p:spPr>
          <a:xfrm>
            <a:off x="2805586" y="832984"/>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FFFF"/>
                </a:solidFill>
                <a:latin typeface="+mj-lt"/>
              </a:rPr>
              <a:t>03</a:t>
            </a:r>
            <a:endParaRPr sz="6000" b="1">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8"/>
                                        </p:tgtEl>
                                        <p:attrNameLst>
                                          <p:attrName>style.visibility</p:attrName>
                                        </p:attrNameLst>
                                      </p:cBhvr>
                                      <p:to>
                                        <p:strVal val="visible"/>
                                      </p:to>
                                    </p:set>
                                    <p:animEffect transition="in" filter="fade">
                                      <p:cBhvr>
                                        <p:cTn id="7" dur="500"/>
                                        <p:tgtEl>
                                          <p:spTgt spid="9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0"/>
                                        </p:tgtEl>
                                        <p:attrNameLst>
                                          <p:attrName>style.visibility</p:attrName>
                                        </p:attrNameLst>
                                      </p:cBhvr>
                                      <p:to>
                                        <p:strVal val="visible"/>
                                      </p:to>
                                    </p:set>
                                    <p:animEffect transition="in" filter="fade">
                                      <p:cBhvr>
                                        <p:cTn id="10" dur="500"/>
                                        <p:tgtEl>
                                          <p:spTgt spid="9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910" grpId="0" animBg="1"/>
      <p:bldP spid="77" grpId="0" animBg="1"/>
      <p:bldP spid="78" grpId="0" animBg="1"/>
      <p:bldP spid="81" grpId="0" animBg="1"/>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21" name="Rounded Rectangle 20"/>
          <p:cNvSpPr/>
          <p:nvPr/>
        </p:nvSpPr>
        <p:spPr>
          <a:xfrm>
            <a:off x="1156542" y="951910"/>
            <a:ext cx="6830917" cy="684616"/>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srcRect t="3561"/>
          <a:stretch/>
        </p:blipFill>
        <p:spPr>
          <a:xfrm>
            <a:off x="1731759" y="1729828"/>
            <a:ext cx="5681333" cy="3238981"/>
          </a:xfrm>
          <a:prstGeom prst="rect">
            <a:avLst/>
          </a:prstGeom>
        </p:spPr>
      </p:pic>
      <p:grpSp>
        <p:nvGrpSpPr>
          <p:cNvPr id="329" name="Google Shape;329;p29"/>
          <p:cNvGrpSpPr/>
          <p:nvPr/>
        </p:nvGrpSpPr>
        <p:grpSpPr>
          <a:xfrm>
            <a:off x="7044501" y="4149246"/>
            <a:ext cx="808693" cy="819563"/>
            <a:chOff x="6588267" y="3170475"/>
            <a:chExt cx="511151" cy="518022"/>
          </a:xfrm>
        </p:grpSpPr>
        <p:sp>
          <p:nvSpPr>
            <p:cNvPr id="330" name="Google Shape;330;p29"/>
            <p:cNvSpPr/>
            <p:nvPr/>
          </p:nvSpPr>
          <p:spPr>
            <a:xfrm>
              <a:off x="6588267" y="3170475"/>
              <a:ext cx="511151" cy="518022"/>
            </a:xfrm>
            <a:custGeom>
              <a:avLst/>
              <a:gdLst/>
              <a:ahLst/>
              <a:cxnLst/>
              <a:rect l="l" t="t" r="r" b="b"/>
              <a:pathLst>
                <a:path w="15920" h="16134" extrusionOk="0">
                  <a:moveTo>
                    <a:pt x="10586" y="1"/>
                  </a:moveTo>
                  <a:cubicBezTo>
                    <a:pt x="9689" y="1"/>
                    <a:pt x="8714" y="209"/>
                    <a:pt x="7686" y="626"/>
                  </a:cubicBezTo>
                  <a:cubicBezTo>
                    <a:pt x="7556" y="682"/>
                    <a:pt x="7421" y="739"/>
                    <a:pt x="7291" y="795"/>
                  </a:cubicBezTo>
                  <a:cubicBezTo>
                    <a:pt x="6952" y="953"/>
                    <a:pt x="6607" y="1128"/>
                    <a:pt x="6269" y="1320"/>
                  </a:cubicBezTo>
                  <a:cubicBezTo>
                    <a:pt x="4800" y="2156"/>
                    <a:pt x="3473" y="3308"/>
                    <a:pt x="2541" y="4545"/>
                  </a:cubicBezTo>
                  <a:lnTo>
                    <a:pt x="2378" y="4754"/>
                  </a:lnTo>
                  <a:lnTo>
                    <a:pt x="2095" y="5149"/>
                  </a:lnTo>
                  <a:lnTo>
                    <a:pt x="2107" y="5172"/>
                  </a:lnTo>
                  <a:cubicBezTo>
                    <a:pt x="2050" y="5262"/>
                    <a:pt x="1994" y="5364"/>
                    <a:pt x="1937" y="5454"/>
                  </a:cubicBezTo>
                  <a:cubicBezTo>
                    <a:pt x="0" y="8865"/>
                    <a:pt x="1017" y="13101"/>
                    <a:pt x="4253" y="15100"/>
                  </a:cubicBezTo>
                  <a:cubicBezTo>
                    <a:pt x="5348" y="15777"/>
                    <a:pt x="6607" y="16133"/>
                    <a:pt x="7901" y="16133"/>
                  </a:cubicBezTo>
                  <a:cubicBezTo>
                    <a:pt x="10312" y="16133"/>
                    <a:pt x="12560" y="14902"/>
                    <a:pt x="13915" y="12830"/>
                  </a:cubicBezTo>
                  <a:cubicBezTo>
                    <a:pt x="15242" y="10796"/>
                    <a:pt x="15920" y="7758"/>
                    <a:pt x="15609" y="5223"/>
                  </a:cubicBezTo>
                  <a:lnTo>
                    <a:pt x="15615" y="5206"/>
                  </a:lnTo>
                  <a:lnTo>
                    <a:pt x="15553" y="4810"/>
                  </a:lnTo>
                  <a:cubicBezTo>
                    <a:pt x="15225" y="2901"/>
                    <a:pt x="14378" y="1467"/>
                    <a:pt x="13091" y="671"/>
                  </a:cubicBezTo>
                  <a:cubicBezTo>
                    <a:pt x="12989" y="603"/>
                    <a:pt x="12893" y="547"/>
                    <a:pt x="12786" y="501"/>
                  </a:cubicBezTo>
                  <a:cubicBezTo>
                    <a:pt x="12129" y="168"/>
                    <a:pt x="11389" y="1"/>
                    <a:pt x="10586"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6636108" y="3212183"/>
              <a:ext cx="422535" cy="434896"/>
            </a:xfrm>
            <a:custGeom>
              <a:avLst/>
              <a:gdLst/>
              <a:ahLst/>
              <a:cxnLst/>
              <a:rect l="l" t="t" r="r" b="b"/>
              <a:pathLst>
                <a:path w="13160" h="13545" extrusionOk="0">
                  <a:moveTo>
                    <a:pt x="9102" y="0"/>
                  </a:moveTo>
                  <a:cubicBezTo>
                    <a:pt x="6682" y="0"/>
                    <a:pt x="3662" y="1928"/>
                    <a:pt x="2085" y="4020"/>
                  </a:cubicBezTo>
                  <a:cubicBezTo>
                    <a:pt x="1887" y="4285"/>
                    <a:pt x="1718" y="4533"/>
                    <a:pt x="1571" y="4799"/>
                  </a:cubicBezTo>
                  <a:cubicBezTo>
                    <a:pt x="1" y="7549"/>
                    <a:pt x="741" y="11034"/>
                    <a:pt x="3440" y="12700"/>
                  </a:cubicBezTo>
                  <a:cubicBezTo>
                    <a:pt x="4368" y="13274"/>
                    <a:pt x="5389" y="13545"/>
                    <a:pt x="6398" y="13545"/>
                  </a:cubicBezTo>
                  <a:cubicBezTo>
                    <a:pt x="8318" y="13545"/>
                    <a:pt x="10201" y="12564"/>
                    <a:pt x="11341" y="10825"/>
                  </a:cubicBezTo>
                  <a:cubicBezTo>
                    <a:pt x="12589" y="8899"/>
                    <a:pt x="13159" y="6024"/>
                    <a:pt x="12781" y="3726"/>
                  </a:cubicBezTo>
                  <a:cubicBezTo>
                    <a:pt x="12544" y="2308"/>
                    <a:pt x="11945" y="1106"/>
                    <a:pt x="10917" y="473"/>
                  </a:cubicBezTo>
                  <a:cubicBezTo>
                    <a:pt x="10386" y="146"/>
                    <a:pt x="9766"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6702860" y="3212183"/>
              <a:ext cx="343261" cy="239650"/>
            </a:xfrm>
            <a:custGeom>
              <a:avLst/>
              <a:gdLst/>
              <a:ahLst/>
              <a:cxnLst/>
              <a:rect l="l" t="t" r="r" b="b"/>
              <a:pathLst>
                <a:path w="10691" h="7464" extrusionOk="0">
                  <a:moveTo>
                    <a:pt x="7015" y="0"/>
                  </a:moveTo>
                  <a:cubicBezTo>
                    <a:pt x="4597" y="0"/>
                    <a:pt x="1578" y="1928"/>
                    <a:pt x="0" y="4020"/>
                  </a:cubicBezTo>
                  <a:cubicBezTo>
                    <a:pt x="435" y="5059"/>
                    <a:pt x="1186" y="5979"/>
                    <a:pt x="2231" y="6617"/>
                  </a:cubicBezTo>
                  <a:cubicBezTo>
                    <a:pt x="3161" y="7192"/>
                    <a:pt x="4183" y="7464"/>
                    <a:pt x="5194" y="7464"/>
                  </a:cubicBezTo>
                  <a:cubicBezTo>
                    <a:pt x="7112" y="7464"/>
                    <a:pt x="8991" y="6486"/>
                    <a:pt x="10126" y="4748"/>
                  </a:cubicBezTo>
                  <a:cubicBezTo>
                    <a:pt x="10335" y="4432"/>
                    <a:pt x="10521" y="4093"/>
                    <a:pt x="10691" y="3726"/>
                  </a:cubicBezTo>
                  <a:cubicBezTo>
                    <a:pt x="10459" y="2308"/>
                    <a:pt x="9860" y="1100"/>
                    <a:pt x="8827" y="473"/>
                  </a:cubicBezTo>
                  <a:cubicBezTo>
                    <a:pt x="8297" y="146"/>
                    <a:pt x="7678" y="0"/>
                    <a:pt x="7015"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6833764" y="3228976"/>
              <a:ext cx="98506" cy="62385"/>
            </a:xfrm>
            <a:custGeom>
              <a:avLst/>
              <a:gdLst/>
              <a:ahLst/>
              <a:cxnLst/>
              <a:rect l="l" t="t" r="r" b="b"/>
              <a:pathLst>
                <a:path w="3068" h="1943" extrusionOk="0">
                  <a:moveTo>
                    <a:pt x="1983" y="1"/>
                  </a:moveTo>
                  <a:cubicBezTo>
                    <a:pt x="1748" y="1"/>
                    <a:pt x="1488" y="46"/>
                    <a:pt x="1226" y="142"/>
                  </a:cubicBezTo>
                  <a:cubicBezTo>
                    <a:pt x="475" y="424"/>
                    <a:pt x="1" y="1023"/>
                    <a:pt x="176" y="1480"/>
                  </a:cubicBezTo>
                  <a:cubicBezTo>
                    <a:pt x="286" y="1778"/>
                    <a:pt x="641" y="1942"/>
                    <a:pt x="1082" y="1942"/>
                  </a:cubicBezTo>
                  <a:cubicBezTo>
                    <a:pt x="1318" y="1942"/>
                    <a:pt x="1580" y="1895"/>
                    <a:pt x="1842" y="1797"/>
                  </a:cubicBezTo>
                  <a:cubicBezTo>
                    <a:pt x="2598" y="1514"/>
                    <a:pt x="3067" y="921"/>
                    <a:pt x="2898" y="464"/>
                  </a:cubicBezTo>
                  <a:cubicBezTo>
                    <a:pt x="2787" y="165"/>
                    <a:pt x="2429" y="1"/>
                    <a:pt x="198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6772663" y="3281312"/>
              <a:ext cx="52977" cy="41772"/>
            </a:xfrm>
            <a:custGeom>
              <a:avLst/>
              <a:gdLst/>
              <a:ahLst/>
              <a:cxnLst/>
              <a:rect l="l" t="t" r="r" b="b"/>
              <a:pathLst>
                <a:path w="1650" h="1301" extrusionOk="0">
                  <a:moveTo>
                    <a:pt x="926" y="1"/>
                  </a:moveTo>
                  <a:cubicBezTo>
                    <a:pt x="808" y="1"/>
                    <a:pt x="684" y="27"/>
                    <a:pt x="565" y="82"/>
                  </a:cubicBezTo>
                  <a:cubicBezTo>
                    <a:pt x="181" y="251"/>
                    <a:pt x="0" y="647"/>
                    <a:pt x="142" y="963"/>
                  </a:cubicBezTo>
                  <a:cubicBezTo>
                    <a:pt x="238" y="1176"/>
                    <a:pt x="467" y="1301"/>
                    <a:pt x="723" y="1301"/>
                  </a:cubicBezTo>
                  <a:cubicBezTo>
                    <a:pt x="841" y="1301"/>
                    <a:pt x="965" y="1274"/>
                    <a:pt x="1085" y="1217"/>
                  </a:cubicBezTo>
                  <a:cubicBezTo>
                    <a:pt x="1469" y="1048"/>
                    <a:pt x="1649" y="652"/>
                    <a:pt x="1508" y="336"/>
                  </a:cubicBezTo>
                  <a:cubicBezTo>
                    <a:pt x="1412" y="123"/>
                    <a:pt x="1183" y="1"/>
                    <a:pt x="926"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p:cNvSpPr/>
          <p:nvPr/>
        </p:nvSpPr>
        <p:spPr>
          <a:xfrm>
            <a:off x="877879" y="929154"/>
            <a:ext cx="7232509"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a:solidFill>
                  <a:schemeClr val="bg1">
                    <a:lumMod val="10000"/>
                  </a:schemeClr>
                </a:solidFill>
                <a:latin typeface="Arial" panose="020B0604020202020204" pitchFamily="34" charset="0"/>
                <a:cs typeface="Arial" panose="020B0604020202020204" pitchFamily="34" charset="0"/>
              </a:rPr>
              <a:t>Đ</a:t>
            </a:r>
            <a:r>
              <a:rPr lang="vi-VN" sz="2400">
                <a:solidFill>
                  <a:schemeClr val="bg1">
                    <a:lumMod val="10000"/>
                  </a:schemeClr>
                </a:solidFill>
                <a:latin typeface="Arial" panose="020B0604020202020204" pitchFamily="34" charset="0"/>
                <a:cs typeface="Arial" panose="020B0604020202020204" pitchFamily="34" charset="0"/>
              </a:rPr>
              <a:t>ọc nối tiếp bài </a:t>
            </a:r>
            <a:r>
              <a:rPr lang="it-IT" sz="2400" b="1" i="1">
                <a:solidFill>
                  <a:schemeClr val="bg1">
                    <a:lumMod val="10000"/>
                  </a:schemeClr>
                </a:solidFill>
                <a:latin typeface="Arial" panose="020B0604020202020204" pitchFamily="34" charset="0"/>
                <a:cs typeface="Arial" panose="020B0604020202020204" pitchFamily="34" charset="0"/>
              </a:rPr>
              <a:t>Làm thỏ con bằng giấy</a:t>
            </a:r>
          </a:p>
        </p:txBody>
      </p:sp>
      <p:sp>
        <p:nvSpPr>
          <p:cNvPr id="19"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121" name="Rounded Rectangle 120"/>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22" name="Rectangle 121"/>
          <p:cNvSpPr/>
          <p:nvPr/>
        </p:nvSpPr>
        <p:spPr>
          <a:xfrm>
            <a:off x="273521" y="946375"/>
            <a:ext cx="8596958" cy="391591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800">
              <a:solidFill>
                <a:schemeClr val="bg1">
                  <a:lumMod val="10000"/>
                </a:schemeClr>
              </a:solidFill>
            </a:endParaRPr>
          </a:p>
          <a:p>
            <a:pPr>
              <a:lnSpc>
                <a:spcPct val="150000"/>
              </a:lnSpc>
            </a:pPr>
            <a:br>
              <a:rPr lang="vi-VN" sz="1800">
                <a:solidFill>
                  <a:schemeClr val="bg1">
                    <a:lumMod val="10000"/>
                  </a:schemeClr>
                </a:solidFill>
              </a:rPr>
            </a:br>
            <a:endParaRPr lang="vi-VN" sz="1800">
              <a:solidFill>
                <a:schemeClr val="bg1">
                  <a:lumMod val="10000"/>
                </a:schemeClr>
              </a:solidFill>
            </a:endParaRPr>
          </a:p>
        </p:txBody>
      </p:sp>
      <p:sp>
        <p:nvSpPr>
          <p:cNvPr id="7" name="Rectangle 6"/>
          <p:cNvSpPr/>
          <p:nvPr/>
        </p:nvSpPr>
        <p:spPr>
          <a:xfrm>
            <a:off x="530087" y="1769443"/>
            <a:ext cx="8083826" cy="2862322"/>
          </a:xfrm>
          <a:prstGeom prst="rect">
            <a:avLst/>
          </a:prstGeom>
        </p:spPr>
        <p:txBody>
          <a:bodyPr wrap="square">
            <a:spAutoFit/>
          </a:bodyPr>
          <a:lstStyle/>
          <a:p>
            <a:pPr>
              <a:lnSpc>
                <a:spcPct val="150000"/>
              </a:lnSpc>
            </a:pPr>
            <a:r>
              <a:rPr lang="en-US" sz="2000">
                <a:solidFill>
                  <a:schemeClr val="bg1">
                    <a:lumMod val="10000"/>
                  </a:schemeClr>
                </a:solidFill>
              </a:rPr>
              <a:t>S</a:t>
            </a:r>
            <a:r>
              <a:rPr lang="vi-VN" sz="2000">
                <a:solidFill>
                  <a:schemeClr val="bg1">
                    <a:lumMod val="10000"/>
                  </a:schemeClr>
                </a:solidFill>
              </a:rPr>
              <a:t>ắp đến sinh nhật Hoa, Hà quyết định làm tặng bạn một con thỏ bằng</a:t>
            </a:r>
            <a:r>
              <a:rPr lang="en-US" sz="2000">
                <a:solidFill>
                  <a:schemeClr val="bg1">
                    <a:lumMod val="10000"/>
                  </a:schemeClr>
                </a:solidFill>
              </a:rPr>
              <a:t> </a:t>
            </a:r>
            <a:r>
              <a:rPr lang="vi-VN" sz="2000">
                <a:solidFill>
                  <a:schemeClr val="bg1">
                    <a:lumMod val="10000"/>
                  </a:schemeClr>
                </a:solidFill>
              </a:rPr>
              <a:t>giấy. Hà đã chuẩn bị dụng cụ, vật</a:t>
            </a:r>
            <a:r>
              <a:rPr lang="en-US" sz="2000">
                <a:solidFill>
                  <a:schemeClr val="bg1">
                    <a:lumMod val="10000"/>
                  </a:schemeClr>
                </a:solidFill>
              </a:rPr>
              <a:t> l</a:t>
            </a:r>
            <a:r>
              <a:rPr lang="vi-VN" sz="2000">
                <a:solidFill>
                  <a:schemeClr val="bg1">
                    <a:lumMod val="10000"/>
                  </a:schemeClr>
                </a:solidFill>
              </a:rPr>
              <a:t>iệu và làm theo cách như sau:</a:t>
            </a:r>
            <a:br>
              <a:rPr lang="vi-VN" sz="2000">
                <a:solidFill>
                  <a:schemeClr val="bg1">
                    <a:lumMod val="10000"/>
                  </a:schemeClr>
                </a:solidFill>
              </a:rPr>
            </a:br>
            <a:r>
              <a:rPr lang="vi-VN" sz="2000" b="1">
                <a:solidFill>
                  <a:schemeClr val="bg1">
                    <a:lumMod val="10000"/>
                  </a:schemeClr>
                </a:solidFill>
              </a:rPr>
              <a:t>Dụng cụ, vật liệu</a:t>
            </a:r>
            <a:br>
              <a:rPr lang="vi-VN" sz="2000" b="1">
                <a:solidFill>
                  <a:schemeClr val="bg1">
                    <a:lumMod val="10000"/>
                  </a:schemeClr>
                </a:solidFill>
              </a:rPr>
            </a:br>
            <a:r>
              <a:rPr lang="vi-VN" sz="2000">
                <a:solidFill>
                  <a:schemeClr val="bg1">
                    <a:lumMod val="10000"/>
                  </a:schemeClr>
                </a:solidFill>
              </a:rPr>
              <a:t>– Giấy trắng hoặc bìa (2 tờ).</a:t>
            </a:r>
            <a:br>
              <a:rPr lang="vi-VN" sz="2000">
                <a:solidFill>
                  <a:schemeClr val="bg1">
                    <a:lumMod val="10000"/>
                  </a:schemeClr>
                </a:solidFill>
              </a:rPr>
            </a:br>
            <a:r>
              <a:rPr lang="vi-VN" sz="2000">
                <a:solidFill>
                  <a:schemeClr val="bg1">
                    <a:lumMod val="10000"/>
                  </a:schemeClr>
                </a:solidFill>
              </a:rPr>
              <a:t>– Giấy màu (1 tờ).</a:t>
            </a:r>
            <a:br>
              <a:rPr lang="vi-VN" sz="2000">
                <a:solidFill>
                  <a:schemeClr val="bg1">
                    <a:lumMod val="10000"/>
                  </a:schemeClr>
                </a:solidFill>
              </a:rPr>
            </a:br>
            <a:r>
              <a:rPr lang="vi-VN" sz="2000">
                <a:solidFill>
                  <a:schemeClr val="bg1">
                    <a:lumMod val="10000"/>
                  </a:schemeClr>
                </a:solidFill>
              </a:rPr>
              <a:t>– Hồ dán, kéo, bút chì, bút màu </a:t>
            </a:r>
            <a:endParaRPr lang="en-US" sz="2000">
              <a:solidFill>
                <a:schemeClr val="bg1">
                  <a:lumMod val="10000"/>
                </a:schemeClr>
              </a:solidFill>
            </a:endParaRPr>
          </a:p>
        </p:txBody>
      </p:sp>
      <p:sp>
        <p:nvSpPr>
          <p:cNvPr id="2" name="Rectangle 1"/>
          <p:cNvSpPr/>
          <p:nvPr/>
        </p:nvSpPr>
        <p:spPr>
          <a:xfrm>
            <a:off x="273521" y="1184668"/>
            <a:ext cx="8309113" cy="584775"/>
          </a:xfrm>
          <a:prstGeom prst="rect">
            <a:avLst/>
          </a:prstGeom>
        </p:spPr>
        <p:txBody>
          <a:bodyPr wrap="square">
            <a:spAutoFit/>
          </a:bodyPr>
          <a:lstStyle/>
          <a:p>
            <a:pPr algn="ctr"/>
            <a:r>
              <a:rPr lang="it-IT" sz="3200" b="1">
                <a:solidFill>
                  <a:srgbClr val="756FB3"/>
                </a:solidFill>
                <a:latin typeface="MyriadPro-Bold" panose="020B0703030403020204" pitchFamily="34" charset="0"/>
              </a:rPr>
              <a:t>LÀM THỎ CON BẰNG GIẤY</a:t>
            </a:r>
            <a:r>
              <a:rPr lang="it-IT" sz="3200"/>
              <a:t> </a:t>
            </a:r>
            <a:endParaRPr lang="en-US" sz="3200"/>
          </a:p>
        </p:txBody>
      </p:sp>
    </p:spTree>
    <p:extLst>
      <p:ext uri="{BB962C8B-B14F-4D97-AF65-F5344CB8AC3E}">
        <p14:creationId xmlns:p14="http://schemas.microsoft.com/office/powerpoint/2010/main" val="40591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fade">
                                      <p:cBhvr>
                                        <p:cTn id="14" dur="500"/>
                                        <p:tgtEl>
                                          <p:spTgt spid="1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animBg="1"/>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121" name="Rounded Rectangle 120"/>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22" name="Rectangle 121"/>
          <p:cNvSpPr/>
          <p:nvPr/>
        </p:nvSpPr>
        <p:spPr>
          <a:xfrm>
            <a:off x="273521" y="946375"/>
            <a:ext cx="8596958" cy="385091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800">
              <a:solidFill>
                <a:schemeClr val="bg1">
                  <a:lumMod val="10000"/>
                </a:schemeClr>
              </a:solidFill>
            </a:endParaRPr>
          </a:p>
          <a:p>
            <a:pPr>
              <a:lnSpc>
                <a:spcPct val="150000"/>
              </a:lnSpc>
            </a:pPr>
            <a:br>
              <a:rPr lang="vi-VN" sz="1800">
                <a:solidFill>
                  <a:schemeClr val="bg1">
                    <a:lumMod val="10000"/>
                  </a:schemeClr>
                </a:solidFill>
              </a:rPr>
            </a:br>
            <a:endParaRPr lang="vi-VN" sz="1800">
              <a:solidFill>
                <a:schemeClr val="bg1">
                  <a:lumMod val="10000"/>
                </a:schemeClr>
              </a:solidFill>
            </a:endParaRPr>
          </a:p>
        </p:txBody>
      </p:sp>
      <p:sp>
        <p:nvSpPr>
          <p:cNvPr id="6" name="Rectangle 2"/>
          <p:cNvSpPr>
            <a:spLocks noChangeArrowheads="1"/>
          </p:cNvSpPr>
          <p:nvPr/>
        </p:nvSpPr>
        <p:spPr bwMode="auto">
          <a:xfrm>
            <a:off x="408430" y="920086"/>
            <a:ext cx="832714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buClrTx/>
            </a:pPr>
            <a:r>
              <a:rPr kumimoji="0" lang="en-US" altLang="en-US" sz="2000" b="1" i="0" u="none" strike="noStrike" cap="none" normalizeH="0" baseline="0">
                <a:ln>
                  <a:noFill/>
                </a:ln>
                <a:solidFill>
                  <a:srgbClr val="242021"/>
                </a:solidFill>
                <a:effectLst/>
                <a:latin typeface="MyriadPro-Bold" panose="020B0703030403020204" pitchFamily="34" charset="0"/>
              </a:rPr>
              <a:t>Cách làm</a:t>
            </a:r>
            <a:br>
              <a:rPr kumimoji="0" lang="en-US" altLang="en-US" sz="2000" b="1" i="0" u="none" strike="noStrike" cap="none" normalizeH="0" baseline="0">
                <a:ln>
                  <a:noFill/>
                </a:ln>
                <a:solidFill>
                  <a:srgbClr val="242021"/>
                </a:solidFill>
                <a:effectLst/>
                <a:latin typeface="MyriadPro-Bold" panose="020B0703030403020204" pitchFamily="34" charset="0"/>
              </a:rPr>
            </a:br>
            <a:r>
              <a:rPr kumimoji="0" lang="en-US" altLang="en-US" sz="2000" b="0" i="1" u="none" strike="noStrike" cap="none" normalizeH="0" baseline="0">
                <a:ln>
                  <a:noFill/>
                </a:ln>
                <a:solidFill>
                  <a:srgbClr val="242021"/>
                </a:solidFill>
                <a:effectLst/>
                <a:latin typeface="MyriadPro-Regular" panose="020B0503030403020204" pitchFamily="34" charset="0"/>
              </a:rPr>
              <a:t>Bước 1. Cắt</a:t>
            </a:r>
            <a:br>
              <a:rPr kumimoji="0" lang="en-US" altLang="en-US" sz="2000" b="0" i="0" u="none" strike="noStrike" cap="none" normalizeH="0" baseline="0">
                <a:ln>
                  <a:noFill/>
                </a:ln>
                <a:solidFill>
                  <a:srgbClr val="242021"/>
                </a:solidFill>
                <a:effectLst/>
                <a:latin typeface="MyriadPro-Regular" panose="020B0503030403020204" pitchFamily="34" charset="0"/>
              </a:rPr>
            </a:br>
            <a:r>
              <a:rPr kumimoji="0" lang="en-US" altLang="en-US" sz="2000" b="0" i="0" u="none" strike="noStrike" cap="none" normalizeH="0" baseline="0">
                <a:ln>
                  <a:noFill/>
                </a:ln>
                <a:solidFill>
                  <a:srgbClr val="242021"/>
                </a:solidFill>
                <a:effectLst/>
                <a:latin typeface="MyriadPro-Regular" panose="020B0503030403020204" pitchFamily="34" charset="0"/>
              </a:rPr>
              <a:t>- Cắt hai hình chữ nhật từ 2 tờ giấy trắng để làm</a:t>
            </a:r>
            <a:r>
              <a:rPr lang="en-US" altLang="en-US" sz="2000">
                <a:solidFill>
                  <a:srgbClr val="242021"/>
                </a:solidFill>
                <a:latin typeface="MyriadPro-Regular" panose="020B0503030403020204" pitchFamily="34" charset="0"/>
              </a:rPr>
              <a:t> </a:t>
            </a:r>
            <a:r>
              <a:rPr kumimoji="0" lang="en-US" altLang="en-US" sz="2000" b="0" i="0" u="none" strike="noStrike" cap="none" normalizeH="0" baseline="0">
                <a:ln>
                  <a:noFill/>
                </a:ln>
                <a:solidFill>
                  <a:srgbClr val="242021"/>
                </a:solidFill>
                <a:effectLst/>
                <a:latin typeface="MyriadPro-Regular" panose="020B0503030403020204" pitchFamily="34" charset="0"/>
              </a:rPr>
              <a:t>đầu thỏ, thân thỏ.</a:t>
            </a:r>
            <a:br>
              <a:rPr kumimoji="0" lang="en-US" altLang="en-US" sz="2000" b="0" i="0" u="none" strike="noStrike" cap="none" normalizeH="0" baseline="0">
                <a:ln>
                  <a:noFill/>
                </a:ln>
                <a:solidFill>
                  <a:srgbClr val="242021"/>
                </a:solidFill>
                <a:effectLst/>
                <a:latin typeface="MyriadPro-Regular" panose="020B0503030403020204" pitchFamily="34" charset="0"/>
              </a:rPr>
            </a:br>
            <a:r>
              <a:rPr kumimoji="0" lang="en-US" altLang="en-US" sz="2000" b="0" i="0" u="none" strike="noStrike" cap="none" normalizeH="0" baseline="0">
                <a:ln>
                  <a:noFill/>
                </a:ln>
                <a:solidFill>
                  <a:srgbClr val="242021"/>
                </a:solidFill>
                <a:effectLst/>
                <a:latin typeface="MyriadPro-Regular" panose="020B0503030403020204" pitchFamily="34" charset="0"/>
              </a:rPr>
              <a:t>+ Hình thứ nhất: rộng 10 cm, dài 25 cm.</a:t>
            </a:r>
            <a:br>
              <a:rPr kumimoji="0" lang="en-US" altLang="en-US" sz="2000" b="0" i="0" u="none" strike="noStrike" cap="none" normalizeH="0" baseline="0">
                <a:ln>
                  <a:noFill/>
                </a:ln>
                <a:solidFill>
                  <a:srgbClr val="242021"/>
                </a:solidFill>
                <a:effectLst/>
                <a:latin typeface="MyriadPro-Regular" panose="020B0503030403020204" pitchFamily="34" charset="0"/>
              </a:rPr>
            </a:br>
            <a:r>
              <a:rPr kumimoji="0" lang="en-US" altLang="en-US" sz="2000" b="0" i="0" u="none" strike="noStrike" cap="none" normalizeH="0" baseline="0">
                <a:ln>
                  <a:noFill/>
                </a:ln>
                <a:solidFill>
                  <a:srgbClr val="242021"/>
                </a:solidFill>
                <a:effectLst/>
                <a:latin typeface="MyriadPro-Regular" panose="020B0503030403020204" pitchFamily="34" charset="0"/>
              </a:rPr>
              <a:t>+ Hình thứ hai: rộng 15 cm, dài 25 cm.</a:t>
            </a:r>
            <a:br>
              <a:rPr kumimoji="0" lang="en-US" altLang="en-US" sz="2000" b="0" i="0" u="none" strike="noStrike" cap="none" normalizeH="0" baseline="0">
                <a:ln>
                  <a:noFill/>
                </a:ln>
                <a:solidFill>
                  <a:srgbClr val="242021"/>
                </a:solidFill>
                <a:effectLst/>
                <a:latin typeface="MyriadPro-Regular" panose="020B0503030403020204" pitchFamily="34" charset="0"/>
              </a:rPr>
            </a:br>
            <a:r>
              <a:rPr kumimoji="0" lang="en-US" altLang="en-US" sz="2000" b="0" i="0" u="none" strike="noStrike" cap="none" normalizeH="0" baseline="0">
                <a:ln>
                  <a:noFill/>
                </a:ln>
                <a:solidFill>
                  <a:srgbClr val="242021"/>
                </a:solidFill>
                <a:effectLst/>
                <a:latin typeface="MyriadPro-Regular" panose="020B0503030403020204" pitchFamily="34" charset="0"/>
              </a:rPr>
              <a:t>- Cắt hình tai thỏ từ giấy trắng, sau đó gấp theo </a:t>
            </a:r>
            <a:r>
              <a:rPr lang="vi-VN" sz="2000">
                <a:solidFill>
                  <a:srgbClr val="242021"/>
                </a:solidFill>
                <a:latin typeface="MyriadPro-Regular" panose="020B0503030403020204" pitchFamily="34" charset="0"/>
              </a:rPr>
              <a:t>đường kẻ nét đứt (như hình bên).</a:t>
            </a:r>
            <a:br>
              <a:rPr lang="vi-VN" sz="2000">
                <a:solidFill>
                  <a:srgbClr val="242021"/>
                </a:solidFill>
                <a:latin typeface="MyriadPro-Regular" panose="020B0503030403020204" pitchFamily="34" charset="0"/>
              </a:rPr>
            </a:br>
            <a:r>
              <a:rPr lang="vi-VN" sz="2000">
                <a:solidFill>
                  <a:srgbClr val="242021"/>
                </a:solidFill>
                <a:latin typeface="MyriadPro-Regular" panose="020B0503030403020204" pitchFamily="34" charset="0"/>
              </a:rPr>
              <a:t>- Cắt đế từ giấy màu (như hình bên)</a:t>
            </a:r>
            <a:endParaRPr lang="vi-VN"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121" name="Rounded Rectangle 120"/>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22" name="Rectangle 121"/>
          <p:cNvSpPr/>
          <p:nvPr/>
        </p:nvSpPr>
        <p:spPr>
          <a:xfrm>
            <a:off x="273521" y="946374"/>
            <a:ext cx="8596958" cy="381115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800">
              <a:solidFill>
                <a:schemeClr val="bg1">
                  <a:lumMod val="10000"/>
                </a:schemeClr>
              </a:solidFill>
            </a:endParaRPr>
          </a:p>
          <a:p>
            <a:pPr>
              <a:lnSpc>
                <a:spcPct val="150000"/>
              </a:lnSpc>
            </a:pPr>
            <a:br>
              <a:rPr lang="vi-VN" sz="1800">
                <a:solidFill>
                  <a:schemeClr val="bg1">
                    <a:lumMod val="10000"/>
                  </a:schemeClr>
                </a:solidFill>
              </a:rPr>
            </a:br>
            <a:endParaRPr lang="vi-VN" sz="1800">
              <a:solidFill>
                <a:schemeClr val="bg1">
                  <a:lumMod val="10000"/>
                </a:schemeClr>
              </a:solidFill>
            </a:endParaRPr>
          </a:p>
        </p:txBody>
      </p:sp>
      <p:sp>
        <p:nvSpPr>
          <p:cNvPr id="6" name="Rectangle 2"/>
          <p:cNvSpPr>
            <a:spLocks noChangeArrowheads="1"/>
          </p:cNvSpPr>
          <p:nvPr/>
        </p:nvSpPr>
        <p:spPr bwMode="auto">
          <a:xfrm>
            <a:off x="543339" y="938815"/>
            <a:ext cx="832714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buClrTx/>
            </a:pPr>
            <a:r>
              <a:rPr lang="vi-VN" altLang="en-US" sz="1900" i="1">
                <a:solidFill>
                  <a:srgbClr val="242021"/>
                </a:solidFill>
                <a:latin typeface="+mn-lt"/>
              </a:rPr>
              <a:t>Bước 2. Dán</a:t>
            </a:r>
          </a:p>
          <a:p>
            <a:pPr eaLnBrk="0" fontAlgn="base" hangingPunct="0">
              <a:lnSpc>
                <a:spcPct val="150000"/>
              </a:lnSpc>
              <a:spcBef>
                <a:spcPct val="0"/>
              </a:spcBef>
              <a:buClrTx/>
            </a:pPr>
            <a:r>
              <a:rPr lang="vi-VN" altLang="en-US" sz="1900">
                <a:solidFill>
                  <a:srgbClr val="242021"/>
                </a:solidFill>
                <a:latin typeface="+mn-lt"/>
              </a:rPr>
              <a:t>− Dùng hồ dán hai mép của mỗi</a:t>
            </a:r>
            <a:r>
              <a:rPr lang="en-US" altLang="en-US" sz="1900">
                <a:solidFill>
                  <a:srgbClr val="242021"/>
                </a:solidFill>
                <a:latin typeface="+mn-lt"/>
              </a:rPr>
              <a:t> </a:t>
            </a:r>
            <a:r>
              <a:rPr lang="vi-VN" altLang="en-US" sz="1900">
                <a:solidFill>
                  <a:srgbClr val="242021"/>
                </a:solidFill>
                <a:latin typeface="+mn-lt"/>
              </a:rPr>
              <a:t>hình chữ nhật để tạo đầu thỏ</a:t>
            </a:r>
            <a:r>
              <a:rPr lang="en-US" altLang="en-US" sz="1900">
                <a:solidFill>
                  <a:srgbClr val="242021"/>
                </a:solidFill>
                <a:latin typeface="+mn-lt"/>
              </a:rPr>
              <a:t> </a:t>
            </a:r>
            <a:r>
              <a:rPr lang="vi-VN" altLang="en-US" sz="1900">
                <a:solidFill>
                  <a:srgbClr val="242021"/>
                </a:solidFill>
                <a:latin typeface="+mn-lt"/>
              </a:rPr>
              <a:t>và thân thỏ.</a:t>
            </a:r>
          </a:p>
          <a:p>
            <a:pPr eaLnBrk="0" fontAlgn="base" hangingPunct="0">
              <a:lnSpc>
                <a:spcPct val="150000"/>
              </a:lnSpc>
              <a:spcBef>
                <a:spcPct val="0"/>
              </a:spcBef>
              <a:buClrTx/>
            </a:pPr>
            <a:r>
              <a:rPr lang="vi-VN" altLang="en-US" sz="1900">
                <a:solidFill>
                  <a:srgbClr val="242021"/>
                </a:solidFill>
                <a:latin typeface="+mn-lt"/>
              </a:rPr>
              <a:t>− Dán tai thỏ, đầu thỏ, thân thỏ</a:t>
            </a:r>
            <a:r>
              <a:rPr lang="en-US" altLang="en-US" sz="1900">
                <a:solidFill>
                  <a:srgbClr val="242021"/>
                </a:solidFill>
                <a:latin typeface="+mn-lt"/>
              </a:rPr>
              <a:t> </a:t>
            </a:r>
            <a:r>
              <a:rPr lang="vi-VN" altLang="en-US" sz="1900">
                <a:solidFill>
                  <a:srgbClr val="242021"/>
                </a:solidFill>
                <a:latin typeface="+mn-lt"/>
              </a:rPr>
              <a:t>với nhau, sau đó dán lên đế</a:t>
            </a:r>
            <a:r>
              <a:rPr lang="en-US" altLang="en-US" sz="1900">
                <a:solidFill>
                  <a:srgbClr val="242021"/>
                </a:solidFill>
                <a:latin typeface="+mn-lt"/>
              </a:rPr>
              <a:t>.</a:t>
            </a:r>
          </a:p>
          <a:p>
            <a:pPr eaLnBrk="0" fontAlgn="base" hangingPunct="0">
              <a:lnSpc>
                <a:spcPct val="150000"/>
              </a:lnSpc>
              <a:spcBef>
                <a:spcPct val="0"/>
              </a:spcBef>
              <a:buClrTx/>
            </a:pPr>
            <a:r>
              <a:rPr lang="vi-VN" sz="1900" i="1">
                <a:latin typeface="+mn-lt"/>
              </a:rPr>
              <a:t>Bước 3. Vẽ</a:t>
            </a:r>
          </a:p>
          <a:p>
            <a:pPr eaLnBrk="0" fontAlgn="base" hangingPunct="0">
              <a:lnSpc>
                <a:spcPct val="150000"/>
              </a:lnSpc>
              <a:spcBef>
                <a:spcPct val="0"/>
              </a:spcBef>
              <a:buClrTx/>
            </a:pPr>
            <a:r>
              <a:rPr lang="vi-VN" sz="1900">
                <a:latin typeface="+mn-lt"/>
              </a:rPr>
              <a:t>− Dùng bút màu vẽ trang trí</a:t>
            </a:r>
            <a:r>
              <a:rPr lang="en-US" sz="1900">
                <a:latin typeface="+mn-lt"/>
              </a:rPr>
              <a:t> </a:t>
            </a:r>
            <a:r>
              <a:rPr lang="vi-VN" sz="1900">
                <a:latin typeface="+mn-lt"/>
              </a:rPr>
              <a:t>tai thỏ.</a:t>
            </a:r>
          </a:p>
          <a:p>
            <a:pPr eaLnBrk="0" fontAlgn="base" hangingPunct="0">
              <a:lnSpc>
                <a:spcPct val="150000"/>
              </a:lnSpc>
              <a:spcBef>
                <a:spcPct val="0"/>
              </a:spcBef>
              <a:buClrTx/>
            </a:pPr>
            <a:r>
              <a:rPr lang="vi-VN" sz="1900">
                <a:latin typeface="+mn-lt"/>
              </a:rPr>
              <a:t>− Dùng bút màu vẽ mắt, râu,</a:t>
            </a:r>
            <a:r>
              <a:rPr lang="en-US" sz="1900">
                <a:latin typeface="+mn-lt"/>
              </a:rPr>
              <a:t> </a:t>
            </a:r>
            <a:r>
              <a:rPr lang="vi-VN" sz="1900">
                <a:latin typeface="+mn-lt"/>
              </a:rPr>
              <a:t>mũi, miệng ở đầu thỏ</a:t>
            </a:r>
            <a:endParaRPr lang="en-US" sz="1900">
              <a:latin typeface="+mn-lt"/>
            </a:endParaRPr>
          </a:p>
          <a:p>
            <a:pPr eaLnBrk="0" fontAlgn="base" hangingPunct="0">
              <a:lnSpc>
                <a:spcPct val="150000"/>
              </a:lnSpc>
              <a:spcBef>
                <a:spcPct val="0"/>
              </a:spcBef>
              <a:buClrTx/>
            </a:pPr>
            <a:r>
              <a:rPr lang="vi-VN" sz="1900">
                <a:latin typeface="+mn-lt"/>
              </a:rPr>
              <a:t>Vậy là Hà đã có một chú thỏ con đáng yêu bằng giấy để tặng Hoa trong</a:t>
            </a:r>
          </a:p>
          <a:p>
            <a:pPr eaLnBrk="0" fontAlgn="base" hangingPunct="0">
              <a:lnSpc>
                <a:spcPct val="150000"/>
              </a:lnSpc>
              <a:spcBef>
                <a:spcPct val="0"/>
              </a:spcBef>
              <a:buClrTx/>
            </a:pPr>
            <a:r>
              <a:rPr lang="vi-VN" sz="1900">
                <a:latin typeface="+mn-lt"/>
              </a:rPr>
              <a:t>ngày sinh nhật. Hi vọng Hoa sẽ vui sướng đón nhận món quà của bạn.</a:t>
            </a:r>
          </a:p>
        </p:txBody>
      </p:sp>
    </p:spTree>
    <p:extLst>
      <p:ext uri="{BB962C8B-B14F-4D97-AF65-F5344CB8AC3E}">
        <p14:creationId xmlns:p14="http://schemas.microsoft.com/office/powerpoint/2010/main" val="17662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27" name="Rounded Rectangle 26"/>
          <p:cNvSpPr/>
          <p:nvPr/>
        </p:nvSpPr>
        <p:spPr>
          <a:xfrm>
            <a:off x="121692" y="189185"/>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Freeform 9">
            <a:extLst>
              <a:ext uri="{FF2B5EF4-FFF2-40B4-BE49-F238E27FC236}">
                <a16:creationId xmlns:a16="http://schemas.microsoft.com/office/drawing/2014/main" id="{D8F86FB1-AEE8-CDCC-BADC-518CA0BC6FB9}"/>
              </a:ext>
            </a:extLst>
          </p:cNvPr>
          <p:cNvSpPr/>
          <p:nvPr/>
        </p:nvSpPr>
        <p:spPr>
          <a:xfrm rot="5400000">
            <a:off x="4095593" y="-2243864"/>
            <a:ext cx="907917" cy="7659707"/>
          </a:xfrm>
          <a:prstGeom prst="roundRect">
            <a:avLst/>
          </a:prstGeom>
          <a:solidFill>
            <a:srgbClr val="FFFFFF"/>
          </a:solidFill>
          <a:ln w="38100">
            <a:solidFill>
              <a:schemeClr val="bg2">
                <a:lumMod val="25000"/>
              </a:schemeClr>
            </a:solidFill>
          </a:ln>
        </p:spPr>
        <p:txBody>
          <a:bodyPr/>
          <a:lstStyle/>
          <a:p>
            <a:endParaRPr lang="en-US"/>
          </a:p>
        </p:txBody>
      </p:sp>
      <p:sp>
        <p:nvSpPr>
          <p:cNvPr id="29" name="TextBox 28">
            <a:extLst>
              <a:ext uri="{FF2B5EF4-FFF2-40B4-BE49-F238E27FC236}">
                <a16:creationId xmlns:a16="http://schemas.microsoft.com/office/drawing/2014/main" id="{4A7180F8-B199-EE94-62C2-A863755ED707}"/>
              </a:ext>
            </a:extLst>
          </p:cNvPr>
          <p:cNvSpPr txBox="1"/>
          <p:nvPr/>
        </p:nvSpPr>
        <p:spPr>
          <a:xfrm>
            <a:off x="719699" y="1219915"/>
            <a:ext cx="7659706" cy="664012"/>
          </a:xfrm>
          <a:prstGeom prst="roundRect">
            <a:avLst/>
          </a:prstGeom>
          <a:noFill/>
        </p:spPr>
        <p:txBody>
          <a:bodyPr wrap="square">
            <a:spAutoFit/>
          </a:bodyPr>
          <a:lstStyle/>
          <a:p>
            <a:pPr algn="ctr">
              <a:lnSpc>
                <a:spcPct val="150000"/>
              </a:lnSpc>
              <a:spcBef>
                <a:spcPts val="300"/>
              </a:spcBef>
              <a:spcAft>
                <a:spcPts val="300"/>
              </a:spcAft>
            </a:pPr>
            <a:r>
              <a:rPr lang="nl-NL" sz="2200">
                <a:latin typeface="Arial" panose="020B0604020202020204" pitchFamily="34" charset="0"/>
                <a:ea typeface="Calibri" panose="020F0502020204030204" pitchFamily="34" charset="0"/>
                <a:cs typeface="Arial" panose="020B0604020202020204" pitchFamily="34" charset="0"/>
              </a:rPr>
              <a:t>Đọc lại bài </a:t>
            </a:r>
            <a:r>
              <a:rPr lang="it-IT" sz="2200" b="1">
                <a:latin typeface="Arial" panose="020B0604020202020204" pitchFamily="34" charset="0"/>
                <a:ea typeface="Calibri" panose="020F0502020204030204" pitchFamily="34" charset="0"/>
                <a:cs typeface="Arial" panose="020B0604020202020204" pitchFamily="34" charset="0"/>
              </a:rPr>
              <a:t>Làm thỏ con bằng giấy</a:t>
            </a:r>
            <a:r>
              <a:rPr lang="nl-NL" sz="2200">
                <a:latin typeface="Arial" panose="020B0604020202020204" pitchFamily="34" charset="0"/>
                <a:ea typeface="Calibri" panose="020F0502020204030204" pitchFamily="34" charset="0"/>
                <a:cs typeface="Arial" panose="020B0604020202020204" pitchFamily="34" charset="0"/>
              </a:rPr>
              <a:t>, hiểu ý nghĩa bài đọc.</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Freeform 9">
            <a:extLst>
              <a:ext uri="{FF2B5EF4-FFF2-40B4-BE49-F238E27FC236}">
                <a16:creationId xmlns:a16="http://schemas.microsoft.com/office/drawing/2014/main" id="{324C7525-B644-0EBB-5A10-1A65B529C2A8}"/>
              </a:ext>
            </a:extLst>
          </p:cNvPr>
          <p:cNvSpPr/>
          <p:nvPr/>
        </p:nvSpPr>
        <p:spPr>
          <a:xfrm rot="5400000">
            <a:off x="4095597" y="-1149449"/>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31" name="TextBox 30">
            <a:extLst>
              <a:ext uri="{FF2B5EF4-FFF2-40B4-BE49-F238E27FC236}">
                <a16:creationId xmlns:a16="http://schemas.microsoft.com/office/drawing/2014/main" id="{5D19B8CE-59FC-5193-BD37-1418679128FF}"/>
              </a:ext>
            </a:extLst>
          </p:cNvPr>
          <p:cNvSpPr txBox="1"/>
          <p:nvPr/>
        </p:nvSpPr>
        <p:spPr>
          <a:xfrm>
            <a:off x="917868" y="2283829"/>
            <a:ext cx="7249571" cy="594560"/>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2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200">
                <a:effectLst/>
                <a:latin typeface="Arial" panose="020B0604020202020204" pitchFamily="34" charset="0"/>
                <a:ea typeface="Calibri" panose="020F0502020204030204" pitchFamily="34" charset="0"/>
                <a:cs typeface="Arial" panose="020B0604020202020204" pitchFamily="34" charset="0"/>
              </a:rPr>
              <a:t>.</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Freeform 9">
            <a:extLst>
              <a:ext uri="{FF2B5EF4-FFF2-40B4-BE49-F238E27FC236}">
                <a16:creationId xmlns:a16="http://schemas.microsoft.com/office/drawing/2014/main" id="{BA4EF70B-803E-FDFF-401B-8D0D91F25E75}"/>
              </a:ext>
            </a:extLst>
          </p:cNvPr>
          <p:cNvSpPr/>
          <p:nvPr/>
        </p:nvSpPr>
        <p:spPr>
          <a:xfrm rot="5400000">
            <a:off x="3888554" y="191057"/>
            <a:ext cx="1287581" cy="7659705"/>
          </a:xfrm>
          <a:prstGeom prst="roundRect">
            <a:avLst/>
          </a:prstGeom>
          <a:solidFill>
            <a:srgbClr val="FFFFFF"/>
          </a:solidFill>
          <a:ln w="38100">
            <a:solidFill>
              <a:schemeClr val="bg2">
                <a:lumMod val="25000"/>
              </a:schemeClr>
            </a:solidFill>
          </a:ln>
        </p:spPr>
        <p:txBody>
          <a:bodyPr/>
          <a:lstStyle/>
          <a:p>
            <a:endParaRPr lang="en-US"/>
          </a:p>
        </p:txBody>
      </p:sp>
      <p:sp>
        <p:nvSpPr>
          <p:cNvPr id="33" name="TextBox 32">
            <a:extLst>
              <a:ext uri="{FF2B5EF4-FFF2-40B4-BE49-F238E27FC236}">
                <a16:creationId xmlns:a16="http://schemas.microsoft.com/office/drawing/2014/main" id="{2ED2231A-5838-2B0E-B207-3743C80D15FB}"/>
              </a:ext>
            </a:extLst>
          </p:cNvPr>
          <p:cNvSpPr txBox="1"/>
          <p:nvPr/>
        </p:nvSpPr>
        <p:spPr>
          <a:xfrm>
            <a:off x="607868" y="3327446"/>
            <a:ext cx="7652084" cy="1225868"/>
          </a:xfrm>
          <a:prstGeom prst="roundRect">
            <a:avLst/>
          </a:prstGeom>
          <a:noFill/>
        </p:spPr>
        <p:txBody>
          <a:bodyPr wrap="square">
            <a:spAutoFit/>
          </a:bodyPr>
          <a:lstStyle/>
          <a:p>
            <a:pPr algn="ctr">
              <a:lnSpc>
                <a:spcPct val="150000"/>
              </a:lnSpc>
            </a:pPr>
            <a:r>
              <a:rPr lang="vi-VN" sz="2200">
                <a:latin typeface="Arial" panose="020B0604020202020204" pitchFamily="34" charset="0"/>
                <a:ea typeface="Calibri" panose="020F0502020204030204" pitchFamily="34" charset="0"/>
                <a:cs typeface="Arial" panose="020B0604020202020204" pitchFamily="34" charset="0"/>
              </a:rPr>
              <a:t>Đọc trước </a:t>
            </a:r>
            <a:r>
              <a:rPr lang="vi-VN" sz="2200" b="1">
                <a:latin typeface="Arial" panose="020B0604020202020204" pitchFamily="34" charset="0"/>
                <a:ea typeface="Calibri" panose="020F0502020204030204" pitchFamily="34" charset="0"/>
                <a:cs typeface="Arial" panose="020B0604020202020204" pitchFamily="34" charset="0"/>
              </a:rPr>
              <a:t>Tiết học sau: </a:t>
            </a:r>
            <a:endParaRPr lang="en-US" sz="22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200" b="1">
                <a:latin typeface="Arial" panose="020B0604020202020204" pitchFamily="34" charset="0"/>
                <a:ea typeface="Calibri" panose="020F0502020204030204" pitchFamily="34" charset="0"/>
                <a:cs typeface="Arial" panose="020B0604020202020204" pitchFamily="34" charset="0"/>
              </a:rPr>
              <a:t>Luyện từ và câu SGK tr.94.</a:t>
            </a:r>
            <a:endParaRPr lang="en-US" sz="22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animBg="1"/>
      <p:bldP spid="31" grpId="0" animBg="1"/>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3" name="Rectangle 2"/>
          <p:cNvSpPr/>
          <p:nvPr/>
        </p:nvSpPr>
        <p:spPr>
          <a:xfrm>
            <a:off x="0" y="535201"/>
            <a:ext cx="9143999" cy="4088299"/>
          </a:xfrm>
          <a:prstGeom prst="rect">
            <a:avLst/>
          </a:prstGeom>
        </p:spPr>
        <p:txBody>
          <a:bodyPr wrap="square">
            <a:spAutoFit/>
          </a:bodyPr>
          <a:lstStyle/>
          <a:p>
            <a:pPr lvl="0" algn="ctr">
              <a:lnSpc>
                <a:spcPct val="150000"/>
              </a:lnSpc>
              <a:spcAft>
                <a:spcPts val="1000"/>
              </a:spcAft>
            </a:pPr>
            <a:r>
              <a:rPr lang="en-US" sz="5400" b="1">
                <a:latin typeface="+mj-lt"/>
                <a:ea typeface="Calibri" panose="020F0502020204030204" pitchFamily="34" charset="0"/>
                <a:cs typeface="Times New Roman" panose="02020603050405020304" pitchFamily="18" charset="0"/>
              </a:rPr>
              <a:t>BÀI HỌC KẾT THÚC, </a:t>
            </a:r>
          </a:p>
          <a:p>
            <a:pPr lvl="0" algn="ctr">
              <a:lnSpc>
                <a:spcPct val="150000"/>
              </a:lnSpc>
              <a:spcAft>
                <a:spcPts val="1000"/>
              </a:spcAft>
            </a:pPr>
            <a:r>
              <a:rPr lang="en-US" sz="5400" b="1">
                <a:solidFill>
                  <a:schemeClr val="accent1">
                    <a:lumMod val="75000"/>
                  </a:schemeClr>
                </a:solidFill>
                <a:latin typeface="+mj-lt"/>
                <a:ea typeface="Calibri" panose="020F0502020204030204" pitchFamily="34" charset="0"/>
                <a:cs typeface="Times New Roman" panose="02020603050405020304" pitchFamily="18" charset="0"/>
              </a:rPr>
              <a:t>CẢM ƠN CÁC EM</a:t>
            </a:r>
          </a:p>
          <a:p>
            <a:pPr lvl="0" algn="ctr">
              <a:lnSpc>
                <a:spcPct val="150000"/>
              </a:lnSpc>
              <a:spcAft>
                <a:spcPts val="1000"/>
              </a:spcAft>
            </a:pPr>
            <a:r>
              <a:rPr lang="en-US" sz="5400" b="1">
                <a:solidFill>
                  <a:schemeClr val="accent1">
                    <a:lumMod val="75000"/>
                  </a:schemeClr>
                </a:solidFill>
                <a:latin typeface="+mj-lt"/>
                <a:ea typeface="Calibri" panose="020F0502020204030204" pitchFamily="34" charset="0"/>
                <a:cs typeface="Times New Roman" panose="02020603050405020304" pitchFamily="18" charset="0"/>
              </a:rPr>
              <a:t> ĐÃ LẮNG NGHE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21" name="Rounded Rectangle 20"/>
          <p:cNvSpPr/>
          <p:nvPr/>
        </p:nvSpPr>
        <p:spPr>
          <a:xfrm>
            <a:off x="877879" y="951910"/>
            <a:ext cx="7232509" cy="684616"/>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srcRect t="3561"/>
          <a:stretch/>
        </p:blipFill>
        <p:spPr>
          <a:xfrm>
            <a:off x="1731759" y="1729828"/>
            <a:ext cx="5681333" cy="3238981"/>
          </a:xfrm>
          <a:prstGeom prst="rect">
            <a:avLst/>
          </a:prstGeom>
        </p:spPr>
      </p:pic>
      <p:grpSp>
        <p:nvGrpSpPr>
          <p:cNvPr id="329" name="Google Shape;329;p29"/>
          <p:cNvGrpSpPr/>
          <p:nvPr/>
        </p:nvGrpSpPr>
        <p:grpSpPr>
          <a:xfrm>
            <a:off x="7044501" y="4149246"/>
            <a:ext cx="808693" cy="819563"/>
            <a:chOff x="6588267" y="3170475"/>
            <a:chExt cx="511151" cy="518022"/>
          </a:xfrm>
        </p:grpSpPr>
        <p:sp>
          <p:nvSpPr>
            <p:cNvPr id="330" name="Google Shape;330;p29"/>
            <p:cNvSpPr/>
            <p:nvPr/>
          </p:nvSpPr>
          <p:spPr>
            <a:xfrm>
              <a:off x="6588267" y="3170475"/>
              <a:ext cx="511151" cy="518022"/>
            </a:xfrm>
            <a:custGeom>
              <a:avLst/>
              <a:gdLst/>
              <a:ahLst/>
              <a:cxnLst/>
              <a:rect l="l" t="t" r="r" b="b"/>
              <a:pathLst>
                <a:path w="15920" h="16134" extrusionOk="0">
                  <a:moveTo>
                    <a:pt x="10586" y="1"/>
                  </a:moveTo>
                  <a:cubicBezTo>
                    <a:pt x="9689" y="1"/>
                    <a:pt x="8714" y="209"/>
                    <a:pt x="7686" y="626"/>
                  </a:cubicBezTo>
                  <a:cubicBezTo>
                    <a:pt x="7556" y="682"/>
                    <a:pt x="7421" y="739"/>
                    <a:pt x="7291" y="795"/>
                  </a:cubicBezTo>
                  <a:cubicBezTo>
                    <a:pt x="6952" y="953"/>
                    <a:pt x="6607" y="1128"/>
                    <a:pt x="6269" y="1320"/>
                  </a:cubicBezTo>
                  <a:cubicBezTo>
                    <a:pt x="4800" y="2156"/>
                    <a:pt x="3473" y="3308"/>
                    <a:pt x="2541" y="4545"/>
                  </a:cubicBezTo>
                  <a:lnTo>
                    <a:pt x="2378" y="4754"/>
                  </a:lnTo>
                  <a:lnTo>
                    <a:pt x="2095" y="5149"/>
                  </a:lnTo>
                  <a:lnTo>
                    <a:pt x="2107" y="5172"/>
                  </a:lnTo>
                  <a:cubicBezTo>
                    <a:pt x="2050" y="5262"/>
                    <a:pt x="1994" y="5364"/>
                    <a:pt x="1937" y="5454"/>
                  </a:cubicBezTo>
                  <a:cubicBezTo>
                    <a:pt x="0" y="8865"/>
                    <a:pt x="1017" y="13101"/>
                    <a:pt x="4253" y="15100"/>
                  </a:cubicBezTo>
                  <a:cubicBezTo>
                    <a:pt x="5348" y="15777"/>
                    <a:pt x="6607" y="16133"/>
                    <a:pt x="7901" y="16133"/>
                  </a:cubicBezTo>
                  <a:cubicBezTo>
                    <a:pt x="10312" y="16133"/>
                    <a:pt x="12560" y="14902"/>
                    <a:pt x="13915" y="12830"/>
                  </a:cubicBezTo>
                  <a:cubicBezTo>
                    <a:pt x="15242" y="10796"/>
                    <a:pt x="15920" y="7758"/>
                    <a:pt x="15609" y="5223"/>
                  </a:cubicBezTo>
                  <a:lnTo>
                    <a:pt x="15615" y="5206"/>
                  </a:lnTo>
                  <a:lnTo>
                    <a:pt x="15553" y="4810"/>
                  </a:lnTo>
                  <a:cubicBezTo>
                    <a:pt x="15225" y="2901"/>
                    <a:pt x="14378" y="1467"/>
                    <a:pt x="13091" y="671"/>
                  </a:cubicBezTo>
                  <a:cubicBezTo>
                    <a:pt x="12989" y="603"/>
                    <a:pt x="12893" y="547"/>
                    <a:pt x="12786" y="501"/>
                  </a:cubicBezTo>
                  <a:cubicBezTo>
                    <a:pt x="12129" y="168"/>
                    <a:pt x="11389" y="1"/>
                    <a:pt x="10586"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6636108" y="3212183"/>
              <a:ext cx="422535" cy="434896"/>
            </a:xfrm>
            <a:custGeom>
              <a:avLst/>
              <a:gdLst/>
              <a:ahLst/>
              <a:cxnLst/>
              <a:rect l="l" t="t" r="r" b="b"/>
              <a:pathLst>
                <a:path w="13160" h="13545" extrusionOk="0">
                  <a:moveTo>
                    <a:pt x="9102" y="0"/>
                  </a:moveTo>
                  <a:cubicBezTo>
                    <a:pt x="6682" y="0"/>
                    <a:pt x="3662" y="1928"/>
                    <a:pt x="2085" y="4020"/>
                  </a:cubicBezTo>
                  <a:cubicBezTo>
                    <a:pt x="1887" y="4285"/>
                    <a:pt x="1718" y="4533"/>
                    <a:pt x="1571" y="4799"/>
                  </a:cubicBezTo>
                  <a:cubicBezTo>
                    <a:pt x="1" y="7549"/>
                    <a:pt x="741" y="11034"/>
                    <a:pt x="3440" y="12700"/>
                  </a:cubicBezTo>
                  <a:cubicBezTo>
                    <a:pt x="4368" y="13274"/>
                    <a:pt x="5389" y="13545"/>
                    <a:pt x="6398" y="13545"/>
                  </a:cubicBezTo>
                  <a:cubicBezTo>
                    <a:pt x="8318" y="13545"/>
                    <a:pt x="10201" y="12564"/>
                    <a:pt x="11341" y="10825"/>
                  </a:cubicBezTo>
                  <a:cubicBezTo>
                    <a:pt x="12589" y="8899"/>
                    <a:pt x="13159" y="6024"/>
                    <a:pt x="12781" y="3726"/>
                  </a:cubicBezTo>
                  <a:cubicBezTo>
                    <a:pt x="12544" y="2308"/>
                    <a:pt x="11945" y="1106"/>
                    <a:pt x="10917" y="473"/>
                  </a:cubicBezTo>
                  <a:cubicBezTo>
                    <a:pt x="10386" y="146"/>
                    <a:pt x="9766"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6702860" y="3212183"/>
              <a:ext cx="343261" cy="239650"/>
            </a:xfrm>
            <a:custGeom>
              <a:avLst/>
              <a:gdLst/>
              <a:ahLst/>
              <a:cxnLst/>
              <a:rect l="l" t="t" r="r" b="b"/>
              <a:pathLst>
                <a:path w="10691" h="7464" extrusionOk="0">
                  <a:moveTo>
                    <a:pt x="7015" y="0"/>
                  </a:moveTo>
                  <a:cubicBezTo>
                    <a:pt x="4597" y="0"/>
                    <a:pt x="1578" y="1928"/>
                    <a:pt x="0" y="4020"/>
                  </a:cubicBezTo>
                  <a:cubicBezTo>
                    <a:pt x="435" y="5059"/>
                    <a:pt x="1186" y="5979"/>
                    <a:pt x="2231" y="6617"/>
                  </a:cubicBezTo>
                  <a:cubicBezTo>
                    <a:pt x="3161" y="7192"/>
                    <a:pt x="4183" y="7464"/>
                    <a:pt x="5194" y="7464"/>
                  </a:cubicBezTo>
                  <a:cubicBezTo>
                    <a:pt x="7112" y="7464"/>
                    <a:pt x="8991" y="6486"/>
                    <a:pt x="10126" y="4748"/>
                  </a:cubicBezTo>
                  <a:cubicBezTo>
                    <a:pt x="10335" y="4432"/>
                    <a:pt x="10521" y="4093"/>
                    <a:pt x="10691" y="3726"/>
                  </a:cubicBezTo>
                  <a:cubicBezTo>
                    <a:pt x="10459" y="2308"/>
                    <a:pt x="9860" y="1100"/>
                    <a:pt x="8827" y="473"/>
                  </a:cubicBezTo>
                  <a:cubicBezTo>
                    <a:pt x="8297" y="146"/>
                    <a:pt x="7678" y="0"/>
                    <a:pt x="7015" y="0"/>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6833764" y="3228976"/>
              <a:ext cx="98506" cy="62385"/>
            </a:xfrm>
            <a:custGeom>
              <a:avLst/>
              <a:gdLst/>
              <a:ahLst/>
              <a:cxnLst/>
              <a:rect l="l" t="t" r="r" b="b"/>
              <a:pathLst>
                <a:path w="3068" h="1943" extrusionOk="0">
                  <a:moveTo>
                    <a:pt x="1983" y="1"/>
                  </a:moveTo>
                  <a:cubicBezTo>
                    <a:pt x="1748" y="1"/>
                    <a:pt x="1488" y="46"/>
                    <a:pt x="1226" y="142"/>
                  </a:cubicBezTo>
                  <a:cubicBezTo>
                    <a:pt x="475" y="424"/>
                    <a:pt x="1" y="1023"/>
                    <a:pt x="176" y="1480"/>
                  </a:cubicBezTo>
                  <a:cubicBezTo>
                    <a:pt x="286" y="1778"/>
                    <a:pt x="641" y="1942"/>
                    <a:pt x="1082" y="1942"/>
                  </a:cubicBezTo>
                  <a:cubicBezTo>
                    <a:pt x="1318" y="1942"/>
                    <a:pt x="1580" y="1895"/>
                    <a:pt x="1842" y="1797"/>
                  </a:cubicBezTo>
                  <a:cubicBezTo>
                    <a:pt x="2598" y="1514"/>
                    <a:pt x="3067" y="921"/>
                    <a:pt x="2898" y="464"/>
                  </a:cubicBezTo>
                  <a:cubicBezTo>
                    <a:pt x="2787" y="165"/>
                    <a:pt x="2429" y="1"/>
                    <a:pt x="198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6772663" y="3281312"/>
              <a:ext cx="52977" cy="41772"/>
            </a:xfrm>
            <a:custGeom>
              <a:avLst/>
              <a:gdLst/>
              <a:ahLst/>
              <a:cxnLst/>
              <a:rect l="l" t="t" r="r" b="b"/>
              <a:pathLst>
                <a:path w="1650" h="1301" extrusionOk="0">
                  <a:moveTo>
                    <a:pt x="926" y="1"/>
                  </a:moveTo>
                  <a:cubicBezTo>
                    <a:pt x="808" y="1"/>
                    <a:pt x="684" y="27"/>
                    <a:pt x="565" y="82"/>
                  </a:cubicBezTo>
                  <a:cubicBezTo>
                    <a:pt x="181" y="251"/>
                    <a:pt x="0" y="647"/>
                    <a:pt x="142" y="963"/>
                  </a:cubicBezTo>
                  <a:cubicBezTo>
                    <a:pt x="238" y="1176"/>
                    <a:pt x="467" y="1301"/>
                    <a:pt x="723" y="1301"/>
                  </a:cubicBezTo>
                  <a:cubicBezTo>
                    <a:pt x="841" y="1301"/>
                    <a:pt x="965" y="1274"/>
                    <a:pt x="1085" y="1217"/>
                  </a:cubicBezTo>
                  <a:cubicBezTo>
                    <a:pt x="1469" y="1048"/>
                    <a:pt x="1649" y="652"/>
                    <a:pt x="1508" y="336"/>
                  </a:cubicBezTo>
                  <a:cubicBezTo>
                    <a:pt x="1412" y="123"/>
                    <a:pt x="1183" y="1"/>
                    <a:pt x="926"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p:cNvSpPr/>
          <p:nvPr/>
        </p:nvSpPr>
        <p:spPr>
          <a:xfrm>
            <a:off x="877879" y="929154"/>
            <a:ext cx="7232509"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a:solidFill>
                  <a:schemeClr val="bg1">
                    <a:lumMod val="10000"/>
                  </a:schemeClr>
                </a:solidFill>
                <a:latin typeface="Arial" panose="020B0604020202020204" pitchFamily="34" charset="0"/>
                <a:cs typeface="Arial" panose="020B0604020202020204" pitchFamily="34" charset="0"/>
              </a:rPr>
              <a:t>Nêu cảm nghĩ về một chi tiết em thích trong bài.</a:t>
            </a:r>
            <a:endParaRPr lang="it-IT" sz="2400" b="1" i="1">
              <a:solidFill>
                <a:schemeClr val="bg1">
                  <a:lumMod val="10000"/>
                </a:schemeClr>
              </a:solidFill>
              <a:latin typeface="Arial" panose="020B0604020202020204" pitchFamily="34" charset="0"/>
              <a:cs typeface="Arial" panose="020B0604020202020204" pitchFamily="34" charset="0"/>
            </a:endParaRPr>
          </a:p>
        </p:txBody>
      </p:sp>
      <p:sp>
        <p:nvSpPr>
          <p:cNvPr id="19"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sp>
        <p:nvSpPr>
          <p:cNvPr id="12" name="Oval 11"/>
          <p:cNvSpPr/>
          <p:nvPr/>
        </p:nvSpPr>
        <p:spPr>
          <a:xfrm>
            <a:off x="298152" y="251433"/>
            <a:ext cx="585251" cy="597084"/>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spTree>
    <p:extLst>
      <p:ext uri="{BB962C8B-B14F-4D97-AF65-F5344CB8AC3E}">
        <p14:creationId xmlns:p14="http://schemas.microsoft.com/office/powerpoint/2010/main" val="24781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7"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sp>
        <p:nvSpPr>
          <p:cNvPr id="19" name="Rectangle 18">
            <a:extLst>
              <a:ext uri="{FF2B5EF4-FFF2-40B4-BE49-F238E27FC236}">
                <a16:creationId xmlns:a16="http://schemas.microsoft.com/office/drawing/2014/main" id="{1C7F2A0F-12FF-B796-5B8B-C1854B0B4A08}"/>
              </a:ext>
            </a:extLst>
          </p:cNvPr>
          <p:cNvSpPr/>
          <p:nvPr/>
        </p:nvSpPr>
        <p:spPr>
          <a:xfrm>
            <a:off x="715617" y="1123507"/>
            <a:ext cx="3432313" cy="3223206"/>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200">
                <a:solidFill>
                  <a:schemeClr val="tx1">
                    <a:lumMod val="50000"/>
                  </a:schemeClr>
                </a:solidFill>
                <a:cs typeface="Arial" panose="020B0604020202020204" pitchFamily="34" charset="0"/>
              </a:rPr>
              <a:t>Trao đổi với bạn, em biết làm những đồ chơi nào? </a:t>
            </a:r>
            <a:endParaRPr lang="en-US" sz="2200">
              <a:solidFill>
                <a:schemeClr val="tx1">
                  <a:lumMod val="50000"/>
                </a:schemeClr>
              </a:solidFill>
              <a:cs typeface="Arial" panose="020B0604020202020204" pitchFamily="34" charset="0"/>
            </a:endParaRPr>
          </a:p>
          <a:p>
            <a:pPr>
              <a:lnSpc>
                <a:spcPct val="150000"/>
              </a:lnSpc>
              <a:spcAft>
                <a:spcPts val="300"/>
              </a:spcAft>
            </a:pPr>
            <a:r>
              <a:rPr lang="vi-VN" sz="2200">
                <a:solidFill>
                  <a:schemeClr val="tx1">
                    <a:lumMod val="50000"/>
                  </a:schemeClr>
                </a:solidFill>
                <a:cs typeface="Arial" panose="020B0604020202020204" pitchFamily="34" charset="0"/>
              </a:rPr>
              <a:t>Chia sẻ với bạn cách làm một đồ chơi.</a:t>
            </a:r>
          </a:p>
        </p:txBody>
      </p:sp>
      <p:sp>
        <p:nvSpPr>
          <p:cNvPr id="20" name="Arrow: Pentagon 18">
            <a:extLst>
              <a:ext uri="{FF2B5EF4-FFF2-40B4-BE49-F238E27FC236}">
                <a16:creationId xmlns:a16="http://schemas.microsoft.com/office/drawing/2014/main" id="{ED9E9F7A-14C3-7A04-524B-A681E3CB78F7}"/>
              </a:ext>
            </a:extLst>
          </p:cNvPr>
          <p:cNvSpPr/>
          <p:nvPr/>
        </p:nvSpPr>
        <p:spPr>
          <a:xfrm>
            <a:off x="462087" y="739255"/>
            <a:ext cx="2956973" cy="596045"/>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034" y="1123507"/>
            <a:ext cx="3732530" cy="3217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17" name="TextBox 23"/>
          <p:cNvSpPr txBox="1"/>
          <p:nvPr/>
        </p:nvSpPr>
        <p:spPr>
          <a:xfrm>
            <a:off x="2487208" y="0"/>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92586" y="898281"/>
            <a:ext cx="7779026" cy="3885753"/>
          </a:xfrm>
          <a:prstGeom prst="rect">
            <a:avLst/>
          </a:prstGeom>
        </p:spPr>
      </p:pic>
    </p:spTree>
    <p:extLst>
      <p:ext uri="{BB962C8B-B14F-4D97-AF65-F5344CB8AC3E}">
        <p14:creationId xmlns:p14="http://schemas.microsoft.com/office/powerpoint/2010/main" val="14691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9" name="TextBox 30"/>
          <p:cNvSpPr txBox="1"/>
          <p:nvPr/>
        </p:nvSpPr>
        <p:spPr>
          <a:xfrm>
            <a:off x="-1" y="887088"/>
            <a:ext cx="9144001" cy="80926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bg2">
                    <a:lumMod val="10000"/>
                  </a:schemeClr>
                </a:solidFill>
                <a:latin typeface="Arial" panose="020B0604020202020204" pitchFamily="34" charset="0"/>
                <a:cs typeface="Arial" panose="020B0604020202020204" pitchFamily="34" charset="0"/>
              </a:rPr>
              <a:t>Bài 21: </a:t>
            </a:r>
            <a:r>
              <a:rPr lang="it-IT" sz="4000" b="1">
                <a:solidFill>
                  <a:schemeClr val="bg2">
                    <a:lumMod val="10000"/>
                  </a:schemeClr>
                </a:solidFill>
                <a:latin typeface="Arial" panose="020B0604020202020204" pitchFamily="34" charset="0"/>
                <a:cs typeface="Arial" panose="020B0604020202020204" pitchFamily="34" charset="0"/>
              </a:rPr>
              <a:t>LÀM THỎ CON BẰNG GIẤY</a:t>
            </a:r>
            <a:endParaRPr lang="en-US" sz="4000" b="1" dirty="0">
              <a:solidFill>
                <a:schemeClr val="bg2">
                  <a:lumMod val="10000"/>
                </a:schemeClr>
              </a:solidFill>
              <a:latin typeface="Arial" panose="020B0604020202020204" pitchFamily="34" charset="0"/>
              <a:cs typeface="Arial" panose="020B0604020202020204" pitchFamily="34" charset="0"/>
            </a:endParaRPr>
          </a:p>
        </p:txBody>
      </p:sp>
      <p:sp>
        <p:nvSpPr>
          <p:cNvPr id="10" name="TextBox 69">
            <a:extLst>
              <a:ext uri="{FF2B5EF4-FFF2-40B4-BE49-F238E27FC236}">
                <a16:creationId xmlns:a16="http://schemas.microsoft.com/office/drawing/2014/main" id="{8B4AF764-FF6D-918A-FD70-12A1CF14DCBB}"/>
              </a:ext>
            </a:extLst>
          </p:cNvPr>
          <p:cNvSpPr txBox="1"/>
          <p:nvPr/>
        </p:nvSpPr>
        <p:spPr>
          <a:xfrm>
            <a:off x="222584" y="1743814"/>
            <a:ext cx="8698830" cy="199817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bg2">
                    <a:lumMod val="10000"/>
                  </a:schemeClr>
                </a:solidFill>
                <a:latin typeface="Arial" panose="020B0604020202020204" pitchFamily="34" charset="0"/>
                <a:cs typeface="Arial" panose="020B0604020202020204" pitchFamily="34" charset="0"/>
              </a:rPr>
              <a:t>TIẾT 1-2: ĐỌC</a:t>
            </a:r>
          </a:p>
          <a:p>
            <a:pPr algn="ctr">
              <a:lnSpc>
                <a:spcPct val="150000"/>
              </a:lnSpc>
            </a:pPr>
            <a:r>
              <a:rPr lang="it-IT" sz="4400" b="1">
                <a:solidFill>
                  <a:schemeClr val="bg2">
                    <a:lumMod val="50000"/>
                  </a:schemeClr>
                </a:solidFill>
                <a:latin typeface="Arial" panose="020B0604020202020204" pitchFamily="34" charset="0"/>
                <a:cs typeface="Arial" panose="020B0604020202020204" pitchFamily="34" charset="0"/>
              </a:rPr>
              <a:t>LÀM THỎ CON BẰNG GIẤY</a:t>
            </a:r>
            <a:endParaRPr lang="en-US" sz="4400" b="1" spc="119">
              <a:solidFill>
                <a:schemeClr val="bg2">
                  <a:lumMod val="50000"/>
                </a:schemeClr>
              </a:solidFill>
              <a:latin typeface="Arial" panose="020B0604020202020204" pitchFamily="34" charset="0"/>
              <a:cs typeface="Arial" panose="020B0604020202020204" pitchFamily="34" charset="0"/>
            </a:endParaRPr>
          </a:p>
        </p:txBody>
      </p:sp>
      <p:grpSp>
        <p:nvGrpSpPr>
          <p:cNvPr id="60" name="Google Shape;256;p26"/>
          <p:cNvGrpSpPr/>
          <p:nvPr/>
        </p:nvGrpSpPr>
        <p:grpSpPr>
          <a:xfrm>
            <a:off x="6445103" y="3898099"/>
            <a:ext cx="1021143" cy="1113986"/>
            <a:chOff x="5447225" y="2785225"/>
            <a:chExt cx="381650" cy="416350"/>
          </a:xfrm>
        </p:grpSpPr>
        <p:sp>
          <p:nvSpPr>
            <p:cNvPr id="61" name="Google Shape;257;p26"/>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8;p26"/>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9;p26"/>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0;p26"/>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p26"/>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62;p26"/>
          <p:cNvGrpSpPr/>
          <p:nvPr/>
        </p:nvGrpSpPr>
        <p:grpSpPr>
          <a:xfrm rot="19197499">
            <a:off x="687229" y="3939755"/>
            <a:ext cx="1104469" cy="1059249"/>
            <a:chOff x="5865431" y="2867521"/>
            <a:chExt cx="232389" cy="233183"/>
          </a:xfrm>
        </p:grpSpPr>
        <p:sp>
          <p:nvSpPr>
            <p:cNvPr id="67"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68;p26"/>
          <p:cNvGrpSpPr/>
          <p:nvPr/>
        </p:nvGrpSpPr>
        <p:grpSpPr>
          <a:xfrm>
            <a:off x="8132822" y="4099298"/>
            <a:ext cx="595915" cy="593655"/>
            <a:chOff x="8132822" y="4099298"/>
            <a:chExt cx="595915" cy="593655"/>
          </a:xfrm>
        </p:grpSpPr>
        <p:sp>
          <p:nvSpPr>
            <p:cNvPr id="73"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8"/>
          <p:cNvSpPr/>
          <p:nvPr/>
        </p:nvSpPr>
        <p:spPr>
          <a:xfrm>
            <a:off x="6538750" y="1218450"/>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 name="Google Shape;292;p28"/>
          <p:cNvSpPr/>
          <p:nvPr/>
        </p:nvSpPr>
        <p:spPr>
          <a:xfrm>
            <a:off x="4205296" y="2243625"/>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 name="Google Shape;293;p28"/>
          <p:cNvSpPr/>
          <p:nvPr/>
        </p:nvSpPr>
        <p:spPr>
          <a:xfrm>
            <a:off x="1868409" y="1218450"/>
            <a:ext cx="733500" cy="733500"/>
          </a:xfrm>
          <a:prstGeom prst="ellipse">
            <a:avLst/>
          </a:prstGeom>
          <a:solidFill>
            <a:schemeClr val="accent3"/>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8" name="Google Shape;298;p28"/>
          <p:cNvSpPr txBox="1">
            <a:spLocks noGrp="1"/>
          </p:cNvSpPr>
          <p:nvPr>
            <p:ph type="title" idx="4"/>
          </p:nvPr>
        </p:nvSpPr>
        <p:spPr>
          <a:xfrm>
            <a:off x="1848575" y="1216725"/>
            <a:ext cx="7800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01</a:t>
            </a:r>
            <a:endParaRPr b="1">
              <a:solidFill>
                <a:srgbClr val="FFFFFF"/>
              </a:solidFill>
              <a:latin typeface="+mj-lt"/>
            </a:endParaRPr>
          </a:p>
        </p:txBody>
      </p:sp>
      <p:sp>
        <p:nvSpPr>
          <p:cNvPr id="299" name="Google Shape;299;p28"/>
          <p:cNvSpPr txBox="1">
            <a:spLocks noGrp="1"/>
          </p:cNvSpPr>
          <p:nvPr>
            <p:ph type="title" idx="5"/>
          </p:nvPr>
        </p:nvSpPr>
        <p:spPr>
          <a:xfrm>
            <a:off x="4190036" y="2251376"/>
            <a:ext cx="7776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02</a:t>
            </a:r>
            <a:endParaRPr b="1">
              <a:solidFill>
                <a:srgbClr val="FFFFFF"/>
              </a:solidFill>
              <a:latin typeface="+mj-lt"/>
            </a:endParaRPr>
          </a:p>
        </p:txBody>
      </p:sp>
      <p:sp>
        <p:nvSpPr>
          <p:cNvPr id="300" name="Google Shape;300;p28"/>
          <p:cNvSpPr txBox="1">
            <a:spLocks noGrp="1"/>
          </p:cNvSpPr>
          <p:nvPr>
            <p:ph type="title" idx="6"/>
          </p:nvPr>
        </p:nvSpPr>
        <p:spPr>
          <a:xfrm>
            <a:off x="6516615" y="1217768"/>
            <a:ext cx="7776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03</a:t>
            </a:r>
            <a:endParaRPr b="1">
              <a:solidFill>
                <a:srgbClr val="FFFFFF"/>
              </a:solidFill>
              <a:latin typeface="+mj-lt"/>
            </a:endParaRPr>
          </a:p>
        </p:txBody>
      </p:sp>
      <p:sp>
        <p:nvSpPr>
          <p:cNvPr id="301" name="Google Shape;301;p28"/>
          <p:cNvSpPr txBox="1">
            <a:spLocks noGrp="1"/>
          </p:cNvSpPr>
          <p:nvPr>
            <p:ph type="subTitle" idx="7"/>
          </p:nvPr>
        </p:nvSpPr>
        <p:spPr>
          <a:xfrm>
            <a:off x="1070234" y="1992760"/>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ĐỌC </a:t>
            </a:r>
          </a:p>
          <a:p>
            <a:pPr marL="0" lvl="0" indent="0">
              <a:lnSpc>
                <a:spcPct val="150000"/>
              </a:lnSpc>
            </a:pPr>
            <a:r>
              <a:rPr lang="en-US" sz="3200" b="1">
                <a:solidFill>
                  <a:schemeClr val="bg1">
                    <a:lumMod val="10000"/>
                  </a:schemeClr>
                </a:solidFill>
                <a:latin typeface="+mj-lt"/>
              </a:rPr>
              <a:t>VĂN BẢN</a:t>
            </a:r>
          </a:p>
        </p:txBody>
      </p:sp>
      <p:sp>
        <p:nvSpPr>
          <p:cNvPr id="302" name="Google Shape;302;p28"/>
          <p:cNvSpPr txBox="1">
            <a:spLocks noGrp="1"/>
          </p:cNvSpPr>
          <p:nvPr>
            <p:ph type="subTitle" idx="8"/>
          </p:nvPr>
        </p:nvSpPr>
        <p:spPr>
          <a:xfrm>
            <a:off x="3410468" y="3053332"/>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TRẢ LỜI </a:t>
            </a:r>
          </a:p>
          <a:p>
            <a:pPr marL="0" lvl="0" indent="0">
              <a:lnSpc>
                <a:spcPct val="150000"/>
              </a:lnSpc>
            </a:pPr>
            <a:r>
              <a:rPr lang="en-US" sz="3200" b="1">
                <a:solidFill>
                  <a:schemeClr val="bg1">
                    <a:lumMod val="10000"/>
                  </a:schemeClr>
                </a:solidFill>
                <a:latin typeface="+mj-lt"/>
              </a:rPr>
              <a:t>CÂU HỎI</a:t>
            </a:r>
          </a:p>
        </p:txBody>
      </p:sp>
      <p:sp>
        <p:nvSpPr>
          <p:cNvPr id="303" name="Google Shape;303;p28"/>
          <p:cNvSpPr txBox="1">
            <a:spLocks noGrp="1"/>
          </p:cNvSpPr>
          <p:nvPr>
            <p:ph type="subTitle" idx="9"/>
          </p:nvPr>
        </p:nvSpPr>
        <p:spPr>
          <a:xfrm>
            <a:off x="5737066" y="1992760"/>
            <a:ext cx="2336700" cy="731400"/>
          </a:xfrm>
          <a:prstGeom prst="rect">
            <a:avLst/>
          </a:prstGeom>
        </p:spPr>
        <p:txBody>
          <a:bodyPr spcFirstLastPara="1" wrap="square" lIns="91425" tIns="91425" rIns="91425" bIns="91425" anchor="t" anchorCtr="0">
            <a:noAutofit/>
          </a:bodyPr>
          <a:lstStyle/>
          <a:p>
            <a:pPr marL="0" lvl="0" indent="0">
              <a:lnSpc>
                <a:spcPct val="150000"/>
              </a:lnSpc>
            </a:pPr>
            <a:r>
              <a:rPr lang="en-US" sz="3200" b="1">
                <a:solidFill>
                  <a:schemeClr val="bg1">
                    <a:lumMod val="10000"/>
                  </a:schemeClr>
                </a:solidFill>
                <a:latin typeface="+mj-lt"/>
              </a:rPr>
              <a:t>LUYỆN </a:t>
            </a:r>
          </a:p>
          <a:p>
            <a:pPr marL="0" lvl="0" indent="0">
              <a:lnSpc>
                <a:spcPct val="150000"/>
              </a:lnSpc>
            </a:pPr>
            <a:r>
              <a:rPr lang="en-US" sz="3200" b="1">
                <a:solidFill>
                  <a:schemeClr val="bg1">
                    <a:lumMod val="10000"/>
                  </a:schemeClr>
                </a:solidFill>
                <a:latin typeface="+mj-lt"/>
              </a:rPr>
              <a:t>ĐỌC LẠI. </a:t>
            </a:r>
          </a:p>
        </p:txBody>
      </p:sp>
      <p:grpSp>
        <p:nvGrpSpPr>
          <p:cNvPr id="304" name="Google Shape;304;p28"/>
          <p:cNvGrpSpPr/>
          <p:nvPr/>
        </p:nvGrpSpPr>
        <p:grpSpPr>
          <a:xfrm>
            <a:off x="311154" y="1085888"/>
            <a:ext cx="804125" cy="778751"/>
            <a:chOff x="5781364" y="3850650"/>
            <a:chExt cx="743802" cy="720332"/>
          </a:xfrm>
        </p:grpSpPr>
        <p:sp>
          <p:nvSpPr>
            <p:cNvPr id="305" name="Google Shape;305;p28"/>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6" name="Google Shape;306;p28"/>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7" name="Google Shape;307;p28"/>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8" name="Google Shape;308;p28"/>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9" name="Google Shape;309;p28"/>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0" name="Google Shape;310;p28"/>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1" name="Google Shape;311;p28"/>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2" name="Google Shape;312;p28"/>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3" name="Google Shape;313;p28"/>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4" name="Google Shape;314;p28"/>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5" name="Google Shape;315;p28"/>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16" name="Google Shape;316;p28"/>
          <p:cNvGrpSpPr/>
          <p:nvPr/>
        </p:nvGrpSpPr>
        <p:grpSpPr>
          <a:xfrm>
            <a:off x="7164621" y="3957157"/>
            <a:ext cx="730364" cy="796727"/>
            <a:chOff x="5447225" y="2785225"/>
            <a:chExt cx="381650" cy="416350"/>
          </a:xfrm>
        </p:grpSpPr>
        <p:sp>
          <p:nvSpPr>
            <p:cNvPr id="317" name="Google Shape;317;p28"/>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8" name="Google Shape;318;p28"/>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9" name="Google Shape;319;p28"/>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0" name="Google Shape;320;p28"/>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1" name="Google Shape;321;p28"/>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34" name="TextBox 35">
            <a:extLst>
              <a:ext uri="{FF2B5EF4-FFF2-40B4-BE49-F238E27FC236}">
                <a16:creationId xmlns:a16="http://schemas.microsoft.com/office/drawing/2014/main"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2"/>
                                        </p:tgtEl>
                                        <p:attrNameLst>
                                          <p:attrName>style.visibility</p:attrName>
                                        </p:attrNameLst>
                                      </p:cBhvr>
                                      <p:to>
                                        <p:strVal val="visible"/>
                                      </p:to>
                                    </p:set>
                                    <p:animEffect transition="in" filter="fade">
                                      <p:cBhvr>
                                        <p:cTn id="15" dur="500"/>
                                        <p:tgtEl>
                                          <p:spTgt spid="2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3"/>
                                        </p:tgtEl>
                                        <p:attrNameLst>
                                          <p:attrName>style.visibility</p:attrName>
                                        </p:attrNameLst>
                                      </p:cBhvr>
                                      <p:to>
                                        <p:strVal val="visible"/>
                                      </p:to>
                                    </p:set>
                                    <p:animEffect transition="in" filter="fade">
                                      <p:cBhvr>
                                        <p:cTn id="18" dur="500"/>
                                        <p:tgtEl>
                                          <p:spTgt spid="29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8"/>
                                        </p:tgtEl>
                                        <p:attrNameLst>
                                          <p:attrName>style.visibility</p:attrName>
                                        </p:attrNameLst>
                                      </p:cBhvr>
                                      <p:to>
                                        <p:strVal val="visible"/>
                                      </p:to>
                                    </p:set>
                                    <p:animEffect transition="in" filter="fade">
                                      <p:cBhvr>
                                        <p:cTn id="21" dur="500"/>
                                        <p:tgtEl>
                                          <p:spTgt spid="2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9"/>
                                        </p:tgtEl>
                                        <p:attrNameLst>
                                          <p:attrName>style.visibility</p:attrName>
                                        </p:attrNameLst>
                                      </p:cBhvr>
                                      <p:to>
                                        <p:strVal val="visible"/>
                                      </p:to>
                                    </p:set>
                                    <p:animEffect transition="in" filter="fade">
                                      <p:cBhvr>
                                        <p:cTn id="24" dur="500"/>
                                        <p:tgtEl>
                                          <p:spTgt spid="2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0"/>
                                        </p:tgtEl>
                                        <p:attrNameLst>
                                          <p:attrName>style.visibility</p:attrName>
                                        </p:attrNameLst>
                                      </p:cBhvr>
                                      <p:to>
                                        <p:strVal val="visible"/>
                                      </p:to>
                                    </p:set>
                                    <p:animEffect transition="in" filter="fade">
                                      <p:cBhvr>
                                        <p:cTn id="27" dur="500"/>
                                        <p:tgtEl>
                                          <p:spTgt spid="3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1">
                                            <p:txEl>
                                              <p:pRg st="0" end="0"/>
                                            </p:txEl>
                                          </p:spTgt>
                                        </p:tgtEl>
                                        <p:attrNameLst>
                                          <p:attrName>style.visibility</p:attrName>
                                        </p:attrNameLst>
                                      </p:cBhvr>
                                      <p:to>
                                        <p:strVal val="visible"/>
                                      </p:to>
                                    </p:set>
                                    <p:animEffect transition="in" filter="fade">
                                      <p:cBhvr>
                                        <p:cTn id="30" dur="500"/>
                                        <p:tgtEl>
                                          <p:spTgt spid="30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1">
                                            <p:txEl>
                                              <p:pRg st="1" end="1"/>
                                            </p:txEl>
                                          </p:spTgt>
                                        </p:tgtEl>
                                        <p:attrNameLst>
                                          <p:attrName>style.visibility</p:attrName>
                                        </p:attrNameLst>
                                      </p:cBhvr>
                                      <p:to>
                                        <p:strVal val="visible"/>
                                      </p:to>
                                    </p:set>
                                    <p:animEffect transition="in" filter="fade">
                                      <p:cBhvr>
                                        <p:cTn id="33" dur="500"/>
                                        <p:tgtEl>
                                          <p:spTgt spid="301">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2">
                                            <p:txEl>
                                              <p:pRg st="0" end="0"/>
                                            </p:txEl>
                                          </p:spTgt>
                                        </p:tgtEl>
                                        <p:attrNameLst>
                                          <p:attrName>style.visibility</p:attrName>
                                        </p:attrNameLst>
                                      </p:cBhvr>
                                      <p:to>
                                        <p:strVal val="visible"/>
                                      </p:to>
                                    </p:set>
                                    <p:animEffect transition="in" filter="fade">
                                      <p:cBhvr>
                                        <p:cTn id="36" dur="500"/>
                                        <p:tgtEl>
                                          <p:spTgt spid="302">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2">
                                            <p:txEl>
                                              <p:pRg st="1" end="1"/>
                                            </p:txEl>
                                          </p:spTgt>
                                        </p:tgtEl>
                                        <p:attrNameLst>
                                          <p:attrName>style.visibility</p:attrName>
                                        </p:attrNameLst>
                                      </p:cBhvr>
                                      <p:to>
                                        <p:strVal val="visible"/>
                                      </p:to>
                                    </p:set>
                                    <p:animEffect transition="in" filter="fade">
                                      <p:cBhvr>
                                        <p:cTn id="39" dur="500"/>
                                        <p:tgtEl>
                                          <p:spTgt spid="302">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3">
                                            <p:txEl>
                                              <p:pRg st="0" end="0"/>
                                            </p:txEl>
                                          </p:spTgt>
                                        </p:tgtEl>
                                        <p:attrNameLst>
                                          <p:attrName>style.visibility</p:attrName>
                                        </p:attrNameLst>
                                      </p:cBhvr>
                                      <p:to>
                                        <p:strVal val="visible"/>
                                      </p:to>
                                    </p:set>
                                    <p:animEffect transition="in" filter="fade">
                                      <p:cBhvr>
                                        <p:cTn id="42" dur="500"/>
                                        <p:tgtEl>
                                          <p:spTgt spid="30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3">
                                            <p:txEl>
                                              <p:pRg st="1" end="1"/>
                                            </p:txEl>
                                          </p:spTgt>
                                        </p:tgtEl>
                                        <p:attrNameLst>
                                          <p:attrName>style.visibility</p:attrName>
                                        </p:attrNameLst>
                                      </p:cBhvr>
                                      <p:to>
                                        <p:strVal val="visible"/>
                                      </p:to>
                                    </p:set>
                                    <p:animEffect transition="in" filter="fade">
                                      <p:cBhvr>
                                        <p:cTn id="45" dur="500"/>
                                        <p:tgtEl>
                                          <p:spTgt spid="3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92" grpId="0" animBg="1"/>
      <p:bldP spid="293" grpId="0" animBg="1"/>
      <p:bldP spid="298" grpId="0"/>
      <p:bldP spid="299" grpId="0"/>
      <p:bldP spid="300" grpId="0"/>
      <p:bldP spid="301" grpId="0" uiExpand="1" build="p"/>
      <p:bldP spid="302" grpId="0" uiExpand="1" build="p"/>
      <p:bldP spid="303" grpId="0" uiExpand="1" build="p"/>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0"/>
          <p:cNvSpPr/>
          <p:nvPr/>
        </p:nvSpPr>
        <p:spPr>
          <a:xfrm>
            <a:off x="3989550" y="737650"/>
            <a:ext cx="1164900" cy="1164900"/>
          </a:xfrm>
          <a:prstGeom prst="ellipse">
            <a:avLst/>
          </a:prstGeom>
          <a:solidFill>
            <a:schemeClr val="accent3"/>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 name="Google Shape;342;p30"/>
          <p:cNvSpPr txBox="1">
            <a:spLocks noGrp="1"/>
          </p:cNvSpPr>
          <p:nvPr>
            <p:ph type="title" idx="2"/>
          </p:nvPr>
        </p:nvSpPr>
        <p:spPr>
          <a:xfrm>
            <a:off x="4053750" y="807400"/>
            <a:ext cx="1036500" cy="10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mj-lt"/>
              </a:rPr>
              <a:t>01</a:t>
            </a:r>
            <a:endParaRPr b="1">
              <a:solidFill>
                <a:srgbClr val="FFFFFF"/>
              </a:solidFill>
              <a:latin typeface="+mj-lt"/>
            </a:endParaRPr>
          </a:p>
        </p:txBody>
      </p:sp>
      <p:grpSp>
        <p:nvGrpSpPr>
          <p:cNvPr id="343" name="Google Shape;343;p30"/>
          <p:cNvGrpSpPr/>
          <p:nvPr/>
        </p:nvGrpSpPr>
        <p:grpSpPr>
          <a:xfrm>
            <a:off x="6888566" y="586775"/>
            <a:ext cx="804125" cy="778751"/>
            <a:chOff x="5781364" y="3850650"/>
            <a:chExt cx="743802" cy="720332"/>
          </a:xfrm>
        </p:grpSpPr>
        <p:sp>
          <p:nvSpPr>
            <p:cNvPr id="344" name="Google Shape;344;p30"/>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 name="Google Shape;345;p30"/>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 name="Google Shape;346;p30"/>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 name="Google Shape;347;p30"/>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 name="Google Shape;348;p30"/>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9" name="Google Shape;349;p30"/>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0" name="Google Shape;350;p30"/>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1" name="Google Shape;351;p30"/>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2" name="Google Shape;352;p30"/>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3" name="Google Shape;353;p30"/>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4" name="Google Shape;354;p30"/>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55" name="Google Shape;355;p30"/>
          <p:cNvGrpSpPr/>
          <p:nvPr/>
        </p:nvGrpSpPr>
        <p:grpSpPr>
          <a:xfrm>
            <a:off x="766560" y="1305658"/>
            <a:ext cx="550323" cy="548236"/>
            <a:chOff x="4703760" y="3897271"/>
            <a:chExt cx="550323" cy="548236"/>
          </a:xfrm>
        </p:grpSpPr>
        <p:sp>
          <p:nvSpPr>
            <p:cNvPr id="356" name="Google Shape;356;p30"/>
            <p:cNvSpPr/>
            <p:nvPr/>
          </p:nvSpPr>
          <p:spPr>
            <a:xfrm>
              <a:off x="4703760" y="3897271"/>
              <a:ext cx="550323" cy="548236"/>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7" name="Google Shape;357;p30"/>
            <p:cNvSpPr/>
            <p:nvPr/>
          </p:nvSpPr>
          <p:spPr>
            <a:xfrm>
              <a:off x="4744922" y="3939718"/>
              <a:ext cx="475095" cy="46398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8" name="Google Shape;358;p30"/>
            <p:cNvSpPr/>
            <p:nvPr/>
          </p:nvSpPr>
          <p:spPr>
            <a:xfrm>
              <a:off x="4943638" y="4051550"/>
              <a:ext cx="49735" cy="11237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9" name="Google Shape;359;p30"/>
            <p:cNvSpPr/>
            <p:nvPr/>
          </p:nvSpPr>
          <p:spPr>
            <a:xfrm>
              <a:off x="4860960" y="4154456"/>
              <a:ext cx="116261" cy="28158"/>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0" name="Google Shape;360;p30"/>
            <p:cNvSpPr/>
            <p:nvPr/>
          </p:nvSpPr>
          <p:spPr>
            <a:xfrm>
              <a:off x="4994786" y="4102601"/>
              <a:ext cx="105537" cy="69834"/>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1" name="Google Shape;361;p30"/>
            <p:cNvSpPr/>
            <p:nvPr/>
          </p:nvSpPr>
          <p:spPr>
            <a:xfrm>
              <a:off x="4995139" y="4175840"/>
              <a:ext cx="99758" cy="78760"/>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2" name="Google Shape;362;p30"/>
            <p:cNvSpPr/>
            <p:nvPr/>
          </p:nvSpPr>
          <p:spPr>
            <a:xfrm>
              <a:off x="4930602" y="4185055"/>
              <a:ext cx="62770" cy="107978"/>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3" name="Google Shape;363;p30"/>
            <p:cNvSpPr/>
            <p:nvPr/>
          </p:nvSpPr>
          <p:spPr>
            <a:xfrm>
              <a:off x="4935482" y="4125591"/>
              <a:ext cx="105923" cy="98024"/>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64" name="Google Shape;364;p30"/>
          <p:cNvGrpSpPr/>
          <p:nvPr/>
        </p:nvGrpSpPr>
        <p:grpSpPr>
          <a:xfrm flipH="1">
            <a:off x="713226" y="3474378"/>
            <a:ext cx="1036537" cy="1039991"/>
            <a:chOff x="5867803" y="2869897"/>
            <a:chExt cx="227655" cy="228434"/>
          </a:xfrm>
        </p:grpSpPr>
        <p:sp>
          <p:nvSpPr>
            <p:cNvPr id="365" name="Google Shape;365;p30"/>
            <p:cNvSpPr/>
            <p:nvPr/>
          </p:nvSpPr>
          <p:spPr>
            <a:xfrm>
              <a:off x="5867803" y="2869897"/>
              <a:ext cx="227655" cy="228434"/>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6" name="Google Shape;366;p30"/>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7" name="Google Shape;367;p30"/>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8" name="Google Shape;368;p30"/>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9" name="Google Shape;369;p30"/>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70" name="Google Shape;370;p30"/>
          <p:cNvGrpSpPr/>
          <p:nvPr/>
        </p:nvGrpSpPr>
        <p:grpSpPr>
          <a:xfrm>
            <a:off x="6888569" y="2340409"/>
            <a:ext cx="2008223" cy="2501210"/>
            <a:chOff x="3569742" y="3102342"/>
            <a:chExt cx="695416" cy="866100"/>
          </a:xfrm>
        </p:grpSpPr>
        <p:sp>
          <p:nvSpPr>
            <p:cNvPr id="371" name="Google Shape;371;p30"/>
            <p:cNvSpPr/>
            <p:nvPr/>
          </p:nvSpPr>
          <p:spPr>
            <a:xfrm>
              <a:off x="3569742" y="3102342"/>
              <a:ext cx="695416" cy="866100"/>
            </a:xfrm>
            <a:custGeom>
              <a:avLst/>
              <a:gdLst/>
              <a:ahLst/>
              <a:cxnLst/>
              <a:rect l="l" t="t" r="r" b="b"/>
              <a:pathLst>
                <a:path w="21659" h="26975" extrusionOk="0">
                  <a:moveTo>
                    <a:pt x="11101" y="0"/>
                  </a:moveTo>
                  <a:cubicBezTo>
                    <a:pt x="11038" y="0"/>
                    <a:pt x="10975" y="1"/>
                    <a:pt x="10911" y="3"/>
                  </a:cubicBezTo>
                  <a:cubicBezTo>
                    <a:pt x="9076" y="59"/>
                    <a:pt x="7348" y="952"/>
                    <a:pt x="6241" y="2403"/>
                  </a:cubicBezTo>
                  <a:cubicBezTo>
                    <a:pt x="4581" y="3318"/>
                    <a:pt x="3457" y="4922"/>
                    <a:pt x="3220" y="6729"/>
                  </a:cubicBezTo>
                  <a:cubicBezTo>
                    <a:pt x="3045" y="6989"/>
                    <a:pt x="2887" y="7249"/>
                    <a:pt x="2768" y="7520"/>
                  </a:cubicBezTo>
                  <a:cubicBezTo>
                    <a:pt x="2661" y="7751"/>
                    <a:pt x="2582" y="7983"/>
                    <a:pt x="2525" y="8226"/>
                  </a:cubicBezTo>
                  <a:cubicBezTo>
                    <a:pt x="2514" y="8276"/>
                    <a:pt x="2503" y="8316"/>
                    <a:pt x="2497" y="8367"/>
                  </a:cubicBezTo>
                  <a:cubicBezTo>
                    <a:pt x="2446" y="8610"/>
                    <a:pt x="2429" y="8847"/>
                    <a:pt x="2435" y="9084"/>
                  </a:cubicBezTo>
                  <a:cubicBezTo>
                    <a:pt x="2446" y="9812"/>
                    <a:pt x="2689" y="10507"/>
                    <a:pt x="3141" y="11151"/>
                  </a:cubicBezTo>
                  <a:cubicBezTo>
                    <a:pt x="3372" y="11473"/>
                    <a:pt x="3660" y="11783"/>
                    <a:pt x="3999" y="12066"/>
                  </a:cubicBezTo>
                  <a:cubicBezTo>
                    <a:pt x="3954" y="12105"/>
                    <a:pt x="3903" y="12150"/>
                    <a:pt x="3858" y="12201"/>
                  </a:cubicBezTo>
                  <a:lnTo>
                    <a:pt x="3784" y="12280"/>
                  </a:lnTo>
                  <a:lnTo>
                    <a:pt x="3745" y="12314"/>
                  </a:lnTo>
                  <a:lnTo>
                    <a:pt x="3626" y="12438"/>
                  </a:lnTo>
                  <a:lnTo>
                    <a:pt x="3592" y="12472"/>
                  </a:lnTo>
                  <a:lnTo>
                    <a:pt x="3480" y="12602"/>
                  </a:lnTo>
                  <a:cubicBezTo>
                    <a:pt x="3463" y="12614"/>
                    <a:pt x="3457" y="12630"/>
                    <a:pt x="3446" y="12642"/>
                  </a:cubicBezTo>
                  <a:lnTo>
                    <a:pt x="3338" y="12777"/>
                  </a:lnTo>
                  <a:cubicBezTo>
                    <a:pt x="3321" y="12794"/>
                    <a:pt x="3316" y="12806"/>
                    <a:pt x="3304" y="12822"/>
                  </a:cubicBezTo>
                  <a:lnTo>
                    <a:pt x="3203" y="12964"/>
                  </a:lnTo>
                  <a:cubicBezTo>
                    <a:pt x="3191" y="12975"/>
                    <a:pt x="3180" y="12992"/>
                    <a:pt x="3169" y="13009"/>
                  </a:cubicBezTo>
                  <a:lnTo>
                    <a:pt x="3067" y="13173"/>
                  </a:lnTo>
                  <a:cubicBezTo>
                    <a:pt x="3056" y="13201"/>
                    <a:pt x="3039" y="13223"/>
                    <a:pt x="3028" y="13252"/>
                  </a:cubicBezTo>
                  <a:lnTo>
                    <a:pt x="2966" y="13365"/>
                  </a:lnTo>
                  <a:cubicBezTo>
                    <a:pt x="2954" y="13376"/>
                    <a:pt x="2949" y="13387"/>
                    <a:pt x="2943" y="13398"/>
                  </a:cubicBezTo>
                  <a:cubicBezTo>
                    <a:pt x="2920" y="13432"/>
                    <a:pt x="2909" y="13472"/>
                    <a:pt x="2892" y="13500"/>
                  </a:cubicBezTo>
                  <a:lnTo>
                    <a:pt x="2841" y="13602"/>
                  </a:lnTo>
                  <a:cubicBezTo>
                    <a:pt x="2830" y="13630"/>
                    <a:pt x="2813" y="13658"/>
                    <a:pt x="2807" y="13687"/>
                  </a:cubicBezTo>
                  <a:lnTo>
                    <a:pt x="2757" y="13816"/>
                  </a:lnTo>
                  <a:cubicBezTo>
                    <a:pt x="2751" y="13828"/>
                    <a:pt x="2745" y="13850"/>
                    <a:pt x="2740" y="13867"/>
                  </a:cubicBezTo>
                  <a:cubicBezTo>
                    <a:pt x="2723" y="13895"/>
                    <a:pt x="2717" y="13929"/>
                    <a:pt x="2700" y="13958"/>
                  </a:cubicBezTo>
                  <a:lnTo>
                    <a:pt x="2672" y="14048"/>
                  </a:lnTo>
                  <a:cubicBezTo>
                    <a:pt x="2666" y="14071"/>
                    <a:pt x="2661" y="14099"/>
                    <a:pt x="2655" y="14121"/>
                  </a:cubicBezTo>
                  <a:lnTo>
                    <a:pt x="2604" y="14291"/>
                  </a:lnTo>
                  <a:cubicBezTo>
                    <a:pt x="2599" y="14302"/>
                    <a:pt x="2599" y="14325"/>
                    <a:pt x="2587" y="14330"/>
                  </a:cubicBezTo>
                  <a:cubicBezTo>
                    <a:pt x="2525" y="14613"/>
                    <a:pt x="2497" y="14895"/>
                    <a:pt x="2519" y="15155"/>
                  </a:cubicBezTo>
                  <a:cubicBezTo>
                    <a:pt x="2525" y="15251"/>
                    <a:pt x="2531" y="15336"/>
                    <a:pt x="2553" y="15426"/>
                  </a:cubicBezTo>
                  <a:cubicBezTo>
                    <a:pt x="2519" y="15488"/>
                    <a:pt x="2486" y="15544"/>
                    <a:pt x="2446" y="15607"/>
                  </a:cubicBezTo>
                  <a:cubicBezTo>
                    <a:pt x="2401" y="15708"/>
                    <a:pt x="2350" y="15816"/>
                    <a:pt x="2299" y="15928"/>
                  </a:cubicBezTo>
                  <a:lnTo>
                    <a:pt x="2294" y="15934"/>
                  </a:lnTo>
                  <a:cubicBezTo>
                    <a:pt x="2237" y="16070"/>
                    <a:pt x="2186" y="16200"/>
                    <a:pt x="2147" y="16335"/>
                  </a:cubicBezTo>
                  <a:cubicBezTo>
                    <a:pt x="2068" y="16589"/>
                    <a:pt x="2011" y="16860"/>
                    <a:pt x="1977" y="17120"/>
                  </a:cubicBezTo>
                  <a:cubicBezTo>
                    <a:pt x="1960" y="17239"/>
                    <a:pt x="1955" y="17436"/>
                    <a:pt x="1949" y="17578"/>
                  </a:cubicBezTo>
                  <a:lnTo>
                    <a:pt x="1949" y="17634"/>
                  </a:lnTo>
                  <a:lnTo>
                    <a:pt x="1949" y="17679"/>
                  </a:lnTo>
                  <a:cubicBezTo>
                    <a:pt x="1949" y="17922"/>
                    <a:pt x="1977" y="18165"/>
                    <a:pt x="2017" y="18402"/>
                  </a:cubicBezTo>
                  <a:lnTo>
                    <a:pt x="2022" y="18442"/>
                  </a:lnTo>
                  <a:cubicBezTo>
                    <a:pt x="2034" y="18470"/>
                    <a:pt x="2039" y="18498"/>
                    <a:pt x="2045" y="18532"/>
                  </a:cubicBezTo>
                  <a:lnTo>
                    <a:pt x="2051" y="18560"/>
                  </a:lnTo>
                  <a:cubicBezTo>
                    <a:pt x="2124" y="18876"/>
                    <a:pt x="2237" y="19181"/>
                    <a:pt x="2378" y="19469"/>
                  </a:cubicBezTo>
                  <a:cubicBezTo>
                    <a:pt x="1853" y="19588"/>
                    <a:pt x="1396" y="19949"/>
                    <a:pt x="1142" y="20452"/>
                  </a:cubicBezTo>
                  <a:cubicBezTo>
                    <a:pt x="543" y="20627"/>
                    <a:pt x="119" y="21141"/>
                    <a:pt x="46" y="21773"/>
                  </a:cubicBezTo>
                  <a:cubicBezTo>
                    <a:pt x="35" y="21926"/>
                    <a:pt x="35" y="22073"/>
                    <a:pt x="63" y="22231"/>
                  </a:cubicBezTo>
                  <a:cubicBezTo>
                    <a:pt x="57" y="22265"/>
                    <a:pt x="57" y="22299"/>
                    <a:pt x="46" y="22327"/>
                  </a:cubicBezTo>
                  <a:cubicBezTo>
                    <a:pt x="1" y="22999"/>
                    <a:pt x="306" y="23648"/>
                    <a:pt x="904" y="24151"/>
                  </a:cubicBezTo>
                  <a:cubicBezTo>
                    <a:pt x="1249" y="25077"/>
                    <a:pt x="2316" y="25777"/>
                    <a:pt x="4135" y="26269"/>
                  </a:cubicBezTo>
                  <a:cubicBezTo>
                    <a:pt x="5818" y="26726"/>
                    <a:pt x="8026" y="26975"/>
                    <a:pt x="10364" y="26975"/>
                  </a:cubicBezTo>
                  <a:cubicBezTo>
                    <a:pt x="12702" y="26975"/>
                    <a:pt x="14910" y="26721"/>
                    <a:pt x="16587" y="26269"/>
                  </a:cubicBezTo>
                  <a:cubicBezTo>
                    <a:pt x="18812" y="25664"/>
                    <a:pt x="19942" y="24721"/>
                    <a:pt x="19942" y="23473"/>
                  </a:cubicBezTo>
                  <a:cubicBezTo>
                    <a:pt x="19942" y="23383"/>
                    <a:pt x="19936" y="23293"/>
                    <a:pt x="19919" y="23191"/>
                  </a:cubicBezTo>
                  <a:cubicBezTo>
                    <a:pt x="19936" y="23101"/>
                    <a:pt x="19942" y="22999"/>
                    <a:pt x="19942" y="22909"/>
                  </a:cubicBezTo>
                  <a:cubicBezTo>
                    <a:pt x="19942" y="22530"/>
                    <a:pt x="19829" y="21994"/>
                    <a:pt x="19320" y="21469"/>
                  </a:cubicBezTo>
                  <a:cubicBezTo>
                    <a:pt x="19371" y="20751"/>
                    <a:pt x="19044" y="19938"/>
                    <a:pt x="18259" y="19599"/>
                  </a:cubicBezTo>
                  <a:cubicBezTo>
                    <a:pt x="18157" y="19554"/>
                    <a:pt x="18050" y="19520"/>
                    <a:pt x="17942" y="19498"/>
                  </a:cubicBezTo>
                  <a:cubicBezTo>
                    <a:pt x="17824" y="19373"/>
                    <a:pt x="17688" y="19266"/>
                    <a:pt x="17524" y="19181"/>
                  </a:cubicBezTo>
                  <a:cubicBezTo>
                    <a:pt x="17406" y="19119"/>
                    <a:pt x="17282" y="19074"/>
                    <a:pt x="17152" y="19046"/>
                  </a:cubicBezTo>
                  <a:cubicBezTo>
                    <a:pt x="17536" y="18571"/>
                    <a:pt x="17767" y="17967"/>
                    <a:pt x="17767" y="17318"/>
                  </a:cubicBezTo>
                  <a:cubicBezTo>
                    <a:pt x="17767" y="15974"/>
                    <a:pt x="16830" y="14861"/>
                    <a:pt x="15559" y="14607"/>
                  </a:cubicBezTo>
                  <a:cubicBezTo>
                    <a:pt x="15458" y="14325"/>
                    <a:pt x="15345" y="14042"/>
                    <a:pt x="15220" y="13760"/>
                  </a:cubicBezTo>
                  <a:cubicBezTo>
                    <a:pt x="15102" y="13500"/>
                    <a:pt x="15000" y="13223"/>
                    <a:pt x="14932" y="12941"/>
                  </a:cubicBezTo>
                  <a:cubicBezTo>
                    <a:pt x="14876" y="12710"/>
                    <a:pt x="14802" y="12472"/>
                    <a:pt x="14735" y="12246"/>
                  </a:cubicBezTo>
                  <a:cubicBezTo>
                    <a:pt x="15198" y="11789"/>
                    <a:pt x="15565" y="11253"/>
                    <a:pt x="15813" y="10637"/>
                  </a:cubicBezTo>
                  <a:cubicBezTo>
                    <a:pt x="15842" y="10569"/>
                    <a:pt x="15870" y="10496"/>
                    <a:pt x="15892" y="10434"/>
                  </a:cubicBezTo>
                  <a:cubicBezTo>
                    <a:pt x="16943" y="11185"/>
                    <a:pt x="17836" y="11428"/>
                    <a:pt x="18550" y="11428"/>
                  </a:cubicBezTo>
                  <a:cubicBezTo>
                    <a:pt x="19199" y="11428"/>
                    <a:pt x="19702" y="11228"/>
                    <a:pt x="20043" y="11027"/>
                  </a:cubicBezTo>
                  <a:cubicBezTo>
                    <a:pt x="20614" y="10693"/>
                    <a:pt x="21020" y="10140"/>
                    <a:pt x="21184" y="9474"/>
                  </a:cubicBezTo>
                  <a:cubicBezTo>
                    <a:pt x="21658" y="7587"/>
                    <a:pt x="20365" y="5312"/>
                    <a:pt x="18885" y="3883"/>
                  </a:cubicBezTo>
                  <a:cubicBezTo>
                    <a:pt x="17728" y="2770"/>
                    <a:pt x="16378" y="1985"/>
                    <a:pt x="15057" y="1652"/>
                  </a:cubicBezTo>
                  <a:cubicBezTo>
                    <a:pt x="14058" y="594"/>
                    <a:pt x="12638" y="0"/>
                    <a:pt x="11101"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2" name="Google Shape;372;p30"/>
            <p:cNvSpPr/>
            <p:nvPr/>
          </p:nvSpPr>
          <p:spPr>
            <a:xfrm>
              <a:off x="3610358" y="3765692"/>
              <a:ext cx="559955" cy="162881"/>
            </a:xfrm>
            <a:custGeom>
              <a:avLst/>
              <a:gdLst/>
              <a:ahLst/>
              <a:cxnLst/>
              <a:rect l="l" t="t" r="r" b="b"/>
              <a:pathLst>
                <a:path w="17440" h="5073" extrusionOk="0">
                  <a:moveTo>
                    <a:pt x="14155" y="0"/>
                  </a:moveTo>
                  <a:cubicBezTo>
                    <a:pt x="14089" y="0"/>
                    <a:pt x="14033" y="52"/>
                    <a:pt x="13984" y="97"/>
                  </a:cubicBezTo>
                  <a:cubicBezTo>
                    <a:pt x="13786" y="283"/>
                    <a:pt x="13713" y="554"/>
                    <a:pt x="13696" y="837"/>
                  </a:cubicBezTo>
                  <a:cubicBezTo>
                    <a:pt x="13696" y="871"/>
                    <a:pt x="13656" y="899"/>
                    <a:pt x="13617" y="899"/>
                  </a:cubicBezTo>
                  <a:cubicBezTo>
                    <a:pt x="12312" y="673"/>
                    <a:pt x="10759" y="543"/>
                    <a:pt x="9093" y="543"/>
                  </a:cubicBezTo>
                  <a:cubicBezTo>
                    <a:pt x="7060" y="543"/>
                    <a:pt x="5185" y="741"/>
                    <a:pt x="3739" y="1068"/>
                  </a:cubicBezTo>
                  <a:cubicBezTo>
                    <a:pt x="3732" y="1071"/>
                    <a:pt x="3724" y="1072"/>
                    <a:pt x="3716" y="1072"/>
                  </a:cubicBezTo>
                  <a:cubicBezTo>
                    <a:pt x="3687" y="1072"/>
                    <a:pt x="3657" y="1057"/>
                    <a:pt x="3643" y="1034"/>
                  </a:cubicBezTo>
                  <a:cubicBezTo>
                    <a:pt x="3508" y="882"/>
                    <a:pt x="3361" y="746"/>
                    <a:pt x="3175" y="662"/>
                  </a:cubicBezTo>
                  <a:cubicBezTo>
                    <a:pt x="3046" y="600"/>
                    <a:pt x="2900" y="569"/>
                    <a:pt x="2757" y="569"/>
                  </a:cubicBezTo>
                  <a:cubicBezTo>
                    <a:pt x="2467" y="569"/>
                    <a:pt x="2183" y="695"/>
                    <a:pt x="2051" y="944"/>
                  </a:cubicBezTo>
                  <a:cubicBezTo>
                    <a:pt x="2048" y="947"/>
                    <a:pt x="2045" y="948"/>
                    <a:pt x="2042" y="948"/>
                  </a:cubicBezTo>
                  <a:cubicBezTo>
                    <a:pt x="2039" y="948"/>
                    <a:pt x="2037" y="947"/>
                    <a:pt x="2034" y="944"/>
                  </a:cubicBezTo>
                  <a:cubicBezTo>
                    <a:pt x="1923" y="750"/>
                    <a:pt x="1729" y="577"/>
                    <a:pt x="1497" y="577"/>
                  </a:cubicBezTo>
                  <a:cubicBezTo>
                    <a:pt x="1493" y="577"/>
                    <a:pt x="1490" y="577"/>
                    <a:pt x="1486" y="577"/>
                  </a:cubicBezTo>
                  <a:cubicBezTo>
                    <a:pt x="1249" y="577"/>
                    <a:pt x="1046" y="780"/>
                    <a:pt x="961" y="1006"/>
                  </a:cubicBezTo>
                  <a:cubicBezTo>
                    <a:pt x="882" y="1209"/>
                    <a:pt x="882" y="1435"/>
                    <a:pt x="887" y="1656"/>
                  </a:cubicBezTo>
                  <a:cubicBezTo>
                    <a:pt x="887" y="1677"/>
                    <a:pt x="871" y="1695"/>
                    <a:pt x="851" y="1695"/>
                  </a:cubicBezTo>
                  <a:cubicBezTo>
                    <a:pt x="844" y="1695"/>
                    <a:pt x="838" y="1694"/>
                    <a:pt x="831" y="1690"/>
                  </a:cubicBezTo>
                  <a:cubicBezTo>
                    <a:pt x="692" y="1609"/>
                    <a:pt x="546" y="1532"/>
                    <a:pt x="387" y="1532"/>
                  </a:cubicBezTo>
                  <a:cubicBezTo>
                    <a:pt x="345" y="1532"/>
                    <a:pt x="303" y="1537"/>
                    <a:pt x="261" y="1548"/>
                  </a:cubicBezTo>
                  <a:cubicBezTo>
                    <a:pt x="142" y="1588"/>
                    <a:pt x="46" y="1684"/>
                    <a:pt x="35" y="1814"/>
                  </a:cubicBezTo>
                  <a:cubicBezTo>
                    <a:pt x="1" y="2158"/>
                    <a:pt x="317" y="2503"/>
                    <a:pt x="712" y="2734"/>
                  </a:cubicBezTo>
                  <a:cubicBezTo>
                    <a:pt x="741" y="2751"/>
                    <a:pt x="752" y="2779"/>
                    <a:pt x="752" y="2808"/>
                  </a:cubicBezTo>
                  <a:cubicBezTo>
                    <a:pt x="752" y="4056"/>
                    <a:pt x="4490" y="5072"/>
                    <a:pt x="9099" y="5072"/>
                  </a:cubicBezTo>
                  <a:cubicBezTo>
                    <a:pt x="13707" y="5072"/>
                    <a:pt x="17440" y="4056"/>
                    <a:pt x="17440" y="2808"/>
                  </a:cubicBezTo>
                  <a:cubicBezTo>
                    <a:pt x="17440" y="2469"/>
                    <a:pt x="17152" y="2136"/>
                    <a:pt x="16638" y="1842"/>
                  </a:cubicBezTo>
                  <a:cubicBezTo>
                    <a:pt x="16610" y="1825"/>
                    <a:pt x="16604" y="1786"/>
                    <a:pt x="16621" y="1763"/>
                  </a:cubicBezTo>
                  <a:cubicBezTo>
                    <a:pt x="16689" y="1684"/>
                    <a:pt x="16734" y="1599"/>
                    <a:pt x="16773" y="1509"/>
                  </a:cubicBezTo>
                  <a:cubicBezTo>
                    <a:pt x="16898" y="1198"/>
                    <a:pt x="16813" y="775"/>
                    <a:pt x="16502" y="639"/>
                  </a:cubicBezTo>
                  <a:cubicBezTo>
                    <a:pt x="16434" y="611"/>
                    <a:pt x="16363" y="599"/>
                    <a:pt x="16291" y="599"/>
                  </a:cubicBezTo>
                  <a:cubicBezTo>
                    <a:pt x="16118" y="599"/>
                    <a:pt x="15939" y="668"/>
                    <a:pt x="15779" y="752"/>
                  </a:cubicBezTo>
                  <a:cubicBezTo>
                    <a:pt x="15774" y="755"/>
                    <a:pt x="15768" y="757"/>
                    <a:pt x="15762" y="757"/>
                  </a:cubicBezTo>
                  <a:cubicBezTo>
                    <a:pt x="15740" y="757"/>
                    <a:pt x="15721" y="733"/>
                    <a:pt x="15734" y="701"/>
                  </a:cubicBezTo>
                  <a:cubicBezTo>
                    <a:pt x="15830" y="515"/>
                    <a:pt x="15875" y="272"/>
                    <a:pt x="15695" y="182"/>
                  </a:cubicBezTo>
                  <a:cubicBezTo>
                    <a:pt x="15658" y="162"/>
                    <a:pt x="15614" y="154"/>
                    <a:pt x="15570" y="154"/>
                  </a:cubicBezTo>
                  <a:cubicBezTo>
                    <a:pt x="15539" y="154"/>
                    <a:pt x="15508" y="158"/>
                    <a:pt x="15480" y="165"/>
                  </a:cubicBezTo>
                  <a:cubicBezTo>
                    <a:pt x="15085" y="289"/>
                    <a:pt x="14729" y="515"/>
                    <a:pt x="14447" y="809"/>
                  </a:cubicBezTo>
                  <a:cubicBezTo>
                    <a:pt x="14436" y="819"/>
                    <a:pt x="14424" y="824"/>
                    <a:pt x="14412" y="824"/>
                  </a:cubicBezTo>
                  <a:cubicBezTo>
                    <a:pt x="14391" y="824"/>
                    <a:pt x="14373" y="809"/>
                    <a:pt x="14373" y="780"/>
                  </a:cubicBezTo>
                  <a:cubicBezTo>
                    <a:pt x="14356" y="600"/>
                    <a:pt x="14413" y="97"/>
                    <a:pt x="14209" y="12"/>
                  </a:cubicBezTo>
                  <a:cubicBezTo>
                    <a:pt x="14191" y="4"/>
                    <a:pt x="14173" y="0"/>
                    <a:pt x="14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3" name="Google Shape;373;p30"/>
            <p:cNvSpPr/>
            <p:nvPr/>
          </p:nvSpPr>
          <p:spPr>
            <a:xfrm>
              <a:off x="3610358" y="3747808"/>
              <a:ext cx="559955" cy="162817"/>
            </a:xfrm>
            <a:custGeom>
              <a:avLst/>
              <a:gdLst/>
              <a:ahLst/>
              <a:cxnLst/>
              <a:rect l="l" t="t" r="r" b="b"/>
              <a:pathLst>
                <a:path w="17440" h="5071" extrusionOk="0">
                  <a:moveTo>
                    <a:pt x="14158" y="1"/>
                  </a:moveTo>
                  <a:cubicBezTo>
                    <a:pt x="14091" y="1"/>
                    <a:pt x="14033" y="50"/>
                    <a:pt x="13984" y="95"/>
                  </a:cubicBezTo>
                  <a:cubicBezTo>
                    <a:pt x="13786" y="287"/>
                    <a:pt x="13713" y="552"/>
                    <a:pt x="13696" y="835"/>
                  </a:cubicBezTo>
                  <a:cubicBezTo>
                    <a:pt x="13696" y="869"/>
                    <a:pt x="13656" y="897"/>
                    <a:pt x="13617" y="897"/>
                  </a:cubicBezTo>
                  <a:cubicBezTo>
                    <a:pt x="12312" y="671"/>
                    <a:pt x="10759" y="541"/>
                    <a:pt x="9093" y="541"/>
                  </a:cubicBezTo>
                  <a:cubicBezTo>
                    <a:pt x="7060" y="541"/>
                    <a:pt x="5185" y="739"/>
                    <a:pt x="3739" y="1072"/>
                  </a:cubicBezTo>
                  <a:cubicBezTo>
                    <a:pt x="3735" y="1073"/>
                    <a:pt x="3730" y="1073"/>
                    <a:pt x="3726" y="1073"/>
                  </a:cubicBezTo>
                  <a:cubicBezTo>
                    <a:pt x="3694" y="1073"/>
                    <a:pt x="3658" y="1057"/>
                    <a:pt x="3643" y="1032"/>
                  </a:cubicBezTo>
                  <a:cubicBezTo>
                    <a:pt x="3508" y="880"/>
                    <a:pt x="3361" y="744"/>
                    <a:pt x="3175" y="660"/>
                  </a:cubicBezTo>
                  <a:cubicBezTo>
                    <a:pt x="3046" y="600"/>
                    <a:pt x="2900" y="570"/>
                    <a:pt x="2757" y="570"/>
                  </a:cubicBezTo>
                  <a:cubicBezTo>
                    <a:pt x="2467" y="570"/>
                    <a:pt x="2183" y="693"/>
                    <a:pt x="2051" y="942"/>
                  </a:cubicBezTo>
                  <a:cubicBezTo>
                    <a:pt x="2048" y="945"/>
                    <a:pt x="2045" y="946"/>
                    <a:pt x="2042" y="946"/>
                  </a:cubicBezTo>
                  <a:cubicBezTo>
                    <a:pt x="2039" y="946"/>
                    <a:pt x="2037" y="945"/>
                    <a:pt x="2034" y="942"/>
                  </a:cubicBezTo>
                  <a:cubicBezTo>
                    <a:pt x="1923" y="747"/>
                    <a:pt x="1729" y="575"/>
                    <a:pt x="1497" y="575"/>
                  </a:cubicBezTo>
                  <a:cubicBezTo>
                    <a:pt x="1493" y="575"/>
                    <a:pt x="1490" y="575"/>
                    <a:pt x="1486" y="575"/>
                  </a:cubicBezTo>
                  <a:cubicBezTo>
                    <a:pt x="1249" y="575"/>
                    <a:pt x="1046" y="778"/>
                    <a:pt x="961" y="1004"/>
                  </a:cubicBezTo>
                  <a:cubicBezTo>
                    <a:pt x="882" y="1213"/>
                    <a:pt x="882" y="1433"/>
                    <a:pt x="887" y="1654"/>
                  </a:cubicBezTo>
                  <a:cubicBezTo>
                    <a:pt x="887" y="1675"/>
                    <a:pt x="871" y="1693"/>
                    <a:pt x="851" y="1693"/>
                  </a:cubicBezTo>
                  <a:cubicBezTo>
                    <a:pt x="844" y="1693"/>
                    <a:pt x="838" y="1691"/>
                    <a:pt x="831" y="1687"/>
                  </a:cubicBezTo>
                  <a:cubicBezTo>
                    <a:pt x="691" y="1606"/>
                    <a:pt x="543" y="1532"/>
                    <a:pt x="382" y="1532"/>
                  </a:cubicBezTo>
                  <a:cubicBezTo>
                    <a:pt x="342" y="1532"/>
                    <a:pt x="302" y="1536"/>
                    <a:pt x="261" y="1546"/>
                  </a:cubicBezTo>
                  <a:cubicBezTo>
                    <a:pt x="142" y="1586"/>
                    <a:pt x="46" y="1682"/>
                    <a:pt x="35" y="1812"/>
                  </a:cubicBezTo>
                  <a:cubicBezTo>
                    <a:pt x="1" y="2156"/>
                    <a:pt x="317" y="2501"/>
                    <a:pt x="712" y="2732"/>
                  </a:cubicBezTo>
                  <a:cubicBezTo>
                    <a:pt x="741" y="2749"/>
                    <a:pt x="752" y="2777"/>
                    <a:pt x="752" y="2806"/>
                  </a:cubicBezTo>
                  <a:cubicBezTo>
                    <a:pt x="752" y="4054"/>
                    <a:pt x="4490" y="5070"/>
                    <a:pt x="9099" y="5070"/>
                  </a:cubicBezTo>
                  <a:cubicBezTo>
                    <a:pt x="13707" y="5070"/>
                    <a:pt x="17440" y="4054"/>
                    <a:pt x="17440" y="2806"/>
                  </a:cubicBezTo>
                  <a:cubicBezTo>
                    <a:pt x="17440" y="2461"/>
                    <a:pt x="17152" y="2128"/>
                    <a:pt x="16638" y="1840"/>
                  </a:cubicBezTo>
                  <a:cubicBezTo>
                    <a:pt x="16610" y="1823"/>
                    <a:pt x="16604" y="1783"/>
                    <a:pt x="16621" y="1761"/>
                  </a:cubicBezTo>
                  <a:cubicBezTo>
                    <a:pt x="16689" y="1682"/>
                    <a:pt x="16734" y="1597"/>
                    <a:pt x="16773" y="1507"/>
                  </a:cubicBezTo>
                  <a:cubicBezTo>
                    <a:pt x="16898" y="1196"/>
                    <a:pt x="16813" y="773"/>
                    <a:pt x="16502" y="637"/>
                  </a:cubicBezTo>
                  <a:cubicBezTo>
                    <a:pt x="16434" y="609"/>
                    <a:pt x="16363" y="597"/>
                    <a:pt x="16291" y="597"/>
                  </a:cubicBezTo>
                  <a:cubicBezTo>
                    <a:pt x="16118" y="597"/>
                    <a:pt x="15939" y="666"/>
                    <a:pt x="15779" y="750"/>
                  </a:cubicBezTo>
                  <a:cubicBezTo>
                    <a:pt x="15774" y="753"/>
                    <a:pt x="15768" y="755"/>
                    <a:pt x="15762" y="755"/>
                  </a:cubicBezTo>
                  <a:cubicBezTo>
                    <a:pt x="15739" y="755"/>
                    <a:pt x="15721" y="732"/>
                    <a:pt x="15734" y="705"/>
                  </a:cubicBezTo>
                  <a:cubicBezTo>
                    <a:pt x="15830" y="513"/>
                    <a:pt x="15875" y="270"/>
                    <a:pt x="15695" y="180"/>
                  </a:cubicBezTo>
                  <a:cubicBezTo>
                    <a:pt x="15661" y="161"/>
                    <a:pt x="15619" y="153"/>
                    <a:pt x="15578" y="153"/>
                  </a:cubicBezTo>
                  <a:cubicBezTo>
                    <a:pt x="15544" y="153"/>
                    <a:pt x="15511" y="158"/>
                    <a:pt x="15480" y="168"/>
                  </a:cubicBezTo>
                  <a:cubicBezTo>
                    <a:pt x="15085" y="287"/>
                    <a:pt x="14729" y="513"/>
                    <a:pt x="14447" y="806"/>
                  </a:cubicBezTo>
                  <a:cubicBezTo>
                    <a:pt x="14436" y="817"/>
                    <a:pt x="14424" y="822"/>
                    <a:pt x="14412" y="822"/>
                  </a:cubicBezTo>
                  <a:cubicBezTo>
                    <a:pt x="14391" y="822"/>
                    <a:pt x="14373" y="807"/>
                    <a:pt x="14373" y="778"/>
                  </a:cubicBezTo>
                  <a:cubicBezTo>
                    <a:pt x="14356" y="597"/>
                    <a:pt x="14413" y="95"/>
                    <a:pt x="14209" y="10"/>
                  </a:cubicBezTo>
                  <a:cubicBezTo>
                    <a:pt x="14192" y="3"/>
                    <a:pt x="14175" y="1"/>
                    <a:pt x="14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4" name="Google Shape;374;p30"/>
            <p:cNvSpPr/>
            <p:nvPr/>
          </p:nvSpPr>
          <p:spPr>
            <a:xfrm>
              <a:off x="3715159" y="3789613"/>
              <a:ext cx="345284" cy="90511"/>
            </a:xfrm>
            <a:custGeom>
              <a:avLst/>
              <a:gdLst/>
              <a:ahLst/>
              <a:cxnLst/>
              <a:rect l="l" t="t" r="r" b="b"/>
              <a:pathLst>
                <a:path w="10754" h="2819" extrusionOk="0">
                  <a:moveTo>
                    <a:pt x="6286" y="1"/>
                  </a:moveTo>
                  <a:cubicBezTo>
                    <a:pt x="5661" y="1"/>
                    <a:pt x="5042" y="39"/>
                    <a:pt x="4457" y="86"/>
                  </a:cubicBezTo>
                  <a:cubicBezTo>
                    <a:pt x="3672" y="148"/>
                    <a:pt x="2446" y="239"/>
                    <a:pt x="1492" y="645"/>
                  </a:cubicBezTo>
                  <a:cubicBezTo>
                    <a:pt x="961" y="871"/>
                    <a:pt x="520" y="1187"/>
                    <a:pt x="266" y="1656"/>
                  </a:cubicBezTo>
                  <a:cubicBezTo>
                    <a:pt x="1" y="2159"/>
                    <a:pt x="312" y="2543"/>
                    <a:pt x="775" y="2684"/>
                  </a:cubicBezTo>
                  <a:cubicBezTo>
                    <a:pt x="1091" y="2780"/>
                    <a:pt x="1414" y="2819"/>
                    <a:pt x="1741" y="2819"/>
                  </a:cubicBezTo>
                  <a:cubicBezTo>
                    <a:pt x="2754" y="2819"/>
                    <a:pt x="3799" y="2449"/>
                    <a:pt x="4773" y="2300"/>
                  </a:cubicBezTo>
                  <a:cubicBezTo>
                    <a:pt x="5069" y="2255"/>
                    <a:pt x="5362" y="2237"/>
                    <a:pt x="5653" y="2237"/>
                  </a:cubicBezTo>
                  <a:cubicBezTo>
                    <a:pt x="6744" y="2237"/>
                    <a:pt x="7810" y="2488"/>
                    <a:pt x="8907" y="2488"/>
                  </a:cubicBezTo>
                  <a:cubicBezTo>
                    <a:pt x="9047" y="2488"/>
                    <a:pt x="9189" y="2484"/>
                    <a:pt x="9330" y="2475"/>
                  </a:cubicBezTo>
                  <a:cubicBezTo>
                    <a:pt x="9641" y="2458"/>
                    <a:pt x="9985" y="2390"/>
                    <a:pt x="10268" y="2243"/>
                  </a:cubicBezTo>
                  <a:cubicBezTo>
                    <a:pt x="10477" y="2136"/>
                    <a:pt x="10663" y="1938"/>
                    <a:pt x="10697" y="1701"/>
                  </a:cubicBezTo>
                  <a:cubicBezTo>
                    <a:pt x="10753" y="1306"/>
                    <a:pt x="10392" y="961"/>
                    <a:pt x="10098" y="798"/>
                  </a:cubicBezTo>
                  <a:cubicBezTo>
                    <a:pt x="8963" y="173"/>
                    <a:pt x="7609" y="1"/>
                    <a:pt x="6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5" name="Google Shape;375;p30"/>
            <p:cNvSpPr/>
            <p:nvPr/>
          </p:nvSpPr>
          <p:spPr>
            <a:xfrm>
              <a:off x="4104659" y="3784765"/>
              <a:ext cx="46620" cy="44758"/>
            </a:xfrm>
            <a:custGeom>
              <a:avLst/>
              <a:gdLst/>
              <a:ahLst/>
              <a:cxnLst/>
              <a:rect l="l" t="t" r="r" b="b"/>
              <a:pathLst>
                <a:path w="1452" h="1394" extrusionOk="0">
                  <a:moveTo>
                    <a:pt x="896" y="1"/>
                  </a:moveTo>
                  <a:cubicBezTo>
                    <a:pt x="783" y="1"/>
                    <a:pt x="671" y="63"/>
                    <a:pt x="622" y="169"/>
                  </a:cubicBezTo>
                  <a:cubicBezTo>
                    <a:pt x="610" y="181"/>
                    <a:pt x="610" y="192"/>
                    <a:pt x="605" y="203"/>
                  </a:cubicBezTo>
                  <a:cubicBezTo>
                    <a:pt x="588" y="181"/>
                    <a:pt x="560" y="164"/>
                    <a:pt x="537" y="152"/>
                  </a:cubicBezTo>
                  <a:cubicBezTo>
                    <a:pt x="496" y="132"/>
                    <a:pt x="453" y="123"/>
                    <a:pt x="409" y="123"/>
                  </a:cubicBezTo>
                  <a:cubicBezTo>
                    <a:pt x="296" y="123"/>
                    <a:pt x="185" y="187"/>
                    <a:pt x="136" y="294"/>
                  </a:cubicBezTo>
                  <a:cubicBezTo>
                    <a:pt x="85" y="407"/>
                    <a:pt x="102" y="525"/>
                    <a:pt x="175" y="615"/>
                  </a:cubicBezTo>
                  <a:cubicBezTo>
                    <a:pt x="136" y="644"/>
                    <a:pt x="91" y="689"/>
                    <a:pt x="68" y="734"/>
                  </a:cubicBezTo>
                  <a:cubicBezTo>
                    <a:pt x="0" y="887"/>
                    <a:pt x="63" y="1067"/>
                    <a:pt x="209" y="1141"/>
                  </a:cubicBezTo>
                  <a:cubicBezTo>
                    <a:pt x="249" y="1159"/>
                    <a:pt x="290" y="1168"/>
                    <a:pt x="332" y="1168"/>
                  </a:cubicBezTo>
                  <a:cubicBezTo>
                    <a:pt x="403" y="1168"/>
                    <a:pt x="472" y="1142"/>
                    <a:pt x="526" y="1096"/>
                  </a:cubicBezTo>
                  <a:cubicBezTo>
                    <a:pt x="526" y="1208"/>
                    <a:pt x="593" y="1316"/>
                    <a:pt x="695" y="1367"/>
                  </a:cubicBezTo>
                  <a:cubicBezTo>
                    <a:pt x="737" y="1385"/>
                    <a:pt x="781" y="1394"/>
                    <a:pt x="824" y="1394"/>
                  </a:cubicBezTo>
                  <a:cubicBezTo>
                    <a:pt x="938" y="1394"/>
                    <a:pt x="1048" y="1332"/>
                    <a:pt x="1102" y="1225"/>
                  </a:cubicBezTo>
                  <a:cubicBezTo>
                    <a:pt x="1130" y="1169"/>
                    <a:pt x="1136" y="1112"/>
                    <a:pt x="1130" y="1056"/>
                  </a:cubicBezTo>
                  <a:lnTo>
                    <a:pt x="1130" y="1056"/>
                  </a:lnTo>
                  <a:cubicBezTo>
                    <a:pt x="1134" y="1056"/>
                    <a:pt x="1139" y="1056"/>
                    <a:pt x="1143" y="1056"/>
                  </a:cubicBezTo>
                  <a:cubicBezTo>
                    <a:pt x="1245" y="1056"/>
                    <a:pt x="1335" y="995"/>
                    <a:pt x="1384" y="892"/>
                  </a:cubicBezTo>
                  <a:cubicBezTo>
                    <a:pt x="1452" y="745"/>
                    <a:pt x="1390" y="559"/>
                    <a:pt x="1243" y="491"/>
                  </a:cubicBezTo>
                  <a:cubicBezTo>
                    <a:pt x="1215" y="474"/>
                    <a:pt x="1175" y="469"/>
                    <a:pt x="1147" y="463"/>
                  </a:cubicBezTo>
                  <a:cubicBezTo>
                    <a:pt x="1158" y="457"/>
                    <a:pt x="1164" y="440"/>
                    <a:pt x="1164" y="435"/>
                  </a:cubicBezTo>
                  <a:cubicBezTo>
                    <a:pt x="1232" y="288"/>
                    <a:pt x="1169" y="102"/>
                    <a:pt x="1023" y="28"/>
                  </a:cubicBezTo>
                  <a:cubicBezTo>
                    <a:pt x="982" y="10"/>
                    <a:pt x="939" y="1"/>
                    <a:pt x="896"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6" name="Google Shape;376;p30"/>
            <p:cNvSpPr/>
            <p:nvPr/>
          </p:nvSpPr>
          <p:spPr>
            <a:xfrm>
              <a:off x="4104659" y="3779338"/>
              <a:ext cx="46620" cy="44758"/>
            </a:xfrm>
            <a:custGeom>
              <a:avLst/>
              <a:gdLst/>
              <a:ahLst/>
              <a:cxnLst/>
              <a:rect l="l" t="t" r="r" b="b"/>
              <a:pathLst>
                <a:path w="1452" h="1394" extrusionOk="0">
                  <a:moveTo>
                    <a:pt x="896" y="0"/>
                  </a:moveTo>
                  <a:cubicBezTo>
                    <a:pt x="783" y="0"/>
                    <a:pt x="671" y="62"/>
                    <a:pt x="622" y="169"/>
                  </a:cubicBezTo>
                  <a:cubicBezTo>
                    <a:pt x="610" y="180"/>
                    <a:pt x="610" y="192"/>
                    <a:pt x="605" y="197"/>
                  </a:cubicBezTo>
                  <a:cubicBezTo>
                    <a:pt x="588" y="180"/>
                    <a:pt x="560" y="163"/>
                    <a:pt x="537" y="152"/>
                  </a:cubicBezTo>
                  <a:cubicBezTo>
                    <a:pt x="495" y="131"/>
                    <a:pt x="450" y="121"/>
                    <a:pt x="406" y="121"/>
                  </a:cubicBezTo>
                  <a:cubicBezTo>
                    <a:pt x="294" y="121"/>
                    <a:pt x="184" y="184"/>
                    <a:pt x="136" y="293"/>
                  </a:cubicBezTo>
                  <a:cubicBezTo>
                    <a:pt x="85" y="406"/>
                    <a:pt x="102" y="525"/>
                    <a:pt x="175" y="615"/>
                  </a:cubicBezTo>
                  <a:cubicBezTo>
                    <a:pt x="136" y="643"/>
                    <a:pt x="91" y="688"/>
                    <a:pt x="68" y="734"/>
                  </a:cubicBezTo>
                  <a:cubicBezTo>
                    <a:pt x="0" y="886"/>
                    <a:pt x="63" y="1067"/>
                    <a:pt x="209" y="1140"/>
                  </a:cubicBezTo>
                  <a:cubicBezTo>
                    <a:pt x="249" y="1157"/>
                    <a:pt x="291" y="1165"/>
                    <a:pt x="333" y="1165"/>
                  </a:cubicBezTo>
                  <a:cubicBezTo>
                    <a:pt x="403" y="1165"/>
                    <a:pt x="472" y="1141"/>
                    <a:pt x="526" y="1095"/>
                  </a:cubicBezTo>
                  <a:cubicBezTo>
                    <a:pt x="526" y="1208"/>
                    <a:pt x="593" y="1315"/>
                    <a:pt x="695" y="1366"/>
                  </a:cubicBezTo>
                  <a:cubicBezTo>
                    <a:pt x="737" y="1385"/>
                    <a:pt x="781" y="1394"/>
                    <a:pt x="824" y="1394"/>
                  </a:cubicBezTo>
                  <a:cubicBezTo>
                    <a:pt x="938" y="1394"/>
                    <a:pt x="1048" y="1332"/>
                    <a:pt x="1102" y="1225"/>
                  </a:cubicBezTo>
                  <a:cubicBezTo>
                    <a:pt x="1130" y="1169"/>
                    <a:pt x="1136" y="1112"/>
                    <a:pt x="1130" y="1056"/>
                  </a:cubicBezTo>
                  <a:lnTo>
                    <a:pt x="1130" y="1056"/>
                  </a:lnTo>
                  <a:cubicBezTo>
                    <a:pt x="1134" y="1056"/>
                    <a:pt x="1139" y="1056"/>
                    <a:pt x="1143" y="1056"/>
                  </a:cubicBezTo>
                  <a:cubicBezTo>
                    <a:pt x="1245" y="1056"/>
                    <a:pt x="1335" y="995"/>
                    <a:pt x="1384" y="892"/>
                  </a:cubicBezTo>
                  <a:cubicBezTo>
                    <a:pt x="1452" y="745"/>
                    <a:pt x="1390" y="559"/>
                    <a:pt x="1243" y="491"/>
                  </a:cubicBezTo>
                  <a:cubicBezTo>
                    <a:pt x="1215" y="474"/>
                    <a:pt x="1175" y="468"/>
                    <a:pt x="1147" y="463"/>
                  </a:cubicBezTo>
                  <a:cubicBezTo>
                    <a:pt x="1158" y="457"/>
                    <a:pt x="1164" y="440"/>
                    <a:pt x="1164" y="434"/>
                  </a:cubicBezTo>
                  <a:cubicBezTo>
                    <a:pt x="1232" y="282"/>
                    <a:pt x="1169" y="101"/>
                    <a:pt x="1023" y="28"/>
                  </a:cubicBezTo>
                  <a:cubicBezTo>
                    <a:pt x="982" y="9"/>
                    <a:pt x="939" y="0"/>
                    <a:pt x="8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7" name="Google Shape;377;p30"/>
            <p:cNvSpPr/>
            <p:nvPr/>
          </p:nvSpPr>
          <p:spPr>
            <a:xfrm>
              <a:off x="4121163" y="3794750"/>
              <a:ext cx="13806" cy="12169"/>
            </a:xfrm>
            <a:custGeom>
              <a:avLst/>
              <a:gdLst/>
              <a:ahLst/>
              <a:cxnLst/>
              <a:rect l="l" t="t" r="r" b="b"/>
              <a:pathLst>
                <a:path w="430" h="379" extrusionOk="0">
                  <a:moveTo>
                    <a:pt x="215" y="0"/>
                  </a:moveTo>
                  <a:cubicBezTo>
                    <a:pt x="141" y="0"/>
                    <a:pt x="74" y="37"/>
                    <a:pt x="46" y="107"/>
                  </a:cubicBezTo>
                  <a:cubicBezTo>
                    <a:pt x="0" y="208"/>
                    <a:pt x="34" y="321"/>
                    <a:pt x="136" y="361"/>
                  </a:cubicBezTo>
                  <a:cubicBezTo>
                    <a:pt x="162" y="373"/>
                    <a:pt x="189" y="379"/>
                    <a:pt x="215" y="379"/>
                  </a:cubicBezTo>
                  <a:cubicBezTo>
                    <a:pt x="288" y="379"/>
                    <a:pt x="357" y="337"/>
                    <a:pt x="390" y="271"/>
                  </a:cubicBezTo>
                  <a:cubicBezTo>
                    <a:pt x="430" y="175"/>
                    <a:pt x="396" y="62"/>
                    <a:pt x="300" y="16"/>
                  </a:cubicBezTo>
                  <a:cubicBezTo>
                    <a:pt x="272" y="6"/>
                    <a:pt x="243" y="0"/>
                    <a:pt x="215"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8" name="Google Shape;378;p30"/>
            <p:cNvSpPr/>
            <p:nvPr/>
          </p:nvSpPr>
          <p:spPr>
            <a:xfrm>
              <a:off x="4062405" y="3853861"/>
              <a:ext cx="46813" cy="44019"/>
            </a:xfrm>
            <a:custGeom>
              <a:avLst/>
              <a:gdLst/>
              <a:ahLst/>
              <a:cxnLst/>
              <a:rect l="l" t="t" r="r" b="b"/>
              <a:pathLst>
                <a:path w="1458" h="1371" extrusionOk="0">
                  <a:moveTo>
                    <a:pt x="988" y="1"/>
                  </a:moveTo>
                  <a:cubicBezTo>
                    <a:pt x="898" y="1"/>
                    <a:pt x="809" y="43"/>
                    <a:pt x="752" y="124"/>
                  </a:cubicBezTo>
                  <a:cubicBezTo>
                    <a:pt x="740" y="129"/>
                    <a:pt x="735" y="146"/>
                    <a:pt x="729" y="152"/>
                  </a:cubicBezTo>
                  <a:cubicBezTo>
                    <a:pt x="712" y="129"/>
                    <a:pt x="695" y="113"/>
                    <a:pt x="667" y="90"/>
                  </a:cubicBezTo>
                  <a:cubicBezTo>
                    <a:pt x="612" y="49"/>
                    <a:pt x="549" y="29"/>
                    <a:pt x="486" y="29"/>
                  </a:cubicBezTo>
                  <a:cubicBezTo>
                    <a:pt x="395" y="29"/>
                    <a:pt x="306" y="71"/>
                    <a:pt x="249" y="152"/>
                  </a:cubicBezTo>
                  <a:cubicBezTo>
                    <a:pt x="176" y="254"/>
                    <a:pt x="170" y="378"/>
                    <a:pt x="226" y="480"/>
                  </a:cubicBezTo>
                  <a:cubicBezTo>
                    <a:pt x="176" y="497"/>
                    <a:pt x="136" y="536"/>
                    <a:pt x="102" y="576"/>
                  </a:cubicBezTo>
                  <a:cubicBezTo>
                    <a:pt x="1" y="711"/>
                    <a:pt x="29" y="892"/>
                    <a:pt x="164" y="993"/>
                  </a:cubicBezTo>
                  <a:cubicBezTo>
                    <a:pt x="219" y="1032"/>
                    <a:pt x="282" y="1052"/>
                    <a:pt x="345" y="1052"/>
                  </a:cubicBezTo>
                  <a:cubicBezTo>
                    <a:pt x="392" y="1052"/>
                    <a:pt x="439" y="1040"/>
                    <a:pt x="481" y="1016"/>
                  </a:cubicBezTo>
                  <a:lnTo>
                    <a:pt x="481" y="1016"/>
                  </a:lnTo>
                  <a:cubicBezTo>
                    <a:pt x="458" y="1129"/>
                    <a:pt x="503" y="1242"/>
                    <a:pt x="594" y="1310"/>
                  </a:cubicBezTo>
                  <a:cubicBezTo>
                    <a:pt x="649" y="1351"/>
                    <a:pt x="711" y="1371"/>
                    <a:pt x="772" y="1371"/>
                  </a:cubicBezTo>
                  <a:cubicBezTo>
                    <a:pt x="863" y="1371"/>
                    <a:pt x="951" y="1328"/>
                    <a:pt x="1011" y="1248"/>
                  </a:cubicBezTo>
                  <a:cubicBezTo>
                    <a:pt x="1045" y="1197"/>
                    <a:pt x="1068" y="1140"/>
                    <a:pt x="1068" y="1084"/>
                  </a:cubicBezTo>
                  <a:cubicBezTo>
                    <a:pt x="1084" y="1086"/>
                    <a:pt x="1099" y="1087"/>
                    <a:pt x="1115" y="1087"/>
                  </a:cubicBezTo>
                  <a:cubicBezTo>
                    <a:pt x="1211" y="1087"/>
                    <a:pt x="1302" y="1043"/>
                    <a:pt x="1356" y="965"/>
                  </a:cubicBezTo>
                  <a:cubicBezTo>
                    <a:pt x="1458" y="830"/>
                    <a:pt x="1429" y="649"/>
                    <a:pt x="1294" y="547"/>
                  </a:cubicBezTo>
                  <a:cubicBezTo>
                    <a:pt x="1266" y="525"/>
                    <a:pt x="1237" y="513"/>
                    <a:pt x="1209" y="508"/>
                  </a:cubicBezTo>
                  <a:cubicBezTo>
                    <a:pt x="1215" y="497"/>
                    <a:pt x="1220" y="491"/>
                    <a:pt x="1232" y="480"/>
                  </a:cubicBezTo>
                  <a:cubicBezTo>
                    <a:pt x="1328" y="344"/>
                    <a:pt x="1299" y="158"/>
                    <a:pt x="1164" y="62"/>
                  </a:cubicBezTo>
                  <a:cubicBezTo>
                    <a:pt x="1111" y="20"/>
                    <a:pt x="1049" y="1"/>
                    <a:pt x="988"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9" name="Google Shape;379;p30"/>
            <p:cNvSpPr/>
            <p:nvPr/>
          </p:nvSpPr>
          <p:spPr>
            <a:xfrm>
              <a:off x="4062405" y="3849334"/>
              <a:ext cx="46813" cy="44019"/>
            </a:xfrm>
            <a:custGeom>
              <a:avLst/>
              <a:gdLst/>
              <a:ahLst/>
              <a:cxnLst/>
              <a:rect l="l" t="t" r="r" b="b"/>
              <a:pathLst>
                <a:path w="1458" h="1371" extrusionOk="0">
                  <a:moveTo>
                    <a:pt x="988" y="0"/>
                  </a:moveTo>
                  <a:cubicBezTo>
                    <a:pt x="898" y="0"/>
                    <a:pt x="809" y="43"/>
                    <a:pt x="752" y="124"/>
                  </a:cubicBezTo>
                  <a:cubicBezTo>
                    <a:pt x="740" y="129"/>
                    <a:pt x="735" y="146"/>
                    <a:pt x="729" y="152"/>
                  </a:cubicBezTo>
                  <a:cubicBezTo>
                    <a:pt x="712" y="129"/>
                    <a:pt x="695" y="112"/>
                    <a:pt x="667" y="90"/>
                  </a:cubicBezTo>
                  <a:cubicBezTo>
                    <a:pt x="612" y="49"/>
                    <a:pt x="549" y="29"/>
                    <a:pt x="486" y="29"/>
                  </a:cubicBezTo>
                  <a:cubicBezTo>
                    <a:pt x="395" y="29"/>
                    <a:pt x="306" y="71"/>
                    <a:pt x="249" y="152"/>
                  </a:cubicBezTo>
                  <a:cubicBezTo>
                    <a:pt x="176" y="254"/>
                    <a:pt x="170" y="378"/>
                    <a:pt x="226" y="479"/>
                  </a:cubicBezTo>
                  <a:cubicBezTo>
                    <a:pt x="176" y="496"/>
                    <a:pt x="136" y="536"/>
                    <a:pt x="102" y="575"/>
                  </a:cubicBezTo>
                  <a:cubicBezTo>
                    <a:pt x="1" y="711"/>
                    <a:pt x="29" y="892"/>
                    <a:pt x="164" y="993"/>
                  </a:cubicBezTo>
                  <a:cubicBezTo>
                    <a:pt x="219" y="1032"/>
                    <a:pt x="282" y="1052"/>
                    <a:pt x="345" y="1052"/>
                  </a:cubicBezTo>
                  <a:cubicBezTo>
                    <a:pt x="392" y="1052"/>
                    <a:pt x="439" y="1040"/>
                    <a:pt x="481" y="1016"/>
                  </a:cubicBezTo>
                  <a:lnTo>
                    <a:pt x="481" y="1016"/>
                  </a:lnTo>
                  <a:cubicBezTo>
                    <a:pt x="458" y="1129"/>
                    <a:pt x="503" y="1242"/>
                    <a:pt x="594" y="1310"/>
                  </a:cubicBezTo>
                  <a:cubicBezTo>
                    <a:pt x="649" y="1351"/>
                    <a:pt x="711" y="1371"/>
                    <a:pt x="772" y="1371"/>
                  </a:cubicBezTo>
                  <a:cubicBezTo>
                    <a:pt x="863" y="1371"/>
                    <a:pt x="951" y="1328"/>
                    <a:pt x="1011" y="1247"/>
                  </a:cubicBezTo>
                  <a:cubicBezTo>
                    <a:pt x="1045" y="1197"/>
                    <a:pt x="1068" y="1140"/>
                    <a:pt x="1068" y="1084"/>
                  </a:cubicBezTo>
                  <a:cubicBezTo>
                    <a:pt x="1084" y="1086"/>
                    <a:pt x="1099" y="1087"/>
                    <a:pt x="1115" y="1087"/>
                  </a:cubicBezTo>
                  <a:cubicBezTo>
                    <a:pt x="1211" y="1087"/>
                    <a:pt x="1302" y="1043"/>
                    <a:pt x="1356" y="965"/>
                  </a:cubicBezTo>
                  <a:cubicBezTo>
                    <a:pt x="1458" y="830"/>
                    <a:pt x="1429" y="649"/>
                    <a:pt x="1294" y="547"/>
                  </a:cubicBezTo>
                  <a:cubicBezTo>
                    <a:pt x="1266" y="525"/>
                    <a:pt x="1237" y="513"/>
                    <a:pt x="1209" y="508"/>
                  </a:cubicBezTo>
                  <a:cubicBezTo>
                    <a:pt x="1215" y="496"/>
                    <a:pt x="1220" y="491"/>
                    <a:pt x="1232" y="479"/>
                  </a:cubicBezTo>
                  <a:cubicBezTo>
                    <a:pt x="1328" y="344"/>
                    <a:pt x="1299" y="158"/>
                    <a:pt x="1164" y="62"/>
                  </a:cubicBezTo>
                  <a:cubicBezTo>
                    <a:pt x="1111" y="20"/>
                    <a:pt x="1049"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0" name="Google Shape;380;p30"/>
            <p:cNvSpPr/>
            <p:nvPr/>
          </p:nvSpPr>
          <p:spPr>
            <a:xfrm>
              <a:off x="4079647" y="3862787"/>
              <a:ext cx="14159" cy="12329"/>
            </a:xfrm>
            <a:custGeom>
              <a:avLst/>
              <a:gdLst/>
              <a:ahLst/>
              <a:cxnLst/>
              <a:rect l="l" t="t" r="r" b="b"/>
              <a:pathLst>
                <a:path w="441" h="384" extrusionOk="0">
                  <a:moveTo>
                    <a:pt x="220" y="0"/>
                  </a:moveTo>
                  <a:cubicBezTo>
                    <a:pt x="162" y="0"/>
                    <a:pt x="105" y="27"/>
                    <a:pt x="68" y="77"/>
                  </a:cubicBezTo>
                  <a:cubicBezTo>
                    <a:pt x="0" y="162"/>
                    <a:pt x="23" y="286"/>
                    <a:pt x="107" y="348"/>
                  </a:cubicBezTo>
                  <a:cubicBezTo>
                    <a:pt x="142" y="372"/>
                    <a:pt x="182" y="384"/>
                    <a:pt x="221" y="384"/>
                  </a:cubicBezTo>
                  <a:cubicBezTo>
                    <a:pt x="284" y="384"/>
                    <a:pt x="344" y="355"/>
                    <a:pt x="378" y="303"/>
                  </a:cubicBezTo>
                  <a:cubicBezTo>
                    <a:pt x="441" y="219"/>
                    <a:pt x="418" y="100"/>
                    <a:pt x="333" y="38"/>
                  </a:cubicBezTo>
                  <a:cubicBezTo>
                    <a:pt x="299" y="13"/>
                    <a:pt x="259" y="0"/>
                    <a:pt x="220"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1" name="Google Shape;381;p30"/>
            <p:cNvSpPr/>
            <p:nvPr/>
          </p:nvSpPr>
          <p:spPr>
            <a:xfrm>
              <a:off x="3649530" y="3796805"/>
              <a:ext cx="45368" cy="44405"/>
            </a:xfrm>
            <a:custGeom>
              <a:avLst/>
              <a:gdLst/>
              <a:ahLst/>
              <a:cxnLst/>
              <a:rect l="l" t="t" r="r" b="b"/>
              <a:pathLst>
                <a:path w="1413" h="1383" extrusionOk="0">
                  <a:moveTo>
                    <a:pt x="669" y="1"/>
                  </a:moveTo>
                  <a:cubicBezTo>
                    <a:pt x="655" y="1"/>
                    <a:pt x="641" y="1"/>
                    <a:pt x="627" y="3"/>
                  </a:cubicBezTo>
                  <a:cubicBezTo>
                    <a:pt x="464" y="26"/>
                    <a:pt x="345" y="173"/>
                    <a:pt x="368" y="342"/>
                  </a:cubicBezTo>
                  <a:cubicBezTo>
                    <a:pt x="368" y="353"/>
                    <a:pt x="368" y="365"/>
                    <a:pt x="373" y="370"/>
                  </a:cubicBezTo>
                  <a:cubicBezTo>
                    <a:pt x="359" y="368"/>
                    <a:pt x="345" y="366"/>
                    <a:pt x="330" y="366"/>
                  </a:cubicBezTo>
                  <a:cubicBezTo>
                    <a:pt x="315" y="366"/>
                    <a:pt x="300" y="368"/>
                    <a:pt x="283" y="370"/>
                  </a:cubicBezTo>
                  <a:cubicBezTo>
                    <a:pt x="119" y="393"/>
                    <a:pt x="1" y="540"/>
                    <a:pt x="23" y="709"/>
                  </a:cubicBezTo>
                  <a:cubicBezTo>
                    <a:pt x="34" y="828"/>
                    <a:pt x="119" y="918"/>
                    <a:pt x="232" y="958"/>
                  </a:cubicBezTo>
                  <a:cubicBezTo>
                    <a:pt x="210" y="1003"/>
                    <a:pt x="204" y="1059"/>
                    <a:pt x="210" y="1116"/>
                  </a:cubicBezTo>
                  <a:cubicBezTo>
                    <a:pt x="231" y="1269"/>
                    <a:pt x="361" y="1383"/>
                    <a:pt x="516" y="1383"/>
                  </a:cubicBezTo>
                  <a:cubicBezTo>
                    <a:pt x="527" y="1383"/>
                    <a:pt x="538" y="1382"/>
                    <a:pt x="548" y="1381"/>
                  </a:cubicBezTo>
                  <a:cubicBezTo>
                    <a:pt x="673" y="1364"/>
                    <a:pt x="763" y="1280"/>
                    <a:pt x="797" y="1172"/>
                  </a:cubicBezTo>
                  <a:cubicBezTo>
                    <a:pt x="852" y="1257"/>
                    <a:pt x="946" y="1311"/>
                    <a:pt x="1045" y="1311"/>
                  </a:cubicBezTo>
                  <a:cubicBezTo>
                    <a:pt x="1058" y="1311"/>
                    <a:pt x="1071" y="1310"/>
                    <a:pt x="1085" y="1308"/>
                  </a:cubicBezTo>
                  <a:cubicBezTo>
                    <a:pt x="1249" y="1285"/>
                    <a:pt x="1367" y="1138"/>
                    <a:pt x="1350" y="969"/>
                  </a:cubicBezTo>
                  <a:cubicBezTo>
                    <a:pt x="1339" y="907"/>
                    <a:pt x="1311" y="856"/>
                    <a:pt x="1277" y="817"/>
                  </a:cubicBezTo>
                  <a:cubicBezTo>
                    <a:pt x="1362" y="749"/>
                    <a:pt x="1412" y="647"/>
                    <a:pt x="1395" y="534"/>
                  </a:cubicBezTo>
                  <a:cubicBezTo>
                    <a:pt x="1380" y="381"/>
                    <a:pt x="1245" y="267"/>
                    <a:pt x="1089" y="267"/>
                  </a:cubicBezTo>
                  <a:cubicBezTo>
                    <a:pt x="1078" y="267"/>
                    <a:pt x="1067" y="268"/>
                    <a:pt x="1057" y="269"/>
                  </a:cubicBezTo>
                  <a:cubicBezTo>
                    <a:pt x="1023" y="280"/>
                    <a:pt x="995" y="286"/>
                    <a:pt x="966" y="297"/>
                  </a:cubicBezTo>
                  <a:lnTo>
                    <a:pt x="966" y="263"/>
                  </a:lnTo>
                  <a:cubicBezTo>
                    <a:pt x="946" y="113"/>
                    <a:pt x="820" y="1"/>
                    <a:pt x="669" y="1"/>
                  </a:cubicBezTo>
                  <a:close/>
                </a:path>
              </a:pathLst>
            </a:custGeom>
            <a:solidFill>
              <a:srgbClr val="52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2" name="Google Shape;382;p30"/>
            <p:cNvSpPr/>
            <p:nvPr/>
          </p:nvSpPr>
          <p:spPr>
            <a:xfrm>
              <a:off x="3649530" y="3792278"/>
              <a:ext cx="45368" cy="44405"/>
            </a:xfrm>
            <a:custGeom>
              <a:avLst/>
              <a:gdLst/>
              <a:ahLst/>
              <a:cxnLst/>
              <a:rect l="l" t="t" r="r" b="b"/>
              <a:pathLst>
                <a:path w="1413" h="1383" extrusionOk="0">
                  <a:moveTo>
                    <a:pt x="669" y="0"/>
                  </a:moveTo>
                  <a:cubicBezTo>
                    <a:pt x="655" y="0"/>
                    <a:pt x="641" y="1"/>
                    <a:pt x="627" y="3"/>
                  </a:cubicBezTo>
                  <a:cubicBezTo>
                    <a:pt x="464" y="26"/>
                    <a:pt x="345" y="173"/>
                    <a:pt x="368" y="342"/>
                  </a:cubicBezTo>
                  <a:cubicBezTo>
                    <a:pt x="368" y="353"/>
                    <a:pt x="368" y="365"/>
                    <a:pt x="373" y="370"/>
                  </a:cubicBezTo>
                  <a:cubicBezTo>
                    <a:pt x="359" y="367"/>
                    <a:pt x="345" y="366"/>
                    <a:pt x="330" y="366"/>
                  </a:cubicBezTo>
                  <a:cubicBezTo>
                    <a:pt x="315" y="366"/>
                    <a:pt x="300" y="367"/>
                    <a:pt x="283" y="370"/>
                  </a:cubicBezTo>
                  <a:cubicBezTo>
                    <a:pt x="119" y="393"/>
                    <a:pt x="1" y="540"/>
                    <a:pt x="23" y="709"/>
                  </a:cubicBezTo>
                  <a:cubicBezTo>
                    <a:pt x="34" y="828"/>
                    <a:pt x="119" y="918"/>
                    <a:pt x="232" y="958"/>
                  </a:cubicBezTo>
                  <a:cubicBezTo>
                    <a:pt x="210" y="1003"/>
                    <a:pt x="204" y="1059"/>
                    <a:pt x="210" y="1116"/>
                  </a:cubicBezTo>
                  <a:cubicBezTo>
                    <a:pt x="231" y="1269"/>
                    <a:pt x="361" y="1383"/>
                    <a:pt x="516" y="1383"/>
                  </a:cubicBezTo>
                  <a:cubicBezTo>
                    <a:pt x="527" y="1383"/>
                    <a:pt x="538" y="1382"/>
                    <a:pt x="548" y="1381"/>
                  </a:cubicBezTo>
                  <a:cubicBezTo>
                    <a:pt x="673" y="1364"/>
                    <a:pt x="763" y="1279"/>
                    <a:pt x="797" y="1172"/>
                  </a:cubicBezTo>
                  <a:cubicBezTo>
                    <a:pt x="852" y="1257"/>
                    <a:pt x="946" y="1311"/>
                    <a:pt x="1045" y="1311"/>
                  </a:cubicBezTo>
                  <a:cubicBezTo>
                    <a:pt x="1058" y="1311"/>
                    <a:pt x="1071" y="1310"/>
                    <a:pt x="1085" y="1308"/>
                  </a:cubicBezTo>
                  <a:cubicBezTo>
                    <a:pt x="1249" y="1285"/>
                    <a:pt x="1367" y="1138"/>
                    <a:pt x="1350" y="969"/>
                  </a:cubicBezTo>
                  <a:cubicBezTo>
                    <a:pt x="1339" y="907"/>
                    <a:pt x="1311" y="856"/>
                    <a:pt x="1277" y="816"/>
                  </a:cubicBezTo>
                  <a:cubicBezTo>
                    <a:pt x="1362" y="749"/>
                    <a:pt x="1412" y="647"/>
                    <a:pt x="1395" y="534"/>
                  </a:cubicBezTo>
                  <a:cubicBezTo>
                    <a:pt x="1380" y="381"/>
                    <a:pt x="1245" y="267"/>
                    <a:pt x="1089" y="267"/>
                  </a:cubicBezTo>
                  <a:cubicBezTo>
                    <a:pt x="1078" y="267"/>
                    <a:pt x="1067" y="267"/>
                    <a:pt x="1057" y="269"/>
                  </a:cubicBezTo>
                  <a:cubicBezTo>
                    <a:pt x="1023" y="280"/>
                    <a:pt x="995" y="285"/>
                    <a:pt x="966" y="297"/>
                  </a:cubicBezTo>
                  <a:lnTo>
                    <a:pt x="966" y="263"/>
                  </a:lnTo>
                  <a:cubicBezTo>
                    <a:pt x="946" y="113"/>
                    <a:pt x="820" y="0"/>
                    <a:pt x="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3" name="Google Shape;383;p30"/>
            <p:cNvSpPr/>
            <p:nvPr/>
          </p:nvSpPr>
          <p:spPr>
            <a:xfrm>
              <a:off x="3666226" y="3808428"/>
              <a:ext cx="13260" cy="12329"/>
            </a:xfrm>
            <a:custGeom>
              <a:avLst/>
              <a:gdLst/>
              <a:ahLst/>
              <a:cxnLst/>
              <a:rect l="l" t="t" r="r" b="b"/>
              <a:pathLst>
                <a:path w="413" h="384" extrusionOk="0">
                  <a:moveTo>
                    <a:pt x="210" y="0"/>
                  </a:moveTo>
                  <a:cubicBezTo>
                    <a:pt x="201" y="0"/>
                    <a:pt x="191" y="1"/>
                    <a:pt x="181" y="3"/>
                  </a:cubicBezTo>
                  <a:cubicBezTo>
                    <a:pt x="74" y="14"/>
                    <a:pt x="0" y="116"/>
                    <a:pt x="17" y="217"/>
                  </a:cubicBezTo>
                  <a:cubicBezTo>
                    <a:pt x="27" y="314"/>
                    <a:pt x="111" y="384"/>
                    <a:pt x="206" y="384"/>
                  </a:cubicBezTo>
                  <a:cubicBezTo>
                    <a:pt x="217" y="384"/>
                    <a:pt x="227" y="383"/>
                    <a:pt x="237" y="381"/>
                  </a:cubicBezTo>
                  <a:cubicBezTo>
                    <a:pt x="333" y="370"/>
                    <a:pt x="412" y="268"/>
                    <a:pt x="395" y="161"/>
                  </a:cubicBezTo>
                  <a:cubicBezTo>
                    <a:pt x="385" y="69"/>
                    <a:pt x="301" y="0"/>
                    <a:pt x="210" y="0"/>
                  </a:cubicBezTo>
                  <a:close/>
                </a:path>
              </a:pathLst>
            </a:custGeom>
            <a:solidFill>
              <a:srgbClr val="FFC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4" name="Google Shape;384;p30"/>
            <p:cNvSpPr/>
            <p:nvPr/>
          </p:nvSpPr>
          <p:spPr>
            <a:xfrm>
              <a:off x="3690692" y="3388199"/>
              <a:ext cx="409820" cy="473393"/>
            </a:xfrm>
            <a:custGeom>
              <a:avLst/>
              <a:gdLst/>
              <a:ahLst/>
              <a:cxnLst/>
              <a:rect l="l" t="t" r="r" b="b"/>
              <a:pathLst>
                <a:path w="12764" h="14744" extrusionOk="0">
                  <a:moveTo>
                    <a:pt x="5778" y="0"/>
                  </a:moveTo>
                  <a:cubicBezTo>
                    <a:pt x="3954" y="0"/>
                    <a:pt x="2395" y="1502"/>
                    <a:pt x="1723" y="3648"/>
                  </a:cubicBezTo>
                  <a:cubicBezTo>
                    <a:pt x="1717" y="3648"/>
                    <a:pt x="1717" y="3643"/>
                    <a:pt x="1717" y="3637"/>
                  </a:cubicBezTo>
                  <a:cubicBezTo>
                    <a:pt x="989" y="4117"/>
                    <a:pt x="300" y="4874"/>
                    <a:pt x="97" y="5738"/>
                  </a:cubicBezTo>
                  <a:cubicBezTo>
                    <a:pt x="1" y="6116"/>
                    <a:pt x="51" y="6517"/>
                    <a:pt x="294" y="6822"/>
                  </a:cubicBezTo>
                  <a:cubicBezTo>
                    <a:pt x="491" y="7076"/>
                    <a:pt x="803" y="7205"/>
                    <a:pt x="1103" y="7205"/>
                  </a:cubicBezTo>
                  <a:cubicBezTo>
                    <a:pt x="1216" y="7205"/>
                    <a:pt x="1327" y="7187"/>
                    <a:pt x="1429" y="7150"/>
                  </a:cubicBezTo>
                  <a:cubicBezTo>
                    <a:pt x="1452" y="7387"/>
                    <a:pt x="1486" y="7613"/>
                    <a:pt x="1525" y="7839"/>
                  </a:cubicBezTo>
                  <a:cubicBezTo>
                    <a:pt x="1678" y="9646"/>
                    <a:pt x="2367" y="11572"/>
                    <a:pt x="3033" y="12950"/>
                  </a:cubicBezTo>
                  <a:cubicBezTo>
                    <a:pt x="3073" y="13034"/>
                    <a:pt x="3033" y="13136"/>
                    <a:pt x="2937" y="13164"/>
                  </a:cubicBezTo>
                  <a:cubicBezTo>
                    <a:pt x="2418" y="13351"/>
                    <a:pt x="1881" y="13616"/>
                    <a:pt x="1497" y="13881"/>
                  </a:cubicBezTo>
                  <a:cubicBezTo>
                    <a:pt x="1345" y="13983"/>
                    <a:pt x="1299" y="14169"/>
                    <a:pt x="1356" y="14322"/>
                  </a:cubicBezTo>
                  <a:lnTo>
                    <a:pt x="1378" y="14367"/>
                  </a:lnTo>
                  <a:cubicBezTo>
                    <a:pt x="1412" y="14435"/>
                    <a:pt x="1480" y="14491"/>
                    <a:pt x="1565" y="14531"/>
                  </a:cubicBezTo>
                  <a:cubicBezTo>
                    <a:pt x="1928" y="14676"/>
                    <a:pt x="2320" y="14743"/>
                    <a:pt x="2723" y="14743"/>
                  </a:cubicBezTo>
                  <a:cubicBezTo>
                    <a:pt x="3355" y="14743"/>
                    <a:pt x="4013" y="14578"/>
                    <a:pt x="4620" y="14288"/>
                  </a:cubicBezTo>
                  <a:cubicBezTo>
                    <a:pt x="4902" y="14152"/>
                    <a:pt x="5094" y="13876"/>
                    <a:pt x="5128" y="13559"/>
                  </a:cubicBezTo>
                  <a:lnTo>
                    <a:pt x="5292" y="11956"/>
                  </a:lnTo>
                  <a:cubicBezTo>
                    <a:pt x="5445" y="11973"/>
                    <a:pt x="5603" y="11978"/>
                    <a:pt x="5761" y="11978"/>
                  </a:cubicBezTo>
                  <a:cubicBezTo>
                    <a:pt x="5936" y="11990"/>
                    <a:pt x="6114" y="11996"/>
                    <a:pt x="6291" y="11996"/>
                  </a:cubicBezTo>
                  <a:cubicBezTo>
                    <a:pt x="6444" y="11996"/>
                    <a:pt x="6597" y="11992"/>
                    <a:pt x="6749" y="11984"/>
                  </a:cubicBezTo>
                  <a:cubicBezTo>
                    <a:pt x="6907" y="11978"/>
                    <a:pt x="7060" y="11967"/>
                    <a:pt x="7218" y="11950"/>
                  </a:cubicBezTo>
                  <a:lnTo>
                    <a:pt x="7218" y="11950"/>
                  </a:lnTo>
                  <a:lnTo>
                    <a:pt x="7201" y="11956"/>
                  </a:lnTo>
                  <a:lnTo>
                    <a:pt x="7365" y="13559"/>
                  </a:lnTo>
                  <a:cubicBezTo>
                    <a:pt x="7393" y="13876"/>
                    <a:pt x="7591" y="14152"/>
                    <a:pt x="7873" y="14288"/>
                  </a:cubicBezTo>
                  <a:cubicBezTo>
                    <a:pt x="8484" y="14577"/>
                    <a:pt x="9142" y="14742"/>
                    <a:pt x="9770" y="14742"/>
                  </a:cubicBezTo>
                  <a:cubicBezTo>
                    <a:pt x="10175" y="14742"/>
                    <a:pt x="10568" y="14673"/>
                    <a:pt x="10928" y="14525"/>
                  </a:cubicBezTo>
                  <a:cubicBezTo>
                    <a:pt x="11013" y="14491"/>
                    <a:pt x="11081" y="14435"/>
                    <a:pt x="11115" y="14373"/>
                  </a:cubicBezTo>
                  <a:cubicBezTo>
                    <a:pt x="11120" y="14356"/>
                    <a:pt x="11126" y="14350"/>
                    <a:pt x="11137" y="14339"/>
                  </a:cubicBezTo>
                  <a:cubicBezTo>
                    <a:pt x="11205" y="14181"/>
                    <a:pt x="11165" y="13983"/>
                    <a:pt x="11002" y="13870"/>
                  </a:cubicBezTo>
                  <a:cubicBezTo>
                    <a:pt x="10618" y="13605"/>
                    <a:pt x="10081" y="13339"/>
                    <a:pt x="9561" y="13159"/>
                  </a:cubicBezTo>
                  <a:cubicBezTo>
                    <a:pt x="9471" y="13130"/>
                    <a:pt x="9426" y="13023"/>
                    <a:pt x="9471" y="12938"/>
                  </a:cubicBezTo>
                  <a:cubicBezTo>
                    <a:pt x="9878" y="12091"/>
                    <a:pt x="10318" y="10950"/>
                    <a:pt x="10618" y="9815"/>
                  </a:cubicBezTo>
                  <a:cubicBezTo>
                    <a:pt x="10810" y="9900"/>
                    <a:pt x="11024" y="9945"/>
                    <a:pt x="11239" y="9945"/>
                  </a:cubicBezTo>
                  <a:cubicBezTo>
                    <a:pt x="12080" y="9945"/>
                    <a:pt x="12764" y="9262"/>
                    <a:pt x="12764" y="8420"/>
                  </a:cubicBezTo>
                  <a:cubicBezTo>
                    <a:pt x="12764" y="7573"/>
                    <a:pt x="12080" y="6890"/>
                    <a:pt x="11261" y="6890"/>
                  </a:cubicBezTo>
                  <a:cubicBezTo>
                    <a:pt x="11126" y="6890"/>
                    <a:pt x="10996" y="6907"/>
                    <a:pt x="10866" y="6941"/>
                  </a:cubicBezTo>
                  <a:cubicBezTo>
                    <a:pt x="10770" y="6455"/>
                    <a:pt x="10606" y="5930"/>
                    <a:pt x="10352" y="5382"/>
                  </a:cubicBezTo>
                  <a:cubicBezTo>
                    <a:pt x="10194" y="5049"/>
                    <a:pt x="10075" y="4704"/>
                    <a:pt x="9985" y="4343"/>
                  </a:cubicBezTo>
                  <a:cubicBezTo>
                    <a:pt x="9415" y="2039"/>
                    <a:pt x="8031" y="0"/>
                    <a:pt x="5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5" name="Google Shape;385;p30"/>
            <p:cNvSpPr/>
            <p:nvPr/>
          </p:nvSpPr>
          <p:spPr>
            <a:xfrm>
              <a:off x="3734199" y="3528286"/>
              <a:ext cx="190783" cy="245333"/>
            </a:xfrm>
            <a:custGeom>
              <a:avLst/>
              <a:gdLst/>
              <a:ahLst/>
              <a:cxnLst/>
              <a:rect l="l" t="t" r="r" b="b"/>
              <a:pathLst>
                <a:path w="5942" h="7641" extrusionOk="0">
                  <a:moveTo>
                    <a:pt x="2323" y="1"/>
                  </a:moveTo>
                  <a:cubicBezTo>
                    <a:pt x="2231" y="1"/>
                    <a:pt x="2138" y="7"/>
                    <a:pt x="2045" y="20"/>
                  </a:cubicBezTo>
                  <a:cubicBezTo>
                    <a:pt x="1153" y="144"/>
                    <a:pt x="436" y="833"/>
                    <a:pt x="1" y="1844"/>
                  </a:cubicBezTo>
                  <a:cubicBezTo>
                    <a:pt x="69" y="5057"/>
                    <a:pt x="1497" y="7627"/>
                    <a:pt x="4400" y="7627"/>
                  </a:cubicBezTo>
                  <a:cubicBezTo>
                    <a:pt x="4580" y="7636"/>
                    <a:pt x="4761" y="7640"/>
                    <a:pt x="4942" y="7640"/>
                  </a:cubicBezTo>
                  <a:cubicBezTo>
                    <a:pt x="5090" y="7640"/>
                    <a:pt x="5239" y="7637"/>
                    <a:pt x="5388" y="7632"/>
                  </a:cubicBezTo>
                  <a:cubicBezTo>
                    <a:pt x="5784" y="6712"/>
                    <a:pt x="5942" y="5543"/>
                    <a:pt x="5761" y="4312"/>
                  </a:cubicBezTo>
                  <a:cubicBezTo>
                    <a:pt x="5425" y="1851"/>
                    <a:pt x="3918" y="1"/>
                    <a:pt x="2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6" name="Google Shape;386;p30"/>
            <p:cNvSpPr/>
            <p:nvPr/>
          </p:nvSpPr>
          <p:spPr>
            <a:xfrm>
              <a:off x="3921869" y="3609584"/>
              <a:ext cx="120821" cy="162689"/>
            </a:xfrm>
            <a:custGeom>
              <a:avLst/>
              <a:gdLst/>
              <a:ahLst/>
              <a:cxnLst/>
              <a:rect l="l" t="t" r="r" b="b"/>
              <a:pathLst>
                <a:path w="3763" h="5067" extrusionOk="0">
                  <a:moveTo>
                    <a:pt x="3632" y="1"/>
                  </a:moveTo>
                  <a:cubicBezTo>
                    <a:pt x="3638" y="80"/>
                    <a:pt x="3643" y="153"/>
                    <a:pt x="3655" y="227"/>
                  </a:cubicBezTo>
                  <a:lnTo>
                    <a:pt x="3683" y="447"/>
                  </a:lnTo>
                  <a:cubicBezTo>
                    <a:pt x="3689" y="520"/>
                    <a:pt x="3694" y="588"/>
                    <a:pt x="3700" y="667"/>
                  </a:cubicBezTo>
                  <a:lnTo>
                    <a:pt x="3711" y="780"/>
                  </a:lnTo>
                  <a:cubicBezTo>
                    <a:pt x="3717" y="814"/>
                    <a:pt x="3717" y="859"/>
                    <a:pt x="3717" y="893"/>
                  </a:cubicBezTo>
                  <a:cubicBezTo>
                    <a:pt x="3717" y="1187"/>
                    <a:pt x="3700" y="1492"/>
                    <a:pt x="3655" y="1780"/>
                  </a:cubicBezTo>
                  <a:cubicBezTo>
                    <a:pt x="3604" y="2079"/>
                    <a:pt x="3542" y="2367"/>
                    <a:pt x="3434" y="2644"/>
                  </a:cubicBezTo>
                  <a:cubicBezTo>
                    <a:pt x="3333" y="2926"/>
                    <a:pt x="3203" y="3186"/>
                    <a:pt x="3039" y="3434"/>
                  </a:cubicBezTo>
                  <a:cubicBezTo>
                    <a:pt x="2875" y="3683"/>
                    <a:pt x="2678" y="3897"/>
                    <a:pt x="2452" y="4089"/>
                  </a:cubicBezTo>
                  <a:lnTo>
                    <a:pt x="2367" y="4157"/>
                  </a:lnTo>
                  <a:cubicBezTo>
                    <a:pt x="2333" y="4180"/>
                    <a:pt x="2305" y="4202"/>
                    <a:pt x="2277" y="4225"/>
                  </a:cubicBezTo>
                  <a:lnTo>
                    <a:pt x="2186" y="4287"/>
                  </a:lnTo>
                  <a:cubicBezTo>
                    <a:pt x="2158" y="4310"/>
                    <a:pt x="2119" y="4321"/>
                    <a:pt x="2090" y="4343"/>
                  </a:cubicBezTo>
                  <a:lnTo>
                    <a:pt x="2000" y="4400"/>
                  </a:lnTo>
                  <a:cubicBezTo>
                    <a:pt x="1966" y="4422"/>
                    <a:pt x="1938" y="4434"/>
                    <a:pt x="1904" y="4456"/>
                  </a:cubicBezTo>
                  <a:lnTo>
                    <a:pt x="1802" y="4513"/>
                  </a:lnTo>
                  <a:cubicBezTo>
                    <a:pt x="1774" y="4535"/>
                    <a:pt x="1740" y="4547"/>
                    <a:pt x="1706" y="4564"/>
                  </a:cubicBezTo>
                  <a:cubicBezTo>
                    <a:pt x="1435" y="4699"/>
                    <a:pt x="1159" y="4795"/>
                    <a:pt x="871" y="4874"/>
                  </a:cubicBezTo>
                  <a:cubicBezTo>
                    <a:pt x="588" y="4953"/>
                    <a:pt x="295" y="4998"/>
                    <a:pt x="1" y="5066"/>
                  </a:cubicBezTo>
                  <a:cubicBezTo>
                    <a:pt x="306" y="5066"/>
                    <a:pt x="605" y="4998"/>
                    <a:pt x="893" y="4931"/>
                  </a:cubicBezTo>
                  <a:cubicBezTo>
                    <a:pt x="1181" y="4857"/>
                    <a:pt x="1464" y="4761"/>
                    <a:pt x="1740" y="4631"/>
                  </a:cubicBezTo>
                  <a:cubicBezTo>
                    <a:pt x="2017" y="4507"/>
                    <a:pt x="2271" y="4338"/>
                    <a:pt x="2503" y="4146"/>
                  </a:cubicBezTo>
                  <a:cubicBezTo>
                    <a:pt x="2729" y="3954"/>
                    <a:pt x="2932" y="3728"/>
                    <a:pt x="3101" y="3474"/>
                  </a:cubicBezTo>
                  <a:cubicBezTo>
                    <a:pt x="3265" y="3220"/>
                    <a:pt x="3395" y="2943"/>
                    <a:pt x="3497" y="2661"/>
                  </a:cubicBezTo>
                  <a:cubicBezTo>
                    <a:pt x="3598" y="2378"/>
                    <a:pt x="3666" y="2084"/>
                    <a:pt x="3711" y="1785"/>
                  </a:cubicBezTo>
                  <a:cubicBezTo>
                    <a:pt x="3751" y="1492"/>
                    <a:pt x="3762" y="1187"/>
                    <a:pt x="3751" y="893"/>
                  </a:cubicBezTo>
                  <a:cubicBezTo>
                    <a:pt x="3751" y="853"/>
                    <a:pt x="3745" y="814"/>
                    <a:pt x="3745" y="780"/>
                  </a:cubicBezTo>
                  <a:lnTo>
                    <a:pt x="3739" y="667"/>
                  </a:lnTo>
                  <a:cubicBezTo>
                    <a:pt x="3739" y="588"/>
                    <a:pt x="3722" y="515"/>
                    <a:pt x="3717" y="441"/>
                  </a:cubicBezTo>
                  <a:cubicBezTo>
                    <a:pt x="3711" y="368"/>
                    <a:pt x="3694" y="294"/>
                    <a:pt x="3683" y="221"/>
                  </a:cubicBezTo>
                  <a:cubicBezTo>
                    <a:pt x="3666" y="153"/>
                    <a:pt x="3655" y="74"/>
                    <a:pt x="3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7" name="Google Shape;387;p30"/>
            <p:cNvSpPr/>
            <p:nvPr/>
          </p:nvSpPr>
          <p:spPr>
            <a:xfrm>
              <a:off x="3733845" y="3839220"/>
              <a:ext cx="18173" cy="10114"/>
            </a:xfrm>
            <a:custGeom>
              <a:avLst/>
              <a:gdLst/>
              <a:ahLst/>
              <a:cxnLst/>
              <a:rect l="l" t="t" r="r" b="b"/>
              <a:pathLst>
                <a:path w="566" h="315" extrusionOk="0">
                  <a:moveTo>
                    <a:pt x="482" y="0"/>
                  </a:moveTo>
                  <a:cubicBezTo>
                    <a:pt x="448" y="0"/>
                    <a:pt x="413" y="6"/>
                    <a:pt x="379" y="9"/>
                  </a:cubicBezTo>
                  <a:cubicBezTo>
                    <a:pt x="322" y="15"/>
                    <a:pt x="266" y="38"/>
                    <a:pt x="221" y="66"/>
                  </a:cubicBezTo>
                  <a:cubicBezTo>
                    <a:pt x="170" y="94"/>
                    <a:pt x="119" y="128"/>
                    <a:pt x="80" y="173"/>
                  </a:cubicBezTo>
                  <a:cubicBezTo>
                    <a:pt x="51" y="201"/>
                    <a:pt x="23" y="235"/>
                    <a:pt x="1" y="269"/>
                  </a:cubicBezTo>
                  <a:lnTo>
                    <a:pt x="23" y="314"/>
                  </a:lnTo>
                  <a:lnTo>
                    <a:pt x="125" y="230"/>
                  </a:lnTo>
                  <a:cubicBezTo>
                    <a:pt x="170" y="201"/>
                    <a:pt x="221" y="173"/>
                    <a:pt x="260" y="145"/>
                  </a:cubicBezTo>
                  <a:cubicBezTo>
                    <a:pt x="306" y="122"/>
                    <a:pt x="351" y="100"/>
                    <a:pt x="402" y="77"/>
                  </a:cubicBezTo>
                  <a:cubicBezTo>
                    <a:pt x="452" y="60"/>
                    <a:pt x="509" y="43"/>
                    <a:pt x="565" y="21"/>
                  </a:cubicBezTo>
                  <a:cubicBezTo>
                    <a:pt x="565" y="15"/>
                    <a:pt x="565" y="15"/>
                    <a:pt x="548" y="9"/>
                  </a:cubicBezTo>
                  <a:cubicBezTo>
                    <a:pt x="526" y="3"/>
                    <a:pt x="504"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8" name="Google Shape;388;p30"/>
            <p:cNvSpPr/>
            <p:nvPr/>
          </p:nvSpPr>
          <p:spPr>
            <a:xfrm>
              <a:off x="4029784" y="3839444"/>
              <a:ext cx="18141" cy="10242"/>
            </a:xfrm>
            <a:custGeom>
              <a:avLst/>
              <a:gdLst/>
              <a:ahLst/>
              <a:cxnLst/>
              <a:rect l="l" t="t" r="r" b="b"/>
              <a:pathLst>
                <a:path w="565" h="319" extrusionOk="0">
                  <a:moveTo>
                    <a:pt x="91" y="0"/>
                  </a:moveTo>
                  <a:cubicBezTo>
                    <a:pt x="65" y="0"/>
                    <a:pt x="38" y="3"/>
                    <a:pt x="11" y="8"/>
                  </a:cubicBezTo>
                  <a:lnTo>
                    <a:pt x="0" y="14"/>
                  </a:lnTo>
                  <a:cubicBezTo>
                    <a:pt x="0" y="25"/>
                    <a:pt x="0" y="31"/>
                    <a:pt x="11" y="31"/>
                  </a:cubicBezTo>
                  <a:cubicBezTo>
                    <a:pt x="68" y="42"/>
                    <a:pt x="113" y="59"/>
                    <a:pt x="164" y="81"/>
                  </a:cubicBezTo>
                  <a:cubicBezTo>
                    <a:pt x="215" y="93"/>
                    <a:pt x="265" y="115"/>
                    <a:pt x="305" y="144"/>
                  </a:cubicBezTo>
                  <a:cubicBezTo>
                    <a:pt x="350" y="166"/>
                    <a:pt x="390" y="194"/>
                    <a:pt x="435" y="228"/>
                  </a:cubicBezTo>
                  <a:cubicBezTo>
                    <a:pt x="474" y="257"/>
                    <a:pt x="508" y="285"/>
                    <a:pt x="548" y="319"/>
                  </a:cubicBezTo>
                  <a:cubicBezTo>
                    <a:pt x="554" y="307"/>
                    <a:pt x="559" y="296"/>
                    <a:pt x="565" y="285"/>
                  </a:cubicBezTo>
                  <a:cubicBezTo>
                    <a:pt x="554" y="240"/>
                    <a:pt x="525" y="206"/>
                    <a:pt x="474" y="177"/>
                  </a:cubicBezTo>
                  <a:cubicBezTo>
                    <a:pt x="441" y="138"/>
                    <a:pt x="390" y="98"/>
                    <a:pt x="339" y="70"/>
                  </a:cubicBezTo>
                  <a:cubicBezTo>
                    <a:pt x="265" y="27"/>
                    <a:pt x="179"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9" name="Google Shape;389;p30"/>
            <p:cNvSpPr/>
            <p:nvPr/>
          </p:nvSpPr>
          <p:spPr>
            <a:xfrm>
              <a:off x="3672391" y="3652737"/>
              <a:ext cx="159767" cy="32493"/>
            </a:xfrm>
            <a:custGeom>
              <a:avLst/>
              <a:gdLst/>
              <a:ahLst/>
              <a:cxnLst/>
              <a:rect l="l" t="t" r="r" b="b"/>
              <a:pathLst>
                <a:path w="4976" h="1012" extrusionOk="0">
                  <a:moveTo>
                    <a:pt x="2485" y="1"/>
                  </a:moveTo>
                  <a:cubicBezTo>
                    <a:pt x="1672" y="1"/>
                    <a:pt x="955" y="80"/>
                    <a:pt x="503" y="198"/>
                  </a:cubicBezTo>
                  <a:cubicBezTo>
                    <a:pt x="192" y="283"/>
                    <a:pt x="0" y="390"/>
                    <a:pt x="0" y="503"/>
                  </a:cubicBezTo>
                  <a:lnTo>
                    <a:pt x="0" y="509"/>
                  </a:lnTo>
                  <a:lnTo>
                    <a:pt x="0" y="526"/>
                  </a:lnTo>
                  <a:cubicBezTo>
                    <a:pt x="28" y="633"/>
                    <a:pt x="203" y="729"/>
                    <a:pt x="486" y="803"/>
                  </a:cubicBezTo>
                  <a:cubicBezTo>
                    <a:pt x="943" y="932"/>
                    <a:pt x="1672" y="1012"/>
                    <a:pt x="2491" y="1012"/>
                  </a:cubicBezTo>
                  <a:cubicBezTo>
                    <a:pt x="3326" y="1012"/>
                    <a:pt x="4066" y="927"/>
                    <a:pt x="4518" y="797"/>
                  </a:cubicBezTo>
                  <a:cubicBezTo>
                    <a:pt x="4789" y="718"/>
                    <a:pt x="4959" y="628"/>
                    <a:pt x="4975" y="532"/>
                  </a:cubicBezTo>
                  <a:cubicBezTo>
                    <a:pt x="4975" y="515"/>
                    <a:pt x="4975" y="503"/>
                    <a:pt x="4970" y="481"/>
                  </a:cubicBezTo>
                  <a:cubicBezTo>
                    <a:pt x="4947" y="373"/>
                    <a:pt x="4772" y="283"/>
                    <a:pt x="4495" y="204"/>
                  </a:cubicBezTo>
                  <a:cubicBezTo>
                    <a:pt x="4044" y="85"/>
                    <a:pt x="3309" y="1"/>
                    <a:pt x="2485" y="1"/>
                  </a:cubicBezTo>
                  <a:close/>
                </a:path>
              </a:pathLst>
            </a:custGeom>
            <a:solidFill>
              <a:srgbClr val="7743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0" name="Google Shape;390;p30"/>
            <p:cNvSpPr/>
            <p:nvPr/>
          </p:nvSpPr>
          <p:spPr>
            <a:xfrm>
              <a:off x="3680867" y="3650650"/>
              <a:ext cx="70251" cy="75645"/>
            </a:xfrm>
            <a:custGeom>
              <a:avLst/>
              <a:gdLst/>
              <a:ahLst/>
              <a:cxnLst/>
              <a:rect l="l" t="t" r="r" b="b"/>
              <a:pathLst>
                <a:path w="2188" h="2356" extrusionOk="0">
                  <a:moveTo>
                    <a:pt x="970" y="1"/>
                  </a:moveTo>
                  <a:cubicBezTo>
                    <a:pt x="908" y="1"/>
                    <a:pt x="844" y="10"/>
                    <a:pt x="781" y="32"/>
                  </a:cubicBezTo>
                  <a:cubicBezTo>
                    <a:pt x="583" y="100"/>
                    <a:pt x="442" y="235"/>
                    <a:pt x="352" y="410"/>
                  </a:cubicBezTo>
                  <a:cubicBezTo>
                    <a:pt x="1" y="1092"/>
                    <a:pt x="451" y="2356"/>
                    <a:pt x="1263" y="2356"/>
                  </a:cubicBezTo>
                  <a:cubicBezTo>
                    <a:pt x="1366" y="2356"/>
                    <a:pt x="1475" y="2335"/>
                    <a:pt x="1588" y="2291"/>
                  </a:cubicBezTo>
                  <a:cubicBezTo>
                    <a:pt x="2080" y="2093"/>
                    <a:pt x="2187" y="1590"/>
                    <a:pt x="2080" y="1133"/>
                  </a:cubicBezTo>
                  <a:cubicBezTo>
                    <a:pt x="2029" y="935"/>
                    <a:pt x="1944" y="738"/>
                    <a:pt x="1843" y="580"/>
                  </a:cubicBezTo>
                  <a:cubicBezTo>
                    <a:pt x="1843" y="574"/>
                    <a:pt x="1831" y="568"/>
                    <a:pt x="1826" y="557"/>
                  </a:cubicBezTo>
                  <a:cubicBezTo>
                    <a:pt x="1639" y="303"/>
                    <a:pt x="1318" y="1"/>
                    <a:pt x="970" y="1"/>
                  </a:cubicBezTo>
                  <a:close/>
                </a:path>
              </a:pathLst>
            </a:custGeom>
            <a:solidFill>
              <a:srgbClr val="F4A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1" name="Google Shape;391;p30"/>
            <p:cNvSpPr/>
            <p:nvPr/>
          </p:nvSpPr>
          <p:spPr>
            <a:xfrm>
              <a:off x="3692137" y="3650296"/>
              <a:ext cx="47904" cy="30149"/>
            </a:xfrm>
            <a:custGeom>
              <a:avLst/>
              <a:gdLst/>
              <a:ahLst/>
              <a:cxnLst/>
              <a:rect l="l" t="t" r="r" b="b"/>
              <a:pathLst>
                <a:path w="1492" h="939" extrusionOk="0">
                  <a:moveTo>
                    <a:pt x="619" y="0"/>
                  </a:moveTo>
                  <a:cubicBezTo>
                    <a:pt x="557" y="0"/>
                    <a:pt x="493" y="10"/>
                    <a:pt x="430" y="31"/>
                  </a:cubicBezTo>
                  <a:cubicBezTo>
                    <a:pt x="232" y="105"/>
                    <a:pt x="91" y="240"/>
                    <a:pt x="1" y="416"/>
                  </a:cubicBezTo>
                  <a:cubicBezTo>
                    <a:pt x="178" y="718"/>
                    <a:pt x="452" y="938"/>
                    <a:pt x="788" y="938"/>
                  </a:cubicBezTo>
                  <a:cubicBezTo>
                    <a:pt x="891" y="938"/>
                    <a:pt x="1000" y="918"/>
                    <a:pt x="1113" y="873"/>
                  </a:cubicBezTo>
                  <a:cubicBezTo>
                    <a:pt x="1283" y="805"/>
                    <a:pt x="1407" y="704"/>
                    <a:pt x="1492" y="585"/>
                  </a:cubicBezTo>
                  <a:cubicBezTo>
                    <a:pt x="1480" y="579"/>
                    <a:pt x="1475" y="568"/>
                    <a:pt x="1475" y="562"/>
                  </a:cubicBezTo>
                  <a:cubicBezTo>
                    <a:pt x="1288" y="304"/>
                    <a:pt x="967" y="0"/>
                    <a:pt x="619" y="0"/>
                  </a:cubicBezTo>
                  <a:close/>
                </a:path>
              </a:pathLst>
            </a:custGeom>
            <a:solidFill>
              <a:srgbClr val="FEB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2" name="Google Shape;392;p30"/>
            <p:cNvSpPr/>
            <p:nvPr/>
          </p:nvSpPr>
          <p:spPr>
            <a:xfrm>
              <a:off x="3708833" y="3654567"/>
              <a:ext cx="13999" cy="8701"/>
            </a:xfrm>
            <a:custGeom>
              <a:avLst/>
              <a:gdLst/>
              <a:ahLst/>
              <a:cxnLst/>
              <a:rect l="l" t="t" r="r" b="b"/>
              <a:pathLst>
                <a:path w="436" h="271" extrusionOk="0">
                  <a:moveTo>
                    <a:pt x="177" y="1"/>
                  </a:moveTo>
                  <a:cubicBezTo>
                    <a:pt x="103" y="1"/>
                    <a:pt x="40" y="30"/>
                    <a:pt x="23" y="85"/>
                  </a:cubicBezTo>
                  <a:cubicBezTo>
                    <a:pt x="0" y="147"/>
                    <a:pt x="74" y="232"/>
                    <a:pt x="187" y="260"/>
                  </a:cubicBezTo>
                  <a:cubicBezTo>
                    <a:pt x="215" y="267"/>
                    <a:pt x="242" y="271"/>
                    <a:pt x="268" y="271"/>
                  </a:cubicBezTo>
                  <a:cubicBezTo>
                    <a:pt x="341" y="271"/>
                    <a:pt x="401" y="242"/>
                    <a:pt x="418" y="192"/>
                  </a:cubicBezTo>
                  <a:cubicBezTo>
                    <a:pt x="435" y="119"/>
                    <a:pt x="362" y="40"/>
                    <a:pt x="254" y="11"/>
                  </a:cubicBezTo>
                  <a:cubicBezTo>
                    <a:pt x="228" y="4"/>
                    <a:pt x="202" y="1"/>
                    <a:pt x="177" y="1"/>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3" name="Google Shape;393;p30"/>
            <p:cNvSpPr/>
            <p:nvPr/>
          </p:nvSpPr>
          <p:spPr>
            <a:xfrm>
              <a:off x="3723699" y="3661823"/>
              <a:ext cx="6357" cy="6197"/>
            </a:xfrm>
            <a:custGeom>
              <a:avLst/>
              <a:gdLst/>
              <a:ahLst/>
              <a:cxnLst/>
              <a:rect l="l" t="t" r="r" b="b"/>
              <a:pathLst>
                <a:path w="198" h="193" extrusionOk="0">
                  <a:moveTo>
                    <a:pt x="96" y="0"/>
                  </a:moveTo>
                  <a:cubicBezTo>
                    <a:pt x="46" y="0"/>
                    <a:pt x="0" y="40"/>
                    <a:pt x="0" y="90"/>
                  </a:cubicBezTo>
                  <a:cubicBezTo>
                    <a:pt x="0" y="141"/>
                    <a:pt x="40" y="192"/>
                    <a:pt x="91" y="192"/>
                  </a:cubicBezTo>
                  <a:cubicBezTo>
                    <a:pt x="142" y="192"/>
                    <a:pt x="187" y="147"/>
                    <a:pt x="187" y="96"/>
                  </a:cubicBezTo>
                  <a:cubicBezTo>
                    <a:pt x="198" y="51"/>
                    <a:pt x="153" y="0"/>
                    <a:pt x="96" y="0"/>
                  </a:cubicBezTo>
                  <a:close/>
                </a:path>
              </a:pathLst>
            </a:custGeom>
            <a:solidFill>
              <a:srgbClr val="FFD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4" name="Google Shape;394;p30"/>
            <p:cNvSpPr/>
            <p:nvPr/>
          </p:nvSpPr>
          <p:spPr>
            <a:xfrm>
              <a:off x="3747459" y="3659351"/>
              <a:ext cx="69834" cy="74650"/>
            </a:xfrm>
            <a:custGeom>
              <a:avLst/>
              <a:gdLst/>
              <a:ahLst/>
              <a:cxnLst/>
              <a:rect l="l" t="t" r="r" b="b"/>
              <a:pathLst>
                <a:path w="2175" h="2325" extrusionOk="0">
                  <a:moveTo>
                    <a:pt x="1428" y="1"/>
                  </a:moveTo>
                  <a:cubicBezTo>
                    <a:pt x="1129" y="1"/>
                    <a:pt x="837" y="184"/>
                    <a:pt x="621" y="450"/>
                  </a:cubicBezTo>
                  <a:cubicBezTo>
                    <a:pt x="153" y="1014"/>
                    <a:pt x="0" y="1941"/>
                    <a:pt x="746" y="2257"/>
                  </a:cubicBezTo>
                  <a:cubicBezTo>
                    <a:pt x="859" y="2303"/>
                    <a:pt x="969" y="2325"/>
                    <a:pt x="1074" y="2325"/>
                  </a:cubicBezTo>
                  <a:cubicBezTo>
                    <a:pt x="1427" y="2325"/>
                    <a:pt x="1723" y="2085"/>
                    <a:pt x="1915" y="1771"/>
                  </a:cubicBezTo>
                  <a:cubicBezTo>
                    <a:pt x="2028" y="1585"/>
                    <a:pt x="2101" y="1382"/>
                    <a:pt x="2129" y="1184"/>
                  </a:cubicBezTo>
                  <a:cubicBezTo>
                    <a:pt x="2174" y="902"/>
                    <a:pt x="2157" y="512"/>
                    <a:pt x="1977" y="258"/>
                  </a:cubicBezTo>
                  <a:cubicBezTo>
                    <a:pt x="1920" y="184"/>
                    <a:pt x="1841" y="117"/>
                    <a:pt x="1751" y="77"/>
                  </a:cubicBezTo>
                  <a:cubicBezTo>
                    <a:pt x="1645" y="25"/>
                    <a:pt x="1536" y="1"/>
                    <a:pt x="1428" y="1"/>
                  </a:cubicBezTo>
                  <a:close/>
                </a:path>
              </a:pathLst>
            </a:custGeom>
            <a:solidFill>
              <a:srgbClr val="D13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5" name="Google Shape;395;p30"/>
            <p:cNvSpPr/>
            <p:nvPr/>
          </p:nvSpPr>
          <p:spPr>
            <a:xfrm>
              <a:off x="3767591" y="3659351"/>
              <a:ext cx="43345" cy="22283"/>
            </a:xfrm>
            <a:custGeom>
              <a:avLst/>
              <a:gdLst/>
              <a:ahLst/>
              <a:cxnLst/>
              <a:rect l="l" t="t" r="r" b="b"/>
              <a:pathLst>
                <a:path w="1350" h="694" extrusionOk="0">
                  <a:moveTo>
                    <a:pt x="808" y="1"/>
                  </a:moveTo>
                  <a:cubicBezTo>
                    <a:pt x="510" y="1"/>
                    <a:pt x="220" y="184"/>
                    <a:pt x="0" y="450"/>
                  </a:cubicBezTo>
                  <a:cubicBezTo>
                    <a:pt x="73" y="523"/>
                    <a:pt x="164" y="585"/>
                    <a:pt x="271" y="625"/>
                  </a:cubicBezTo>
                  <a:cubicBezTo>
                    <a:pt x="382" y="672"/>
                    <a:pt x="490" y="694"/>
                    <a:pt x="593" y="694"/>
                  </a:cubicBezTo>
                  <a:cubicBezTo>
                    <a:pt x="896" y="694"/>
                    <a:pt x="1160" y="510"/>
                    <a:pt x="1350" y="258"/>
                  </a:cubicBezTo>
                  <a:cubicBezTo>
                    <a:pt x="1293" y="184"/>
                    <a:pt x="1220" y="117"/>
                    <a:pt x="1129" y="77"/>
                  </a:cubicBezTo>
                  <a:cubicBezTo>
                    <a:pt x="1023" y="25"/>
                    <a:pt x="915" y="1"/>
                    <a:pt x="808" y="1"/>
                  </a:cubicBezTo>
                  <a:close/>
                </a:path>
              </a:pathLst>
            </a:custGeom>
            <a:solidFill>
              <a:srgbClr val="E14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6" name="Google Shape;396;p30"/>
            <p:cNvSpPr/>
            <p:nvPr/>
          </p:nvSpPr>
          <p:spPr>
            <a:xfrm>
              <a:off x="3781365" y="3663011"/>
              <a:ext cx="12522" cy="8444"/>
            </a:xfrm>
            <a:custGeom>
              <a:avLst/>
              <a:gdLst/>
              <a:ahLst/>
              <a:cxnLst/>
              <a:rect l="l" t="t" r="r" b="b"/>
              <a:pathLst>
                <a:path w="390" h="263" extrusionOk="0">
                  <a:moveTo>
                    <a:pt x="243" y="1"/>
                  </a:moveTo>
                  <a:cubicBezTo>
                    <a:pt x="216" y="1"/>
                    <a:pt x="187" y="5"/>
                    <a:pt x="158" y="14"/>
                  </a:cubicBezTo>
                  <a:cubicBezTo>
                    <a:pt x="62" y="48"/>
                    <a:pt x="0" y="116"/>
                    <a:pt x="23" y="189"/>
                  </a:cubicBezTo>
                  <a:cubicBezTo>
                    <a:pt x="39" y="238"/>
                    <a:pt x="90" y="263"/>
                    <a:pt x="153" y="263"/>
                  </a:cubicBezTo>
                  <a:cubicBezTo>
                    <a:pt x="178" y="263"/>
                    <a:pt x="205" y="259"/>
                    <a:pt x="232" y="251"/>
                  </a:cubicBezTo>
                  <a:cubicBezTo>
                    <a:pt x="328" y="217"/>
                    <a:pt x="390" y="138"/>
                    <a:pt x="367" y="76"/>
                  </a:cubicBezTo>
                  <a:cubicBezTo>
                    <a:pt x="355" y="25"/>
                    <a:pt x="305" y="1"/>
                    <a:pt x="243" y="1"/>
                  </a:cubicBezTo>
                  <a:close/>
                </a:path>
              </a:pathLst>
            </a:custGeom>
            <a:solidFill>
              <a:srgbClr val="EF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7" name="Google Shape;397;p30"/>
            <p:cNvSpPr/>
            <p:nvPr/>
          </p:nvSpPr>
          <p:spPr>
            <a:xfrm>
              <a:off x="3720777" y="3651067"/>
              <a:ext cx="62770" cy="77154"/>
            </a:xfrm>
            <a:custGeom>
              <a:avLst/>
              <a:gdLst/>
              <a:ahLst/>
              <a:cxnLst/>
              <a:rect l="l" t="t" r="r" b="b"/>
              <a:pathLst>
                <a:path w="1955" h="2403" extrusionOk="0">
                  <a:moveTo>
                    <a:pt x="1100" y="1"/>
                  </a:moveTo>
                  <a:cubicBezTo>
                    <a:pt x="676" y="1"/>
                    <a:pt x="380" y="337"/>
                    <a:pt x="238" y="764"/>
                  </a:cubicBezTo>
                  <a:cubicBezTo>
                    <a:pt x="1" y="1453"/>
                    <a:pt x="210" y="2391"/>
                    <a:pt x="1023" y="2402"/>
                  </a:cubicBezTo>
                  <a:cubicBezTo>
                    <a:pt x="1033" y="2402"/>
                    <a:pt x="1043" y="2402"/>
                    <a:pt x="1053" y="2402"/>
                  </a:cubicBezTo>
                  <a:cubicBezTo>
                    <a:pt x="1560" y="2402"/>
                    <a:pt x="1843" y="1986"/>
                    <a:pt x="1915" y="1521"/>
                  </a:cubicBezTo>
                  <a:cubicBezTo>
                    <a:pt x="1955" y="1306"/>
                    <a:pt x="1944" y="1092"/>
                    <a:pt x="1904" y="894"/>
                  </a:cubicBezTo>
                  <a:cubicBezTo>
                    <a:pt x="1876" y="787"/>
                    <a:pt x="1836" y="657"/>
                    <a:pt x="1786" y="544"/>
                  </a:cubicBezTo>
                  <a:cubicBezTo>
                    <a:pt x="1656" y="273"/>
                    <a:pt x="1447" y="24"/>
                    <a:pt x="1142" y="2"/>
                  </a:cubicBezTo>
                  <a:cubicBezTo>
                    <a:pt x="1128" y="1"/>
                    <a:pt x="1114" y="1"/>
                    <a:pt x="1100" y="1"/>
                  </a:cubicBezTo>
                  <a:close/>
                </a:path>
              </a:pathLst>
            </a:custGeom>
            <a:solidFill>
              <a:srgbClr val="1EBA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8" name="Google Shape;398;p30"/>
            <p:cNvSpPr/>
            <p:nvPr/>
          </p:nvSpPr>
          <p:spPr>
            <a:xfrm>
              <a:off x="3728226" y="3651067"/>
              <a:ext cx="49542" cy="37791"/>
            </a:xfrm>
            <a:custGeom>
              <a:avLst/>
              <a:gdLst/>
              <a:ahLst/>
              <a:cxnLst/>
              <a:rect l="l" t="t" r="r" b="b"/>
              <a:pathLst>
                <a:path w="1543" h="1177" extrusionOk="0">
                  <a:moveTo>
                    <a:pt x="863" y="1"/>
                  </a:moveTo>
                  <a:cubicBezTo>
                    <a:pt x="439" y="1"/>
                    <a:pt x="143" y="343"/>
                    <a:pt x="1" y="764"/>
                  </a:cubicBezTo>
                  <a:cubicBezTo>
                    <a:pt x="142" y="1007"/>
                    <a:pt x="373" y="1165"/>
                    <a:pt x="712" y="1176"/>
                  </a:cubicBezTo>
                  <a:cubicBezTo>
                    <a:pt x="716" y="1177"/>
                    <a:pt x="721" y="1177"/>
                    <a:pt x="725" y="1177"/>
                  </a:cubicBezTo>
                  <a:cubicBezTo>
                    <a:pt x="1147" y="1177"/>
                    <a:pt x="1419" y="902"/>
                    <a:pt x="1542" y="544"/>
                  </a:cubicBezTo>
                  <a:cubicBezTo>
                    <a:pt x="1418" y="279"/>
                    <a:pt x="1215" y="24"/>
                    <a:pt x="904" y="2"/>
                  </a:cubicBezTo>
                  <a:cubicBezTo>
                    <a:pt x="890" y="1"/>
                    <a:pt x="877" y="1"/>
                    <a:pt x="863" y="1"/>
                  </a:cubicBezTo>
                  <a:close/>
                </a:path>
              </a:pathLst>
            </a:custGeom>
            <a:solidFill>
              <a:srgbClr val="2FCE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9" name="Google Shape;399;p30"/>
            <p:cNvSpPr/>
            <p:nvPr/>
          </p:nvSpPr>
          <p:spPr>
            <a:xfrm>
              <a:off x="3742386" y="3655498"/>
              <a:ext cx="15797" cy="12458"/>
            </a:xfrm>
            <a:custGeom>
              <a:avLst/>
              <a:gdLst/>
              <a:ahLst/>
              <a:cxnLst/>
              <a:rect l="l" t="t" r="r" b="b"/>
              <a:pathLst>
                <a:path w="492" h="388" extrusionOk="0">
                  <a:moveTo>
                    <a:pt x="316" y="1"/>
                  </a:moveTo>
                  <a:cubicBezTo>
                    <a:pt x="263" y="1"/>
                    <a:pt x="203" y="19"/>
                    <a:pt x="152" y="56"/>
                  </a:cubicBezTo>
                  <a:cubicBezTo>
                    <a:pt x="45" y="135"/>
                    <a:pt x="0" y="254"/>
                    <a:pt x="51" y="333"/>
                  </a:cubicBezTo>
                  <a:cubicBezTo>
                    <a:pt x="76" y="369"/>
                    <a:pt x="123" y="388"/>
                    <a:pt x="176" y="388"/>
                  </a:cubicBezTo>
                  <a:cubicBezTo>
                    <a:pt x="229" y="388"/>
                    <a:pt x="288" y="369"/>
                    <a:pt x="339" y="333"/>
                  </a:cubicBezTo>
                  <a:cubicBezTo>
                    <a:pt x="446" y="254"/>
                    <a:pt x="491" y="135"/>
                    <a:pt x="441" y="56"/>
                  </a:cubicBezTo>
                  <a:cubicBezTo>
                    <a:pt x="415" y="19"/>
                    <a:pt x="369" y="1"/>
                    <a:pt x="316"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0" name="Google Shape;400;p30"/>
            <p:cNvSpPr/>
            <p:nvPr/>
          </p:nvSpPr>
          <p:spPr>
            <a:xfrm>
              <a:off x="3735836" y="3667635"/>
              <a:ext cx="8380" cy="7417"/>
            </a:xfrm>
            <a:custGeom>
              <a:avLst/>
              <a:gdLst/>
              <a:ahLst/>
              <a:cxnLst/>
              <a:rect l="l" t="t" r="r" b="b"/>
              <a:pathLst>
                <a:path w="261" h="231" extrusionOk="0">
                  <a:moveTo>
                    <a:pt x="143" y="1"/>
                  </a:moveTo>
                  <a:cubicBezTo>
                    <a:pt x="97" y="1"/>
                    <a:pt x="50" y="31"/>
                    <a:pt x="29" y="73"/>
                  </a:cubicBezTo>
                  <a:cubicBezTo>
                    <a:pt x="1" y="130"/>
                    <a:pt x="23" y="197"/>
                    <a:pt x="80" y="220"/>
                  </a:cubicBezTo>
                  <a:cubicBezTo>
                    <a:pt x="94" y="227"/>
                    <a:pt x="108" y="230"/>
                    <a:pt x="123" y="230"/>
                  </a:cubicBezTo>
                  <a:cubicBezTo>
                    <a:pt x="167" y="230"/>
                    <a:pt x="211" y="200"/>
                    <a:pt x="232" y="158"/>
                  </a:cubicBezTo>
                  <a:cubicBezTo>
                    <a:pt x="260" y="101"/>
                    <a:pt x="244" y="28"/>
                    <a:pt x="187" y="11"/>
                  </a:cubicBezTo>
                  <a:cubicBezTo>
                    <a:pt x="173" y="4"/>
                    <a:pt x="158" y="1"/>
                    <a:pt x="143" y="1"/>
                  </a:cubicBezTo>
                  <a:close/>
                </a:path>
              </a:pathLst>
            </a:custGeom>
            <a:solidFill>
              <a:srgbClr val="91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1" name="Google Shape;401;p30"/>
            <p:cNvSpPr/>
            <p:nvPr/>
          </p:nvSpPr>
          <p:spPr>
            <a:xfrm>
              <a:off x="3672006" y="3578567"/>
              <a:ext cx="160152" cy="100850"/>
            </a:xfrm>
            <a:custGeom>
              <a:avLst/>
              <a:gdLst/>
              <a:ahLst/>
              <a:cxnLst/>
              <a:rect l="l" t="t" r="r" b="b"/>
              <a:pathLst>
                <a:path w="4988" h="3141" extrusionOk="0">
                  <a:moveTo>
                    <a:pt x="2446" y="1"/>
                  </a:moveTo>
                  <a:cubicBezTo>
                    <a:pt x="2277" y="1"/>
                    <a:pt x="2102" y="29"/>
                    <a:pt x="1932" y="74"/>
                  </a:cubicBezTo>
                  <a:cubicBezTo>
                    <a:pt x="1763" y="114"/>
                    <a:pt x="1610" y="176"/>
                    <a:pt x="1452" y="255"/>
                  </a:cubicBezTo>
                  <a:cubicBezTo>
                    <a:pt x="1300" y="340"/>
                    <a:pt x="1159" y="430"/>
                    <a:pt x="1023" y="543"/>
                  </a:cubicBezTo>
                  <a:cubicBezTo>
                    <a:pt x="887" y="656"/>
                    <a:pt x="769" y="786"/>
                    <a:pt x="656" y="916"/>
                  </a:cubicBezTo>
                  <a:cubicBezTo>
                    <a:pt x="543" y="1057"/>
                    <a:pt x="441" y="1209"/>
                    <a:pt x="357" y="1368"/>
                  </a:cubicBezTo>
                  <a:cubicBezTo>
                    <a:pt x="272" y="1531"/>
                    <a:pt x="204" y="1706"/>
                    <a:pt x="148" y="1887"/>
                  </a:cubicBezTo>
                  <a:cubicBezTo>
                    <a:pt x="91" y="2068"/>
                    <a:pt x="46" y="2260"/>
                    <a:pt x="29" y="2452"/>
                  </a:cubicBezTo>
                  <a:cubicBezTo>
                    <a:pt x="12" y="2548"/>
                    <a:pt x="6" y="2819"/>
                    <a:pt x="6" y="2819"/>
                  </a:cubicBezTo>
                  <a:cubicBezTo>
                    <a:pt x="1" y="2847"/>
                    <a:pt x="18" y="2971"/>
                    <a:pt x="86" y="3050"/>
                  </a:cubicBezTo>
                  <a:cubicBezTo>
                    <a:pt x="131" y="3107"/>
                    <a:pt x="187" y="3141"/>
                    <a:pt x="266" y="3141"/>
                  </a:cubicBezTo>
                  <a:cubicBezTo>
                    <a:pt x="311" y="3141"/>
                    <a:pt x="345" y="3141"/>
                    <a:pt x="379" y="3135"/>
                  </a:cubicBezTo>
                  <a:cubicBezTo>
                    <a:pt x="413" y="3130"/>
                    <a:pt x="458" y="3113"/>
                    <a:pt x="492" y="3113"/>
                  </a:cubicBezTo>
                  <a:cubicBezTo>
                    <a:pt x="487" y="2909"/>
                    <a:pt x="492" y="2706"/>
                    <a:pt x="515" y="2514"/>
                  </a:cubicBezTo>
                  <a:cubicBezTo>
                    <a:pt x="667" y="1311"/>
                    <a:pt x="1497" y="424"/>
                    <a:pt x="2531" y="424"/>
                  </a:cubicBezTo>
                  <a:cubicBezTo>
                    <a:pt x="3564" y="424"/>
                    <a:pt x="4383" y="1266"/>
                    <a:pt x="4519" y="2520"/>
                  </a:cubicBezTo>
                  <a:cubicBezTo>
                    <a:pt x="4536" y="2706"/>
                    <a:pt x="4547" y="2904"/>
                    <a:pt x="4530" y="3107"/>
                  </a:cubicBezTo>
                  <a:cubicBezTo>
                    <a:pt x="4583" y="3117"/>
                    <a:pt x="4632" y="3122"/>
                    <a:pt x="4677" y="3122"/>
                  </a:cubicBezTo>
                  <a:cubicBezTo>
                    <a:pt x="4840" y="3122"/>
                    <a:pt x="4952" y="3050"/>
                    <a:pt x="4987" y="2842"/>
                  </a:cubicBezTo>
                  <a:cubicBezTo>
                    <a:pt x="4987" y="2825"/>
                    <a:pt x="4987" y="2813"/>
                    <a:pt x="4982" y="2796"/>
                  </a:cubicBezTo>
                  <a:cubicBezTo>
                    <a:pt x="4959" y="1266"/>
                    <a:pt x="3852" y="1"/>
                    <a:pt x="2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2" name="Google Shape;402;p30"/>
            <p:cNvSpPr/>
            <p:nvPr/>
          </p:nvSpPr>
          <p:spPr>
            <a:xfrm>
              <a:off x="3673097" y="3659094"/>
              <a:ext cx="14737" cy="12522"/>
            </a:xfrm>
            <a:custGeom>
              <a:avLst/>
              <a:gdLst/>
              <a:ahLst/>
              <a:cxnLst/>
              <a:rect l="l" t="t" r="r" b="b"/>
              <a:pathLst>
                <a:path w="459" h="390" extrusionOk="0">
                  <a:moveTo>
                    <a:pt x="1" y="0"/>
                  </a:moveTo>
                  <a:lnTo>
                    <a:pt x="1" y="0"/>
                  </a:lnTo>
                  <a:cubicBezTo>
                    <a:pt x="12" y="57"/>
                    <a:pt x="52" y="96"/>
                    <a:pt x="80" y="142"/>
                  </a:cubicBezTo>
                  <a:cubicBezTo>
                    <a:pt x="108" y="175"/>
                    <a:pt x="148" y="209"/>
                    <a:pt x="181" y="249"/>
                  </a:cubicBezTo>
                  <a:cubicBezTo>
                    <a:pt x="227" y="283"/>
                    <a:pt x="266" y="311"/>
                    <a:pt x="311" y="334"/>
                  </a:cubicBezTo>
                  <a:cubicBezTo>
                    <a:pt x="351" y="356"/>
                    <a:pt x="402" y="379"/>
                    <a:pt x="458" y="390"/>
                  </a:cubicBezTo>
                  <a:cubicBezTo>
                    <a:pt x="447" y="334"/>
                    <a:pt x="419" y="288"/>
                    <a:pt x="379" y="249"/>
                  </a:cubicBezTo>
                  <a:lnTo>
                    <a:pt x="277" y="142"/>
                  </a:lnTo>
                  <a:cubicBezTo>
                    <a:pt x="232" y="108"/>
                    <a:pt x="193" y="74"/>
                    <a:pt x="148" y="57"/>
                  </a:cubicBezTo>
                  <a:cubicBezTo>
                    <a:pt x="108" y="29"/>
                    <a:pt x="57"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3" name="Google Shape;403;p30"/>
            <p:cNvSpPr/>
            <p:nvPr/>
          </p:nvSpPr>
          <p:spPr>
            <a:xfrm>
              <a:off x="3680000" y="3630454"/>
              <a:ext cx="12907" cy="10724"/>
            </a:xfrm>
            <a:custGeom>
              <a:avLst/>
              <a:gdLst/>
              <a:ahLst/>
              <a:cxnLst/>
              <a:rect l="l" t="t" r="r" b="b"/>
              <a:pathLst>
                <a:path w="402" h="334" extrusionOk="0">
                  <a:moveTo>
                    <a:pt x="0" y="0"/>
                  </a:moveTo>
                  <a:lnTo>
                    <a:pt x="0" y="0"/>
                  </a:lnTo>
                  <a:cubicBezTo>
                    <a:pt x="17" y="51"/>
                    <a:pt x="40" y="96"/>
                    <a:pt x="68" y="130"/>
                  </a:cubicBezTo>
                  <a:cubicBezTo>
                    <a:pt x="96" y="164"/>
                    <a:pt x="125" y="192"/>
                    <a:pt x="158" y="220"/>
                  </a:cubicBezTo>
                  <a:cubicBezTo>
                    <a:pt x="187" y="249"/>
                    <a:pt x="221" y="271"/>
                    <a:pt x="266" y="294"/>
                  </a:cubicBezTo>
                  <a:cubicBezTo>
                    <a:pt x="305" y="311"/>
                    <a:pt x="350" y="328"/>
                    <a:pt x="401" y="333"/>
                  </a:cubicBezTo>
                  <a:cubicBezTo>
                    <a:pt x="384" y="282"/>
                    <a:pt x="362" y="243"/>
                    <a:pt x="334" y="209"/>
                  </a:cubicBezTo>
                  <a:cubicBezTo>
                    <a:pt x="305" y="169"/>
                    <a:pt x="277" y="141"/>
                    <a:pt x="243" y="113"/>
                  </a:cubicBezTo>
                  <a:cubicBezTo>
                    <a:pt x="215" y="85"/>
                    <a:pt x="181" y="68"/>
                    <a:pt x="136" y="45"/>
                  </a:cubicBezTo>
                  <a:cubicBezTo>
                    <a:pt x="96" y="23"/>
                    <a:pt x="51"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4" name="Google Shape;404;p30"/>
            <p:cNvSpPr/>
            <p:nvPr/>
          </p:nvSpPr>
          <p:spPr>
            <a:xfrm>
              <a:off x="3691977" y="3609937"/>
              <a:ext cx="11816" cy="9664"/>
            </a:xfrm>
            <a:custGeom>
              <a:avLst/>
              <a:gdLst/>
              <a:ahLst/>
              <a:cxnLst/>
              <a:rect l="l" t="t" r="r" b="b"/>
              <a:pathLst>
                <a:path w="368" h="301" extrusionOk="0">
                  <a:moveTo>
                    <a:pt x="0" y="1"/>
                  </a:moveTo>
                  <a:cubicBezTo>
                    <a:pt x="11" y="46"/>
                    <a:pt x="34" y="86"/>
                    <a:pt x="51" y="119"/>
                  </a:cubicBezTo>
                  <a:lnTo>
                    <a:pt x="141" y="204"/>
                  </a:lnTo>
                  <a:cubicBezTo>
                    <a:pt x="169" y="232"/>
                    <a:pt x="203" y="255"/>
                    <a:pt x="237" y="266"/>
                  </a:cubicBezTo>
                  <a:cubicBezTo>
                    <a:pt x="271" y="289"/>
                    <a:pt x="316" y="300"/>
                    <a:pt x="367" y="300"/>
                  </a:cubicBezTo>
                  <a:cubicBezTo>
                    <a:pt x="356" y="255"/>
                    <a:pt x="339" y="216"/>
                    <a:pt x="299" y="182"/>
                  </a:cubicBezTo>
                  <a:cubicBezTo>
                    <a:pt x="282" y="153"/>
                    <a:pt x="254" y="125"/>
                    <a:pt x="226" y="97"/>
                  </a:cubicBezTo>
                  <a:cubicBezTo>
                    <a:pt x="192" y="69"/>
                    <a:pt x="158" y="46"/>
                    <a:pt x="124" y="35"/>
                  </a:cubicBezTo>
                  <a:cubicBezTo>
                    <a:pt x="90" y="12"/>
                    <a:pt x="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5" name="Google Shape;405;p30"/>
            <p:cNvSpPr/>
            <p:nvPr/>
          </p:nvSpPr>
          <p:spPr>
            <a:xfrm>
              <a:off x="3719333" y="3586562"/>
              <a:ext cx="6743" cy="12907"/>
            </a:xfrm>
            <a:custGeom>
              <a:avLst/>
              <a:gdLst/>
              <a:ahLst/>
              <a:cxnLst/>
              <a:rect l="l" t="t" r="r" b="b"/>
              <a:pathLst>
                <a:path w="210" h="402" extrusionOk="0">
                  <a:moveTo>
                    <a:pt x="6" y="0"/>
                  </a:moveTo>
                  <a:cubicBezTo>
                    <a:pt x="1" y="51"/>
                    <a:pt x="1" y="91"/>
                    <a:pt x="6" y="125"/>
                  </a:cubicBezTo>
                  <a:cubicBezTo>
                    <a:pt x="12" y="164"/>
                    <a:pt x="29" y="198"/>
                    <a:pt x="40" y="232"/>
                  </a:cubicBezTo>
                  <a:cubicBezTo>
                    <a:pt x="57" y="266"/>
                    <a:pt x="80" y="294"/>
                    <a:pt x="108" y="322"/>
                  </a:cubicBezTo>
                  <a:cubicBezTo>
                    <a:pt x="136" y="351"/>
                    <a:pt x="165" y="379"/>
                    <a:pt x="204" y="401"/>
                  </a:cubicBezTo>
                  <a:cubicBezTo>
                    <a:pt x="210" y="351"/>
                    <a:pt x="210" y="317"/>
                    <a:pt x="204" y="277"/>
                  </a:cubicBezTo>
                  <a:cubicBezTo>
                    <a:pt x="198" y="238"/>
                    <a:pt x="182" y="204"/>
                    <a:pt x="170" y="170"/>
                  </a:cubicBezTo>
                  <a:cubicBezTo>
                    <a:pt x="153" y="136"/>
                    <a:pt x="136" y="108"/>
                    <a:pt x="108" y="79"/>
                  </a:cubicBezTo>
                  <a:cubicBezTo>
                    <a:pt x="80" y="51"/>
                    <a:pt x="46" y="23"/>
                    <a:pt x="6"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6" name="Google Shape;406;p30"/>
            <p:cNvSpPr/>
            <p:nvPr/>
          </p:nvSpPr>
          <p:spPr>
            <a:xfrm>
              <a:off x="3749450" y="3578407"/>
              <a:ext cx="5105" cy="13999"/>
            </a:xfrm>
            <a:custGeom>
              <a:avLst/>
              <a:gdLst/>
              <a:ahLst/>
              <a:cxnLst/>
              <a:rect l="l" t="t" r="r" b="b"/>
              <a:pathLst>
                <a:path w="159" h="436" extrusionOk="0">
                  <a:moveTo>
                    <a:pt x="34" y="0"/>
                  </a:moveTo>
                  <a:cubicBezTo>
                    <a:pt x="17" y="40"/>
                    <a:pt x="6" y="85"/>
                    <a:pt x="0" y="119"/>
                  </a:cubicBezTo>
                  <a:cubicBezTo>
                    <a:pt x="0" y="164"/>
                    <a:pt x="0" y="198"/>
                    <a:pt x="6" y="232"/>
                  </a:cubicBezTo>
                  <a:cubicBezTo>
                    <a:pt x="17" y="266"/>
                    <a:pt x="29" y="305"/>
                    <a:pt x="45" y="339"/>
                  </a:cubicBezTo>
                  <a:cubicBezTo>
                    <a:pt x="62" y="373"/>
                    <a:pt x="85" y="407"/>
                    <a:pt x="119" y="435"/>
                  </a:cubicBezTo>
                  <a:cubicBezTo>
                    <a:pt x="147" y="396"/>
                    <a:pt x="158" y="350"/>
                    <a:pt x="158" y="317"/>
                  </a:cubicBezTo>
                  <a:cubicBezTo>
                    <a:pt x="158" y="277"/>
                    <a:pt x="158" y="237"/>
                    <a:pt x="147" y="204"/>
                  </a:cubicBezTo>
                  <a:cubicBezTo>
                    <a:pt x="141" y="170"/>
                    <a:pt x="130" y="136"/>
                    <a:pt x="113" y="96"/>
                  </a:cubicBezTo>
                  <a:cubicBezTo>
                    <a:pt x="91" y="62"/>
                    <a:pt x="74" y="29"/>
                    <a:pt x="34"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7" name="Google Shape;407;p30"/>
            <p:cNvSpPr/>
            <p:nvPr/>
          </p:nvSpPr>
          <p:spPr>
            <a:xfrm>
              <a:off x="3776645" y="3584571"/>
              <a:ext cx="5458" cy="13068"/>
            </a:xfrm>
            <a:custGeom>
              <a:avLst/>
              <a:gdLst/>
              <a:ahLst/>
              <a:cxnLst/>
              <a:rect l="l" t="t" r="r" b="b"/>
              <a:pathLst>
                <a:path w="170" h="407" extrusionOk="0">
                  <a:moveTo>
                    <a:pt x="130" y="0"/>
                  </a:moveTo>
                  <a:cubicBezTo>
                    <a:pt x="91" y="29"/>
                    <a:pt x="74" y="62"/>
                    <a:pt x="51" y="91"/>
                  </a:cubicBezTo>
                  <a:cubicBezTo>
                    <a:pt x="34" y="119"/>
                    <a:pt x="23" y="153"/>
                    <a:pt x="17" y="187"/>
                  </a:cubicBezTo>
                  <a:cubicBezTo>
                    <a:pt x="6" y="226"/>
                    <a:pt x="0" y="260"/>
                    <a:pt x="6" y="294"/>
                  </a:cubicBezTo>
                  <a:cubicBezTo>
                    <a:pt x="17" y="328"/>
                    <a:pt x="23" y="367"/>
                    <a:pt x="46" y="407"/>
                  </a:cubicBezTo>
                  <a:cubicBezTo>
                    <a:pt x="79" y="379"/>
                    <a:pt x="108" y="350"/>
                    <a:pt x="119" y="317"/>
                  </a:cubicBezTo>
                  <a:cubicBezTo>
                    <a:pt x="136" y="288"/>
                    <a:pt x="147" y="254"/>
                    <a:pt x="158" y="215"/>
                  </a:cubicBezTo>
                  <a:cubicBezTo>
                    <a:pt x="164" y="181"/>
                    <a:pt x="170" y="147"/>
                    <a:pt x="164" y="113"/>
                  </a:cubicBezTo>
                  <a:cubicBezTo>
                    <a:pt x="158" y="74"/>
                    <a:pt x="147" y="40"/>
                    <a:pt x="130" y="0"/>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8" name="Google Shape;408;p30"/>
            <p:cNvSpPr/>
            <p:nvPr/>
          </p:nvSpPr>
          <p:spPr>
            <a:xfrm>
              <a:off x="3800020" y="3603226"/>
              <a:ext cx="7288" cy="12361"/>
            </a:xfrm>
            <a:custGeom>
              <a:avLst/>
              <a:gdLst/>
              <a:ahLst/>
              <a:cxnLst/>
              <a:rect l="l" t="t" r="r" b="b"/>
              <a:pathLst>
                <a:path w="227" h="385" extrusionOk="0">
                  <a:moveTo>
                    <a:pt x="221" y="1"/>
                  </a:moveTo>
                  <a:lnTo>
                    <a:pt x="221" y="1"/>
                  </a:lnTo>
                  <a:cubicBezTo>
                    <a:pt x="170" y="24"/>
                    <a:pt x="142" y="46"/>
                    <a:pt x="119" y="74"/>
                  </a:cubicBezTo>
                  <a:cubicBezTo>
                    <a:pt x="97" y="97"/>
                    <a:pt x="74" y="125"/>
                    <a:pt x="57" y="159"/>
                  </a:cubicBezTo>
                  <a:cubicBezTo>
                    <a:pt x="35" y="193"/>
                    <a:pt x="23" y="227"/>
                    <a:pt x="12" y="266"/>
                  </a:cubicBezTo>
                  <a:cubicBezTo>
                    <a:pt x="1" y="300"/>
                    <a:pt x="1" y="334"/>
                    <a:pt x="7" y="385"/>
                  </a:cubicBezTo>
                  <a:cubicBezTo>
                    <a:pt x="52" y="362"/>
                    <a:pt x="80" y="340"/>
                    <a:pt x="108" y="312"/>
                  </a:cubicBezTo>
                  <a:cubicBezTo>
                    <a:pt x="125" y="295"/>
                    <a:pt x="153" y="266"/>
                    <a:pt x="170" y="227"/>
                  </a:cubicBezTo>
                  <a:cubicBezTo>
                    <a:pt x="193" y="193"/>
                    <a:pt x="204" y="159"/>
                    <a:pt x="210" y="125"/>
                  </a:cubicBezTo>
                  <a:cubicBezTo>
                    <a:pt x="227" y="86"/>
                    <a:pt x="227" y="52"/>
                    <a:pt x="221" y="1"/>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9" name="Google Shape;409;p30"/>
            <p:cNvSpPr/>
            <p:nvPr/>
          </p:nvSpPr>
          <p:spPr>
            <a:xfrm>
              <a:off x="3813826" y="3632059"/>
              <a:ext cx="11430" cy="11462"/>
            </a:xfrm>
            <a:custGeom>
              <a:avLst/>
              <a:gdLst/>
              <a:ahLst/>
              <a:cxnLst/>
              <a:rect l="l" t="t" r="r" b="b"/>
              <a:pathLst>
                <a:path w="356" h="357" extrusionOk="0">
                  <a:moveTo>
                    <a:pt x="356" y="1"/>
                  </a:moveTo>
                  <a:lnTo>
                    <a:pt x="356" y="1"/>
                  </a:lnTo>
                  <a:cubicBezTo>
                    <a:pt x="305" y="18"/>
                    <a:pt x="260" y="29"/>
                    <a:pt x="226" y="52"/>
                  </a:cubicBezTo>
                  <a:cubicBezTo>
                    <a:pt x="192" y="74"/>
                    <a:pt x="158" y="103"/>
                    <a:pt x="130" y="131"/>
                  </a:cubicBezTo>
                  <a:cubicBezTo>
                    <a:pt x="102" y="159"/>
                    <a:pt x="73" y="193"/>
                    <a:pt x="51" y="227"/>
                  </a:cubicBezTo>
                  <a:cubicBezTo>
                    <a:pt x="28" y="261"/>
                    <a:pt x="6" y="306"/>
                    <a:pt x="0" y="357"/>
                  </a:cubicBezTo>
                  <a:cubicBezTo>
                    <a:pt x="51" y="345"/>
                    <a:pt x="90" y="328"/>
                    <a:pt x="130" y="306"/>
                  </a:cubicBezTo>
                  <a:cubicBezTo>
                    <a:pt x="164" y="283"/>
                    <a:pt x="198" y="255"/>
                    <a:pt x="226" y="227"/>
                  </a:cubicBezTo>
                  <a:cubicBezTo>
                    <a:pt x="254" y="199"/>
                    <a:pt x="282" y="165"/>
                    <a:pt x="305" y="131"/>
                  </a:cubicBezTo>
                  <a:cubicBezTo>
                    <a:pt x="328" y="91"/>
                    <a:pt x="345" y="52"/>
                    <a:pt x="356" y="1"/>
                  </a:cubicBezTo>
                  <a:close/>
                </a:path>
              </a:pathLst>
            </a:custGeom>
            <a:solidFill>
              <a:srgbClr val="6B4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0" name="Google Shape;410;p30"/>
            <p:cNvSpPr/>
            <p:nvPr/>
          </p:nvSpPr>
          <p:spPr>
            <a:xfrm>
              <a:off x="3817615" y="3660186"/>
              <a:ext cx="14192" cy="11430"/>
            </a:xfrm>
            <a:custGeom>
              <a:avLst/>
              <a:gdLst/>
              <a:ahLst/>
              <a:cxnLst/>
              <a:rect l="l" t="t" r="r" b="b"/>
              <a:pathLst>
                <a:path w="442" h="356" extrusionOk="0">
                  <a:moveTo>
                    <a:pt x="441" y="0"/>
                  </a:moveTo>
                  <a:lnTo>
                    <a:pt x="441" y="0"/>
                  </a:lnTo>
                  <a:cubicBezTo>
                    <a:pt x="385" y="6"/>
                    <a:pt x="340" y="28"/>
                    <a:pt x="300" y="40"/>
                  </a:cubicBezTo>
                  <a:cubicBezTo>
                    <a:pt x="255" y="62"/>
                    <a:pt x="215" y="91"/>
                    <a:pt x="181" y="119"/>
                  </a:cubicBezTo>
                  <a:cubicBezTo>
                    <a:pt x="142" y="147"/>
                    <a:pt x="108" y="181"/>
                    <a:pt x="80" y="220"/>
                  </a:cubicBezTo>
                  <a:cubicBezTo>
                    <a:pt x="46" y="260"/>
                    <a:pt x="23" y="305"/>
                    <a:pt x="1" y="356"/>
                  </a:cubicBezTo>
                  <a:cubicBezTo>
                    <a:pt x="51" y="345"/>
                    <a:pt x="102" y="333"/>
                    <a:pt x="142" y="311"/>
                  </a:cubicBezTo>
                  <a:cubicBezTo>
                    <a:pt x="187" y="288"/>
                    <a:pt x="227" y="260"/>
                    <a:pt x="266" y="232"/>
                  </a:cubicBezTo>
                  <a:cubicBezTo>
                    <a:pt x="300" y="204"/>
                    <a:pt x="334" y="170"/>
                    <a:pt x="362" y="136"/>
                  </a:cubicBezTo>
                  <a:cubicBezTo>
                    <a:pt x="396" y="91"/>
                    <a:pt x="419" y="51"/>
                    <a:pt x="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1" name="Google Shape;411;p30"/>
            <p:cNvSpPr/>
            <p:nvPr/>
          </p:nvSpPr>
          <p:spPr>
            <a:xfrm>
              <a:off x="3672391" y="3669047"/>
              <a:ext cx="159767" cy="87076"/>
            </a:xfrm>
            <a:custGeom>
              <a:avLst/>
              <a:gdLst/>
              <a:ahLst/>
              <a:cxnLst/>
              <a:rect l="l" t="t" r="r" b="b"/>
              <a:pathLst>
                <a:path w="4976" h="2712" extrusionOk="0">
                  <a:moveTo>
                    <a:pt x="0" y="1"/>
                  </a:moveTo>
                  <a:cubicBezTo>
                    <a:pt x="0" y="193"/>
                    <a:pt x="23" y="391"/>
                    <a:pt x="57" y="571"/>
                  </a:cubicBezTo>
                  <a:cubicBezTo>
                    <a:pt x="57" y="594"/>
                    <a:pt x="57" y="605"/>
                    <a:pt x="62" y="622"/>
                  </a:cubicBezTo>
                  <a:cubicBezTo>
                    <a:pt x="119" y="876"/>
                    <a:pt x="220" y="1125"/>
                    <a:pt x="339" y="1351"/>
                  </a:cubicBezTo>
                  <a:lnTo>
                    <a:pt x="384" y="1435"/>
                  </a:lnTo>
                  <a:cubicBezTo>
                    <a:pt x="819" y="2186"/>
                    <a:pt x="1604" y="2712"/>
                    <a:pt x="2485" y="2712"/>
                  </a:cubicBezTo>
                  <a:cubicBezTo>
                    <a:pt x="3581" y="2712"/>
                    <a:pt x="4354" y="2074"/>
                    <a:pt x="4733" y="1198"/>
                  </a:cubicBezTo>
                  <a:cubicBezTo>
                    <a:pt x="4738" y="1181"/>
                    <a:pt x="4750" y="1153"/>
                    <a:pt x="4761" y="1130"/>
                  </a:cubicBezTo>
                  <a:cubicBezTo>
                    <a:pt x="4834" y="938"/>
                    <a:pt x="4891" y="735"/>
                    <a:pt x="4930" y="532"/>
                  </a:cubicBezTo>
                  <a:cubicBezTo>
                    <a:pt x="4930" y="509"/>
                    <a:pt x="4936" y="492"/>
                    <a:pt x="4936" y="475"/>
                  </a:cubicBezTo>
                  <a:cubicBezTo>
                    <a:pt x="4964" y="323"/>
                    <a:pt x="4975" y="176"/>
                    <a:pt x="4975" y="24"/>
                  </a:cubicBezTo>
                  <a:lnTo>
                    <a:pt x="4975" y="24"/>
                  </a:lnTo>
                  <a:cubicBezTo>
                    <a:pt x="4970" y="57"/>
                    <a:pt x="4942" y="91"/>
                    <a:pt x="4902" y="125"/>
                  </a:cubicBezTo>
                  <a:cubicBezTo>
                    <a:pt x="4625" y="340"/>
                    <a:pt x="3648" y="504"/>
                    <a:pt x="2491" y="504"/>
                  </a:cubicBezTo>
                  <a:cubicBezTo>
                    <a:pt x="1288" y="504"/>
                    <a:pt x="277" y="334"/>
                    <a:pt x="51" y="97"/>
                  </a:cubicBezTo>
                  <a:cubicBezTo>
                    <a:pt x="17" y="63"/>
                    <a:pt x="0" y="3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2" name="Google Shape;412;p30"/>
            <p:cNvSpPr/>
            <p:nvPr/>
          </p:nvSpPr>
          <p:spPr>
            <a:xfrm>
              <a:off x="3673996" y="3672130"/>
              <a:ext cx="155818" cy="68036"/>
            </a:xfrm>
            <a:custGeom>
              <a:avLst/>
              <a:gdLst/>
              <a:ahLst/>
              <a:cxnLst/>
              <a:rect l="l" t="t" r="r" b="b"/>
              <a:pathLst>
                <a:path w="4853" h="2119" extrusionOk="0">
                  <a:moveTo>
                    <a:pt x="1" y="1"/>
                  </a:moveTo>
                  <a:cubicBezTo>
                    <a:pt x="249" y="1181"/>
                    <a:pt x="1243" y="2119"/>
                    <a:pt x="2429" y="2119"/>
                  </a:cubicBezTo>
                  <a:cubicBezTo>
                    <a:pt x="3751" y="2119"/>
                    <a:pt x="4609" y="1198"/>
                    <a:pt x="4852" y="29"/>
                  </a:cubicBezTo>
                  <a:lnTo>
                    <a:pt x="4852" y="29"/>
                  </a:lnTo>
                  <a:cubicBezTo>
                    <a:pt x="4575" y="249"/>
                    <a:pt x="3598" y="408"/>
                    <a:pt x="2441" y="408"/>
                  </a:cubicBezTo>
                  <a:cubicBezTo>
                    <a:pt x="1238" y="408"/>
                    <a:pt x="227" y="2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3" name="Google Shape;413;p30"/>
            <p:cNvSpPr/>
            <p:nvPr/>
          </p:nvSpPr>
          <p:spPr>
            <a:xfrm>
              <a:off x="3771187" y="3684299"/>
              <a:ext cx="59880" cy="13806"/>
            </a:xfrm>
            <a:custGeom>
              <a:avLst/>
              <a:gdLst/>
              <a:ahLst/>
              <a:cxnLst/>
              <a:rect l="l" t="t" r="r" b="b"/>
              <a:pathLst>
                <a:path w="1865" h="430" extrusionOk="0">
                  <a:moveTo>
                    <a:pt x="1865" y="0"/>
                  </a:moveTo>
                  <a:lnTo>
                    <a:pt x="1865" y="0"/>
                  </a:lnTo>
                  <a:cubicBezTo>
                    <a:pt x="1814" y="12"/>
                    <a:pt x="1769" y="29"/>
                    <a:pt x="1712" y="40"/>
                  </a:cubicBezTo>
                  <a:cubicBezTo>
                    <a:pt x="1701" y="45"/>
                    <a:pt x="1690" y="45"/>
                    <a:pt x="1673" y="57"/>
                  </a:cubicBezTo>
                  <a:cubicBezTo>
                    <a:pt x="1492" y="113"/>
                    <a:pt x="1305" y="158"/>
                    <a:pt x="1125" y="204"/>
                  </a:cubicBezTo>
                  <a:cubicBezTo>
                    <a:pt x="938" y="243"/>
                    <a:pt x="758" y="283"/>
                    <a:pt x="566" y="317"/>
                  </a:cubicBezTo>
                  <a:cubicBezTo>
                    <a:pt x="385" y="350"/>
                    <a:pt x="193" y="379"/>
                    <a:pt x="1" y="401"/>
                  </a:cubicBezTo>
                  <a:lnTo>
                    <a:pt x="1" y="430"/>
                  </a:lnTo>
                  <a:cubicBezTo>
                    <a:pt x="193" y="430"/>
                    <a:pt x="391" y="413"/>
                    <a:pt x="583" y="396"/>
                  </a:cubicBezTo>
                  <a:cubicBezTo>
                    <a:pt x="769" y="373"/>
                    <a:pt x="961" y="328"/>
                    <a:pt x="1153" y="288"/>
                  </a:cubicBezTo>
                  <a:cubicBezTo>
                    <a:pt x="1334" y="237"/>
                    <a:pt x="1520" y="187"/>
                    <a:pt x="1695" y="119"/>
                  </a:cubicBezTo>
                  <a:lnTo>
                    <a:pt x="1701" y="119"/>
                  </a:lnTo>
                  <a:cubicBezTo>
                    <a:pt x="1752" y="96"/>
                    <a:pt x="1808" y="74"/>
                    <a:pt x="1859" y="57"/>
                  </a:cubicBezTo>
                  <a:cubicBezTo>
                    <a:pt x="1859" y="34"/>
                    <a:pt x="1865" y="17"/>
                    <a:pt x="1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4" name="Google Shape;414;p30"/>
            <p:cNvSpPr/>
            <p:nvPr/>
          </p:nvSpPr>
          <p:spPr>
            <a:xfrm>
              <a:off x="3788621" y="3705329"/>
              <a:ext cx="36827" cy="9279"/>
            </a:xfrm>
            <a:custGeom>
              <a:avLst/>
              <a:gdLst/>
              <a:ahLst/>
              <a:cxnLst/>
              <a:rect l="l" t="t" r="r" b="b"/>
              <a:pathLst>
                <a:path w="1147" h="289" extrusionOk="0">
                  <a:moveTo>
                    <a:pt x="1147" y="0"/>
                  </a:moveTo>
                  <a:lnTo>
                    <a:pt x="1147" y="0"/>
                  </a:lnTo>
                  <a:cubicBezTo>
                    <a:pt x="1124" y="6"/>
                    <a:pt x="1096" y="6"/>
                    <a:pt x="1090" y="23"/>
                  </a:cubicBezTo>
                  <a:cubicBezTo>
                    <a:pt x="1051" y="29"/>
                    <a:pt x="1028" y="34"/>
                    <a:pt x="994" y="40"/>
                  </a:cubicBezTo>
                  <a:lnTo>
                    <a:pt x="904" y="63"/>
                  </a:lnTo>
                  <a:lnTo>
                    <a:pt x="836" y="85"/>
                  </a:lnTo>
                  <a:lnTo>
                    <a:pt x="819" y="91"/>
                  </a:lnTo>
                  <a:lnTo>
                    <a:pt x="729" y="113"/>
                  </a:lnTo>
                  <a:cubicBezTo>
                    <a:pt x="610" y="142"/>
                    <a:pt x="491" y="164"/>
                    <a:pt x="367" y="192"/>
                  </a:cubicBezTo>
                  <a:cubicBezTo>
                    <a:pt x="249" y="221"/>
                    <a:pt x="124" y="238"/>
                    <a:pt x="0" y="266"/>
                  </a:cubicBezTo>
                  <a:lnTo>
                    <a:pt x="0" y="288"/>
                  </a:lnTo>
                  <a:cubicBezTo>
                    <a:pt x="130" y="288"/>
                    <a:pt x="249" y="277"/>
                    <a:pt x="378" y="260"/>
                  </a:cubicBezTo>
                  <a:cubicBezTo>
                    <a:pt x="497" y="249"/>
                    <a:pt x="621" y="221"/>
                    <a:pt x="746" y="192"/>
                  </a:cubicBezTo>
                  <a:lnTo>
                    <a:pt x="751" y="192"/>
                  </a:lnTo>
                  <a:cubicBezTo>
                    <a:pt x="813" y="175"/>
                    <a:pt x="870" y="164"/>
                    <a:pt x="926" y="142"/>
                  </a:cubicBezTo>
                  <a:cubicBezTo>
                    <a:pt x="983" y="119"/>
                    <a:pt x="1045" y="96"/>
                    <a:pt x="1101" y="79"/>
                  </a:cubicBezTo>
                  <a:cubicBezTo>
                    <a:pt x="1101" y="79"/>
                    <a:pt x="1113" y="68"/>
                    <a:pt x="1118" y="68"/>
                  </a:cubicBezTo>
                  <a:cubicBezTo>
                    <a:pt x="1124" y="51"/>
                    <a:pt x="1141" y="23"/>
                    <a:pt x="1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30"/>
            <p:cNvSpPr/>
            <p:nvPr/>
          </p:nvSpPr>
          <p:spPr>
            <a:xfrm>
              <a:off x="3674382" y="3687188"/>
              <a:ext cx="50601" cy="10949"/>
            </a:xfrm>
            <a:custGeom>
              <a:avLst/>
              <a:gdLst/>
              <a:ahLst/>
              <a:cxnLst/>
              <a:rect l="l" t="t" r="r" b="b"/>
              <a:pathLst>
                <a:path w="1576" h="341" extrusionOk="0">
                  <a:moveTo>
                    <a:pt x="0" y="1"/>
                  </a:moveTo>
                  <a:cubicBezTo>
                    <a:pt x="0" y="18"/>
                    <a:pt x="0" y="35"/>
                    <a:pt x="12" y="46"/>
                  </a:cubicBezTo>
                  <a:cubicBezTo>
                    <a:pt x="68" y="74"/>
                    <a:pt x="125" y="102"/>
                    <a:pt x="187" y="125"/>
                  </a:cubicBezTo>
                  <a:cubicBezTo>
                    <a:pt x="192" y="131"/>
                    <a:pt x="192" y="131"/>
                    <a:pt x="198" y="131"/>
                  </a:cubicBezTo>
                  <a:cubicBezTo>
                    <a:pt x="339" y="187"/>
                    <a:pt x="497" y="232"/>
                    <a:pt x="644" y="266"/>
                  </a:cubicBezTo>
                  <a:cubicBezTo>
                    <a:pt x="791" y="294"/>
                    <a:pt x="949" y="323"/>
                    <a:pt x="1101" y="328"/>
                  </a:cubicBezTo>
                  <a:cubicBezTo>
                    <a:pt x="1175" y="336"/>
                    <a:pt x="1247" y="340"/>
                    <a:pt x="1319" y="340"/>
                  </a:cubicBezTo>
                  <a:cubicBezTo>
                    <a:pt x="1402" y="340"/>
                    <a:pt x="1485" y="335"/>
                    <a:pt x="1570" y="323"/>
                  </a:cubicBezTo>
                  <a:lnTo>
                    <a:pt x="1576" y="283"/>
                  </a:lnTo>
                  <a:cubicBezTo>
                    <a:pt x="1423" y="277"/>
                    <a:pt x="1265" y="260"/>
                    <a:pt x="1118" y="244"/>
                  </a:cubicBezTo>
                  <a:cubicBezTo>
                    <a:pt x="960" y="232"/>
                    <a:pt x="813" y="204"/>
                    <a:pt x="667" y="176"/>
                  </a:cubicBezTo>
                  <a:cubicBezTo>
                    <a:pt x="520" y="147"/>
                    <a:pt x="367" y="114"/>
                    <a:pt x="221" y="68"/>
                  </a:cubicBezTo>
                  <a:lnTo>
                    <a:pt x="158" y="46"/>
                  </a:lnTo>
                  <a:cubicBezTo>
                    <a:pt x="108" y="35"/>
                    <a:pt x="51"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30"/>
            <p:cNvSpPr/>
            <p:nvPr/>
          </p:nvSpPr>
          <p:spPr>
            <a:xfrm>
              <a:off x="3683243" y="3712040"/>
              <a:ext cx="39203" cy="8123"/>
            </a:xfrm>
            <a:custGeom>
              <a:avLst/>
              <a:gdLst/>
              <a:ahLst/>
              <a:cxnLst/>
              <a:rect l="l" t="t" r="r" b="b"/>
              <a:pathLst>
                <a:path w="1221" h="253" extrusionOk="0">
                  <a:moveTo>
                    <a:pt x="1" y="0"/>
                  </a:moveTo>
                  <a:lnTo>
                    <a:pt x="46" y="85"/>
                  </a:lnTo>
                  <a:cubicBezTo>
                    <a:pt x="159" y="130"/>
                    <a:pt x="278" y="158"/>
                    <a:pt x="396" y="187"/>
                  </a:cubicBezTo>
                  <a:lnTo>
                    <a:pt x="498" y="209"/>
                  </a:lnTo>
                  <a:lnTo>
                    <a:pt x="526" y="215"/>
                  </a:lnTo>
                  <a:lnTo>
                    <a:pt x="600" y="226"/>
                  </a:lnTo>
                  <a:lnTo>
                    <a:pt x="707" y="243"/>
                  </a:lnTo>
                  <a:cubicBezTo>
                    <a:pt x="741" y="243"/>
                    <a:pt x="780" y="249"/>
                    <a:pt x="814" y="249"/>
                  </a:cubicBezTo>
                  <a:cubicBezTo>
                    <a:pt x="870" y="251"/>
                    <a:pt x="927" y="253"/>
                    <a:pt x="984" y="253"/>
                  </a:cubicBezTo>
                  <a:cubicBezTo>
                    <a:pt x="1065" y="253"/>
                    <a:pt x="1145" y="250"/>
                    <a:pt x="1221" y="243"/>
                  </a:cubicBezTo>
                  <a:lnTo>
                    <a:pt x="1221" y="221"/>
                  </a:lnTo>
                  <a:cubicBezTo>
                    <a:pt x="1091" y="209"/>
                    <a:pt x="955" y="198"/>
                    <a:pt x="814" y="164"/>
                  </a:cubicBezTo>
                  <a:cubicBezTo>
                    <a:pt x="780" y="158"/>
                    <a:pt x="752" y="158"/>
                    <a:pt x="713" y="147"/>
                  </a:cubicBezTo>
                  <a:lnTo>
                    <a:pt x="617" y="136"/>
                  </a:lnTo>
                  <a:lnTo>
                    <a:pt x="515" y="119"/>
                  </a:lnTo>
                  <a:lnTo>
                    <a:pt x="419" y="102"/>
                  </a:lnTo>
                  <a:cubicBezTo>
                    <a:pt x="283" y="79"/>
                    <a:pt x="159" y="46"/>
                    <a:pt x="24" y="6"/>
                  </a:cubicBezTo>
                  <a:cubicBezTo>
                    <a:pt x="18" y="6"/>
                    <a:pt x="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7" name="Google Shape;417;p30"/>
            <p:cNvSpPr/>
            <p:nvPr/>
          </p:nvSpPr>
          <p:spPr>
            <a:xfrm>
              <a:off x="3761394" y="3531882"/>
              <a:ext cx="183366" cy="110386"/>
            </a:xfrm>
            <a:custGeom>
              <a:avLst/>
              <a:gdLst/>
              <a:ahLst/>
              <a:cxnLst/>
              <a:rect l="l" t="t" r="r" b="b"/>
              <a:pathLst>
                <a:path w="5711" h="3438" extrusionOk="0">
                  <a:moveTo>
                    <a:pt x="4422" y="0"/>
                  </a:moveTo>
                  <a:cubicBezTo>
                    <a:pt x="4237" y="0"/>
                    <a:pt x="4052" y="42"/>
                    <a:pt x="3886" y="128"/>
                  </a:cubicBezTo>
                  <a:cubicBezTo>
                    <a:pt x="3627" y="263"/>
                    <a:pt x="3429" y="489"/>
                    <a:pt x="3214" y="681"/>
                  </a:cubicBezTo>
                  <a:cubicBezTo>
                    <a:pt x="2689" y="1144"/>
                    <a:pt x="2028" y="1432"/>
                    <a:pt x="1339" y="1557"/>
                  </a:cubicBezTo>
                  <a:cubicBezTo>
                    <a:pt x="1119" y="1596"/>
                    <a:pt x="876" y="1585"/>
                    <a:pt x="667" y="1658"/>
                  </a:cubicBezTo>
                  <a:cubicBezTo>
                    <a:pt x="182" y="1850"/>
                    <a:pt x="1" y="2471"/>
                    <a:pt x="323" y="2889"/>
                  </a:cubicBezTo>
                  <a:cubicBezTo>
                    <a:pt x="554" y="3194"/>
                    <a:pt x="950" y="3290"/>
                    <a:pt x="1300" y="3364"/>
                  </a:cubicBezTo>
                  <a:cubicBezTo>
                    <a:pt x="1563" y="3412"/>
                    <a:pt x="1833" y="3438"/>
                    <a:pt x="2099" y="3438"/>
                  </a:cubicBezTo>
                  <a:cubicBezTo>
                    <a:pt x="2204" y="3438"/>
                    <a:pt x="2309" y="3434"/>
                    <a:pt x="2412" y="3426"/>
                  </a:cubicBezTo>
                  <a:cubicBezTo>
                    <a:pt x="3101" y="3375"/>
                    <a:pt x="3785" y="3166"/>
                    <a:pt x="4378" y="2805"/>
                  </a:cubicBezTo>
                  <a:cubicBezTo>
                    <a:pt x="4711" y="2613"/>
                    <a:pt x="5038" y="2364"/>
                    <a:pt x="5276" y="2065"/>
                  </a:cubicBezTo>
                  <a:cubicBezTo>
                    <a:pt x="5383" y="1929"/>
                    <a:pt x="5468" y="1788"/>
                    <a:pt x="5530" y="1641"/>
                  </a:cubicBezTo>
                  <a:cubicBezTo>
                    <a:pt x="5710" y="1195"/>
                    <a:pt x="5620" y="681"/>
                    <a:pt x="5276" y="342"/>
                  </a:cubicBezTo>
                  <a:cubicBezTo>
                    <a:pt x="5049" y="119"/>
                    <a:pt x="4735" y="0"/>
                    <a:pt x="44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8" name="Google Shape;418;p30"/>
            <p:cNvSpPr/>
            <p:nvPr/>
          </p:nvSpPr>
          <p:spPr>
            <a:xfrm>
              <a:off x="3764862" y="3530437"/>
              <a:ext cx="179352" cy="113982"/>
            </a:xfrm>
            <a:custGeom>
              <a:avLst/>
              <a:gdLst/>
              <a:ahLst/>
              <a:cxnLst/>
              <a:rect l="l" t="t" r="r" b="b"/>
              <a:pathLst>
                <a:path w="5586" h="3550" extrusionOk="0">
                  <a:moveTo>
                    <a:pt x="4317" y="87"/>
                  </a:moveTo>
                  <a:cubicBezTo>
                    <a:pt x="4384" y="87"/>
                    <a:pt x="4451" y="93"/>
                    <a:pt x="4518" y="105"/>
                  </a:cubicBezTo>
                  <a:cubicBezTo>
                    <a:pt x="4659" y="122"/>
                    <a:pt x="4795" y="173"/>
                    <a:pt x="4913" y="246"/>
                  </a:cubicBezTo>
                  <a:cubicBezTo>
                    <a:pt x="5032" y="314"/>
                    <a:pt x="5139" y="404"/>
                    <a:pt x="5224" y="517"/>
                  </a:cubicBezTo>
                  <a:cubicBezTo>
                    <a:pt x="5399" y="743"/>
                    <a:pt x="5478" y="1037"/>
                    <a:pt x="5456" y="1308"/>
                  </a:cubicBezTo>
                  <a:cubicBezTo>
                    <a:pt x="5439" y="1590"/>
                    <a:pt x="5303" y="1844"/>
                    <a:pt x="5128" y="2070"/>
                  </a:cubicBezTo>
                  <a:cubicBezTo>
                    <a:pt x="4947" y="2296"/>
                    <a:pt x="4733" y="2483"/>
                    <a:pt x="4496" y="2652"/>
                  </a:cubicBezTo>
                  <a:cubicBezTo>
                    <a:pt x="4264" y="2816"/>
                    <a:pt x="4010" y="2957"/>
                    <a:pt x="3750" y="3070"/>
                  </a:cubicBezTo>
                  <a:cubicBezTo>
                    <a:pt x="3490" y="3183"/>
                    <a:pt x="3214" y="3268"/>
                    <a:pt x="2931" y="3330"/>
                  </a:cubicBezTo>
                  <a:cubicBezTo>
                    <a:pt x="2790" y="3358"/>
                    <a:pt x="2649" y="3386"/>
                    <a:pt x="2508" y="3397"/>
                  </a:cubicBezTo>
                  <a:cubicBezTo>
                    <a:pt x="2367" y="3414"/>
                    <a:pt x="2220" y="3426"/>
                    <a:pt x="2079" y="3426"/>
                  </a:cubicBezTo>
                  <a:cubicBezTo>
                    <a:pt x="2036" y="3427"/>
                    <a:pt x="1993" y="3428"/>
                    <a:pt x="1950" y="3428"/>
                  </a:cubicBezTo>
                  <a:cubicBezTo>
                    <a:pt x="1701" y="3428"/>
                    <a:pt x="1456" y="3400"/>
                    <a:pt x="1220" y="3352"/>
                  </a:cubicBezTo>
                  <a:cubicBezTo>
                    <a:pt x="1079" y="3324"/>
                    <a:pt x="938" y="3296"/>
                    <a:pt x="808" y="3245"/>
                  </a:cubicBezTo>
                  <a:cubicBezTo>
                    <a:pt x="734" y="3222"/>
                    <a:pt x="672" y="3194"/>
                    <a:pt x="610" y="3166"/>
                  </a:cubicBezTo>
                  <a:cubicBezTo>
                    <a:pt x="542" y="3138"/>
                    <a:pt x="486" y="3098"/>
                    <a:pt x="429" y="3053"/>
                  </a:cubicBezTo>
                  <a:cubicBezTo>
                    <a:pt x="328" y="2968"/>
                    <a:pt x="232" y="2861"/>
                    <a:pt x="175" y="2737"/>
                  </a:cubicBezTo>
                  <a:cubicBezTo>
                    <a:pt x="175" y="2731"/>
                    <a:pt x="175" y="2731"/>
                    <a:pt x="170" y="2720"/>
                  </a:cubicBezTo>
                  <a:cubicBezTo>
                    <a:pt x="204" y="2720"/>
                    <a:pt x="243" y="2714"/>
                    <a:pt x="277" y="2714"/>
                  </a:cubicBezTo>
                  <a:cubicBezTo>
                    <a:pt x="333" y="2714"/>
                    <a:pt x="384" y="2708"/>
                    <a:pt x="441" y="2708"/>
                  </a:cubicBezTo>
                  <a:lnTo>
                    <a:pt x="768" y="2708"/>
                  </a:lnTo>
                  <a:cubicBezTo>
                    <a:pt x="780" y="2708"/>
                    <a:pt x="785" y="2708"/>
                    <a:pt x="785" y="2703"/>
                  </a:cubicBezTo>
                  <a:cubicBezTo>
                    <a:pt x="785" y="2692"/>
                    <a:pt x="785" y="2686"/>
                    <a:pt x="780" y="2680"/>
                  </a:cubicBezTo>
                  <a:cubicBezTo>
                    <a:pt x="723" y="2658"/>
                    <a:pt x="672" y="2646"/>
                    <a:pt x="610" y="2629"/>
                  </a:cubicBezTo>
                  <a:cubicBezTo>
                    <a:pt x="554" y="2618"/>
                    <a:pt x="497" y="2618"/>
                    <a:pt x="441" y="2607"/>
                  </a:cubicBezTo>
                  <a:cubicBezTo>
                    <a:pt x="384" y="2607"/>
                    <a:pt x="328" y="2607"/>
                    <a:pt x="260" y="2624"/>
                  </a:cubicBezTo>
                  <a:cubicBezTo>
                    <a:pt x="221" y="2629"/>
                    <a:pt x="187" y="2635"/>
                    <a:pt x="141" y="2652"/>
                  </a:cubicBezTo>
                  <a:cubicBezTo>
                    <a:pt x="113" y="2550"/>
                    <a:pt x="108" y="2437"/>
                    <a:pt x="119" y="2336"/>
                  </a:cubicBezTo>
                  <a:cubicBezTo>
                    <a:pt x="130" y="2285"/>
                    <a:pt x="141" y="2228"/>
                    <a:pt x="164" y="2178"/>
                  </a:cubicBezTo>
                  <a:lnTo>
                    <a:pt x="288" y="2166"/>
                  </a:lnTo>
                  <a:cubicBezTo>
                    <a:pt x="339" y="2155"/>
                    <a:pt x="396" y="2155"/>
                    <a:pt x="446" y="2155"/>
                  </a:cubicBezTo>
                  <a:lnTo>
                    <a:pt x="610" y="2155"/>
                  </a:lnTo>
                  <a:cubicBezTo>
                    <a:pt x="667" y="2155"/>
                    <a:pt x="712" y="2166"/>
                    <a:pt x="768" y="2166"/>
                  </a:cubicBezTo>
                  <a:cubicBezTo>
                    <a:pt x="780" y="2166"/>
                    <a:pt x="785" y="2155"/>
                    <a:pt x="791" y="2149"/>
                  </a:cubicBezTo>
                  <a:cubicBezTo>
                    <a:pt x="797" y="2144"/>
                    <a:pt x="791" y="2127"/>
                    <a:pt x="785" y="2121"/>
                  </a:cubicBezTo>
                  <a:cubicBezTo>
                    <a:pt x="734" y="2099"/>
                    <a:pt x="678" y="2087"/>
                    <a:pt x="622" y="2070"/>
                  </a:cubicBezTo>
                  <a:cubicBezTo>
                    <a:pt x="565" y="2059"/>
                    <a:pt x="509" y="2059"/>
                    <a:pt x="452" y="2059"/>
                  </a:cubicBezTo>
                  <a:cubicBezTo>
                    <a:pt x="396" y="2059"/>
                    <a:pt x="339" y="2059"/>
                    <a:pt x="283" y="2070"/>
                  </a:cubicBezTo>
                  <a:cubicBezTo>
                    <a:pt x="260" y="2082"/>
                    <a:pt x="243" y="2082"/>
                    <a:pt x="221" y="2087"/>
                  </a:cubicBezTo>
                  <a:cubicBezTo>
                    <a:pt x="243" y="2042"/>
                    <a:pt x="271" y="2003"/>
                    <a:pt x="300" y="1969"/>
                  </a:cubicBezTo>
                  <a:cubicBezTo>
                    <a:pt x="384" y="1861"/>
                    <a:pt x="503" y="1782"/>
                    <a:pt x="627" y="1731"/>
                  </a:cubicBezTo>
                  <a:cubicBezTo>
                    <a:pt x="763" y="1692"/>
                    <a:pt x="904" y="1675"/>
                    <a:pt x="1051" y="1669"/>
                  </a:cubicBezTo>
                  <a:cubicBezTo>
                    <a:pt x="1124" y="1664"/>
                    <a:pt x="1203" y="1658"/>
                    <a:pt x="1271" y="1641"/>
                  </a:cubicBezTo>
                  <a:lnTo>
                    <a:pt x="1378" y="1619"/>
                  </a:lnTo>
                  <a:lnTo>
                    <a:pt x="1486" y="1602"/>
                  </a:lnTo>
                  <a:cubicBezTo>
                    <a:pt x="1774" y="1528"/>
                    <a:pt x="2050" y="1438"/>
                    <a:pt x="2316" y="1302"/>
                  </a:cubicBezTo>
                  <a:cubicBezTo>
                    <a:pt x="2581" y="1178"/>
                    <a:pt x="2830" y="1014"/>
                    <a:pt x="3056" y="822"/>
                  </a:cubicBezTo>
                  <a:cubicBezTo>
                    <a:pt x="3281" y="630"/>
                    <a:pt x="3473" y="416"/>
                    <a:pt x="3711" y="258"/>
                  </a:cubicBezTo>
                  <a:cubicBezTo>
                    <a:pt x="3895" y="146"/>
                    <a:pt x="4105" y="87"/>
                    <a:pt x="4317" y="87"/>
                  </a:cubicBezTo>
                  <a:close/>
                  <a:moveTo>
                    <a:pt x="4319" y="1"/>
                  </a:moveTo>
                  <a:cubicBezTo>
                    <a:pt x="4089" y="1"/>
                    <a:pt x="3860" y="62"/>
                    <a:pt x="3665" y="190"/>
                  </a:cubicBezTo>
                  <a:cubicBezTo>
                    <a:pt x="3411" y="348"/>
                    <a:pt x="3219" y="574"/>
                    <a:pt x="2999" y="760"/>
                  </a:cubicBezTo>
                  <a:cubicBezTo>
                    <a:pt x="2784" y="941"/>
                    <a:pt x="2536" y="1099"/>
                    <a:pt x="2276" y="1218"/>
                  </a:cubicBezTo>
                  <a:cubicBezTo>
                    <a:pt x="2011" y="1347"/>
                    <a:pt x="1740" y="1438"/>
                    <a:pt x="1463" y="1500"/>
                  </a:cubicBezTo>
                  <a:lnTo>
                    <a:pt x="1356" y="1523"/>
                  </a:lnTo>
                  <a:lnTo>
                    <a:pt x="1248" y="1539"/>
                  </a:lnTo>
                  <a:cubicBezTo>
                    <a:pt x="1181" y="1556"/>
                    <a:pt x="1107" y="1562"/>
                    <a:pt x="1039" y="1573"/>
                  </a:cubicBezTo>
                  <a:cubicBezTo>
                    <a:pt x="898" y="1585"/>
                    <a:pt x="740" y="1590"/>
                    <a:pt x="593" y="1641"/>
                  </a:cubicBezTo>
                  <a:cubicBezTo>
                    <a:pt x="446" y="1692"/>
                    <a:pt x="311" y="1777"/>
                    <a:pt x="215" y="1901"/>
                  </a:cubicBezTo>
                  <a:cubicBezTo>
                    <a:pt x="113" y="2025"/>
                    <a:pt x="51" y="2172"/>
                    <a:pt x="23" y="2319"/>
                  </a:cubicBezTo>
                  <a:cubicBezTo>
                    <a:pt x="0" y="2477"/>
                    <a:pt x="17" y="2629"/>
                    <a:pt x="74" y="2776"/>
                  </a:cubicBezTo>
                  <a:cubicBezTo>
                    <a:pt x="79" y="2799"/>
                    <a:pt x="85" y="2816"/>
                    <a:pt x="102" y="2827"/>
                  </a:cubicBezTo>
                  <a:cubicBezTo>
                    <a:pt x="108" y="2844"/>
                    <a:pt x="113" y="2861"/>
                    <a:pt x="130" y="2878"/>
                  </a:cubicBezTo>
                  <a:cubicBezTo>
                    <a:pt x="147" y="2912"/>
                    <a:pt x="170" y="2940"/>
                    <a:pt x="192" y="2974"/>
                  </a:cubicBezTo>
                  <a:cubicBezTo>
                    <a:pt x="243" y="3042"/>
                    <a:pt x="300" y="3087"/>
                    <a:pt x="356" y="3138"/>
                  </a:cubicBezTo>
                  <a:cubicBezTo>
                    <a:pt x="418" y="3188"/>
                    <a:pt x="480" y="3222"/>
                    <a:pt x="542" y="3256"/>
                  </a:cubicBezTo>
                  <a:cubicBezTo>
                    <a:pt x="616" y="3296"/>
                    <a:pt x="678" y="3324"/>
                    <a:pt x="751" y="3352"/>
                  </a:cubicBezTo>
                  <a:cubicBezTo>
                    <a:pt x="893" y="3397"/>
                    <a:pt x="1039" y="3437"/>
                    <a:pt x="1181" y="3465"/>
                  </a:cubicBezTo>
                  <a:cubicBezTo>
                    <a:pt x="1469" y="3522"/>
                    <a:pt x="1768" y="3550"/>
                    <a:pt x="2062" y="3550"/>
                  </a:cubicBezTo>
                  <a:cubicBezTo>
                    <a:pt x="2208" y="3550"/>
                    <a:pt x="2361" y="3533"/>
                    <a:pt x="2508" y="3522"/>
                  </a:cubicBezTo>
                  <a:cubicBezTo>
                    <a:pt x="2655" y="3505"/>
                    <a:pt x="2801" y="3476"/>
                    <a:pt x="2943" y="3448"/>
                  </a:cubicBezTo>
                  <a:cubicBezTo>
                    <a:pt x="3236" y="3386"/>
                    <a:pt x="3519" y="3296"/>
                    <a:pt x="3784" y="3183"/>
                  </a:cubicBezTo>
                  <a:cubicBezTo>
                    <a:pt x="4061" y="3059"/>
                    <a:pt x="4315" y="2912"/>
                    <a:pt x="4552" y="2742"/>
                  </a:cubicBezTo>
                  <a:cubicBezTo>
                    <a:pt x="4795" y="2573"/>
                    <a:pt x="5021" y="2375"/>
                    <a:pt x="5201" y="2138"/>
                  </a:cubicBezTo>
                  <a:cubicBezTo>
                    <a:pt x="5298" y="2014"/>
                    <a:pt x="5371" y="1890"/>
                    <a:pt x="5439" y="1754"/>
                  </a:cubicBezTo>
                  <a:cubicBezTo>
                    <a:pt x="5501" y="1613"/>
                    <a:pt x="5540" y="1466"/>
                    <a:pt x="5552" y="1319"/>
                  </a:cubicBezTo>
                  <a:cubicBezTo>
                    <a:pt x="5586" y="1014"/>
                    <a:pt x="5495" y="704"/>
                    <a:pt x="5303" y="461"/>
                  </a:cubicBezTo>
                  <a:cubicBezTo>
                    <a:pt x="5066" y="161"/>
                    <a:pt x="4691" y="1"/>
                    <a:pt x="4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9" name="Google Shape;419;p30"/>
            <p:cNvSpPr/>
            <p:nvPr/>
          </p:nvSpPr>
          <p:spPr>
            <a:xfrm>
              <a:off x="3690500" y="3504976"/>
              <a:ext cx="66398" cy="114720"/>
            </a:xfrm>
            <a:custGeom>
              <a:avLst/>
              <a:gdLst/>
              <a:ahLst/>
              <a:cxnLst/>
              <a:rect l="l" t="t" r="r" b="b"/>
              <a:pathLst>
                <a:path w="2068" h="3573" extrusionOk="0">
                  <a:moveTo>
                    <a:pt x="1712" y="0"/>
                  </a:moveTo>
                  <a:cubicBezTo>
                    <a:pt x="984" y="474"/>
                    <a:pt x="289" y="1237"/>
                    <a:pt x="86" y="2101"/>
                  </a:cubicBezTo>
                  <a:cubicBezTo>
                    <a:pt x="1" y="2468"/>
                    <a:pt x="52" y="2880"/>
                    <a:pt x="283" y="3180"/>
                  </a:cubicBezTo>
                  <a:cubicBezTo>
                    <a:pt x="484" y="3439"/>
                    <a:pt x="799" y="3572"/>
                    <a:pt x="1101" y="3572"/>
                  </a:cubicBezTo>
                  <a:cubicBezTo>
                    <a:pt x="1403" y="3572"/>
                    <a:pt x="1692" y="3439"/>
                    <a:pt x="1842" y="3168"/>
                  </a:cubicBezTo>
                  <a:cubicBezTo>
                    <a:pt x="2068" y="2767"/>
                    <a:pt x="1921" y="2157"/>
                    <a:pt x="1351" y="1847"/>
                  </a:cubicBezTo>
                  <a:cubicBezTo>
                    <a:pt x="1627" y="1378"/>
                    <a:pt x="1836" y="480"/>
                    <a:pt x="1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0" name="Google Shape;420;p30"/>
            <p:cNvSpPr/>
            <p:nvPr/>
          </p:nvSpPr>
          <p:spPr>
            <a:xfrm>
              <a:off x="3691238" y="3504173"/>
              <a:ext cx="64215" cy="116711"/>
            </a:xfrm>
            <a:custGeom>
              <a:avLst/>
              <a:gdLst/>
              <a:ahLst/>
              <a:cxnLst/>
              <a:rect l="l" t="t" r="r" b="b"/>
              <a:pathLst>
                <a:path w="2000" h="3635" extrusionOk="0">
                  <a:moveTo>
                    <a:pt x="1702" y="0"/>
                  </a:moveTo>
                  <a:cubicBezTo>
                    <a:pt x="1699" y="0"/>
                    <a:pt x="1696" y="1"/>
                    <a:pt x="1695" y="3"/>
                  </a:cubicBezTo>
                  <a:cubicBezTo>
                    <a:pt x="1441" y="166"/>
                    <a:pt x="1198" y="358"/>
                    <a:pt x="983" y="567"/>
                  </a:cubicBezTo>
                  <a:lnTo>
                    <a:pt x="904" y="646"/>
                  </a:lnTo>
                  <a:lnTo>
                    <a:pt x="825" y="731"/>
                  </a:lnTo>
                  <a:lnTo>
                    <a:pt x="785" y="771"/>
                  </a:lnTo>
                  <a:lnTo>
                    <a:pt x="746" y="816"/>
                  </a:lnTo>
                  <a:lnTo>
                    <a:pt x="673" y="900"/>
                  </a:lnTo>
                  <a:lnTo>
                    <a:pt x="599" y="991"/>
                  </a:lnTo>
                  <a:lnTo>
                    <a:pt x="565" y="1036"/>
                  </a:lnTo>
                  <a:lnTo>
                    <a:pt x="531" y="1081"/>
                  </a:lnTo>
                  <a:lnTo>
                    <a:pt x="464" y="1177"/>
                  </a:lnTo>
                  <a:lnTo>
                    <a:pt x="401" y="1273"/>
                  </a:lnTo>
                  <a:lnTo>
                    <a:pt x="373" y="1324"/>
                  </a:lnTo>
                  <a:cubicBezTo>
                    <a:pt x="368" y="1335"/>
                    <a:pt x="351" y="1358"/>
                    <a:pt x="345" y="1375"/>
                  </a:cubicBezTo>
                  <a:lnTo>
                    <a:pt x="288" y="1471"/>
                  </a:lnTo>
                  <a:cubicBezTo>
                    <a:pt x="266" y="1505"/>
                    <a:pt x="255" y="1544"/>
                    <a:pt x="238" y="1578"/>
                  </a:cubicBezTo>
                  <a:lnTo>
                    <a:pt x="209" y="1629"/>
                  </a:lnTo>
                  <a:cubicBezTo>
                    <a:pt x="204" y="1640"/>
                    <a:pt x="198" y="1663"/>
                    <a:pt x="192" y="1674"/>
                  </a:cubicBezTo>
                  <a:lnTo>
                    <a:pt x="147" y="1781"/>
                  </a:lnTo>
                  <a:cubicBezTo>
                    <a:pt x="136" y="1815"/>
                    <a:pt x="119" y="1855"/>
                    <a:pt x="113" y="1889"/>
                  </a:cubicBezTo>
                  <a:lnTo>
                    <a:pt x="91" y="1945"/>
                  </a:lnTo>
                  <a:lnTo>
                    <a:pt x="80" y="2002"/>
                  </a:lnTo>
                  <a:lnTo>
                    <a:pt x="51" y="2115"/>
                  </a:lnTo>
                  <a:cubicBezTo>
                    <a:pt x="12" y="2261"/>
                    <a:pt x="0" y="2425"/>
                    <a:pt x="12" y="2578"/>
                  </a:cubicBezTo>
                  <a:cubicBezTo>
                    <a:pt x="23" y="2657"/>
                    <a:pt x="34" y="2736"/>
                    <a:pt x="51" y="2815"/>
                  </a:cubicBezTo>
                  <a:cubicBezTo>
                    <a:pt x="68" y="2888"/>
                    <a:pt x="91" y="2962"/>
                    <a:pt x="125" y="3029"/>
                  </a:cubicBezTo>
                  <a:cubicBezTo>
                    <a:pt x="164" y="3103"/>
                    <a:pt x="204" y="3171"/>
                    <a:pt x="255" y="3227"/>
                  </a:cubicBezTo>
                  <a:cubicBezTo>
                    <a:pt x="305" y="3295"/>
                    <a:pt x="362" y="3351"/>
                    <a:pt x="424" y="3397"/>
                  </a:cubicBezTo>
                  <a:cubicBezTo>
                    <a:pt x="543" y="3498"/>
                    <a:pt x="689" y="3566"/>
                    <a:pt x="848" y="3606"/>
                  </a:cubicBezTo>
                  <a:cubicBezTo>
                    <a:pt x="934" y="3625"/>
                    <a:pt x="1023" y="3635"/>
                    <a:pt x="1111" y="3635"/>
                  </a:cubicBezTo>
                  <a:cubicBezTo>
                    <a:pt x="1178" y="3635"/>
                    <a:pt x="1245" y="3629"/>
                    <a:pt x="1311" y="3617"/>
                  </a:cubicBezTo>
                  <a:cubicBezTo>
                    <a:pt x="1390" y="3606"/>
                    <a:pt x="1469" y="3577"/>
                    <a:pt x="1537" y="3538"/>
                  </a:cubicBezTo>
                  <a:cubicBezTo>
                    <a:pt x="1610" y="3504"/>
                    <a:pt x="1678" y="3464"/>
                    <a:pt x="1734" y="3408"/>
                  </a:cubicBezTo>
                  <a:cubicBezTo>
                    <a:pt x="1858" y="3301"/>
                    <a:pt x="1943" y="3154"/>
                    <a:pt x="1977" y="3001"/>
                  </a:cubicBezTo>
                  <a:cubicBezTo>
                    <a:pt x="1983" y="2984"/>
                    <a:pt x="1983" y="2967"/>
                    <a:pt x="1988" y="2945"/>
                  </a:cubicBezTo>
                  <a:lnTo>
                    <a:pt x="2000" y="2888"/>
                  </a:lnTo>
                  <a:lnTo>
                    <a:pt x="2000" y="2860"/>
                  </a:lnTo>
                  <a:lnTo>
                    <a:pt x="2000" y="2832"/>
                  </a:lnTo>
                  <a:lnTo>
                    <a:pt x="2000" y="2775"/>
                  </a:lnTo>
                  <a:cubicBezTo>
                    <a:pt x="1960" y="2691"/>
                    <a:pt x="1949" y="2617"/>
                    <a:pt x="1926" y="2538"/>
                  </a:cubicBezTo>
                  <a:cubicBezTo>
                    <a:pt x="1887" y="2391"/>
                    <a:pt x="1808" y="2250"/>
                    <a:pt x="1706" y="2126"/>
                  </a:cubicBezTo>
                  <a:cubicBezTo>
                    <a:pt x="1610" y="2007"/>
                    <a:pt x="1480" y="1917"/>
                    <a:pt x="1339" y="1855"/>
                  </a:cubicBezTo>
                  <a:cubicBezTo>
                    <a:pt x="1333" y="1855"/>
                    <a:pt x="1333" y="1855"/>
                    <a:pt x="1328" y="1860"/>
                  </a:cubicBezTo>
                  <a:lnTo>
                    <a:pt x="1328" y="1872"/>
                  </a:lnTo>
                  <a:cubicBezTo>
                    <a:pt x="1452" y="1956"/>
                    <a:pt x="1565" y="2058"/>
                    <a:pt x="1661" y="2171"/>
                  </a:cubicBezTo>
                  <a:cubicBezTo>
                    <a:pt x="1751" y="2284"/>
                    <a:pt x="1819" y="2420"/>
                    <a:pt x="1858" y="2561"/>
                  </a:cubicBezTo>
                  <a:cubicBezTo>
                    <a:pt x="1875" y="2629"/>
                    <a:pt x="1887" y="2702"/>
                    <a:pt x="1887" y="2770"/>
                  </a:cubicBezTo>
                  <a:lnTo>
                    <a:pt x="1887" y="2826"/>
                  </a:lnTo>
                  <a:lnTo>
                    <a:pt x="1887" y="2854"/>
                  </a:lnTo>
                  <a:lnTo>
                    <a:pt x="1875" y="2883"/>
                  </a:lnTo>
                  <a:lnTo>
                    <a:pt x="1870" y="2939"/>
                  </a:lnTo>
                  <a:cubicBezTo>
                    <a:pt x="1864" y="2956"/>
                    <a:pt x="1864" y="2973"/>
                    <a:pt x="1858" y="2990"/>
                  </a:cubicBezTo>
                  <a:cubicBezTo>
                    <a:pt x="1847" y="3029"/>
                    <a:pt x="1836" y="3075"/>
                    <a:pt x="1813" y="3109"/>
                  </a:cubicBezTo>
                  <a:cubicBezTo>
                    <a:pt x="1802" y="3075"/>
                    <a:pt x="1785" y="3046"/>
                    <a:pt x="1762" y="3013"/>
                  </a:cubicBezTo>
                  <a:cubicBezTo>
                    <a:pt x="1734" y="2962"/>
                    <a:pt x="1700" y="2917"/>
                    <a:pt x="1666" y="2877"/>
                  </a:cubicBezTo>
                  <a:cubicBezTo>
                    <a:pt x="1633" y="2832"/>
                    <a:pt x="1587" y="2798"/>
                    <a:pt x="1548" y="2764"/>
                  </a:cubicBezTo>
                  <a:cubicBezTo>
                    <a:pt x="1503" y="2730"/>
                    <a:pt x="1452" y="2702"/>
                    <a:pt x="1395" y="2685"/>
                  </a:cubicBezTo>
                  <a:lnTo>
                    <a:pt x="1384" y="2685"/>
                  </a:lnTo>
                  <a:cubicBezTo>
                    <a:pt x="1378" y="2691"/>
                    <a:pt x="1384" y="2702"/>
                    <a:pt x="1384" y="2702"/>
                  </a:cubicBezTo>
                  <a:cubicBezTo>
                    <a:pt x="1424" y="2736"/>
                    <a:pt x="1463" y="2770"/>
                    <a:pt x="1497" y="2815"/>
                  </a:cubicBezTo>
                  <a:cubicBezTo>
                    <a:pt x="1531" y="2849"/>
                    <a:pt x="1565" y="2888"/>
                    <a:pt x="1604" y="2933"/>
                  </a:cubicBezTo>
                  <a:cubicBezTo>
                    <a:pt x="1666" y="3013"/>
                    <a:pt x="1723" y="3097"/>
                    <a:pt x="1779" y="3182"/>
                  </a:cubicBezTo>
                  <a:cubicBezTo>
                    <a:pt x="1745" y="3244"/>
                    <a:pt x="1695" y="3301"/>
                    <a:pt x="1638" y="3351"/>
                  </a:cubicBezTo>
                  <a:cubicBezTo>
                    <a:pt x="1559" y="3419"/>
                    <a:pt x="1463" y="3470"/>
                    <a:pt x="1356" y="3504"/>
                  </a:cubicBezTo>
                  <a:cubicBezTo>
                    <a:pt x="1339" y="3464"/>
                    <a:pt x="1322" y="3425"/>
                    <a:pt x="1305" y="3391"/>
                  </a:cubicBezTo>
                  <a:cubicBezTo>
                    <a:pt x="1277" y="3340"/>
                    <a:pt x="1243" y="3301"/>
                    <a:pt x="1209" y="3255"/>
                  </a:cubicBezTo>
                  <a:cubicBezTo>
                    <a:pt x="1169" y="3216"/>
                    <a:pt x="1130" y="3182"/>
                    <a:pt x="1085" y="3142"/>
                  </a:cubicBezTo>
                  <a:cubicBezTo>
                    <a:pt x="1045" y="3109"/>
                    <a:pt x="994" y="3080"/>
                    <a:pt x="938" y="3069"/>
                  </a:cubicBezTo>
                  <a:lnTo>
                    <a:pt x="932" y="3069"/>
                  </a:lnTo>
                  <a:cubicBezTo>
                    <a:pt x="927" y="3075"/>
                    <a:pt x="932" y="3075"/>
                    <a:pt x="932" y="3080"/>
                  </a:cubicBezTo>
                  <a:cubicBezTo>
                    <a:pt x="972" y="3114"/>
                    <a:pt x="1011" y="3154"/>
                    <a:pt x="1045" y="3193"/>
                  </a:cubicBezTo>
                  <a:cubicBezTo>
                    <a:pt x="1079" y="3227"/>
                    <a:pt x="1113" y="3272"/>
                    <a:pt x="1153" y="3312"/>
                  </a:cubicBezTo>
                  <a:cubicBezTo>
                    <a:pt x="1186" y="3357"/>
                    <a:pt x="1215" y="3391"/>
                    <a:pt x="1249" y="3436"/>
                  </a:cubicBezTo>
                  <a:lnTo>
                    <a:pt x="1311" y="3521"/>
                  </a:lnTo>
                  <a:cubicBezTo>
                    <a:pt x="1299" y="3526"/>
                    <a:pt x="1282" y="3526"/>
                    <a:pt x="1271" y="3526"/>
                  </a:cubicBezTo>
                  <a:cubicBezTo>
                    <a:pt x="1212" y="3538"/>
                    <a:pt x="1152" y="3544"/>
                    <a:pt x="1093" y="3544"/>
                  </a:cubicBezTo>
                  <a:cubicBezTo>
                    <a:pt x="1009" y="3544"/>
                    <a:pt x="924" y="3533"/>
                    <a:pt x="842" y="3510"/>
                  </a:cubicBezTo>
                  <a:cubicBezTo>
                    <a:pt x="701" y="3476"/>
                    <a:pt x="565" y="3413"/>
                    <a:pt x="458" y="3323"/>
                  </a:cubicBezTo>
                  <a:cubicBezTo>
                    <a:pt x="401" y="3278"/>
                    <a:pt x="351" y="3221"/>
                    <a:pt x="311" y="3165"/>
                  </a:cubicBezTo>
                  <a:cubicBezTo>
                    <a:pt x="266" y="3109"/>
                    <a:pt x="226" y="3046"/>
                    <a:pt x="198" y="2984"/>
                  </a:cubicBezTo>
                  <a:cubicBezTo>
                    <a:pt x="68" y="2719"/>
                    <a:pt x="51" y="2408"/>
                    <a:pt x="119" y="2126"/>
                  </a:cubicBezTo>
                  <a:cubicBezTo>
                    <a:pt x="192" y="1838"/>
                    <a:pt x="311" y="1561"/>
                    <a:pt x="464" y="1307"/>
                  </a:cubicBezTo>
                  <a:lnTo>
                    <a:pt x="520" y="1217"/>
                  </a:lnTo>
                  <a:lnTo>
                    <a:pt x="588" y="1126"/>
                  </a:lnTo>
                  <a:lnTo>
                    <a:pt x="622" y="1076"/>
                  </a:lnTo>
                  <a:lnTo>
                    <a:pt x="656" y="1036"/>
                  </a:lnTo>
                  <a:lnTo>
                    <a:pt x="729" y="940"/>
                  </a:lnTo>
                  <a:cubicBezTo>
                    <a:pt x="819" y="827"/>
                    <a:pt x="915" y="714"/>
                    <a:pt x="1023" y="612"/>
                  </a:cubicBezTo>
                  <a:cubicBezTo>
                    <a:pt x="1237" y="398"/>
                    <a:pt x="1469" y="206"/>
                    <a:pt x="1717" y="36"/>
                  </a:cubicBezTo>
                  <a:cubicBezTo>
                    <a:pt x="1723" y="31"/>
                    <a:pt x="1729" y="19"/>
                    <a:pt x="1723" y="8"/>
                  </a:cubicBezTo>
                  <a:cubicBezTo>
                    <a:pt x="1719" y="4"/>
                    <a:pt x="1709"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1" name="Google Shape;421;p30"/>
            <p:cNvSpPr/>
            <p:nvPr/>
          </p:nvSpPr>
          <p:spPr>
            <a:xfrm>
              <a:off x="3733845" y="3479771"/>
              <a:ext cx="21608" cy="84956"/>
            </a:xfrm>
            <a:custGeom>
              <a:avLst/>
              <a:gdLst/>
              <a:ahLst/>
              <a:cxnLst/>
              <a:rect l="l" t="t" r="r" b="b"/>
              <a:pathLst>
                <a:path w="673" h="2646" extrusionOk="0">
                  <a:moveTo>
                    <a:pt x="661" y="0"/>
                  </a:moveTo>
                  <a:cubicBezTo>
                    <a:pt x="656" y="0"/>
                    <a:pt x="644" y="0"/>
                    <a:pt x="644" y="6"/>
                  </a:cubicBezTo>
                  <a:cubicBezTo>
                    <a:pt x="543" y="209"/>
                    <a:pt x="452" y="418"/>
                    <a:pt x="368" y="627"/>
                  </a:cubicBezTo>
                  <a:cubicBezTo>
                    <a:pt x="289" y="842"/>
                    <a:pt x="221" y="1062"/>
                    <a:pt x="164" y="1276"/>
                  </a:cubicBezTo>
                  <a:cubicBezTo>
                    <a:pt x="108" y="1497"/>
                    <a:pt x="68" y="1723"/>
                    <a:pt x="40" y="1948"/>
                  </a:cubicBezTo>
                  <a:cubicBezTo>
                    <a:pt x="12" y="2174"/>
                    <a:pt x="1" y="2400"/>
                    <a:pt x="1" y="2626"/>
                  </a:cubicBezTo>
                  <a:cubicBezTo>
                    <a:pt x="1" y="2632"/>
                    <a:pt x="1" y="2643"/>
                    <a:pt x="6" y="2643"/>
                  </a:cubicBezTo>
                  <a:cubicBezTo>
                    <a:pt x="8" y="2645"/>
                    <a:pt x="10" y="2645"/>
                    <a:pt x="12" y="2645"/>
                  </a:cubicBezTo>
                  <a:cubicBezTo>
                    <a:pt x="17" y="2645"/>
                    <a:pt x="23" y="2640"/>
                    <a:pt x="23" y="2632"/>
                  </a:cubicBezTo>
                  <a:cubicBezTo>
                    <a:pt x="51" y="2406"/>
                    <a:pt x="80" y="2180"/>
                    <a:pt x="114" y="1965"/>
                  </a:cubicBezTo>
                  <a:cubicBezTo>
                    <a:pt x="147" y="1745"/>
                    <a:pt x="193" y="1525"/>
                    <a:pt x="249" y="1305"/>
                  </a:cubicBezTo>
                  <a:cubicBezTo>
                    <a:pt x="294" y="1090"/>
                    <a:pt x="368" y="875"/>
                    <a:pt x="435" y="667"/>
                  </a:cubicBezTo>
                  <a:cubicBezTo>
                    <a:pt x="509" y="452"/>
                    <a:pt x="588" y="243"/>
                    <a:pt x="673" y="28"/>
                  </a:cubicBezTo>
                  <a:cubicBezTo>
                    <a:pt x="673" y="23"/>
                    <a:pt x="673" y="17"/>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2" name="Google Shape;422;p30"/>
            <p:cNvSpPr/>
            <p:nvPr/>
          </p:nvSpPr>
          <p:spPr>
            <a:xfrm>
              <a:off x="3681092" y="3142092"/>
              <a:ext cx="541814" cy="368690"/>
            </a:xfrm>
            <a:custGeom>
              <a:avLst/>
              <a:gdLst/>
              <a:ahLst/>
              <a:cxnLst/>
              <a:rect l="l" t="t" r="r" b="b"/>
              <a:pathLst>
                <a:path w="16875" h="11483" extrusionOk="0">
                  <a:moveTo>
                    <a:pt x="7652" y="1"/>
                  </a:moveTo>
                  <a:cubicBezTo>
                    <a:pt x="6134" y="1"/>
                    <a:pt x="4566" y="733"/>
                    <a:pt x="3620" y="2131"/>
                  </a:cubicBezTo>
                  <a:cubicBezTo>
                    <a:pt x="2129" y="2859"/>
                    <a:pt x="1147" y="4226"/>
                    <a:pt x="977" y="5773"/>
                  </a:cubicBezTo>
                  <a:cubicBezTo>
                    <a:pt x="966" y="5903"/>
                    <a:pt x="915" y="6027"/>
                    <a:pt x="836" y="6129"/>
                  </a:cubicBezTo>
                  <a:cubicBezTo>
                    <a:pt x="825" y="6146"/>
                    <a:pt x="808" y="6169"/>
                    <a:pt x="791" y="6191"/>
                  </a:cubicBezTo>
                  <a:cubicBezTo>
                    <a:pt x="0" y="7315"/>
                    <a:pt x="91" y="8349"/>
                    <a:pt x="695" y="9207"/>
                  </a:cubicBezTo>
                  <a:cubicBezTo>
                    <a:pt x="1677" y="10579"/>
                    <a:pt x="4015" y="11483"/>
                    <a:pt x="6173" y="11483"/>
                  </a:cubicBezTo>
                  <a:cubicBezTo>
                    <a:pt x="7483" y="11483"/>
                    <a:pt x="8556" y="11268"/>
                    <a:pt x="9386" y="10856"/>
                  </a:cubicBezTo>
                  <a:cubicBezTo>
                    <a:pt x="10459" y="10325"/>
                    <a:pt x="11131" y="9467"/>
                    <a:pt x="11391" y="8337"/>
                  </a:cubicBezTo>
                  <a:cubicBezTo>
                    <a:pt x="11476" y="7981"/>
                    <a:pt x="11510" y="7597"/>
                    <a:pt x="11510" y="7185"/>
                  </a:cubicBezTo>
                  <a:cubicBezTo>
                    <a:pt x="11510" y="7010"/>
                    <a:pt x="11504" y="6841"/>
                    <a:pt x="11481" y="6666"/>
                  </a:cubicBezTo>
                  <a:lnTo>
                    <a:pt x="11481" y="6666"/>
                  </a:lnTo>
                  <a:cubicBezTo>
                    <a:pt x="12765" y="8119"/>
                    <a:pt x="14043" y="8963"/>
                    <a:pt x="15083" y="8963"/>
                  </a:cubicBezTo>
                  <a:cubicBezTo>
                    <a:pt x="15393" y="8963"/>
                    <a:pt x="15681" y="8888"/>
                    <a:pt x="15943" y="8733"/>
                  </a:cubicBezTo>
                  <a:cubicBezTo>
                    <a:pt x="16236" y="8563"/>
                    <a:pt x="16434" y="8269"/>
                    <a:pt x="16519" y="7942"/>
                  </a:cubicBezTo>
                  <a:cubicBezTo>
                    <a:pt x="16874" y="6541"/>
                    <a:pt x="15677" y="4610"/>
                    <a:pt x="14570" y="3543"/>
                  </a:cubicBezTo>
                  <a:cubicBezTo>
                    <a:pt x="13593" y="2605"/>
                    <a:pt x="12311" y="1781"/>
                    <a:pt x="10933" y="1538"/>
                  </a:cubicBezTo>
                  <a:cubicBezTo>
                    <a:pt x="10126" y="501"/>
                    <a:pt x="8906" y="1"/>
                    <a:pt x="7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3" name="Google Shape;423;p30"/>
            <p:cNvSpPr/>
            <p:nvPr/>
          </p:nvSpPr>
          <p:spPr>
            <a:xfrm>
              <a:off x="3872744" y="3177635"/>
              <a:ext cx="108106" cy="28544"/>
            </a:xfrm>
            <a:custGeom>
              <a:avLst/>
              <a:gdLst/>
              <a:ahLst/>
              <a:cxnLst/>
              <a:rect l="l" t="t" r="r" b="b"/>
              <a:pathLst>
                <a:path w="3367" h="889" extrusionOk="0">
                  <a:moveTo>
                    <a:pt x="1740" y="1"/>
                  </a:moveTo>
                  <a:cubicBezTo>
                    <a:pt x="1122" y="1"/>
                    <a:pt x="496" y="160"/>
                    <a:pt x="0" y="482"/>
                  </a:cubicBezTo>
                  <a:lnTo>
                    <a:pt x="221" y="482"/>
                  </a:lnTo>
                  <a:cubicBezTo>
                    <a:pt x="893" y="504"/>
                    <a:pt x="1520" y="645"/>
                    <a:pt x="2096" y="888"/>
                  </a:cubicBezTo>
                  <a:cubicBezTo>
                    <a:pt x="2519" y="657"/>
                    <a:pt x="2943" y="516"/>
                    <a:pt x="3366" y="431"/>
                  </a:cubicBezTo>
                  <a:cubicBezTo>
                    <a:pt x="2910" y="145"/>
                    <a:pt x="2328" y="1"/>
                    <a:pt x="1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4" name="Google Shape;424;p30"/>
            <p:cNvSpPr/>
            <p:nvPr/>
          </p:nvSpPr>
          <p:spPr>
            <a:xfrm>
              <a:off x="3987883" y="3234209"/>
              <a:ext cx="181375" cy="148850"/>
            </a:xfrm>
            <a:custGeom>
              <a:avLst/>
              <a:gdLst/>
              <a:ahLst/>
              <a:cxnLst/>
              <a:rect l="l" t="t" r="r" b="b"/>
              <a:pathLst>
                <a:path w="5649" h="4636" extrusionOk="0">
                  <a:moveTo>
                    <a:pt x="620" y="0"/>
                  </a:moveTo>
                  <a:cubicBezTo>
                    <a:pt x="413" y="0"/>
                    <a:pt x="205" y="22"/>
                    <a:pt x="1" y="69"/>
                  </a:cubicBezTo>
                  <a:cubicBezTo>
                    <a:pt x="780" y="758"/>
                    <a:pt x="1356" y="1656"/>
                    <a:pt x="1683" y="2616"/>
                  </a:cubicBezTo>
                  <a:cubicBezTo>
                    <a:pt x="3147" y="3212"/>
                    <a:pt x="4327" y="4635"/>
                    <a:pt x="4998" y="4635"/>
                  </a:cubicBezTo>
                  <a:cubicBezTo>
                    <a:pt x="5091" y="4635"/>
                    <a:pt x="5174" y="4608"/>
                    <a:pt x="5247" y="4548"/>
                  </a:cubicBezTo>
                  <a:cubicBezTo>
                    <a:pt x="5315" y="4491"/>
                    <a:pt x="5366" y="4401"/>
                    <a:pt x="5388" y="4311"/>
                  </a:cubicBezTo>
                  <a:cubicBezTo>
                    <a:pt x="5649" y="3148"/>
                    <a:pt x="3101" y="0"/>
                    <a:pt x="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5" name="Google Shape;425;p30"/>
            <p:cNvSpPr/>
            <p:nvPr/>
          </p:nvSpPr>
          <p:spPr>
            <a:xfrm>
              <a:off x="3797323" y="3191891"/>
              <a:ext cx="252782" cy="164423"/>
            </a:xfrm>
            <a:custGeom>
              <a:avLst/>
              <a:gdLst/>
              <a:ahLst/>
              <a:cxnLst/>
              <a:rect l="l" t="t" r="r" b="b"/>
              <a:pathLst>
                <a:path w="7873" h="5121" extrusionOk="0">
                  <a:moveTo>
                    <a:pt x="2393" y="0"/>
                  </a:moveTo>
                  <a:cubicBezTo>
                    <a:pt x="2007" y="0"/>
                    <a:pt x="1627" y="45"/>
                    <a:pt x="1248" y="122"/>
                  </a:cubicBezTo>
                  <a:cubicBezTo>
                    <a:pt x="1028" y="162"/>
                    <a:pt x="819" y="230"/>
                    <a:pt x="604" y="297"/>
                  </a:cubicBezTo>
                  <a:cubicBezTo>
                    <a:pt x="395" y="377"/>
                    <a:pt x="192" y="461"/>
                    <a:pt x="0" y="580"/>
                  </a:cubicBezTo>
                  <a:cubicBezTo>
                    <a:pt x="203" y="501"/>
                    <a:pt x="407" y="427"/>
                    <a:pt x="621" y="371"/>
                  </a:cubicBezTo>
                  <a:cubicBezTo>
                    <a:pt x="830" y="297"/>
                    <a:pt x="1045" y="241"/>
                    <a:pt x="1265" y="201"/>
                  </a:cubicBezTo>
                  <a:cubicBezTo>
                    <a:pt x="1626" y="127"/>
                    <a:pt x="1995" y="92"/>
                    <a:pt x="2363" y="92"/>
                  </a:cubicBezTo>
                  <a:cubicBezTo>
                    <a:pt x="2640" y="92"/>
                    <a:pt x="2917" y="112"/>
                    <a:pt x="3191" y="151"/>
                  </a:cubicBezTo>
                  <a:cubicBezTo>
                    <a:pt x="4750" y="377"/>
                    <a:pt x="6099" y="1342"/>
                    <a:pt x="6952" y="2658"/>
                  </a:cubicBezTo>
                  <a:cubicBezTo>
                    <a:pt x="7189" y="3025"/>
                    <a:pt x="7381" y="3420"/>
                    <a:pt x="7539" y="3833"/>
                  </a:cubicBezTo>
                  <a:cubicBezTo>
                    <a:pt x="7618" y="4047"/>
                    <a:pt x="7681" y="4256"/>
                    <a:pt x="7731" y="4471"/>
                  </a:cubicBezTo>
                  <a:cubicBezTo>
                    <a:pt x="7777" y="4691"/>
                    <a:pt x="7822" y="4900"/>
                    <a:pt x="7873" y="5120"/>
                  </a:cubicBezTo>
                  <a:cubicBezTo>
                    <a:pt x="7873" y="4894"/>
                    <a:pt x="7844" y="4674"/>
                    <a:pt x="7794" y="4454"/>
                  </a:cubicBezTo>
                  <a:cubicBezTo>
                    <a:pt x="7743" y="4239"/>
                    <a:pt x="7686" y="4025"/>
                    <a:pt x="7607" y="3816"/>
                  </a:cubicBezTo>
                  <a:cubicBezTo>
                    <a:pt x="7460" y="3398"/>
                    <a:pt x="7263" y="2986"/>
                    <a:pt x="7025" y="2613"/>
                  </a:cubicBezTo>
                  <a:cubicBezTo>
                    <a:pt x="6952" y="2500"/>
                    <a:pt x="6873" y="2387"/>
                    <a:pt x="6800" y="2280"/>
                  </a:cubicBezTo>
                  <a:cubicBezTo>
                    <a:pt x="5817" y="941"/>
                    <a:pt x="4264" y="38"/>
                    <a:pt x="2581" y="4"/>
                  </a:cubicBezTo>
                  <a:cubicBezTo>
                    <a:pt x="2518" y="1"/>
                    <a:pt x="2456" y="0"/>
                    <a:pt x="2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6" name="Google Shape;426;p30"/>
            <p:cNvSpPr/>
            <p:nvPr/>
          </p:nvSpPr>
          <p:spPr>
            <a:xfrm>
              <a:off x="3842113" y="3207046"/>
              <a:ext cx="48771" cy="56124"/>
            </a:xfrm>
            <a:custGeom>
              <a:avLst/>
              <a:gdLst/>
              <a:ahLst/>
              <a:cxnLst/>
              <a:rect l="l" t="t" r="r" b="b"/>
              <a:pathLst>
                <a:path w="1519" h="1748" extrusionOk="0">
                  <a:moveTo>
                    <a:pt x="1517" y="388"/>
                  </a:moveTo>
                  <a:cubicBezTo>
                    <a:pt x="1517" y="388"/>
                    <a:pt x="1515" y="388"/>
                    <a:pt x="1514" y="390"/>
                  </a:cubicBezTo>
                  <a:cubicBezTo>
                    <a:pt x="1517" y="390"/>
                    <a:pt x="1519" y="388"/>
                    <a:pt x="1517" y="388"/>
                  </a:cubicBezTo>
                  <a:close/>
                  <a:moveTo>
                    <a:pt x="1020" y="765"/>
                  </a:moveTo>
                  <a:cubicBezTo>
                    <a:pt x="1041" y="765"/>
                    <a:pt x="1059" y="767"/>
                    <a:pt x="1073" y="774"/>
                  </a:cubicBezTo>
                  <a:cubicBezTo>
                    <a:pt x="1096" y="780"/>
                    <a:pt x="1101" y="808"/>
                    <a:pt x="1073" y="819"/>
                  </a:cubicBezTo>
                  <a:cubicBezTo>
                    <a:pt x="1043" y="836"/>
                    <a:pt x="1011" y="841"/>
                    <a:pt x="978" y="841"/>
                  </a:cubicBezTo>
                  <a:cubicBezTo>
                    <a:pt x="931" y="841"/>
                    <a:pt x="883" y="829"/>
                    <a:pt x="836" y="819"/>
                  </a:cubicBezTo>
                  <a:cubicBezTo>
                    <a:pt x="847" y="808"/>
                    <a:pt x="864" y="802"/>
                    <a:pt x="887" y="791"/>
                  </a:cubicBezTo>
                  <a:cubicBezTo>
                    <a:pt x="914" y="779"/>
                    <a:pt x="972" y="765"/>
                    <a:pt x="1020" y="765"/>
                  </a:cubicBezTo>
                  <a:close/>
                  <a:moveTo>
                    <a:pt x="554" y="0"/>
                  </a:moveTo>
                  <a:cubicBezTo>
                    <a:pt x="546" y="0"/>
                    <a:pt x="538" y="0"/>
                    <a:pt x="531" y="1"/>
                  </a:cubicBezTo>
                  <a:cubicBezTo>
                    <a:pt x="480" y="1"/>
                    <a:pt x="429" y="12"/>
                    <a:pt x="384" y="23"/>
                  </a:cubicBezTo>
                  <a:cubicBezTo>
                    <a:pt x="0" y="125"/>
                    <a:pt x="28" y="497"/>
                    <a:pt x="243" y="701"/>
                  </a:cubicBezTo>
                  <a:cubicBezTo>
                    <a:pt x="339" y="802"/>
                    <a:pt x="474" y="859"/>
                    <a:pt x="610" y="904"/>
                  </a:cubicBezTo>
                  <a:cubicBezTo>
                    <a:pt x="497" y="1074"/>
                    <a:pt x="520" y="1316"/>
                    <a:pt x="644" y="1480"/>
                  </a:cubicBezTo>
                  <a:cubicBezTo>
                    <a:pt x="762" y="1638"/>
                    <a:pt x="971" y="1729"/>
                    <a:pt x="1175" y="1746"/>
                  </a:cubicBezTo>
                  <a:cubicBezTo>
                    <a:pt x="1196" y="1747"/>
                    <a:pt x="1218" y="1748"/>
                    <a:pt x="1240" y="1748"/>
                  </a:cubicBezTo>
                  <a:cubicBezTo>
                    <a:pt x="1316" y="1748"/>
                    <a:pt x="1393" y="1739"/>
                    <a:pt x="1463" y="1717"/>
                  </a:cubicBezTo>
                  <a:cubicBezTo>
                    <a:pt x="1480" y="1717"/>
                    <a:pt x="1480" y="1695"/>
                    <a:pt x="1463" y="1695"/>
                  </a:cubicBezTo>
                  <a:cubicBezTo>
                    <a:pt x="1372" y="1683"/>
                    <a:pt x="1197" y="1683"/>
                    <a:pt x="1034" y="1627"/>
                  </a:cubicBezTo>
                  <a:cubicBezTo>
                    <a:pt x="898" y="1576"/>
                    <a:pt x="774" y="1497"/>
                    <a:pt x="700" y="1378"/>
                  </a:cubicBezTo>
                  <a:cubicBezTo>
                    <a:pt x="621" y="1260"/>
                    <a:pt x="610" y="1096"/>
                    <a:pt x="672" y="978"/>
                  </a:cubicBezTo>
                  <a:cubicBezTo>
                    <a:pt x="678" y="961"/>
                    <a:pt x="695" y="949"/>
                    <a:pt x="706" y="938"/>
                  </a:cubicBezTo>
                  <a:cubicBezTo>
                    <a:pt x="712" y="936"/>
                    <a:pt x="717" y="935"/>
                    <a:pt x="723" y="935"/>
                  </a:cubicBezTo>
                  <a:cubicBezTo>
                    <a:pt x="734" y="935"/>
                    <a:pt x="746" y="938"/>
                    <a:pt x="757" y="938"/>
                  </a:cubicBezTo>
                  <a:cubicBezTo>
                    <a:pt x="819" y="955"/>
                    <a:pt x="881" y="961"/>
                    <a:pt x="949" y="961"/>
                  </a:cubicBezTo>
                  <a:cubicBezTo>
                    <a:pt x="1045" y="961"/>
                    <a:pt x="1214" y="910"/>
                    <a:pt x="1180" y="780"/>
                  </a:cubicBezTo>
                  <a:cubicBezTo>
                    <a:pt x="1158" y="710"/>
                    <a:pt x="1085" y="684"/>
                    <a:pt x="1016" y="684"/>
                  </a:cubicBezTo>
                  <a:cubicBezTo>
                    <a:pt x="997" y="684"/>
                    <a:pt x="978" y="686"/>
                    <a:pt x="960" y="690"/>
                  </a:cubicBezTo>
                  <a:cubicBezTo>
                    <a:pt x="887" y="701"/>
                    <a:pt x="808" y="729"/>
                    <a:pt x="751" y="780"/>
                  </a:cubicBezTo>
                  <a:cubicBezTo>
                    <a:pt x="729" y="791"/>
                    <a:pt x="717" y="808"/>
                    <a:pt x="695" y="814"/>
                  </a:cubicBezTo>
                  <a:cubicBezTo>
                    <a:pt x="688" y="815"/>
                    <a:pt x="681" y="816"/>
                    <a:pt x="675" y="816"/>
                  </a:cubicBezTo>
                  <a:cubicBezTo>
                    <a:pt x="660" y="816"/>
                    <a:pt x="646" y="812"/>
                    <a:pt x="638" y="808"/>
                  </a:cubicBezTo>
                  <a:cubicBezTo>
                    <a:pt x="503" y="763"/>
                    <a:pt x="384" y="690"/>
                    <a:pt x="282" y="588"/>
                  </a:cubicBezTo>
                  <a:cubicBezTo>
                    <a:pt x="249" y="554"/>
                    <a:pt x="226" y="520"/>
                    <a:pt x="209" y="475"/>
                  </a:cubicBezTo>
                  <a:cubicBezTo>
                    <a:pt x="136" y="283"/>
                    <a:pt x="311" y="164"/>
                    <a:pt x="474" y="125"/>
                  </a:cubicBezTo>
                  <a:cubicBezTo>
                    <a:pt x="539" y="109"/>
                    <a:pt x="604" y="102"/>
                    <a:pt x="670" y="102"/>
                  </a:cubicBezTo>
                  <a:cubicBezTo>
                    <a:pt x="795" y="102"/>
                    <a:pt x="921" y="127"/>
                    <a:pt x="1039" y="164"/>
                  </a:cubicBezTo>
                  <a:cubicBezTo>
                    <a:pt x="1186" y="209"/>
                    <a:pt x="1434" y="351"/>
                    <a:pt x="1514" y="390"/>
                  </a:cubicBezTo>
                  <a:cubicBezTo>
                    <a:pt x="1244" y="109"/>
                    <a:pt x="856"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7" name="Google Shape;427;p30"/>
            <p:cNvSpPr/>
            <p:nvPr/>
          </p:nvSpPr>
          <p:spPr>
            <a:xfrm>
              <a:off x="3941455" y="3380044"/>
              <a:ext cx="105569" cy="110450"/>
            </a:xfrm>
            <a:custGeom>
              <a:avLst/>
              <a:gdLst/>
              <a:ahLst/>
              <a:cxnLst/>
              <a:rect l="l" t="t" r="r" b="b"/>
              <a:pathLst>
                <a:path w="3288" h="3440" extrusionOk="0">
                  <a:moveTo>
                    <a:pt x="1751" y="0"/>
                  </a:moveTo>
                  <a:cubicBezTo>
                    <a:pt x="780" y="0"/>
                    <a:pt x="1" y="785"/>
                    <a:pt x="1" y="1751"/>
                  </a:cubicBezTo>
                  <a:cubicBezTo>
                    <a:pt x="1" y="2558"/>
                    <a:pt x="543" y="3236"/>
                    <a:pt x="1283" y="3439"/>
                  </a:cubicBezTo>
                  <a:cubicBezTo>
                    <a:pt x="2356" y="2903"/>
                    <a:pt x="3028" y="2050"/>
                    <a:pt x="3288" y="921"/>
                  </a:cubicBezTo>
                  <a:cubicBezTo>
                    <a:pt x="2994" y="373"/>
                    <a:pt x="2412" y="0"/>
                    <a:pt x="1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8" name="Google Shape;428;p30"/>
            <p:cNvSpPr/>
            <p:nvPr/>
          </p:nvSpPr>
          <p:spPr>
            <a:xfrm>
              <a:off x="3680707" y="3340679"/>
              <a:ext cx="51725" cy="96676"/>
            </a:xfrm>
            <a:custGeom>
              <a:avLst/>
              <a:gdLst/>
              <a:ahLst/>
              <a:cxnLst/>
              <a:rect l="l" t="t" r="r" b="b"/>
              <a:pathLst>
                <a:path w="1611" h="3011" extrusionOk="0">
                  <a:moveTo>
                    <a:pt x="792" y="1"/>
                  </a:moveTo>
                  <a:cubicBezTo>
                    <a:pt x="1" y="1119"/>
                    <a:pt x="97" y="2158"/>
                    <a:pt x="701" y="3011"/>
                  </a:cubicBezTo>
                  <a:cubicBezTo>
                    <a:pt x="1243" y="2717"/>
                    <a:pt x="1610" y="2147"/>
                    <a:pt x="1610" y="1480"/>
                  </a:cubicBezTo>
                  <a:cubicBezTo>
                    <a:pt x="1610" y="859"/>
                    <a:pt x="1289" y="311"/>
                    <a:pt x="7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9" name="Google Shape;429;p30"/>
            <p:cNvSpPr/>
            <p:nvPr/>
          </p:nvSpPr>
          <p:spPr>
            <a:xfrm>
              <a:off x="3927135" y="3355738"/>
              <a:ext cx="28126" cy="28126"/>
            </a:xfrm>
            <a:custGeom>
              <a:avLst/>
              <a:gdLst/>
              <a:ahLst/>
              <a:cxnLst/>
              <a:rect l="l" t="t" r="r" b="b"/>
              <a:pathLst>
                <a:path w="876" h="876" extrusionOk="0">
                  <a:moveTo>
                    <a:pt x="441" y="0"/>
                  </a:moveTo>
                  <a:cubicBezTo>
                    <a:pt x="198" y="0"/>
                    <a:pt x="1" y="198"/>
                    <a:pt x="1" y="441"/>
                  </a:cubicBezTo>
                  <a:cubicBezTo>
                    <a:pt x="1" y="684"/>
                    <a:pt x="198" y="876"/>
                    <a:pt x="441" y="876"/>
                  </a:cubicBezTo>
                  <a:cubicBezTo>
                    <a:pt x="678" y="876"/>
                    <a:pt x="876" y="684"/>
                    <a:pt x="876" y="441"/>
                  </a:cubicBezTo>
                  <a:cubicBezTo>
                    <a:pt x="876" y="198"/>
                    <a:pt x="678"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0" name="Google Shape;430;p30"/>
            <p:cNvSpPr/>
            <p:nvPr/>
          </p:nvSpPr>
          <p:spPr>
            <a:xfrm>
              <a:off x="3933299" y="3336120"/>
              <a:ext cx="32685" cy="18911"/>
            </a:xfrm>
            <a:custGeom>
              <a:avLst/>
              <a:gdLst/>
              <a:ahLst/>
              <a:cxnLst/>
              <a:rect l="l" t="t" r="r" b="b"/>
              <a:pathLst>
                <a:path w="1018" h="589" extrusionOk="0">
                  <a:moveTo>
                    <a:pt x="406" y="1"/>
                  </a:moveTo>
                  <a:cubicBezTo>
                    <a:pt x="376" y="1"/>
                    <a:pt x="346" y="3"/>
                    <a:pt x="317" y="7"/>
                  </a:cubicBezTo>
                  <a:cubicBezTo>
                    <a:pt x="204" y="18"/>
                    <a:pt x="97" y="69"/>
                    <a:pt x="23" y="143"/>
                  </a:cubicBezTo>
                  <a:lnTo>
                    <a:pt x="1" y="160"/>
                  </a:lnTo>
                  <a:cubicBezTo>
                    <a:pt x="1" y="176"/>
                    <a:pt x="12" y="188"/>
                    <a:pt x="29" y="188"/>
                  </a:cubicBezTo>
                  <a:cubicBezTo>
                    <a:pt x="68" y="186"/>
                    <a:pt x="105" y="184"/>
                    <a:pt x="140" y="184"/>
                  </a:cubicBezTo>
                  <a:cubicBezTo>
                    <a:pt x="202" y="184"/>
                    <a:pt x="258" y="188"/>
                    <a:pt x="311" y="199"/>
                  </a:cubicBezTo>
                  <a:cubicBezTo>
                    <a:pt x="396" y="205"/>
                    <a:pt x="475" y="227"/>
                    <a:pt x="548" y="261"/>
                  </a:cubicBezTo>
                  <a:cubicBezTo>
                    <a:pt x="622" y="289"/>
                    <a:pt x="690" y="329"/>
                    <a:pt x="763" y="385"/>
                  </a:cubicBezTo>
                  <a:cubicBezTo>
                    <a:pt x="831" y="442"/>
                    <a:pt x="899" y="510"/>
                    <a:pt x="966" y="583"/>
                  </a:cubicBezTo>
                  <a:cubicBezTo>
                    <a:pt x="972" y="589"/>
                    <a:pt x="983" y="589"/>
                    <a:pt x="989" y="589"/>
                  </a:cubicBezTo>
                  <a:cubicBezTo>
                    <a:pt x="1000" y="589"/>
                    <a:pt x="1017" y="577"/>
                    <a:pt x="1017" y="561"/>
                  </a:cubicBezTo>
                  <a:cubicBezTo>
                    <a:pt x="1017" y="459"/>
                    <a:pt x="972" y="352"/>
                    <a:pt x="910" y="261"/>
                  </a:cubicBezTo>
                  <a:cubicBezTo>
                    <a:pt x="848" y="165"/>
                    <a:pt x="757" y="92"/>
                    <a:pt x="650" y="47"/>
                  </a:cubicBezTo>
                  <a:cubicBezTo>
                    <a:pt x="575" y="17"/>
                    <a:pt x="491"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1" name="Google Shape;431;p30"/>
            <p:cNvSpPr/>
            <p:nvPr/>
          </p:nvSpPr>
          <p:spPr>
            <a:xfrm>
              <a:off x="3735836" y="3332717"/>
              <a:ext cx="25429" cy="25397"/>
            </a:xfrm>
            <a:custGeom>
              <a:avLst/>
              <a:gdLst/>
              <a:ahLst/>
              <a:cxnLst/>
              <a:rect l="l" t="t" r="r" b="b"/>
              <a:pathLst>
                <a:path w="792" h="791" extrusionOk="0">
                  <a:moveTo>
                    <a:pt x="396" y="0"/>
                  </a:moveTo>
                  <a:cubicBezTo>
                    <a:pt x="176" y="0"/>
                    <a:pt x="1" y="175"/>
                    <a:pt x="1" y="395"/>
                  </a:cubicBezTo>
                  <a:cubicBezTo>
                    <a:pt x="1" y="616"/>
                    <a:pt x="176" y="791"/>
                    <a:pt x="396" y="791"/>
                  </a:cubicBezTo>
                  <a:cubicBezTo>
                    <a:pt x="616" y="791"/>
                    <a:pt x="791" y="616"/>
                    <a:pt x="791" y="395"/>
                  </a:cubicBezTo>
                  <a:cubicBezTo>
                    <a:pt x="791" y="175"/>
                    <a:pt x="616"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2" name="Google Shape;432;p30"/>
            <p:cNvSpPr/>
            <p:nvPr/>
          </p:nvSpPr>
          <p:spPr>
            <a:xfrm>
              <a:off x="3731502" y="3310562"/>
              <a:ext cx="30470" cy="13742"/>
            </a:xfrm>
            <a:custGeom>
              <a:avLst/>
              <a:gdLst/>
              <a:ahLst/>
              <a:cxnLst/>
              <a:rect l="l" t="t" r="r" b="b"/>
              <a:pathLst>
                <a:path w="949" h="428" extrusionOk="0">
                  <a:moveTo>
                    <a:pt x="506" y="0"/>
                  </a:moveTo>
                  <a:cubicBezTo>
                    <a:pt x="479" y="0"/>
                    <a:pt x="451" y="2"/>
                    <a:pt x="424" y="7"/>
                  </a:cubicBezTo>
                  <a:cubicBezTo>
                    <a:pt x="328" y="18"/>
                    <a:pt x="226" y="58"/>
                    <a:pt x="153" y="125"/>
                  </a:cubicBezTo>
                  <a:cubicBezTo>
                    <a:pt x="79" y="193"/>
                    <a:pt x="23" y="278"/>
                    <a:pt x="0" y="374"/>
                  </a:cubicBezTo>
                  <a:cubicBezTo>
                    <a:pt x="0" y="385"/>
                    <a:pt x="0" y="391"/>
                    <a:pt x="11" y="413"/>
                  </a:cubicBezTo>
                  <a:cubicBezTo>
                    <a:pt x="19" y="421"/>
                    <a:pt x="30" y="428"/>
                    <a:pt x="44" y="428"/>
                  </a:cubicBezTo>
                  <a:cubicBezTo>
                    <a:pt x="51" y="428"/>
                    <a:pt x="60" y="425"/>
                    <a:pt x="68" y="419"/>
                  </a:cubicBezTo>
                  <a:cubicBezTo>
                    <a:pt x="136" y="368"/>
                    <a:pt x="198" y="329"/>
                    <a:pt x="266" y="300"/>
                  </a:cubicBezTo>
                  <a:cubicBezTo>
                    <a:pt x="328" y="267"/>
                    <a:pt x="390" y="250"/>
                    <a:pt x="463" y="238"/>
                  </a:cubicBezTo>
                  <a:cubicBezTo>
                    <a:pt x="509" y="230"/>
                    <a:pt x="557" y="225"/>
                    <a:pt x="611" y="225"/>
                  </a:cubicBezTo>
                  <a:cubicBezTo>
                    <a:pt x="631" y="225"/>
                    <a:pt x="651" y="226"/>
                    <a:pt x="672" y="227"/>
                  </a:cubicBezTo>
                  <a:cubicBezTo>
                    <a:pt x="746" y="227"/>
                    <a:pt x="819" y="244"/>
                    <a:pt x="915" y="255"/>
                  </a:cubicBezTo>
                  <a:cubicBezTo>
                    <a:pt x="921" y="255"/>
                    <a:pt x="926" y="255"/>
                    <a:pt x="932" y="250"/>
                  </a:cubicBezTo>
                  <a:cubicBezTo>
                    <a:pt x="949" y="238"/>
                    <a:pt x="949" y="221"/>
                    <a:pt x="943" y="210"/>
                  </a:cubicBezTo>
                  <a:cubicBezTo>
                    <a:pt x="887" y="131"/>
                    <a:pt x="808" y="75"/>
                    <a:pt x="717" y="41"/>
                  </a:cubicBezTo>
                  <a:cubicBezTo>
                    <a:pt x="655" y="16"/>
                    <a:pt x="58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3" name="Google Shape;433;p30"/>
            <p:cNvSpPr/>
            <p:nvPr/>
          </p:nvSpPr>
          <p:spPr>
            <a:xfrm>
              <a:off x="3790419" y="3338464"/>
              <a:ext cx="92502" cy="23374"/>
            </a:xfrm>
            <a:custGeom>
              <a:avLst/>
              <a:gdLst/>
              <a:ahLst/>
              <a:cxnLst/>
              <a:rect l="l" t="t" r="r" b="b"/>
              <a:pathLst>
                <a:path w="2881" h="728" extrusionOk="0">
                  <a:moveTo>
                    <a:pt x="1023" y="1"/>
                  </a:moveTo>
                  <a:cubicBezTo>
                    <a:pt x="930" y="1"/>
                    <a:pt x="838" y="5"/>
                    <a:pt x="746" y="13"/>
                  </a:cubicBezTo>
                  <a:cubicBezTo>
                    <a:pt x="492" y="41"/>
                    <a:pt x="238" y="103"/>
                    <a:pt x="1" y="194"/>
                  </a:cubicBezTo>
                  <a:cubicBezTo>
                    <a:pt x="1" y="200"/>
                    <a:pt x="12" y="200"/>
                    <a:pt x="18" y="200"/>
                  </a:cubicBezTo>
                  <a:cubicBezTo>
                    <a:pt x="255" y="132"/>
                    <a:pt x="509" y="87"/>
                    <a:pt x="757" y="75"/>
                  </a:cubicBezTo>
                  <a:cubicBezTo>
                    <a:pt x="812" y="72"/>
                    <a:pt x="867" y="70"/>
                    <a:pt x="922" y="70"/>
                  </a:cubicBezTo>
                  <a:cubicBezTo>
                    <a:pt x="1115" y="70"/>
                    <a:pt x="1308" y="92"/>
                    <a:pt x="1497" y="132"/>
                  </a:cubicBezTo>
                  <a:cubicBezTo>
                    <a:pt x="1740" y="183"/>
                    <a:pt x="1977" y="267"/>
                    <a:pt x="2203" y="363"/>
                  </a:cubicBezTo>
                  <a:cubicBezTo>
                    <a:pt x="2429" y="471"/>
                    <a:pt x="2649" y="589"/>
                    <a:pt x="2869" y="725"/>
                  </a:cubicBezTo>
                  <a:cubicBezTo>
                    <a:pt x="2869" y="727"/>
                    <a:pt x="2870" y="727"/>
                    <a:pt x="2871" y="727"/>
                  </a:cubicBezTo>
                  <a:cubicBezTo>
                    <a:pt x="2873" y="727"/>
                    <a:pt x="2875" y="725"/>
                    <a:pt x="2875" y="725"/>
                  </a:cubicBezTo>
                  <a:cubicBezTo>
                    <a:pt x="2881" y="719"/>
                    <a:pt x="2875" y="708"/>
                    <a:pt x="2875" y="708"/>
                  </a:cubicBezTo>
                  <a:cubicBezTo>
                    <a:pt x="2683" y="550"/>
                    <a:pt x="2468" y="408"/>
                    <a:pt x="2243" y="296"/>
                  </a:cubicBezTo>
                  <a:cubicBezTo>
                    <a:pt x="2005" y="183"/>
                    <a:pt x="1768" y="98"/>
                    <a:pt x="1514" y="47"/>
                  </a:cubicBezTo>
                  <a:cubicBezTo>
                    <a:pt x="1352" y="15"/>
                    <a:pt x="1187"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4" name="Google Shape;434;p30"/>
            <p:cNvSpPr/>
            <p:nvPr/>
          </p:nvSpPr>
          <p:spPr>
            <a:xfrm>
              <a:off x="3782617" y="3372755"/>
              <a:ext cx="83094" cy="30502"/>
            </a:xfrm>
            <a:custGeom>
              <a:avLst/>
              <a:gdLst/>
              <a:ahLst/>
              <a:cxnLst/>
              <a:rect l="l" t="t" r="r" b="b"/>
              <a:pathLst>
                <a:path w="2588" h="950" extrusionOk="0">
                  <a:moveTo>
                    <a:pt x="1329" y="0"/>
                  </a:moveTo>
                  <a:cubicBezTo>
                    <a:pt x="1299" y="0"/>
                    <a:pt x="1271" y="22"/>
                    <a:pt x="1271" y="52"/>
                  </a:cubicBezTo>
                  <a:lnTo>
                    <a:pt x="1187" y="543"/>
                  </a:lnTo>
                  <a:cubicBezTo>
                    <a:pt x="1056" y="609"/>
                    <a:pt x="921" y="643"/>
                    <a:pt x="791" y="643"/>
                  </a:cubicBezTo>
                  <a:cubicBezTo>
                    <a:pt x="708" y="643"/>
                    <a:pt x="626" y="629"/>
                    <a:pt x="549" y="600"/>
                  </a:cubicBezTo>
                  <a:cubicBezTo>
                    <a:pt x="368" y="538"/>
                    <a:pt x="215" y="391"/>
                    <a:pt x="131" y="176"/>
                  </a:cubicBezTo>
                  <a:cubicBezTo>
                    <a:pt x="122" y="151"/>
                    <a:pt x="101" y="138"/>
                    <a:pt x="74" y="138"/>
                  </a:cubicBezTo>
                  <a:cubicBezTo>
                    <a:pt x="65" y="138"/>
                    <a:pt x="56" y="140"/>
                    <a:pt x="46" y="142"/>
                  </a:cubicBezTo>
                  <a:cubicBezTo>
                    <a:pt x="12" y="159"/>
                    <a:pt x="1" y="193"/>
                    <a:pt x="12" y="227"/>
                  </a:cubicBezTo>
                  <a:cubicBezTo>
                    <a:pt x="114" y="470"/>
                    <a:pt x="283" y="645"/>
                    <a:pt x="509" y="724"/>
                  </a:cubicBezTo>
                  <a:cubicBezTo>
                    <a:pt x="599" y="758"/>
                    <a:pt x="690" y="769"/>
                    <a:pt x="791" y="769"/>
                  </a:cubicBezTo>
                  <a:cubicBezTo>
                    <a:pt x="938" y="769"/>
                    <a:pt x="1085" y="735"/>
                    <a:pt x="1226" y="668"/>
                  </a:cubicBezTo>
                  <a:cubicBezTo>
                    <a:pt x="1401" y="843"/>
                    <a:pt x="1616" y="939"/>
                    <a:pt x="1847" y="950"/>
                  </a:cubicBezTo>
                  <a:lnTo>
                    <a:pt x="1881" y="950"/>
                  </a:lnTo>
                  <a:cubicBezTo>
                    <a:pt x="2124" y="950"/>
                    <a:pt x="2356" y="848"/>
                    <a:pt x="2559" y="656"/>
                  </a:cubicBezTo>
                  <a:cubicBezTo>
                    <a:pt x="2582" y="628"/>
                    <a:pt x="2587" y="589"/>
                    <a:pt x="2559" y="566"/>
                  </a:cubicBezTo>
                  <a:cubicBezTo>
                    <a:pt x="2551" y="552"/>
                    <a:pt x="2535" y="545"/>
                    <a:pt x="2518" y="545"/>
                  </a:cubicBezTo>
                  <a:cubicBezTo>
                    <a:pt x="2501" y="545"/>
                    <a:pt x="2483" y="552"/>
                    <a:pt x="2469" y="566"/>
                  </a:cubicBezTo>
                  <a:cubicBezTo>
                    <a:pt x="2283" y="736"/>
                    <a:pt x="2081" y="820"/>
                    <a:pt x="1868" y="820"/>
                  </a:cubicBezTo>
                  <a:cubicBezTo>
                    <a:pt x="1861" y="820"/>
                    <a:pt x="1854" y="820"/>
                    <a:pt x="1847" y="820"/>
                  </a:cubicBezTo>
                  <a:cubicBezTo>
                    <a:pt x="1650" y="814"/>
                    <a:pt x="1458" y="718"/>
                    <a:pt x="1305" y="566"/>
                  </a:cubicBezTo>
                  <a:lnTo>
                    <a:pt x="1390" y="75"/>
                  </a:lnTo>
                  <a:cubicBezTo>
                    <a:pt x="1396" y="35"/>
                    <a:pt x="1367" y="1"/>
                    <a:pt x="1339" y="1"/>
                  </a:cubicBezTo>
                  <a:cubicBezTo>
                    <a:pt x="1336" y="1"/>
                    <a:pt x="1332" y="0"/>
                    <a:pt x="1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5" name="Google Shape;435;p30"/>
            <p:cNvSpPr/>
            <p:nvPr/>
          </p:nvSpPr>
          <p:spPr>
            <a:xfrm>
              <a:off x="3808207" y="3352270"/>
              <a:ext cx="39910" cy="22539"/>
            </a:xfrm>
            <a:custGeom>
              <a:avLst/>
              <a:gdLst/>
              <a:ahLst/>
              <a:cxnLst/>
              <a:rect l="l" t="t" r="r" b="b"/>
              <a:pathLst>
                <a:path w="1243" h="702" extrusionOk="0">
                  <a:moveTo>
                    <a:pt x="480" y="0"/>
                  </a:moveTo>
                  <a:cubicBezTo>
                    <a:pt x="228" y="0"/>
                    <a:pt x="36" y="80"/>
                    <a:pt x="23" y="210"/>
                  </a:cubicBezTo>
                  <a:cubicBezTo>
                    <a:pt x="0" y="362"/>
                    <a:pt x="232" y="656"/>
                    <a:pt x="565" y="696"/>
                  </a:cubicBezTo>
                  <a:cubicBezTo>
                    <a:pt x="595" y="700"/>
                    <a:pt x="626" y="702"/>
                    <a:pt x="656" y="702"/>
                  </a:cubicBezTo>
                  <a:cubicBezTo>
                    <a:pt x="951" y="702"/>
                    <a:pt x="1199" y="512"/>
                    <a:pt x="1220" y="374"/>
                  </a:cubicBezTo>
                  <a:cubicBezTo>
                    <a:pt x="1242" y="221"/>
                    <a:pt x="988" y="63"/>
                    <a:pt x="655" y="12"/>
                  </a:cubicBezTo>
                  <a:cubicBezTo>
                    <a:pt x="595" y="4"/>
                    <a:pt x="536" y="0"/>
                    <a:pt x="480" y="0"/>
                  </a:cubicBezTo>
                  <a:close/>
                </a:path>
              </a:pathLst>
            </a:custGeom>
            <a:solidFill>
              <a:srgbClr val="F99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6" name="Google Shape;436;p30"/>
            <p:cNvSpPr/>
            <p:nvPr/>
          </p:nvSpPr>
          <p:spPr>
            <a:xfrm>
              <a:off x="3815817" y="3354389"/>
              <a:ext cx="22700" cy="7321"/>
            </a:xfrm>
            <a:custGeom>
              <a:avLst/>
              <a:gdLst/>
              <a:ahLst/>
              <a:cxnLst/>
              <a:rect l="l" t="t" r="r" b="b"/>
              <a:pathLst>
                <a:path w="707" h="228" extrusionOk="0">
                  <a:moveTo>
                    <a:pt x="242" y="1"/>
                  </a:moveTo>
                  <a:cubicBezTo>
                    <a:pt x="113" y="1"/>
                    <a:pt x="16" y="27"/>
                    <a:pt x="11" y="71"/>
                  </a:cubicBezTo>
                  <a:cubicBezTo>
                    <a:pt x="0" y="127"/>
                    <a:pt x="153" y="200"/>
                    <a:pt x="339" y="223"/>
                  </a:cubicBezTo>
                  <a:cubicBezTo>
                    <a:pt x="376" y="226"/>
                    <a:pt x="413" y="228"/>
                    <a:pt x="447" y="228"/>
                  </a:cubicBezTo>
                  <a:cubicBezTo>
                    <a:pt x="589" y="228"/>
                    <a:pt x="696" y="201"/>
                    <a:pt x="700" y="155"/>
                  </a:cubicBezTo>
                  <a:cubicBezTo>
                    <a:pt x="706" y="99"/>
                    <a:pt x="565" y="31"/>
                    <a:pt x="367" y="8"/>
                  </a:cubicBezTo>
                  <a:cubicBezTo>
                    <a:pt x="324" y="3"/>
                    <a:pt x="281" y="1"/>
                    <a:pt x="242"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7" name="Google Shape;437;p30"/>
            <p:cNvSpPr/>
            <p:nvPr/>
          </p:nvSpPr>
          <p:spPr>
            <a:xfrm>
              <a:off x="3752340" y="3478840"/>
              <a:ext cx="245558" cy="33231"/>
            </a:xfrm>
            <a:custGeom>
              <a:avLst/>
              <a:gdLst/>
              <a:ahLst/>
              <a:cxnLst/>
              <a:rect l="l" t="t" r="r" b="b"/>
              <a:pathLst>
                <a:path w="7648" h="1035" extrusionOk="0">
                  <a:moveTo>
                    <a:pt x="1" y="1"/>
                  </a:moveTo>
                  <a:lnTo>
                    <a:pt x="1" y="1"/>
                  </a:lnTo>
                  <a:cubicBezTo>
                    <a:pt x="277" y="193"/>
                    <a:pt x="582" y="334"/>
                    <a:pt x="893" y="453"/>
                  </a:cubicBezTo>
                  <a:cubicBezTo>
                    <a:pt x="1204" y="583"/>
                    <a:pt x="1520" y="679"/>
                    <a:pt x="1842" y="763"/>
                  </a:cubicBezTo>
                  <a:cubicBezTo>
                    <a:pt x="2169" y="848"/>
                    <a:pt x="2497" y="910"/>
                    <a:pt x="2824" y="955"/>
                  </a:cubicBezTo>
                  <a:cubicBezTo>
                    <a:pt x="3152" y="1006"/>
                    <a:pt x="3491" y="1023"/>
                    <a:pt x="3818" y="1034"/>
                  </a:cubicBezTo>
                  <a:cubicBezTo>
                    <a:pt x="4157" y="1034"/>
                    <a:pt x="4490" y="1023"/>
                    <a:pt x="4823" y="995"/>
                  </a:cubicBezTo>
                  <a:cubicBezTo>
                    <a:pt x="5157" y="967"/>
                    <a:pt x="5490" y="927"/>
                    <a:pt x="5812" y="854"/>
                  </a:cubicBezTo>
                  <a:cubicBezTo>
                    <a:pt x="5976" y="820"/>
                    <a:pt x="6145" y="786"/>
                    <a:pt x="6297" y="735"/>
                  </a:cubicBezTo>
                  <a:cubicBezTo>
                    <a:pt x="6625" y="639"/>
                    <a:pt x="6936" y="526"/>
                    <a:pt x="7229" y="362"/>
                  </a:cubicBezTo>
                  <a:cubicBezTo>
                    <a:pt x="7382" y="283"/>
                    <a:pt x="7523" y="193"/>
                    <a:pt x="7647" y="86"/>
                  </a:cubicBezTo>
                  <a:lnTo>
                    <a:pt x="7647" y="86"/>
                  </a:lnTo>
                  <a:cubicBezTo>
                    <a:pt x="7500" y="165"/>
                    <a:pt x="7359" y="244"/>
                    <a:pt x="7201" y="317"/>
                  </a:cubicBezTo>
                  <a:cubicBezTo>
                    <a:pt x="6766" y="537"/>
                    <a:pt x="6280" y="684"/>
                    <a:pt x="5800" y="786"/>
                  </a:cubicBezTo>
                  <a:cubicBezTo>
                    <a:pt x="5473" y="848"/>
                    <a:pt x="5151" y="888"/>
                    <a:pt x="4818" y="921"/>
                  </a:cubicBezTo>
                  <a:cubicBezTo>
                    <a:pt x="4534" y="936"/>
                    <a:pt x="4250" y="951"/>
                    <a:pt x="3963" y="951"/>
                  </a:cubicBezTo>
                  <a:cubicBezTo>
                    <a:pt x="3919" y="951"/>
                    <a:pt x="3874" y="950"/>
                    <a:pt x="3830" y="950"/>
                  </a:cubicBezTo>
                  <a:cubicBezTo>
                    <a:pt x="3163" y="933"/>
                    <a:pt x="2508" y="842"/>
                    <a:pt x="1864" y="679"/>
                  </a:cubicBezTo>
                  <a:cubicBezTo>
                    <a:pt x="1548" y="594"/>
                    <a:pt x="1232" y="503"/>
                    <a:pt x="921" y="385"/>
                  </a:cubicBezTo>
                  <a:cubicBezTo>
                    <a:pt x="611" y="272"/>
                    <a:pt x="306" y="1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03" name="Google Shape;301;p28"/>
          <p:cNvSpPr txBox="1">
            <a:spLocks noGrp="1"/>
          </p:cNvSpPr>
          <p:nvPr>
            <p:ph type="subTitle" idx="4294967295"/>
          </p:nvPr>
        </p:nvSpPr>
        <p:spPr>
          <a:xfrm>
            <a:off x="2616032" y="1923205"/>
            <a:ext cx="3872827" cy="731400"/>
          </a:xfrm>
          <a:prstGeom prst="rect">
            <a:avLst/>
          </a:prstGeom>
        </p:spPr>
        <p:txBody>
          <a:bodyPr spcFirstLastPara="1" wrap="square" lIns="91425" tIns="91425" rIns="91425" bIns="91425" anchor="t" anchorCtr="0">
            <a:noAutofit/>
          </a:bodyPr>
          <a:lstStyle/>
          <a:p>
            <a:pPr marL="0" lvl="0" indent="0" algn="ctr">
              <a:lnSpc>
                <a:spcPct val="150000"/>
              </a:lnSpc>
            </a:pPr>
            <a:r>
              <a:rPr lang="en-US" sz="5400" b="1">
                <a:solidFill>
                  <a:schemeClr val="bg1">
                    <a:lumMod val="10000"/>
                  </a:schemeClr>
                </a:solidFill>
                <a:latin typeface="+mj-lt"/>
              </a:rPr>
              <a:t>ĐỌC </a:t>
            </a:r>
          </a:p>
          <a:p>
            <a:pPr marL="0" lvl="0" indent="0" algn="ctr">
              <a:lnSpc>
                <a:spcPct val="150000"/>
              </a:lnSpc>
            </a:pPr>
            <a:r>
              <a:rPr lang="en-US" sz="5400" b="1">
                <a:solidFill>
                  <a:schemeClr val="bg1">
                    <a:lumMod val="10000"/>
                  </a:schemeClr>
                </a:solidFill>
                <a:latin typeface="+mj-lt"/>
              </a:rPr>
              <a:t>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2"/>
                                        </p:tgtEl>
                                        <p:attrNameLst>
                                          <p:attrName>style.visibility</p:attrName>
                                        </p:attrNameLst>
                                      </p:cBhvr>
                                      <p:to>
                                        <p:strVal val="visible"/>
                                      </p:to>
                                    </p:set>
                                    <p:animEffect transition="in" filter="fade">
                                      <p:cBhvr>
                                        <p:cTn id="10" dur="500"/>
                                        <p:tgtEl>
                                          <p:spTgt spid="3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
                                            <p:txEl>
                                              <p:pRg st="0" end="0"/>
                                            </p:txEl>
                                          </p:spTgt>
                                        </p:tgtEl>
                                        <p:attrNameLst>
                                          <p:attrName>style.visibility</p:attrName>
                                        </p:attrNameLst>
                                      </p:cBhvr>
                                      <p:to>
                                        <p:strVal val="visible"/>
                                      </p:to>
                                    </p:set>
                                    <p:animEffect transition="in" filter="fade">
                                      <p:cBhvr>
                                        <p:cTn id="13" dur="500"/>
                                        <p:tgtEl>
                                          <p:spTgt spid="1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3">
                                            <p:txEl>
                                              <p:pRg st="1" end="1"/>
                                            </p:txEl>
                                          </p:spTgt>
                                        </p:tgtEl>
                                        <p:attrNameLst>
                                          <p:attrName>style.visibility</p:attrName>
                                        </p:attrNameLst>
                                      </p:cBhvr>
                                      <p:to>
                                        <p:strVal val="visible"/>
                                      </p:to>
                                    </p:set>
                                    <p:animEffect transition="in" filter="fade">
                                      <p:cBhvr>
                                        <p:cTn id="18" dur="500"/>
                                        <p:tgtEl>
                                          <p:spTgt spid="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42" grpId="0"/>
      <p:bldP spid="1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33" name="Rounded Rectangle 32"/>
          <p:cNvSpPr/>
          <p:nvPr/>
        </p:nvSpPr>
        <p:spPr>
          <a:xfrm>
            <a:off x="933315" y="2223776"/>
            <a:ext cx="7090728" cy="2148626"/>
          </a:xfrm>
          <a:prstGeom prst="roundRect">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34" name="TextBox 33">
            <a:extLst>
              <a:ext uri="{FF2B5EF4-FFF2-40B4-BE49-F238E27FC236}">
                <a16:creationId xmlns:a16="http://schemas.microsoft.com/office/drawing/2014/main" id="{8671BA59-C2B6-848C-E08B-A5ACB240C20C}"/>
              </a:ext>
            </a:extLst>
          </p:cNvPr>
          <p:cNvSpPr txBox="1"/>
          <p:nvPr/>
        </p:nvSpPr>
        <p:spPr>
          <a:xfrm>
            <a:off x="1033753" y="2341353"/>
            <a:ext cx="6603167" cy="1754326"/>
          </a:xfrm>
          <a:prstGeom prst="rect">
            <a:avLst/>
          </a:prstGeom>
          <a:noFill/>
        </p:spPr>
        <p:txBody>
          <a:bodyPr wrap="square">
            <a:spAutoFit/>
          </a:bodyPr>
          <a:lstStyle/>
          <a:p>
            <a:pPr marL="571500" lvl="0" indent="-571500" algn="just">
              <a:lnSpc>
                <a:spcPct val="150000"/>
              </a:lnSpc>
              <a:spcAft>
                <a:spcPts val="800"/>
              </a:spcAft>
              <a:buFont typeface="Arial" panose="020B0604020202020204" pitchFamily="34" charset="0"/>
              <a:buChar char="•"/>
              <a:tabLst>
                <a:tab pos="201295" algn="l"/>
              </a:tabLst>
            </a:pPr>
            <a:r>
              <a:rPr lang="vi-VN" sz="24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nét đứt, trang trí, vui sướng,...</a:t>
            </a:r>
          </a:p>
        </p:txBody>
      </p:sp>
      <p:sp>
        <p:nvSpPr>
          <p:cNvPr id="35" name="Rectangle 34"/>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605E903-F187-8D9D-7F46-B96D3A68E1A3}"/>
              </a:ext>
            </a:extLst>
          </p:cNvPr>
          <p:cNvSpPr txBox="1"/>
          <p:nvPr/>
        </p:nvSpPr>
        <p:spPr>
          <a:xfrm>
            <a:off x="-410812" y="690586"/>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671BA59-C2B6-848C-E08B-A5ACB240C20C}"/>
              </a:ext>
            </a:extLst>
          </p:cNvPr>
          <p:cNvSpPr txBox="1"/>
          <p:nvPr/>
        </p:nvSpPr>
        <p:spPr>
          <a:xfrm>
            <a:off x="3742822" y="1332393"/>
            <a:ext cx="1319508" cy="738664"/>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800" b="1" u="sng">
                <a:solidFill>
                  <a:schemeClr val="tx1">
                    <a:lumMod val="50000"/>
                  </a:schemeClr>
                </a:solidFill>
                <a:latin typeface="Arial" panose="020B0604020202020204" pitchFamily="34" charset="0"/>
                <a:cs typeface="Arial" panose="020B0604020202020204" pitchFamily="34" charset="0"/>
              </a:rPr>
              <a:t>Lưu ý:</a:t>
            </a:r>
            <a:endParaRPr lang="en-US" sz="2800" b="1" u="sng" dirty="0">
              <a:solidFill>
                <a:schemeClr val="tx1">
                  <a:lumMod val="50000"/>
                </a:schemeClr>
              </a:solidFill>
              <a:latin typeface="Arial" panose="020B0604020202020204" pitchFamily="34" charset="0"/>
              <a:cs typeface="Arial" panose="020B0604020202020204" pitchFamily="34" charset="0"/>
            </a:endParaRPr>
          </a:p>
        </p:txBody>
      </p:sp>
      <p:grpSp>
        <p:nvGrpSpPr>
          <p:cNvPr id="38" name="Google Shape;205;p26"/>
          <p:cNvGrpSpPr/>
          <p:nvPr/>
        </p:nvGrpSpPr>
        <p:grpSpPr>
          <a:xfrm>
            <a:off x="7230356" y="351163"/>
            <a:ext cx="1124257" cy="1088781"/>
            <a:chOff x="5781364" y="3850650"/>
            <a:chExt cx="743802" cy="720332"/>
          </a:xfrm>
        </p:grpSpPr>
        <p:sp>
          <p:nvSpPr>
            <p:cNvPr id="39" name="Google Shape;206;p26"/>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7;p26"/>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8;p26"/>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p26"/>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0;p26"/>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1;p26"/>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2;p26"/>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p26"/>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p26"/>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p26"/>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p26"/>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17;p26"/>
          <p:cNvGrpSpPr/>
          <p:nvPr/>
        </p:nvGrpSpPr>
        <p:grpSpPr>
          <a:xfrm flipH="1">
            <a:off x="7140547" y="3217772"/>
            <a:ext cx="1541881" cy="1889753"/>
            <a:chOff x="6936220" y="1615095"/>
            <a:chExt cx="706294" cy="1109766"/>
          </a:xfrm>
        </p:grpSpPr>
        <p:sp>
          <p:nvSpPr>
            <p:cNvPr id="51" name="Google Shape;218;p26"/>
            <p:cNvSpPr/>
            <p:nvPr/>
          </p:nvSpPr>
          <p:spPr>
            <a:xfrm>
              <a:off x="6936220" y="1615095"/>
              <a:ext cx="706294" cy="1109766"/>
            </a:xfrm>
            <a:custGeom>
              <a:avLst/>
              <a:gdLst/>
              <a:ahLst/>
              <a:cxnLst/>
              <a:rect l="l" t="t" r="r" b="b"/>
              <a:pathLst>
                <a:path w="22596" h="35504" extrusionOk="0">
                  <a:moveTo>
                    <a:pt x="4262" y="0"/>
                  </a:moveTo>
                  <a:cubicBezTo>
                    <a:pt x="4161" y="0"/>
                    <a:pt x="4060" y="5"/>
                    <a:pt x="3959" y="16"/>
                  </a:cubicBezTo>
                  <a:cubicBezTo>
                    <a:pt x="3649" y="50"/>
                    <a:pt x="3349" y="129"/>
                    <a:pt x="3061" y="259"/>
                  </a:cubicBezTo>
                  <a:cubicBezTo>
                    <a:pt x="2965" y="298"/>
                    <a:pt x="2864" y="349"/>
                    <a:pt x="2773" y="405"/>
                  </a:cubicBezTo>
                  <a:cubicBezTo>
                    <a:pt x="2124" y="767"/>
                    <a:pt x="1559" y="1360"/>
                    <a:pt x="1102" y="2156"/>
                  </a:cubicBezTo>
                  <a:cubicBezTo>
                    <a:pt x="1090" y="2162"/>
                    <a:pt x="1090" y="2179"/>
                    <a:pt x="1085" y="2184"/>
                  </a:cubicBezTo>
                  <a:lnTo>
                    <a:pt x="1028" y="2275"/>
                  </a:lnTo>
                  <a:cubicBezTo>
                    <a:pt x="1017" y="2297"/>
                    <a:pt x="1006" y="2320"/>
                    <a:pt x="994" y="2337"/>
                  </a:cubicBezTo>
                  <a:lnTo>
                    <a:pt x="966" y="2388"/>
                  </a:lnTo>
                  <a:cubicBezTo>
                    <a:pt x="656" y="2981"/>
                    <a:pt x="401" y="3664"/>
                    <a:pt x="238" y="4381"/>
                  </a:cubicBezTo>
                  <a:cubicBezTo>
                    <a:pt x="215" y="4472"/>
                    <a:pt x="198" y="4562"/>
                    <a:pt x="181" y="4664"/>
                  </a:cubicBezTo>
                  <a:lnTo>
                    <a:pt x="181" y="4669"/>
                  </a:lnTo>
                  <a:cubicBezTo>
                    <a:pt x="46" y="5358"/>
                    <a:pt x="0" y="6058"/>
                    <a:pt x="40" y="6697"/>
                  </a:cubicBezTo>
                  <a:lnTo>
                    <a:pt x="40" y="6730"/>
                  </a:lnTo>
                  <a:lnTo>
                    <a:pt x="40" y="6742"/>
                  </a:lnTo>
                  <a:cubicBezTo>
                    <a:pt x="46" y="6815"/>
                    <a:pt x="46" y="6877"/>
                    <a:pt x="57" y="6939"/>
                  </a:cubicBezTo>
                  <a:cubicBezTo>
                    <a:pt x="63" y="6985"/>
                    <a:pt x="63" y="7018"/>
                    <a:pt x="68" y="7064"/>
                  </a:cubicBezTo>
                  <a:cubicBezTo>
                    <a:pt x="74" y="7098"/>
                    <a:pt x="74" y="7137"/>
                    <a:pt x="85" y="7177"/>
                  </a:cubicBezTo>
                  <a:cubicBezTo>
                    <a:pt x="238" y="8171"/>
                    <a:pt x="718" y="9080"/>
                    <a:pt x="1435" y="9774"/>
                  </a:cubicBezTo>
                  <a:cubicBezTo>
                    <a:pt x="1378" y="9899"/>
                    <a:pt x="1356" y="10034"/>
                    <a:pt x="1339" y="10170"/>
                  </a:cubicBezTo>
                  <a:cubicBezTo>
                    <a:pt x="1294" y="10610"/>
                    <a:pt x="1480" y="11045"/>
                    <a:pt x="1825" y="11316"/>
                  </a:cubicBezTo>
                  <a:cubicBezTo>
                    <a:pt x="2081" y="11519"/>
                    <a:pt x="2379" y="11616"/>
                    <a:pt x="2726" y="11616"/>
                  </a:cubicBezTo>
                  <a:cubicBezTo>
                    <a:pt x="2746" y="11616"/>
                    <a:pt x="2765" y="11616"/>
                    <a:pt x="2785" y="11615"/>
                  </a:cubicBezTo>
                  <a:cubicBezTo>
                    <a:pt x="2977" y="11864"/>
                    <a:pt x="3253" y="12033"/>
                    <a:pt x="3564" y="12107"/>
                  </a:cubicBezTo>
                  <a:cubicBezTo>
                    <a:pt x="3632" y="12124"/>
                    <a:pt x="3705" y="12135"/>
                    <a:pt x="3773" y="12135"/>
                  </a:cubicBezTo>
                  <a:cubicBezTo>
                    <a:pt x="3773" y="12643"/>
                    <a:pt x="3801" y="13135"/>
                    <a:pt x="3852" y="13603"/>
                  </a:cubicBezTo>
                  <a:cubicBezTo>
                    <a:pt x="3948" y="14439"/>
                    <a:pt x="4168" y="15252"/>
                    <a:pt x="4507" y="16026"/>
                  </a:cubicBezTo>
                  <a:cubicBezTo>
                    <a:pt x="4383" y="16523"/>
                    <a:pt x="4394" y="17043"/>
                    <a:pt x="4552" y="17539"/>
                  </a:cubicBezTo>
                  <a:cubicBezTo>
                    <a:pt x="4846" y="18454"/>
                    <a:pt x="5569" y="19149"/>
                    <a:pt x="6478" y="19386"/>
                  </a:cubicBezTo>
                  <a:cubicBezTo>
                    <a:pt x="6608" y="19420"/>
                    <a:pt x="6738" y="19443"/>
                    <a:pt x="6868" y="19465"/>
                  </a:cubicBezTo>
                  <a:cubicBezTo>
                    <a:pt x="6642" y="19861"/>
                    <a:pt x="6540" y="20324"/>
                    <a:pt x="6597" y="20787"/>
                  </a:cubicBezTo>
                  <a:cubicBezTo>
                    <a:pt x="6670" y="21385"/>
                    <a:pt x="6992" y="21927"/>
                    <a:pt x="7489" y="22272"/>
                  </a:cubicBezTo>
                  <a:cubicBezTo>
                    <a:pt x="7545" y="22317"/>
                    <a:pt x="7607" y="22351"/>
                    <a:pt x="7670" y="22385"/>
                  </a:cubicBezTo>
                  <a:cubicBezTo>
                    <a:pt x="7461" y="22938"/>
                    <a:pt x="7077" y="23509"/>
                    <a:pt x="6501" y="24186"/>
                  </a:cubicBezTo>
                  <a:cubicBezTo>
                    <a:pt x="6263" y="24457"/>
                    <a:pt x="6150" y="24802"/>
                    <a:pt x="6173" y="25163"/>
                  </a:cubicBezTo>
                  <a:cubicBezTo>
                    <a:pt x="6201" y="25519"/>
                    <a:pt x="6365" y="25847"/>
                    <a:pt x="6630" y="26078"/>
                  </a:cubicBezTo>
                  <a:cubicBezTo>
                    <a:pt x="6822" y="26242"/>
                    <a:pt x="7054" y="26355"/>
                    <a:pt x="7297" y="26389"/>
                  </a:cubicBezTo>
                  <a:cubicBezTo>
                    <a:pt x="7212" y="26507"/>
                    <a:pt x="7133" y="26620"/>
                    <a:pt x="7054" y="26733"/>
                  </a:cubicBezTo>
                  <a:cubicBezTo>
                    <a:pt x="6920" y="26716"/>
                    <a:pt x="6788" y="26707"/>
                    <a:pt x="6658" y="26707"/>
                  </a:cubicBezTo>
                  <a:cubicBezTo>
                    <a:pt x="6580" y="26707"/>
                    <a:pt x="6503" y="26710"/>
                    <a:pt x="6427" y="26716"/>
                  </a:cubicBezTo>
                  <a:cubicBezTo>
                    <a:pt x="5823" y="26745"/>
                    <a:pt x="5269" y="27095"/>
                    <a:pt x="4993" y="27631"/>
                  </a:cubicBezTo>
                  <a:lnTo>
                    <a:pt x="4987" y="27648"/>
                  </a:lnTo>
                  <a:cubicBezTo>
                    <a:pt x="4959" y="27710"/>
                    <a:pt x="4931" y="27767"/>
                    <a:pt x="4908" y="27835"/>
                  </a:cubicBezTo>
                  <a:lnTo>
                    <a:pt x="4908" y="27846"/>
                  </a:lnTo>
                  <a:cubicBezTo>
                    <a:pt x="4739" y="28315"/>
                    <a:pt x="4789" y="28834"/>
                    <a:pt x="5038" y="29263"/>
                  </a:cubicBezTo>
                  <a:cubicBezTo>
                    <a:pt x="5490" y="30054"/>
                    <a:pt x="6229" y="30681"/>
                    <a:pt x="7223" y="31127"/>
                  </a:cubicBezTo>
                  <a:cubicBezTo>
                    <a:pt x="7548" y="31271"/>
                    <a:pt x="7906" y="31347"/>
                    <a:pt x="8261" y="31347"/>
                  </a:cubicBezTo>
                  <a:cubicBezTo>
                    <a:pt x="8462" y="31347"/>
                    <a:pt x="8662" y="31323"/>
                    <a:pt x="8855" y="31274"/>
                  </a:cubicBezTo>
                  <a:cubicBezTo>
                    <a:pt x="9443" y="31133"/>
                    <a:pt x="9979" y="30958"/>
                    <a:pt x="10488" y="30760"/>
                  </a:cubicBezTo>
                  <a:cubicBezTo>
                    <a:pt x="10657" y="30856"/>
                    <a:pt x="10838" y="30958"/>
                    <a:pt x="11018" y="31037"/>
                  </a:cubicBezTo>
                  <a:lnTo>
                    <a:pt x="11030" y="31042"/>
                  </a:lnTo>
                  <a:cubicBezTo>
                    <a:pt x="11109" y="31076"/>
                    <a:pt x="11188" y="31110"/>
                    <a:pt x="11261" y="31138"/>
                  </a:cubicBezTo>
                  <a:lnTo>
                    <a:pt x="11628" y="32573"/>
                  </a:lnTo>
                  <a:cubicBezTo>
                    <a:pt x="11758" y="33250"/>
                    <a:pt x="12300" y="35391"/>
                    <a:pt x="13995" y="35498"/>
                  </a:cubicBezTo>
                  <a:cubicBezTo>
                    <a:pt x="14028" y="35504"/>
                    <a:pt x="14074" y="35504"/>
                    <a:pt x="14107" y="35504"/>
                  </a:cubicBezTo>
                  <a:lnTo>
                    <a:pt x="14198" y="35504"/>
                  </a:lnTo>
                  <a:cubicBezTo>
                    <a:pt x="14254" y="35504"/>
                    <a:pt x="14311" y="35498"/>
                    <a:pt x="14379" y="35487"/>
                  </a:cubicBezTo>
                  <a:cubicBezTo>
                    <a:pt x="14763" y="35430"/>
                    <a:pt x="15113" y="35306"/>
                    <a:pt x="15384" y="35103"/>
                  </a:cubicBezTo>
                  <a:lnTo>
                    <a:pt x="15401" y="35091"/>
                  </a:lnTo>
                  <a:cubicBezTo>
                    <a:pt x="15440" y="35063"/>
                    <a:pt x="15480" y="35035"/>
                    <a:pt x="15514" y="35007"/>
                  </a:cubicBezTo>
                  <a:cubicBezTo>
                    <a:pt x="16180" y="34481"/>
                    <a:pt x="16395" y="33685"/>
                    <a:pt x="16220" y="32657"/>
                  </a:cubicBezTo>
                  <a:cubicBezTo>
                    <a:pt x="16722" y="31754"/>
                    <a:pt x="17315" y="30421"/>
                    <a:pt x="17739" y="29258"/>
                  </a:cubicBezTo>
                  <a:cubicBezTo>
                    <a:pt x="18202" y="28552"/>
                    <a:pt x="18507" y="27705"/>
                    <a:pt x="18648" y="26728"/>
                  </a:cubicBezTo>
                  <a:lnTo>
                    <a:pt x="19840" y="26462"/>
                  </a:lnTo>
                  <a:cubicBezTo>
                    <a:pt x="19981" y="26496"/>
                    <a:pt x="20195" y="26536"/>
                    <a:pt x="20421" y="26536"/>
                  </a:cubicBezTo>
                  <a:cubicBezTo>
                    <a:pt x="21189" y="26536"/>
                    <a:pt x="21901" y="26123"/>
                    <a:pt x="22285" y="25457"/>
                  </a:cubicBezTo>
                  <a:lnTo>
                    <a:pt x="22291" y="25451"/>
                  </a:lnTo>
                  <a:lnTo>
                    <a:pt x="22296" y="25434"/>
                  </a:lnTo>
                  <a:cubicBezTo>
                    <a:pt x="22307" y="25418"/>
                    <a:pt x="22319" y="25401"/>
                    <a:pt x="22324" y="25378"/>
                  </a:cubicBezTo>
                  <a:cubicBezTo>
                    <a:pt x="22336" y="25372"/>
                    <a:pt x="22336" y="25367"/>
                    <a:pt x="22341" y="25361"/>
                  </a:cubicBezTo>
                  <a:lnTo>
                    <a:pt x="22347" y="25338"/>
                  </a:lnTo>
                  <a:cubicBezTo>
                    <a:pt x="22522" y="24983"/>
                    <a:pt x="22595" y="24587"/>
                    <a:pt x="22550" y="24192"/>
                  </a:cubicBezTo>
                  <a:cubicBezTo>
                    <a:pt x="22545" y="24152"/>
                    <a:pt x="22545" y="24107"/>
                    <a:pt x="22539" y="24073"/>
                  </a:cubicBezTo>
                  <a:cubicBezTo>
                    <a:pt x="22539" y="24068"/>
                    <a:pt x="22539" y="24051"/>
                    <a:pt x="22533" y="24045"/>
                  </a:cubicBezTo>
                  <a:cubicBezTo>
                    <a:pt x="22522" y="24011"/>
                    <a:pt x="22516" y="23977"/>
                    <a:pt x="22511" y="23949"/>
                  </a:cubicBezTo>
                  <a:lnTo>
                    <a:pt x="22494" y="23893"/>
                  </a:lnTo>
                  <a:lnTo>
                    <a:pt x="22488" y="23870"/>
                  </a:lnTo>
                  <a:cubicBezTo>
                    <a:pt x="22285" y="23063"/>
                    <a:pt x="21630" y="22453"/>
                    <a:pt x="20811" y="22295"/>
                  </a:cubicBezTo>
                  <a:cubicBezTo>
                    <a:pt x="20672" y="22272"/>
                    <a:pt x="20536" y="22259"/>
                    <a:pt x="20400" y="22259"/>
                  </a:cubicBezTo>
                  <a:cubicBezTo>
                    <a:pt x="20298" y="22259"/>
                    <a:pt x="20196" y="22266"/>
                    <a:pt x="20094" y="22283"/>
                  </a:cubicBezTo>
                  <a:cubicBezTo>
                    <a:pt x="20094" y="22272"/>
                    <a:pt x="20105" y="22272"/>
                    <a:pt x="20105" y="22266"/>
                  </a:cubicBezTo>
                  <a:cubicBezTo>
                    <a:pt x="20116" y="22244"/>
                    <a:pt x="20122" y="22232"/>
                    <a:pt x="20139" y="22210"/>
                  </a:cubicBezTo>
                  <a:cubicBezTo>
                    <a:pt x="20161" y="22176"/>
                    <a:pt x="20178" y="22142"/>
                    <a:pt x="20195" y="22114"/>
                  </a:cubicBezTo>
                  <a:cubicBezTo>
                    <a:pt x="20207" y="22091"/>
                    <a:pt x="20218" y="22069"/>
                    <a:pt x="20229" y="22046"/>
                  </a:cubicBezTo>
                  <a:cubicBezTo>
                    <a:pt x="20246" y="22012"/>
                    <a:pt x="20263" y="21978"/>
                    <a:pt x="20280" y="21944"/>
                  </a:cubicBezTo>
                  <a:lnTo>
                    <a:pt x="20286" y="21927"/>
                  </a:lnTo>
                  <a:cubicBezTo>
                    <a:pt x="20291" y="21905"/>
                    <a:pt x="20303" y="21894"/>
                    <a:pt x="20314" y="21871"/>
                  </a:cubicBezTo>
                  <a:cubicBezTo>
                    <a:pt x="20331" y="21837"/>
                    <a:pt x="20348" y="21792"/>
                    <a:pt x="20365" y="21758"/>
                  </a:cubicBezTo>
                  <a:lnTo>
                    <a:pt x="20370" y="21747"/>
                  </a:lnTo>
                  <a:lnTo>
                    <a:pt x="20393" y="21702"/>
                  </a:lnTo>
                  <a:cubicBezTo>
                    <a:pt x="20416" y="21639"/>
                    <a:pt x="20433" y="21583"/>
                    <a:pt x="20455" y="21526"/>
                  </a:cubicBezTo>
                  <a:cubicBezTo>
                    <a:pt x="20489" y="21419"/>
                    <a:pt x="20517" y="21306"/>
                    <a:pt x="20540" y="21199"/>
                  </a:cubicBezTo>
                  <a:cubicBezTo>
                    <a:pt x="20709" y="20420"/>
                    <a:pt x="20568" y="19589"/>
                    <a:pt x="20150" y="18878"/>
                  </a:cubicBezTo>
                  <a:lnTo>
                    <a:pt x="20116" y="18810"/>
                  </a:lnTo>
                  <a:lnTo>
                    <a:pt x="20105" y="18793"/>
                  </a:lnTo>
                  <a:cubicBezTo>
                    <a:pt x="20026" y="18669"/>
                    <a:pt x="19936" y="18539"/>
                    <a:pt x="19840" y="18420"/>
                  </a:cubicBezTo>
                  <a:cubicBezTo>
                    <a:pt x="19834" y="18392"/>
                    <a:pt x="19828" y="18358"/>
                    <a:pt x="19823" y="18336"/>
                  </a:cubicBezTo>
                  <a:lnTo>
                    <a:pt x="19811" y="18313"/>
                  </a:lnTo>
                  <a:lnTo>
                    <a:pt x="19749" y="18104"/>
                  </a:lnTo>
                  <a:cubicBezTo>
                    <a:pt x="19738" y="18053"/>
                    <a:pt x="19715" y="18003"/>
                    <a:pt x="19698" y="17952"/>
                  </a:cubicBezTo>
                  <a:lnTo>
                    <a:pt x="19687" y="17923"/>
                  </a:lnTo>
                  <a:cubicBezTo>
                    <a:pt x="19681" y="17912"/>
                    <a:pt x="19681" y="17895"/>
                    <a:pt x="19670" y="17884"/>
                  </a:cubicBezTo>
                  <a:cubicBezTo>
                    <a:pt x="19331" y="16952"/>
                    <a:pt x="18767" y="16162"/>
                    <a:pt x="18044" y="15591"/>
                  </a:cubicBezTo>
                  <a:cubicBezTo>
                    <a:pt x="18134" y="13987"/>
                    <a:pt x="17801" y="12429"/>
                    <a:pt x="17095" y="11175"/>
                  </a:cubicBezTo>
                  <a:cubicBezTo>
                    <a:pt x="16553" y="10209"/>
                    <a:pt x="15661" y="8876"/>
                    <a:pt x="14260" y="8408"/>
                  </a:cubicBezTo>
                  <a:cubicBezTo>
                    <a:pt x="13989" y="8320"/>
                    <a:pt x="13710" y="8277"/>
                    <a:pt x="13432" y="8277"/>
                  </a:cubicBezTo>
                  <a:cubicBezTo>
                    <a:pt x="12821" y="8277"/>
                    <a:pt x="12218" y="8486"/>
                    <a:pt x="11724" y="8882"/>
                  </a:cubicBezTo>
                  <a:cubicBezTo>
                    <a:pt x="10973" y="9492"/>
                    <a:pt x="10595" y="10407"/>
                    <a:pt x="10691" y="11356"/>
                  </a:cubicBezTo>
                  <a:cubicBezTo>
                    <a:pt x="10815" y="12468"/>
                    <a:pt x="11566" y="13247"/>
                    <a:pt x="12238" y="13824"/>
                  </a:cubicBezTo>
                  <a:cubicBezTo>
                    <a:pt x="11384" y="13496"/>
                    <a:pt x="10452" y="13319"/>
                    <a:pt x="9550" y="13319"/>
                  </a:cubicBezTo>
                  <a:cubicBezTo>
                    <a:pt x="9254" y="13319"/>
                    <a:pt x="8961" y="13338"/>
                    <a:pt x="8675" y="13377"/>
                  </a:cubicBezTo>
                  <a:cubicBezTo>
                    <a:pt x="8133" y="13456"/>
                    <a:pt x="7376" y="13592"/>
                    <a:pt x="6653" y="13897"/>
                  </a:cubicBezTo>
                  <a:cubicBezTo>
                    <a:pt x="6613" y="13699"/>
                    <a:pt x="6580" y="13502"/>
                    <a:pt x="6551" y="13304"/>
                  </a:cubicBezTo>
                  <a:cubicBezTo>
                    <a:pt x="6495" y="12852"/>
                    <a:pt x="6478" y="12361"/>
                    <a:pt x="6495" y="11853"/>
                  </a:cubicBezTo>
                  <a:lnTo>
                    <a:pt x="6495" y="11853"/>
                  </a:lnTo>
                  <a:cubicBezTo>
                    <a:pt x="6579" y="11866"/>
                    <a:pt x="6662" y="11872"/>
                    <a:pt x="6744" y="11872"/>
                  </a:cubicBezTo>
                  <a:cubicBezTo>
                    <a:pt x="6948" y="11872"/>
                    <a:pt x="7145" y="11832"/>
                    <a:pt x="7331" y="11751"/>
                  </a:cubicBezTo>
                  <a:cubicBezTo>
                    <a:pt x="7630" y="11615"/>
                    <a:pt x="7862" y="11395"/>
                    <a:pt x="8003" y="11113"/>
                  </a:cubicBezTo>
                  <a:cubicBezTo>
                    <a:pt x="8375" y="11056"/>
                    <a:pt x="8669" y="10893"/>
                    <a:pt x="8884" y="10633"/>
                  </a:cubicBezTo>
                  <a:cubicBezTo>
                    <a:pt x="9177" y="10294"/>
                    <a:pt x="9268" y="9837"/>
                    <a:pt x="9138" y="9413"/>
                  </a:cubicBezTo>
                  <a:cubicBezTo>
                    <a:pt x="9053" y="9136"/>
                    <a:pt x="8901" y="8905"/>
                    <a:pt x="8652" y="8707"/>
                  </a:cubicBezTo>
                  <a:cubicBezTo>
                    <a:pt x="8714" y="8594"/>
                    <a:pt x="8771" y="8481"/>
                    <a:pt x="8822" y="8368"/>
                  </a:cubicBezTo>
                  <a:lnTo>
                    <a:pt x="8839" y="8346"/>
                  </a:lnTo>
                  <a:lnTo>
                    <a:pt x="8839" y="8340"/>
                  </a:lnTo>
                  <a:cubicBezTo>
                    <a:pt x="8850" y="8306"/>
                    <a:pt x="8867" y="8278"/>
                    <a:pt x="8878" y="8238"/>
                  </a:cubicBezTo>
                  <a:lnTo>
                    <a:pt x="8884" y="8221"/>
                  </a:lnTo>
                  <a:cubicBezTo>
                    <a:pt x="8906" y="8176"/>
                    <a:pt x="8923" y="8137"/>
                    <a:pt x="8935" y="8086"/>
                  </a:cubicBezTo>
                  <a:lnTo>
                    <a:pt x="8940" y="8063"/>
                  </a:lnTo>
                  <a:cubicBezTo>
                    <a:pt x="9189" y="7391"/>
                    <a:pt x="9279" y="6697"/>
                    <a:pt x="9206" y="5979"/>
                  </a:cubicBezTo>
                  <a:cubicBezTo>
                    <a:pt x="9189" y="5833"/>
                    <a:pt x="9166" y="5691"/>
                    <a:pt x="9138" y="5550"/>
                  </a:cubicBezTo>
                  <a:lnTo>
                    <a:pt x="9098" y="5319"/>
                  </a:lnTo>
                  <a:lnTo>
                    <a:pt x="9093" y="5285"/>
                  </a:lnTo>
                  <a:cubicBezTo>
                    <a:pt x="8912" y="4443"/>
                    <a:pt x="8584" y="3591"/>
                    <a:pt x="8133" y="2811"/>
                  </a:cubicBezTo>
                  <a:cubicBezTo>
                    <a:pt x="8082" y="2727"/>
                    <a:pt x="8031" y="2647"/>
                    <a:pt x="7980" y="2563"/>
                  </a:cubicBezTo>
                  <a:lnTo>
                    <a:pt x="7974" y="2551"/>
                  </a:lnTo>
                  <a:lnTo>
                    <a:pt x="7941" y="2501"/>
                  </a:lnTo>
                  <a:cubicBezTo>
                    <a:pt x="6922" y="894"/>
                    <a:pt x="5596" y="0"/>
                    <a:pt x="4262"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p26"/>
            <p:cNvSpPr/>
            <p:nvPr/>
          </p:nvSpPr>
          <p:spPr>
            <a:xfrm>
              <a:off x="7097594" y="1904779"/>
              <a:ext cx="514458" cy="795849"/>
            </a:xfrm>
            <a:custGeom>
              <a:avLst/>
              <a:gdLst/>
              <a:ahLst/>
              <a:cxnLst/>
              <a:rect l="l" t="t" r="r" b="b"/>
              <a:pathLst>
                <a:path w="16023" h="24787" extrusionOk="0">
                  <a:moveTo>
                    <a:pt x="8107" y="0"/>
                  </a:moveTo>
                  <a:cubicBezTo>
                    <a:pt x="7241" y="0"/>
                    <a:pt x="6512" y="808"/>
                    <a:pt x="6608" y="1711"/>
                  </a:cubicBezTo>
                  <a:cubicBezTo>
                    <a:pt x="6716" y="2688"/>
                    <a:pt x="7732" y="3360"/>
                    <a:pt x="8404" y="3959"/>
                  </a:cubicBezTo>
                  <a:cubicBezTo>
                    <a:pt x="9082" y="4574"/>
                    <a:pt x="9771" y="5314"/>
                    <a:pt x="9771" y="6286"/>
                  </a:cubicBezTo>
                  <a:cubicBezTo>
                    <a:pt x="9724" y="6284"/>
                    <a:pt x="9677" y="6283"/>
                    <a:pt x="9629" y="6283"/>
                  </a:cubicBezTo>
                  <a:cubicBezTo>
                    <a:pt x="9341" y="6283"/>
                    <a:pt x="9034" y="6312"/>
                    <a:pt x="8715" y="6370"/>
                  </a:cubicBezTo>
                  <a:cubicBezTo>
                    <a:pt x="8528" y="6410"/>
                    <a:pt x="8353" y="6455"/>
                    <a:pt x="8178" y="6511"/>
                  </a:cubicBezTo>
                  <a:cubicBezTo>
                    <a:pt x="7169" y="5565"/>
                    <a:pt x="5617" y="5052"/>
                    <a:pt x="4237" y="5052"/>
                  </a:cubicBezTo>
                  <a:cubicBezTo>
                    <a:pt x="3995" y="5052"/>
                    <a:pt x="3758" y="5068"/>
                    <a:pt x="3530" y="5100"/>
                  </a:cubicBezTo>
                  <a:cubicBezTo>
                    <a:pt x="2565" y="5241"/>
                    <a:pt x="1356" y="5517"/>
                    <a:pt x="701" y="6308"/>
                  </a:cubicBezTo>
                  <a:cubicBezTo>
                    <a:pt x="1" y="7155"/>
                    <a:pt x="498" y="8443"/>
                    <a:pt x="1520" y="8714"/>
                  </a:cubicBezTo>
                  <a:cubicBezTo>
                    <a:pt x="1659" y="8751"/>
                    <a:pt x="1799" y="8768"/>
                    <a:pt x="1939" y="8768"/>
                  </a:cubicBezTo>
                  <a:cubicBezTo>
                    <a:pt x="2754" y="8768"/>
                    <a:pt x="3575" y="8203"/>
                    <a:pt x="4265" y="7861"/>
                  </a:cubicBezTo>
                  <a:cubicBezTo>
                    <a:pt x="4787" y="7602"/>
                    <a:pt x="5302" y="7443"/>
                    <a:pt x="5777" y="7443"/>
                  </a:cubicBezTo>
                  <a:cubicBezTo>
                    <a:pt x="6047" y="7443"/>
                    <a:pt x="6303" y="7494"/>
                    <a:pt x="6540" y="7607"/>
                  </a:cubicBezTo>
                  <a:lnTo>
                    <a:pt x="6546" y="7607"/>
                  </a:lnTo>
                  <a:cubicBezTo>
                    <a:pt x="5756" y="8488"/>
                    <a:pt x="5338" y="9730"/>
                    <a:pt x="5524" y="11086"/>
                  </a:cubicBezTo>
                  <a:lnTo>
                    <a:pt x="4558" y="10719"/>
                  </a:lnTo>
                  <a:cubicBezTo>
                    <a:pt x="4395" y="10657"/>
                    <a:pt x="4248" y="10566"/>
                    <a:pt x="4123" y="10431"/>
                  </a:cubicBezTo>
                  <a:cubicBezTo>
                    <a:pt x="4050" y="10346"/>
                    <a:pt x="3948" y="10273"/>
                    <a:pt x="3835" y="10216"/>
                  </a:cubicBezTo>
                  <a:cubicBezTo>
                    <a:pt x="3830" y="10210"/>
                    <a:pt x="3824" y="10210"/>
                    <a:pt x="3813" y="10210"/>
                  </a:cubicBezTo>
                  <a:cubicBezTo>
                    <a:pt x="3700" y="10162"/>
                    <a:pt x="3581" y="10139"/>
                    <a:pt x="3463" y="10139"/>
                  </a:cubicBezTo>
                  <a:cubicBezTo>
                    <a:pt x="3206" y="10139"/>
                    <a:pt x="2953" y="10248"/>
                    <a:pt x="2779" y="10453"/>
                  </a:cubicBezTo>
                  <a:cubicBezTo>
                    <a:pt x="2424" y="10860"/>
                    <a:pt x="2503" y="11481"/>
                    <a:pt x="2937" y="11792"/>
                  </a:cubicBezTo>
                  <a:cubicBezTo>
                    <a:pt x="3011" y="11842"/>
                    <a:pt x="3107" y="11893"/>
                    <a:pt x="3203" y="11927"/>
                  </a:cubicBezTo>
                  <a:cubicBezTo>
                    <a:pt x="3231" y="11933"/>
                    <a:pt x="3248" y="11950"/>
                    <a:pt x="3276" y="11961"/>
                  </a:cubicBezTo>
                  <a:cubicBezTo>
                    <a:pt x="3418" y="12023"/>
                    <a:pt x="3547" y="12125"/>
                    <a:pt x="3643" y="12238"/>
                  </a:cubicBezTo>
                  <a:lnTo>
                    <a:pt x="5377" y="14847"/>
                  </a:lnTo>
                  <a:cubicBezTo>
                    <a:pt x="5355" y="14869"/>
                    <a:pt x="5332" y="14898"/>
                    <a:pt x="5309" y="14920"/>
                  </a:cubicBezTo>
                  <a:cubicBezTo>
                    <a:pt x="5168" y="15084"/>
                    <a:pt x="5044" y="15253"/>
                    <a:pt x="4925" y="15434"/>
                  </a:cubicBezTo>
                  <a:cubicBezTo>
                    <a:pt x="3965" y="16389"/>
                    <a:pt x="3005" y="17569"/>
                    <a:pt x="2446" y="18518"/>
                  </a:cubicBezTo>
                  <a:cubicBezTo>
                    <a:pt x="2407" y="18583"/>
                    <a:pt x="2341" y="18625"/>
                    <a:pt x="2266" y="18625"/>
                  </a:cubicBezTo>
                  <a:cubicBezTo>
                    <a:pt x="2244" y="18625"/>
                    <a:pt x="2221" y="18621"/>
                    <a:pt x="2198" y="18614"/>
                  </a:cubicBezTo>
                  <a:cubicBezTo>
                    <a:pt x="1885" y="18516"/>
                    <a:pt x="1585" y="18469"/>
                    <a:pt x="1324" y="18469"/>
                  </a:cubicBezTo>
                  <a:cubicBezTo>
                    <a:pt x="1283" y="18469"/>
                    <a:pt x="1243" y="18470"/>
                    <a:pt x="1204" y="18472"/>
                  </a:cubicBezTo>
                  <a:cubicBezTo>
                    <a:pt x="1029" y="18478"/>
                    <a:pt x="876" y="18585"/>
                    <a:pt x="808" y="18727"/>
                  </a:cubicBezTo>
                  <a:cubicBezTo>
                    <a:pt x="803" y="18744"/>
                    <a:pt x="791" y="18760"/>
                    <a:pt x="780" y="18783"/>
                  </a:cubicBezTo>
                  <a:cubicBezTo>
                    <a:pt x="735" y="18902"/>
                    <a:pt x="746" y="19043"/>
                    <a:pt x="814" y="19167"/>
                  </a:cubicBezTo>
                  <a:cubicBezTo>
                    <a:pt x="1170" y="19783"/>
                    <a:pt x="1752" y="20212"/>
                    <a:pt x="2441" y="20517"/>
                  </a:cubicBezTo>
                  <a:cubicBezTo>
                    <a:pt x="2607" y="20593"/>
                    <a:pt x="2788" y="20629"/>
                    <a:pt x="2969" y="20629"/>
                  </a:cubicBezTo>
                  <a:cubicBezTo>
                    <a:pt x="3070" y="20629"/>
                    <a:pt x="3172" y="20618"/>
                    <a:pt x="3271" y="20596"/>
                  </a:cubicBezTo>
                  <a:cubicBezTo>
                    <a:pt x="3994" y="20421"/>
                    <a:pt x="4683" y="20184"/>
                    <a:pt x="5338" y="19867"/>
                  </a:cubicBezTo>
                  <a:lnTo>
                    <a:pt x="5355" y="19884"/>
                  </a:lnTo>
                  <a:cubicBezTo>
                    <a:pt x="5829" y="20280"/>
                    <a:pt x="6405" y="20551"/>
                    <a:pt x="7004" y="20692"/>
                  </a:cubicBezTo>
                  <a:lnTo>
                    <a:pt x="7551" y="22832"/>
                  </a:lnTo>
                  <a:cubicBezTo>
                    <a:pt x="7551" y="22832"/>
                    <a:pt x="7902" y="24781"/>
                    <a:pt x="8822" y="24786"/>
                  </a:cubicBezTo>
                  <a:lnTo>
                    <a:pt x="8856" y="24786"/>
                  </a:lnTo>
                  <a:cubicBezTo>
                    <a:pt x="8878" y="24786"/>
                    <a:pt x="8895" y="24786"/>
                    <a:pt x="8918" y="24781"/>
                  </a:cubicBezTo>
                  <a:cubicBezTo>
                    <a:pt x="9116" y="24752"/>
                    <a:pt x="9274" y="24696"/>
                    <a:pt x="9387" y="24611"/>
                  </a:cubicBezTo>
                  <a:cubicBezTo>
                    <a:pt x="9398" y="24600"/>
                    <a:pt x="9415" y="24589"/>
                    <a:pt x="9426" y="24577"/>
                  </a:cubicBezTo>
                  <a:cubicBezTo>
                    <a:pt x="9782" y="24272"/>
                    <a:pt x="9737" y="23724"/>
                    <a:pt x="9624" y="23205"/>
                  </a:cubicBezTo>
                  <a:cubicBezTo>
                    <a:pt x="9590" y="23052"/>
                    <a:pt x="9618" y="22894"/>
                    <a:pt x="9697" y="22764"/>
                  </a:cubicBezTo>
                  <a:cubicBezTo>
                    <a:pt x="10189" y="21917"/>
                    <a:pt x="10855" y="20426"/>
                    <a:pt x="11284" y="19212"/>
                  </a:cubicBezTo>
                  <a:cubicBezTo>
                    <a:pt x="11877" y="18376"/>
                    <a:pt x="12114" y="17320"/>
                    <a:pt x="12154" y="16242"/>
                  </a:cubicBezTo>
                  <a:cubicBezTo>
                    <a:pt x="12154" y="16242"/>
                    <a:pt x="12154" y="16247"/>
                    <a:pt x="12160" y="16247"/>
                  </a:cubicBezTo>
                  <a:lnTo>
                    <a:pt x="14249" y="15773"/>
                  </a:lnTo>
                  <a:cubicBezTo>
                    <a:pt x="14334" y="15754"/>
                    <a:pt x="14422" y="15744"/>
                    <a:pt x="14511" y="15744"/>
                  </a:cubicBezTo>
                  <a:cubicBezTo>
                    <a:pt x="14606" y="15744"/>
                    <a:pt x="14701" y="15755"/>
                    <a:pt x="14791" y="15779"/>
                  </a:cubicBezTo>
                  <a:cubicBezTo>
                    <a:pt x="14893" y="15807"/>
                    <a:pt x="14995" y="15824"/>
                    <a:pt x="15091" y="15824"/>
                  </a:cubicBezTo>
                  <a:cubicBezTo>
                    <a:pt x="15429" y="15824"/>
                    <a:pt x="15729" y="15632"/>
                    <a:pt x="15887" y="15355"/>
                  </a:cubicBezTo>
                  <a:cubicBezTo>
                    <a:pt x="15893" y="15344"/>
                    <a:pt x="15898" y="15338"/>
                    <a:pt x="15909" y="15321"/>
                  </a:cubicBezTo>
                  <a:cubicBezTo>
                    <a:pt x="15983" y="15152"/>
                    <a:pt x="16022" y="14982"/>
                    <a:pt x="16005" y="14807"/>
                  </a:cubicBezTo>
                  <a:cubicBezTo>
                    <a:pt x="16005" y="14785"/>
                    <a:pt x="16000" y="14773"/>
                    <a:pt x="16000" y="14751"/>
                  </a:cubicBezTo>
                  <a:cubicBezTo>
                    <a:pt x="15994" y="14728"/>
                    <a:pt x="15994" y="14700"/>
                    <a:pt x="15983" y="14683"/>
                  </a:cubicBezTo>
                  <a:cubicBezTo>
                    <a:pt x="15898" y="14344"/>
                    <a:pt x="15627" y="14068"/>
                    <a:pt x="15271" y="14005"/>
                  </a:cubicBezTo>
                  <a:cubicBezTo>
                    <a:pt x="15213" y="13995"/>
                    <a:pt x="15154" y="13989"/>
                    <a:pt x="15097" y="13989"/>
                  </a:cubicBezTo>
                  <a:cubicBezTo>
                    <a:pt x="15032" y="13989"/>
                    <a:pt x="14969" y="13996"/>
                    <a:pt x="14910" y="14011"/>
                  </a:cubicBezTo>
                  <a:cubicBezTo>
                    <a:pt x="14837" y="14026"/>
                    <a:pt x="14764" y="14033"/>
                    <a:pt x="14690" y="14033"/>
                  </a:cubicBezTo>
                  <a:cubicBezTo>
                    <a:pt x="14591" y="14033"/>
                    <a:pt x="14493" y="14020"/>
                    <a:pt x="14396" y="13994"/>
                  </a:cubicBezTo>
                  <a:lnTo>
                    <a:pt x="12188" y="13418"/>
                  </a:lnTo>
                  <a:cubicBezTo>
                    <a:pt x="13103" y="12989"/>
                    <a:pt x="13735" y="12345"/>
                    <a:pt x="13967" y="11634"/>
                  </a:cubicBezTo>
                  <a:cubicBezTo>
                    <a:pt x="14142" y="11097"/>
                    <a:pt x="14085" y="10515"/>
                    <a:pt x="13763" y="9968"/>
                  </a:cubicBezTo>
                  <a:cubicBezTo>
                    <a:pt x="13690" y="9855"/>
                    <a:pt x="13611" y="9742"/>
                    <a:pt x="13521" y="9634"/>
                  </a:cubicBezTo>
                  <a:cubicBezTo>
                    <a:pt x="13436" y="9533"/>
                    <a:pt x="13379" y="9414"/>
                    <a:pt x="13346" y="9290"/>
                  </a:cubicBezTo>
                  <a:cubicBezTo>
                    <a:pt x="13346" y="9279"/>
                    <a:pt x="13340" y="9267"/>
                    <a:pt x="13340" y="9262"/>
                  </a:cubicBezTo>
                  <a:cubicBezTo>
                    <a:pt x="13329" y="9222"/>
                    <a:pt x="13317" y="9188"/>
                    <a:pt x="13312" y="9154"/>
                  </a:cubicBezTo>
                  <a:cubicBezTo>
                    <a:pt x="13012" y="8081"/>
                    <a:pt x="12357" y="7206"/>
                    <a:pt x="11420" y="6709"/>
                  </a:cubicBezTo>
                  <a:cubicBezTo>
                    <a:pt x="11634" y="5207"/>
                    <a:pt x="11459" y="3614"/>
                    <a:pt x="10703" y="2276"/>
                  </a:cubicBezTo>
                  <a:cubicBezTo>
                    <a:pt x="10223" y="1429"/>
                    <a:pt x="9534" y="401"/>
                    <a:pt x="8557" y="73"/>
                  </a:cubicBezTo>
                  <a:cubicBezTo>
                    <a:pt x="8405" y="23"/>
                    <a:pt x="8254" y="0"/>
                    <a:pt x="8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0;p26"/>
            <p:cNvSpPr/>
            <p:nvPr/>
          </p:nvSpPr>
          <p:spPr>
            <a:xfrm>
              <a:off x="7342899" y="1945364"/>
              <a:ext cx="105955" cy="167216"/>
            </a:xfrm>
            <a:custGeom>
              <a:avLst/>
              <a:gdLst/>
              <a:ahLst/>
              <a:cxnLst/>
              <a:rect l="l" t="t" r="r" b="b"/>
              <a:pathLst>
                <a:path w="3300" h="5208" extrusionOk="0">
                  <a:moveTo>
                    <a:pt x="727" y="1"/>
                  </a:moveTo>
                  <a:cubicBezTo>
                    <a:pt x="314" y="1"/>
                    <a:pt x="1" y="374"/>
                    <a:pt x="194" y="871"/>
                  </a:cubicBezTo>
                  <a:cubicBezTo>
                    <a:pt x="487" y="1644"/>
                    <a:pt x="2430" y="2520"/>
                    <a:pt x="2662" y="5072"/>
                  </a:cubicBezTo>
                  <a:lnTo>
                    <a:pt x="3249" y="5208"/>
                  </a:lnTo>
                  <a:cubicBezTo>
                    <a:pt x="3300" y="3751"/>
                    <a:pt x="2707" y="2187"/>
                    <a:pt x="1990" y="1051"/>
                  </a:cubicBezTo>
                  <a:cubicBezTo>
                    <a:pt x="1775" y="701"/>
                    <a:pt x="1357" y="159"/>
                    <a:pt x="945" y="35"/>
                  </a:cubicBezTo>
                  <a:cubicBezTo>
                    <a:pt x="871" y="12"/>
                    <a:pt x="797" y="1"/>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1;p26"/>
            <p:cNvSpPr/>
            <p:nvPr/>
          </p:nvSpPr>
          <p:spPr>
            <a:xfrm>
              <a:off x="7148004" y="2094666"/>
              <a:ext cx="190622" cy="55995"/>
            </a:xfrm>
            <a:custGeom>
              <a:avLst/>
              <a:gdLst/>
              <a:ahLst/>
              <a:cxnLst/>
              <a:rect l="l" t="t" r="r" b="b"/>
              <a:pathLst>
                <a:path w="5937" h="1744" extrusionOk="0">
                  <a:moveTo>
                    <a:pt x="2972" y="0"/>
                  </a:moveTo>
                  <a:cubicBezTo>
                    <a:pt x="2516" y="0"/>
                    <a:pt x="2071" y="50"/>
                    <a:pt x="1650" y="129"/>
                  </a:cubicBezTo>
                  <a:cubicBezTo>
                    <a:pt x="1249" y="202"/>
                    <a:pt x="594" y="394"/>
                    <a:pt x="334" y="733"/>
                  </a:cubicBezTo>
                  <a:cubicBezTo>
                    <a:pt x="1" y="1151"/>
                    <a:pt x="210" y="1744"/>
                    <a:pt x="842" y="1744"/>
                  </a:cubicBezTo>
                  <a:cubicBezTo>
                    <a:pt x="1473" y="1744"/>
                    <a:pt x="2382" y="1030"/>
                    <a:pt x="3897" y="1030"/>
                  </a:cubicBezTo>
                  <a:cubicBezTo>
                    <a:pt x="4349" y="1030"/>
                    <a:pt x="4854" y="1093"/>
                    <a:pt x="5422" y="1258"/>
                  </a:cubicBezTo>
                  <a:lnTo>
                    <a:pt x="5936" y="902"/>
                  </a:lnTo>
                  <a:cubicBezTo>
                    <a:pt x="4987" y="231"/>
                    <a:pt x="3954" y="0"/>
                    <a:pt x="29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p26"/>
            <p:cNvSpPr/>
            <p:nvPr/>
          </p:nvSpPr>
          <p:spPr>
            <a:xfrm>
              <a:off x="7394785" y="2677554"/>
              <a:ext cx="6582" cy="17081"/>
            </a:xfrm>
            <a:custGeom>
              <a:avLst/>
              <a:gdLst/>
              <a:ahLst/>
              <a:cxnLst/>
              <a:rect l="l" t="t" r="r" b="b"/>
              <a:pathLst>
                <a:path w="205" h="532" extrusionOk="0">
                  <a:moveTo>
                    <a:pt x="1" y="1"/>
                  </a:moveTo>
                  <a:lnTo>
                    <a:pt x="1" y="7"/>
                  </a:lnTo>
                  <a:cubicBezTo>
                    <a:pt x="23" y="57"/>
                    <a:pt x="35" y="103"/>
                    <a:pt x="52" y="142"/>
                  </a:cubicBezTo>
                  <a:cubicBezTo>
                    <a:pt x="63" y="187"/>
                    <a:pt x="80" y="227"/>
                    <a:pt x="86" y="272"/>
                  </a:cubicBezTo>
                  <a:cubicBezTo>
                    <a:pt x="91" y="312"/>
                    <a:pt x="108" y="362"/>
                    <a:pt x="114" y="402"/>
                  </a:cubicBezTo>
                  <a:cubicBezTo>
                    <a:pt x="119" y="447"/>
                    <a:pt x="131" y="487"/>
                    <a:pt x="142" y="532"/>
                  </a:cubicBezTo>
                  <a:cubicBezTo>
                    <a:pt x="159" y="515"/>
                    <a:pt x="170" y="509"/>
                    <a:pt x="187" y="498"/>
                  </a:cubicBezTo>
                  <a:cubicBezTo>
                    <a:pt x="193" y="458"/>
                    <a:pt x="199" y="430"/>
                    <a:pt x="199" y="396"/>
                  </a:cubicBezTo>
                  <a:cubicBezTo>
                    <a:pt x="204" y="345"/>
                    <a:pt x="199" y="300"/>
                    <a:pt x="176" y="244"/>
                  </a:cubicBezTo>
                  <a:cubicBezTo>
                    <a:pt x="165" y="193"/>
                    <a:pt x="142" y="142"/>
                    <a:pt x="114" y="103"/>
                  </a:cubicBezTo>
                  <a:cubicBezTo>
                    <a:pt x="86" y="63"/>
                    <a:pt x="5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p26"/>
            <p:cNvSpPr/>
            <p:nvPr/>
          </p:nvSpPr>
          <p:spPr>
            <a:xfrm>
              <a:off x="7376130" y="2683012"/>
              <a:ext cx="7449" cy="17242"/>
            </a:xfrm>
            <a:custGeom>
              <a:avLst/>
              <a:gdLst/>
              <a:ahLst/>
              <a:cxnLst/>
              <a:rect l="l" t="t" r="r" b="b"/>
              <a:pathLst>
                <a:path w="232" h="537" extrusionOk="0">
                  <a:moveTo>
                    <a:pt x="11" y="0"/>
                  </a:moveTo>
                  <a:cubicBezTo>
                    <a:pt x="0" y="0"/>
                    <a:pt x="0" y="0"/>
                    <a:pt x="0" y="6"/>
                  </a:cubicBezTo>
                  <a:cubicBezTo>
                    <a:pt x="23" y="57"/>
                    <a:pt x="45" y="96"/>
                    <a:pt x="62" y="142"/>
                  </a:cubicBezTo>
                  <a:cubicBezTo>
                    <a:pt x="74" y="192"/>
                    <a:pt x="91" y="232"/>
                    <a:pt x="102" y="277"/>
                  </a:cubicBezTo>
                  <a:cubicBezTo>
                    <a:pt x="119" y="317"/>
                    <a:pt x="124" y="362"/>
                    <a:pt x="130" y="413"/>
                  </a:cubicBezTo>
                  <a:lnTo>
                    <a:pt x="153" y="537"/>
                  </a:lnTo>
                  <a:lnTo>
                    <a:pt x="187" y="537"/>
                  </a:lnTo>
                  <a:cubicBezTo>
                    <a:pt x="209" y="497"/>
                    <a:pt x="215" y="452"/>
                    <a:pt x="220" y="413"/>
                  </a:cubicBezTo>
                  <a:cubicBezTo>
                    <a:pt x="232" y="356"/>
                    <a:pt x="220" y="300"/>
                    <a:pt x="209" y="255"/>
                  </a:cubicBezTo>
                  <a:cubicBezTo>
                    <a:pt x="192" y="198"/>
                    <a:pt x="170" y="147"/>
                    <a:pt x="136" y="108"/>
                  </a:cubicBezTo>
                  <a:cubicBezTo>
                    <a:pt x="102" y="62"/>
                    <a:pt x="68" y="29"/>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4;p26"/>
            <p:cNvSpPr/>
            <p:nvPr/>
          </p:nvSpPr>
          <p:spPr>
            <a:xfrm>
              <a:off x="7122992" y="2503850"/>
              <a:ext cx="19072" cy="4559"/>
            </a:xfrm>
            <a:custGeom>
              <a:avLst/>
              <a:gdLst/>
              <a:ahLst/>
              <a:cxnLst/>
              <a:rect l="l" t="t" r="r" b="b"/>
              <a:pathLst>
                <a:path w="594" h="142" extrusionOk="0">
                  <a:moveTo>
                    <a:pt x="283" y="1"/>
                  </a:moveTo>
                  <a:cubicBezTo>
                    <a:pt x="226" y="1"/>
                    <a:pt x="170" y="12"/>
                    <a:pt x="125" y="23"/>
                  </a:cubicBezTo>
                  <a:cubicBezTo>
                    <a:pt x="97" y="40"/>
                    <a:pt x="57" y="46"/>
                    <a:pt x="29" y="57"/>
                  </a:cubicBezTo>
                  <a:cubicBezTo>
                    <a:pt x="17" y="74"/>
                    <a:pt x="12" y="97"/>
                    <a:pt x="0" y="114"/>
                  </a:cubicBezTo>
                  <a:cubicBezTo>
                    <a:pt x="51" y="114"/>
                    <a:pt x="97" y="108"/>
                    <a:pt x="136" y="108"/>
                  </a:cubicBezTo>
                  <a:lnTo>
                    <a:pt x="283" y="108"/>
                  </a:lnTo>
                  <a:cubicBezTo>
                    <a:pt x="334" y="108"/>
                    <a:pt x="385" y="108"/>
                    <a:pt x="435" y="114"/>
                  </a:cubicBezTo>
                  <a:cubicBezTo>
                    <a:pt x="481" y="125"/>
                    <a:pt x="531" y="131"/>
                    <a:pt x="582" y="142"/>
                  </a:cubicBezTo>
                  <a:cubicBezTo>
                    <a:pt x="588" y="142"/>
                    <a:pt x="593" y="136"/>
                    <a:pt x="593" y="136"/>
                  </a:cubicBezTo>
                  <a:cubicBezTo>
                    <a:pt x="593" y="131"/>
                    <a:pt x="593" y="125"/>
                    <a:pt x="588" y="119"/>
                  </a:cubicBezTo>
                  <a:cubicBezTo>
                    <a:pt x="554" y="80"/>
                    <a:pt x="503" y="52"/>
                    <a:pt x="447" y="29"/>
                  </a:cubicBezTo>
                  <a:cubicBezTo>
                    <a:pt x="396" y="12"/>
                    <a:pt x="33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5;p26"/>
            <p:cNvSpPr/>
            <p:nvPr/>
          </p:nvSpPr>
          <p:spPr>
            <a:xfrm>
              <a:off x="7598606" y="2374037"/>
              <a:ext cx="12715" cy="4367"/>
            </a:xfrm>
            <a:custGeom>
              <a:avLst/>
              <a:gdLst/>
              <a:ahLst/>
              <a:cxnLst/>
              <a:rect l="l" t="t" r="r" b="b"/>
              <a:pathLst>
                <a:path w="396" h="136" extrusionOk="0">
                  <a:moveTo>
                    <a:pt x="226" y="0"/>
                  </a:moveTo>
                  <a:cubicBezTo>
                    <a:pt x="193" y="0"/>
                    <a:pt x="147" y="0"/>
                    <a:pt x="113" y="6"/>
                  </a:cubicBezTo>
                  <a:cubicBezTo>
                    <a:pt x="80" y="17"/>
                    <a:pt x="40" y="23"/>
                    <a:pt x="6" y="45"/>
                  </a:cubicBezTo>
                  <a:lnTo>
                    <a:pt x="6" y="51"/>
                  </a:lnTo>
                  <a:cubicBezTo>
                    <a:pt x="0" y="51"/>
                    <a:pt x="6" y="57"/>
                    <a:pt x="6" y="57"/>
                  </a:cubicBezTo>
                  <a:cubicBezTo>
                    <a:pt x="40" y="79"/>
                    <a:pt x="80" y="85"/>
                    <a:pt x="113" y="96"/>
                  </a:cubicBezTo>
                  <a:cubicBezTo>
                    <a:pt x="142" y="102"/>
                    <a:pt x="176" y="108"/>
                    <a:pt x="209" y="113"/>
                  </a:cubicBezTo>
                  <a:cubicBezTo>
                    <a:pt x="249" y="119"/>
                    <a:pt x="277" y="119"/>
                    <a:pt x="311" y="130"/>
                  </a:cubicBezTo>
                  <a:cubicBezTo>
                    <a:pt x="339" y="130"/>
                    <a:pt x="368" y="136"/>
                    <a:pt x="396" y="136"/>
                  </a:cubicBezTo>
                  <a:cubicBezTo>
                    <a:pt x="390" y="108"/>
                    <a:pt x="390" y="85"/>
                    <a:pt x="385" y="51"/>
                  </a:cubicBezTo>
                  <a:cubicBezTo>
                    <a:pt x="368" y="45"/>
                    <a:pt x="351" y="34"/>
                    <a:pt x="339" y="29"/>
                  </a:cubicBezTo>
                  <a:cubicBezTo>
                    <a:pt x="300" y="17"/>
                    <a:pt x="260" y="6"/>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6;p26"/>
            <p:cNvSpPr/>
            <p:nvPr/>
          </p:nvSpPr>
          <p:spPr>
            <a:xfrm>
              <a:off x="7595331" y="2392884"/>
              <a:ext cx="13293" cy="4399"/>
            </a:xfrm>
            <a:custGeom>
              <a:avLst/>
              <a:gdLst/>
              <a:ahLst/>
              <a:cxnLst/>
              <a:rect l="l" t="t" r="r" b="b"/>
              <a:pathLst>
                <a:path w="414" h="137" extrusionOk="0">
                  <a:moveTo>
                    <a:pt x="114" y="1"/>
                  </a:moveTo>
                  <a:cubicBezTo>
                    <a:pt x="80" y="1"/>
                    <a:pt x="46" y="6"/>
                    <a:pt x="12" y="29"/>
                  </a:cubicBezTo>
                  <a:cubicBezTo>
                    <a:pt x="1" y="29"/>
                    <a:pt x="1" y="35"/>
                    <a:pt x="12" y="35"/>
                  </a:cubicBezTo>
                  <a:cubicBezTo>
                    <a:pt x="46" y="57"/>
                    <a:pt x="74" y="74"/>
                    <a:pt x="108" y="80"/>
                  </a:cubicBezTo>
                  <a:cubicBezTo>
                    <a:pt x="142" y="91"/>
                    <a:pt x="170" y="102"/>
                    <a:pt x="210" y="108"/>
                  </a:cubicBezTo>
                  <a:cubicBezTo>
                    <a:pt x="244" y="114"/>
                    <a:pt x="272" y="119"/>
                    <a:pt x="306" y="131"/>
                  </a:cubicBezTo>
                  <a:cubicBezTo>
                    <a:pt x="334" y="131"/>
                    <a:pt x="362" y="136"/>
                    <a:pt x="391" y="136"/>
                  </a:cubicBezTo>
                  <a:cubicBezTo>
                    <a:pt x="396" y="119"/>
                    <a:pt x="407" y="114"/>
                    <a:pt x="413" y="102"/>
                  </a:cubicBezTo>
                  <a:cubicBezTo>
                    <a:pt x="391" y="74"/>
                    <a:pt x="362" y="57"/>
                    <a:pt x="334" y="46"/>
                  </a:cubicBezTo>
                  <a:cubicBezTo>
                    <a:pt x="300" y="29"/>
                    <a:pt x="261" y="18"/>
                    <a:pt x="227" y="6"/>
                  </a:cubicBezTo>
                  <a:cubicBezTo>
                    <a:pt x="187" y="1"/>
                    <a:pt x="153"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p26"/>
            <p:cNvSpPr/>
            <p:nvPr/>
          </p:nvSpPr>
          <p:spPr>
            <a:xfrm>
              <a:off x="7571763" y="2373652"/>
              <a:ext cx="17627" cy="20003"/>
            </a:xfrm>
            <a:custGeom>
              <a:avLst/>
              <a:gdLst/>
              <a:ahLst/>
              <a:cxnLst/>
              <a:rect l="l" t="t" r="r" b="b"/>
              <a:pathLst>
                <a:path w="549" h="623" extrusionOk="0">
                  <a:moveTo>
                    <a:pt x="283" y="0"/>
                  </a:moveTo>
                  <a:cubicBezTo>
                    <a:pt x="148" y="0"/>
                    <a:pt x="28" y="126"/>
                    <a:pt x="18" y="289"/>
                  </a:cubicBezTo>
                  <a:cubicBezTo>
                    <a:pt x="1" y="458"/>
                    <a:pt x="108" y="605"/>
                    <a:pt x="249" y="622"/>
                  </a:cubicBezTo>
                  <a:cubicBezTo>
                    <a:pt x="252" y="622"/>
                    <a:pt x="255" y="622"/>
                    <a:pt x="258" y="622"/>
                  </a:cubicBezTo>
                  <a:cubicBezTo>
                    <a:pt x="396" y="622"/>
                    <a:pt x="520" y="500"/>
                    <a:pt x="532" y="334"/>
                  </a:cubicBezTo>
                  <a:cubicBezTo>
                    <a:pt x="548" y="165"/>
                    <a:pt x="441" y="12"/>
                    <a:pt x="300" y="1"/>
                  </a:cubicBezTo>
                  <a:cubicBezTo>
                    <a:pt x="294" y="1"/>
                    <a:pt x="289" y="0"/>
                    <a:pt x="283" y="0"/>
                  </a:cubicBezTo>
                  <a:close/>
                </a:path>
              </a:pathLst>
            </a:custGeom>
            <a:solidFill>
              <a:srgbClr val="F9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8;p26"/>
            <p:cNvSpPr/>
            <p:nvPr/>
          </p:nvSpPr>
          <p:spPr>
            <a:xfrm>
              <a:off x="7254088" y="2370184"/>
              <a:ext cx="190590" cy="202245"/>
            </a:xfrm>
            <a:custGeom>
              <a:avLst/>
              <a:gdLst/>
              <a:ahLst/>
              <a:cxnLst/>
              <a:rect l="l" t="t" r="r" b="b"/>
              <a:pathLst>
                <a:path w="5936" h="6299" extrusionOk="0">
                  <a:moveTo>
                    <a:pt x="3492" y="0"/>
                  </a:moveTo>
                  <a:cubicBezTo>
                    <a:pt x="2432" y="0"/>
                    <a:pt x="1276" y="780"/>
                    <a:pt x="622" y="2057"/>
                  </a:cubicBezTo>
                  <a:cubicBezTo>
                    <a:pt x="17" y="3226"/>
                    <a:pt x="1" y="4497"/>
                    <a:pt x="486" y="5367"/>
                  </a:cubicBezTo>
                  <a:cubicBezTo>
                    <a:pt x="1158" y="5931"/>
                    <a:pt x="2034" y="6248"/>
                    <a:pt x="2915" y="6299"/>
                  </a:cubicBezTo>
                  <a:cubicBezTo>
                    <a:pt x="3756" y="6044"/>
                    <a:pt x="4575" y="5344"/>
                    <a:pt x="5089" y="4350"/>
                  </a:cubicBezTo>
                  <a:cubicBezTo>
                    <a:pt x="5936" y="2707"/>
                    <a:pt x="5625" y="843"/>
                    <a:pt x="4389" y="211"/>
                  </a:cubicBezTo>
                  <a:cubicBezTo>
                    <a:pt x="4108" y="68"/>
                    <a:pt x="3804" y="0"/>
                    <a:pt x="3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9;p26"/>
            <p:cNvSpPr/>
            <p:nvPr/>
          </p:nvSpPr>
          <p:spPr>
            <a:xfrm>
              <a:off x="7230714" y="2322889"/>
              <a:ext cx="77989" cy="219808"/>
            </a:xfrm>
            <a:custGeom>
              <a:avLst/>
              <a:gdLst/>
              <a:ahLst/>
              <a:cxnLst/>
              <a:rect l="l" t="t" r="r" b="b"/>
              <a:pathLst>
                <a:path w="2429" h="6846" extrusionOk="0">
                  <a:moveTo>
                    <a:pt x="2417" y="1"/>
                  </a:moveTo>
                  <a:cubicBezTo>
                    <a:pt x="2406" y="1"/>
                    <a:pt x="2394" y="6"/>
                    <a:pt x="2394" y="12"/>
                  </a:cubicBezTo>
                  <a:cubicBezTo>
                    <a:pt x="2338" y="340"/>
                    <a:pt x="2191" y="628"/>
                    <a:pt x="1999" y="887"/>
                  </a:cubicBezTo>
                  <a:cubicBezTo>
                    <a:pt x="1898" y="1017"/>
                    <a:pt x="1796" y="1142"/>
                    <a:pt x="1683" y="1254"/>
                  </a:cubicBezTo>
                  <a:lnTo>
                    <a:pt x="1344" y="1616"/>
                  </a:lnTo>
                  <a:cubicBezTo>
                    <a:pt x="1124" y="1853"/>
                    <a:pt x="921" y="2119"/>
                    <a:pt x="734" y="2395"/>
                  </a:cubicBezTo>
                  <a:cubicBezTo>
                    <a:pt x="553" y="2678"/>
                    <a:pt x="395" y="2966"/>
                    <a:pt x="277" y="3276"/>
                  </a:cubicBezTo>
                  <a:cubicBezTo>
                    <a:pt x="153" y="3587"/>
                    <a:pt x="73" y="3909"/>
                    <a:pt x="34" y="4242"/>
                  </a:cubicBezTo>
                  <a:cubicBezTo>
                    <a:pt x="0" y="4575"/>
                    <a:pt x="23" y="4914"/>
                    <a:pt x="107" y="5236"/>
                  </a:cubicBezTo>
                  <a:cubicBezTo>
                    <a:pt x="147" y="5400"/>
                    <a:pt x="203" y="5558"/>
                    <a:pt x="277" y="5710"/>
                  </a:cubicBezTo>
                  <a:cubicBezTo>
                    <a:pt x="345" y="5857"/>
                    <a:pt x="429" y="5998"/>
                    <a:pt x="525" y="6139"/>
                  </a:cubicBezTo>
                  <a:cubicBezTo>
                    <a:pt x="621" y="6275"/>
                    <a:pt x="723" y="6410"/>
                    <a:pt x="836" y="6529"/>
                  </a:cubicBezTo>
                  <a:cubicBezTo>
                    <a:pt x="949" y="6653"/>
                    <a:pt x="1067" y="6761"/>
                    <a:pt x="1214" y="6845"/>
                  </a:cubicBezTo>
                  <a:cubicBezTo>
                    <a:pt x="1118" y="6715"/>
                    <a:pt x="1005" y="6591"/>
                    <a:pt x="904" y="6473"/>
                  </a:cubicBezTo>
                  <a:cubicBezTo>
                    <a:pt x="796" y="6348"/>
                    <a:pt x="695" y="6218"/>
                    <a:pt x="610" y="6083"/>
                  </a:cubicBezTo>
                  <a:cubicBezTo>
                    <a:pt x="514" y="5947"/>
                    <a:pt x="441" y="5806"/>
                    <a:pt x="373" y="5659"/>
                  </a:cubicBezTo>
                  <a:cubicBezTo>
                    <a:pt x="305" y="5518"/>
                    <a:pt x="254" y="5366"/>
                    <a:pt x="215" y="5208"/>
                  </a:cubicBezTo>
                  <a:cubicBezTo>
                    <a:pt x="175" y="5055"/>
                    <a:pt x="147" y="4897"/>
                    <a:pt x="136" y="4733"/>
                  </a:cubicBezTo>
                  <a:cubicBezTo>
                    <a:pt x="119" y="4581"/>
                    <a:pt x="130" y="4417"/>
                    <a:pt x="141" y="4253"/>
                  </a:cubicBezTo>
                  <a:cubicBezTo>
                    <a:pt x="175" y="3931"/>
                    <a:pt x="254" y="3621"/>
                    <a:pt x="373" y="3316"/>
                  </a:cubicBezTo>
                  <a:cubicBezTo>
                    <a:pt x="486" y="3011"/>
                    <a:pt x="644" y="2723"/>
                    <a:pt x="819" y="2457"/>
                  </a:cubicBezTo>
                  <a:cubicBezTo>
                    <a:pt x="1005" y="2186"/>
                    <a:pt x="1209" y="1932"/>
                    <a:pt x="1418" y="1684"/>
                  </a:cubicBezTo>
                  <a:cubicBezTo>
                    <a:pt x="1525" y="1565"/>
                    <a:pt x="1638" y="1446"/>
                    <a:pt x="1751" y="1328"/>
                  </a:cubicBezTo>
                  <a:cubicBezTo>
                    <a:pt x="1864" y="1204"/>
                    <a:pt x="1971" y="1079"/>
                    <a:pt x="2067" y="944"/>
                  </a:cubicBezTo>
                  <a:cubicBezTo>
                    <a:pt x="2118" y="876"/>
                    <a:pt x="2163" y="803"/>
                    <a:pt x="2202" y="735"/>
                  </a:cubicBezTo>
                  <a:cubicBezTo>
                    <a:pt x="2248" y="662"/>
                    <a:pt x="2282" y="582"/>
                    <a:pt x="2315" y="509"/>
                  </a:cubicBezTo>
                  <a:cubicBezTo>
                    <a:pt x="2378" y="351"/>
                    <a:pt x="2423" y="187"/>
                    <a:pt x="2428" y="18"/>
                  </a:cubicBezTo>
                  <a:cubicBezTo>
                    <a:pt x="2428" y="6"/>
                    <a:pt x="2423" y="1"/>
                    <a:pt x="2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0;p26"/>
            <p:cNvSpPr/>
            <p:nvPr/>
          </p:nvSpPr>
          <p:spPr>
            <a:xfrm>
              <a:off x="7322799" y="2520899"/>
              <a:ext cx="137837" cy="52624"/>
            </a:xfrm>
            <a:custGeom>
              <a:avLst/>
              <a:gdLst/>
              <a:ahLst/>
              <a:cxnLst/>
              <a:rect l="l" t="t" r="r" b="b"/>
              <a:pathLst>
                <a:path w="4293" h="1639" extrusionOk="0">
                  <a:moveTo>
                    <a:pt x="4293" y="1"/>
                  </a:moveTo>
                  <a:lnTo>
                    <a:pt x="4293" y="1"/>
                  </a:lnTo>
                  <a:cubicBezTo>
                    <a:pt x="4039" y="323"/>
                    <a:pt x="3745" y="588"/>
                    <a:pt x="3418" y="803"/>
                  </a:cubicBezTo>
                  <a:lnTo>
                    <a:pt x="3288" y="876"/>
                  </a:lnTo>
                  <a:lnTo>
                    <a:pt x="3226" y="921"/>
                  </a:lnTo>
                  <a:lnTo>
                    <a:pt x="3163" y="955"/>
                  </a:lnTo>
                  <a:lnTo>
                    <a:pt x="3033" y="1034"/>
                  </a:lnTo>
                  <a:lnTo>
                    <a:pt x="2898" y="1096"/>
                  </a:lnTo>
                  <a:cubicBezTo>
                    <a:pt x="2813" y="1147"/>
                    <a:pt x="2723" y="1181"/>
                    <a:pt x="2633" y="1226"/>
                  </a:cubicBezTo>
                  <a:cubicBezTo>
                    <a:pt x="2582" y="1243"/>
                    <a:pt x="2537" y="1260"/>
                    <a:pt x="2491" y="1283"/>
                  </a:cubicBezTo>
                  <a:cubicBezTo>
                    <a:pt x="2441" y="1294"/>
                    <a:pt x="2395" y="1316"/>
                    <a:pt x="2350" y="1328"/>
                  </a:cubicBezTo>
                  <a:cubicBezTo>
                    <a:pt x="2254" y="1356"/>
                    <a:pt x="2164" y="1396"/>
                    <a:pt x="2068" y="1412"/>
                  </a:cubicBezTo>
                  <a:cubicBezTo>
                    <a:pt x="2023" y="1429"/>
                    <a:pt x="1972" y="1441"/>
                    <a:pt x="1927" y="1452"/>
                  </a:cubicBezTo>
                  <a:lnTo>
                    <a:pt x="1774" y="1480"/>
                  </a:lnTo>
                  <a:cubicBezTo>
                    <a:pt x="1729" y="1492"/>
                    <a:pt x="1678" y="1497"/>
                    <a:pt x="1627" y="1508"/>
                  </a:cubicBezTo>
                  <a:lnTo>
                    <a:pt x="1480" y="1525"/>
                  </a:lnTo>
                  <a:lnTo>
                    <a:pt x="1334" y="1542"/>
                  </a:lnTo>
                  <a:lnTo>
                    <a:pt x="1260" y="1548"/>
                  </a:lnTo>
                  <a:lnTo>
                    <a:pt x="1187" y="1554"/>
                  </a:lnTo>
                  <a:lnTo>
                    <a:pt x="1034" y="1565"/>
                  </a:lnTo>
                  <a:lnTo>
                    <a:pt x="888" y="1565"/>
                  </a:lnTo>
                  <a:cubicBezTo>
                    <a:pt x="792" y="1565"/>
                    <a:pt x="690" y="1565"/>
                    <a:pt x="594" y="1554"/>
                  </a:cubicBezTo>
                  <a:cubicBezTo>
                    <a:pt x="396" y="1542"/>
                    <a:pt x="199" y="1514"/>
                    <a:pt x="1" y="1480"/>
                  </a:cubicBezTo>
                  <a:lnTo>
                    <a:pt x="1" y="1480"/>
                  </a:lnTo>
                  <a:cubicBezTo>
                    <a:pt x="199" y="1537"/>
                    <a:pt x="396" y="1576"/>
                    <a:pt x="594" y="1605"/>
                  </a:cubicBezTo>
                  <a:cubicBezTo>
                    <a:pt x="690" y="1621"/>
                    <a:pt x="797" y="1627"/>
                    <a:pt x="893" y="1633"/>
                  </a:cubicBezTo>
                  <a:cubicBezTo>
                    <a:pt x="944" y="1633"/>
                    <a:pt x="995" y="1638"/>
                    <a:pt x="1046" y="1638"/>
                  </a:cubicBezTo>
                  <a:lnTo>
                    <a:pt x="1198" y="1638"/>
                  </a:lnTo>
                  <a:cubicBezTo>
                    <a:pt x="1599" y="1638"/>
                    <a:pt x="2006" y="1565"/>
                    <a:pt x="2390" y="1435"/>
                  </a:cubicBezTo>
                  <a:cubicBezTo>
                    <a:pt x="2774" y="1311"/>
                    <a:pt x="3141" y="1119"/>
                    <a:pt x="3463" y="876"/>
                  </a:cubicBezTo>
                  <a:cubicBezTo>
                    <a:pt x="3790" y="639"/>
                    <a:pt x="4073" y="340"/>
                    <a:pt x="4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p26"/>
            <p:cNvSpPr/>
            <p:nvPr/>
          </p:nvSpPr>
          <p:spPr>
            <a:xfrm>
              <a:off x="7479646" y="2338686"/>
              <a:ext cx="10018" cy="86883"/>
            </a:xfrm>
            <a:custGeom>
              <a:avLst/>
              <a:gdLst/>
              <a:ahLst/>
              <a:cxnLst/>
              <a:rect l="l" t="t" r="r" b="b"/>
              <a:pathLst>
                <a:path w="312" h="2706" extrusionOk="0">
                  <a:moveTo>
                    <a:pt x="6" y="0"/>
                  </a:moveTo>
                  <a:cubicBezTo>
                    <a:pt x="1" y="0"/>
                    <a:pt x="1" y="11"/>
                    <a:pt x="1" y="17"/>
                  </a:cubicBezTo>
                  <a:lnTo>
                    <a:pt x="91" y="689"/>
                  </a:lnTo>
                  <a:cubicBezTo>
                    <a:pt x="119" y="915"/>
                    <a:pt x="148" y="1130"/>
                    <a:pt x="170" y="1355"/>
                  </a:cubicBezTo>
                  <a:cubicBezTo>
                    <a:pt x="198" y="1576"/>
                    <a:pt x="215" y="1802"/>
                    <a:pt x="232" y="2027"/>
                  </a:cubicBezTo>
                  <a:lnTo>
                    <a:pt x="272" y="2705"/>
                  </a:lnTo>
                  <a:cubicBezTo>
                    <a:pt x="300" y="2479"/>
                    <a:pt x="311" y="2253"/>
                    <a:pt x="311" y="2027"/>
                  </a:cubicBezTo>
                  <a:cubicBezTo>
                    <a:pt x="311" y="1802"/>
                    <a:pt x="294" y="1576"/>
                    <a:pt x="272" y="1350"/>
                  </a:cubicBezTo>
                  <a:cubicBezTo>
                    <a:pt x="244" y="1124"/>
                    <a:pt x="215" y="904"/>
                    <a:pt x="176" y="678"/>
                  </a:cubicBezTo>
                  <a:cubicBezTo>
                    <a:pt x="131" y="452"/>
                    <a:pt x="86" y="237"/>
                    <a:pt x="18" y="17"/>
                  </a:cubicBezTo>
                  <a:lnTo>
                    <a:pt x="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p26"/>
            <p:cNvSpPr/>
            <p:nvPr/>
          </p:nvSpPr>
          <p:spPr>
            <a:xfrm>
              <a:off x="7262597" y="2106289"/>
              <a:ext cx="288903" cy="247549"/>
            </a:xfrm>
            <a:custGeom>
              <a:avLst/>
              <a:gdLst/>
              <a:ahLst/>
              <a:cxnLst/>
              <a:rect l="l" t="t" r="r" b="b"/>
              <a:pathLst>
                <a:path w="8998" h="7710" extrusionOk="0">
                  <a:moveTo>
                    <a:pt x="4490" y="1"/>
                  </a:moveTo>
                  <a:cubicBezTo>
                    <a:pt x="4200" y="1"/>
                    <a:pt x="3897" y="29"/>
                    <a:pt x="3581" y="89"/>
                  </a:cubicBezTo>
                  <a:cubicBezTo>
                    <a:pt x="1469" y="484"/>
                    <a:pt x="1" y="2579"/>
                    <a:pt x="419" y="4968"/>
                  </a:cubicBezTo>
                  <a:cubicBezTo>
                    <a:pt x="504" y="5454"/>
                    <a:pt x="679" y="5871"/>
                    <a:pt x="933" y="6222"/>
                  </a:cubicBezTo>
                  <a:cubicBezTo>
                    <a:pt x="1537" y="7063"/>
                    <a:pt x="2537" y="7549"/>
                    <a:pt x="3643" y="7679"/>
                  </a:cubicBezTo>
                  <a:cubicBezTo>
                    <a:pt x="3838" y="7699"/>
                    <a:pt x="4036" y="7710"/>
                    <a:pt x="4237" y="7710"/>
                  </a:cubicBezTo>
                  <a:cubicBezTo>
                    <a:pt x="4527" y="7710"/>
                    <a:pt x="4821" y="7688"/>
                    <a:pt x="5112" y="7645"/>
                  </a:cubicBezTo>
                  <a:cubicBezTo>
                    <a:pt x="7054" y="7464"/>
                    <a:pt x="8455" y="6498"/>
                    <a:pt x="8828" y="5358"/>
                  </a:cubicBezTo>
                  <a:cubicBezTo>
                    <a:pt x="8997" y="4821"/>
                    <a:pt x="8946" y="4239"/>
                    <a:pt x="8624" y="3680"/>
                  </a:cubicBezTo>
                  <a:cubicBezTo>
                    <a:pt x="8551" y="3567"/>
                    <a:pt x="8472" y="3466"/>
                    <a:pt x="8382" y="3353"/>
                  </a:cubicBezTo>
                  <a:cubicBezTo>
                    <a:pt x="8297" y="3251"/>
                    <a:pt x="8240" y="3132"/>
                    <a:pt x="8207" y="3003"/>
                  </a:cubicBezTo>
                  <a:cubicBezTo>
                    <a:pt x="8207" y="2997"/>
                    <a:pt x="8201" y="2986"/>
                    <a:pt x="8201" y="2974"/>
                  </a:cubicBezTo>
                  <a:cubicBezTo>
                    <a:pt x="8190" y="2940"/>
                    <a:pt x="8178" y="2907"/>
                    <a:pt x="8173" y="2873"/>
                  </a:cubicBezTo>
                  <a:cubicBezTo>
                    <a:pt x="7713" y="1199"/>
                    <a:pt x="6375" y="1"/>
                    <a:pt x="4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p26"/>
            <p:cNvSpPr/>
            <p:nvPr/>
          </p:nvSpPr>
          <p:spPr>
            <a:xfrm>
              <a:off x="7391349" y="2124462"/>
              <a:ext cx="42478" cy="52721"/>
            </a:xfrm>
            <a:custGeom>
              <a:avLst/>
              <a:gdLst/>
              <a:ahLst/>
              <a:cxnLst/>
              <a:rect l="l" t="t" r="r" b="b"/>
              <a:pathLst>
                <a:path w="1323" h="1642" extrusionOk="0">
                  <a:moveTo>
                    <a:pt x="729" y="673"/>
                  </a:moveTo>
                  <a:cubicBezTo>
                    <a:pt x="762" y="673"/>
                    <a:pt x="797" y="682"/>
                    <a:pt x="825" y="692"/>
                  </a:cubicBezTo>
                  <a:cubicBezTo>
                    <a:pt x="893" y="714"/>
                    <a:pt x="949" y="759"/>
                    <a:pt x="1000" y="810"/>
                  </a:cubicBezTo>
                  <a:cubicBezTo>
                    <a:pt x="989" y="816"/>
                    <a:pt x="978" y="816"/>
                    <a:pt x="966" y="821"/>
                  </a:cubicBezTo>
                  <a:cubicBezTo>
                    <a:pt x="901" y="842"/>
                    <a:pt x="835" y="856"/>
                    <a:pt x="774" y="856"/>
                  </a:cubicBezTo>
                  <a:cubicBezTo>
                    <a:pt x="751" y="856"/>
                    <a:pt x="728" y="854"/>
                    <a:pt x="706" y="850"/>
                  </a:cubicBezTo>
                  <a:cubicBezTo>
                    <a:pt x="667" y="844"/>
                    <a:pt x="639" y="821"/>
                    <a:pt x="622" y="793"/>
                  </a:cubicBezTo>
                  <a:cubicBezTo>
                    <a:pt x="605" y="765"/>
                    <a:pt x="605" y="737"/>
                    <a:pt x="622" y="714"/>
                  </a:cubicBezTo>
                  <a:cubicBezTo>
                    <a:pt x="639" y="686"/>
                    <a:pt x="673" y="675"/>
                    <a:pt x="706" y="675"/>
                  </a:cubicBezTo>
                  <a:cubicBezTo>
                    <a:pt x="714" y="674"/>
                    <a:pt x="721" y="673"/>
                    <a:pt x="729" y="673"/>
                  </a:cubicBezTo>
                  <a:close/>
                  <a:moveTo>
                    <a:pt x="640" y="0"/>
                  </a:moveTo>
                  <a:cubicBezTo>
                    <a:pt x="595" y="0"/>
                    <a:pt x="549" y="3"/>
                    <a:pt x="503" y="8"/>
                  </a:cubicBezTo>
                  <a:cubicBezTo>
                    <a:pt x="452" y="14"/>
                    <a:pt x="407" y="25"/>
                    <a:pt x="356" y="36"/>
                  </a:cubicBezTo>
                  <a:cubicBezTo>
                    <a:pt x="306" y="53"/>
                    <a:pt x="266" y="70"/>
                    <a:pt x="215" y="93"/>
                  </a:cubicBezTo>
                  <a:cubicBezTo>
                    <a:pt x="210" y="93"/>
                    <a:pt x="210" y="99"/>
                    <a:pt x="210" y="110"/>
                  </a:cubicBezTo>
                  <a:cubicBezTo>
                    <a:pt x="210" y="116"/>
                    <a:pt x="215" y="116"/>
                    <a:pt x="221" y="116"/>
                  </a:cubicBezTo>
                  <a:cubicBezTo>
                    <a:pt x="323" y="88"/>
                    <a:pt x="429" y="75"/>
                    <a:pt x="534" y="75"/>
                  </a:cubicBezTo>
                  <a:cubicBezTo>
                    <a:pt x="620" y="75"/>
                    <a:pt x="704" y="83"/>
                    <a:pt x="786" y="99"/>
                  </a:cubicBezTo>
                  <a:cubicBezTo>
                    <a:pt x="876" y="121"/>
                    <a:pt x="961" y="155"/>
                    <a:pt x="1034" y="206"/>
                  </a:cubicBezTo>
                  <a:cubicBezTo>
                    <a:pt x="1102" y="262"/>
                    <a:pt x="1153" y="336"/>
                    <a:pt x="1181" y="420"/>
                  </a:cubicBezTo>
                  <a:cubicBezTo>
                    <a:pt x="1209" y="505"/>
                    <a:pt x="1203" y="590"/>
                    <a:pt x="1158" y="658"/>
                  </a:cubicBezTo>
                  <a:cubicBezTo>
                    <a:pt x="1141" y="692"/>
                    <a:pt x="1113" y="720"/>
                    <a:pt x="1085" y="742"/>
                  </a:cubicBezTo>
                  <a:cubicBezTo>
                    <a:pt x="1028" y="675"/>
                    <a:pt x="944" y="618"/>
                    <a:pt x="848" y="579"/>
                  </a:cubicBezTo>
                  <a:cubicBezTo>
                    <a:pt x="813" y="570"/>
                    <a:pt x="772" y="558"/>
                    <a:pt x="726" y="558"/>
                  </a:cubicBezTo>
                  <a:cubicBezTo>
                    <a:pt x="712" y="558"/>
                    <a:pt x="698" y="559"/>
                    <a:pt x="684" y="562"/>
                  </a:cubicBezTo>
                  <a:cubicBezTo>
                    <a:pt x="627" y="567"/>
                    <a:pt x="560" y="590"/>
                    <a:pt x="526" y="652"/>
                  </a:cubicBezTo>
                  <a:cubicBezTo>
                    <a:pt x="503" y="680"/>
                    <a:pt x="498" y="714"/>
                    <a:pt x="498" y="748"/>
                  </a:cubicBezTo>
                  <a:cubicBezTo>
                    <a:pt x="498" y="788"/>
                    <a:pt x="509" y="821"/>
                    <a:pt x="526" y="850"/>
                  </a:cubicBezTo>
                  <a:cubicBezTo>
                    <a:pt x="560" y="906"/>
                    <a:pt x="622" y="934"/>
                    <a:pt x="678" y="946"/>
                  </a:cubicBezTo>
                  <a:cubicBezTo>
                    <a:pt x="710" y="952"/>
                    <a:pt x="741" y="955"/>
                    <a:pt x="771" y="955"/>
                  </a:cubicBezTo>
                  <a:cubicBezTo>
                    <a:pt x="850" y="955"/>
                    <a:pt x="925" y="936"/>
                    <a:pt x="995" y="912"/>
                  </a:cubicBezTo>
                  <a:cubicBezTo>
                    <a:pt x="1017" y="906"/>
                    <a:pt x="1034" y="901"/>
                    <a:pt x="1051" y="889"/>
                  </a:cubicBezTo>
                  <a:cubicBezTo>
                    <a:pt x="1079" y="957"/>
                    <a:pt x="1096" y="1019"/>
                    <a:pt x="1091" y="1087"/>
                  </a:cubicBezTo>
                  <a:cubicBezTo>
                    <a:pt x="1079" y="1172"/>
                    <a:pt x="1051" y="1256"/>
                    <a:pt x="995" y="1335"/>
                  </a:cubicBezTo>
                  <a:cubicBezTo>
                    <a:pt x="908" y="1468"/>
                    <a:pt x="742" y="1541"/>
                    <a:pt x="581" y="1541"/>
                  </a:cubicBezTo>
                  <a:cubicBezTo>
                    <a:pt x="565" y="1541"/>
                    <a:pt x="548" y="1540"/>
                    <a:pt x="531" y="1539"/>
                  </a:cubicBezTo>
                  <a:cubicBezTo>
                    <a:pt x="441" y="1533"/>
                    <a:pt x="345" y="1510"/>
                    <a:pt x="272" y="1471"/>
                  </a:cubicBezTo>
                  <a:cubicBezTo>
                    <a:pt x="187" y="1426"/>
                    <a:pt x="114" y="1381"/>
                    <a:pt x="34" y="1313"/>
                  </a:cubicBezTo>
                  <a:cubicBezTo>
                    <a:pt x="32" y="1310"/>
                    <a:pt x="29" y="1309"/>
                    <a:pt x="26" y="1309"/>
                  </a:cubicBezTo>
                  <a:cubicBezTo>
                    <a:pt x="23" y="1309"/>
                    <a:pt x="20" y="1310"/>
                    <a:pt x="18" y="1313"/>
                  </a:cubicBezTo>
                  <a:cubicBezTo>
                    <a:pt x="6" y="1324"/>
                    <a:pt x="1" y="1330"/>
                    <a:pt x="6" y="1335"/>
                  </a:cubicBezTo>
                  <a:cubicBezTo>
                    <a:pt x="57" y="1426"/>
                    <a:pt x="136" y="1499"/>
                    <a:pt x="226" y="1550"/>
                  </a:cubicBezTo>
                  <a:cubicBezTo>
                    <a:pt x="317" y="1595"/>
                    <a:pt x="418" y="1635"/>
                    <a:pt x="526" y="1640"/>
                  </a:cubicBezTo>
                  <a:cubicBezTo>
                    <a:pt x="542" y="1641"/>
                    <a:pt x="558" y="1642"/>
                    <a:pt x="574" y="1642"/>
                  </a:cubicBezTo>
                  <a:cubicBezTo>
                    <a:pt x="661" y="1642"/>
                    <a:pt x="751" y="1628"/>
                    <a:pt x="836" y="1595"/>
                  </a:cubicBezTo>
                  <a:cubicBezTo>
                    <a:pt x="932" y="1556"/>
                    <a:pt x="1017" y="1493"/>
                    <a:pt x="1079" y="1397"/>
                  </a:cubicBezTo>
                  <a:cubicBezTo>
                    <a:pt x="1147" y="1313"/>
                    <a:pt x="1181" y="1211"/>
                    <a:pt x="1187" y="1104"/>
                  </a:cubicBezTo>
                  <a:cubicBezTo>
                    <a:pt x="1192" y="1019"/>
                    <a:pt x="1175" y="929"/>
                    <a:pt x="1136" y="850"/>
                  </a:cubicBezTo>
                  <a:cubicBezTo>
                    <a:pt x="1198" y="810"/>
                    <a:pt x="1232" y="765"/>
                    <a:pt x="1260" y="714"/>
                  </a:cubicBezTo>
                  <a:cubicBezTo>
                    <a:pt x="1316" y="618"/>
                    <a:pt x="1322" y="488"/>
                    <a:pt x="1288" y="392"/>
                  </a:cubicBezTo>
                  <a:cubicBezTo>
                    <a:pt x="1254" y="285"/>
                    <a:pt x="1181" y="200"/>
                    <a:pt x="1096" y="138"/>
                  </a:cubicBezTo>
                  <a:cubicBezTo>
                    <a:pt x="1011" y="76"/>
                    <a:pt x="904" y="36"/>
                    <a:pt x="808" y="14"/>
                  </a:cubicBezTo>
                  <a:cubicBezTo>
                    <a:pt x="752" y="5"/>
                    <a:pt x="696"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p26"/>
            <p:cNvSpPr/>
            <p:nvPr/>
          </p:nvSpPr>
          <p:spPr>
            <a:xfrm>
              <a:off x="7292361" y="2275658"/>
              <a:ext cx="103547" cy="77186"/>
            </a:xfrm>
            <a:custGeom>
              <a:avLst/>
              <a:gdLst/>
              <a:ahLst/>
              <a:cxnLst/>
              <a:rect l="l" t="t" r="r" b="b"/>
              <a:pathLst>
                <a:path w="3225" h="2404" extrusionOk="0">
                  <a:moveTo>
                    <a:pt x="1336" y="1"/>
                  </a:moveTo>
                  <a:cubicBezTo>
                    <a:pt x="833" y="1"/>
                    <a:pt x="366" y="235"/>
                    <a:pt x="119" y="664"/>
                  </a:cubicBezTo>
                  <a:cubicBezTo>
                    <a:pt x="62" y="760"/>
                    <a:pt x="28" y="851"/>
                    <a:pt x="0" y="947"/>
                  </a:cubicBezTo>
                  <a:cubicBezTo>
                    <a:pt x="599" y="1788"/>
                    <a:pt x="1604" y="2274"/>
                    <a:pt x="2711" y="2404"/>
                  </a:cubicBezTo>
                  <a:cubicBezTo>
                    <a:pt x="2762" y="2341"/>
                    <a:pt x="2801" y="2274"/>
                    <a:pt x="2846" y="2206"/>
                  </a:cubicBezTo>
                  <a:cubicBezTo>
                    <a:pt x="3225" y="1534"/>
                    <a:pt x="2925" y="647"/>
                    <a:pt x="2174" y="224"/>
                  </a:cubicBezTo>
                  <a:cubicBezTo>
                    <a:pt x="1905" y="73"/>
                    <a:pt x="1615" y="1"/>
                    <a:pt x="1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5;p26"/>
            <p:cNvSpPr/>
            <p:nvPr/>
          </p:nvSpPr>
          <p:spPr>
            <a:xfrm>
              <a:off x="7534229" y="2224799"/>
              <a:ext cx="17274" cy="53523"/>
            </a:xfrm>
            <a:custGeom>
              <a:avLst/>
              <a:gdLst/>
              <a:ahLst/>
              <a:cxnLst/>
              <a:rect l="l" t="t" r="r" b="b"/>
              <a:pathLst>
                <a:path w="538" h="1667" extrusionOk="0">
                  <a:moveTo>
                    <a:pt x="164" y="1"/>
                  </a:moveTo>
                  <a:cubicBezTo>
                    <a:pt x="57" y="204"/>
                    <a:pt x="1" y="430"/>
                    <a:pt x="1" y="678"/>
                  </a:cubicBezTo>
                  <a:cubicBezTo>
                    <a:pt x="1" y="1057"/>
                    <a:pt x="136" y="1401"/>
                    <a:pt x="368" y="1667"/>
                  </a:cubicBezTo>
                  <a:cubicBezTo>
                    <a:pt x="537" y="1130"/>
                    <a:pt x="486" y="548"/>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6;p26"/>
            <p:cNvSpPr/>
            <p:nvPr/>
          </p:nvSpPr>
          <p:spPr>
            <a:xfrm>
              <a:off x="7379020" y="2255270"/>
              <a:ext cx="22154" cy="22315"/>
            </a:xfrm>
            <a:custGeom>
              <a:avLst/>
              <a:gdLst/>
              <a:ahLst/>
              <a:cxnLst/>
              <a:rect l="l" t="t" r="r" b="b"/>
              <a:pathLst>
                <a:path w="690" h="695" extrusionOk="0">
                  <a:moveTo>
                    <a:pt x="345" y="0"/>
                  </a:moveTo>
                  <a:cubicBezTo>
                    <a:pt x="153" y="0"/>
                    <a:pt x="1" y="158"/>
                    <a:pt x="1" y="350"/>
                  </a:cubicBezTo>
                  <a:cubicBezTo>
                    <a:pt x="1" y="537"/>
                    <a:pt x="153" y="695"/>
                    <a:pt x="345" y="695"/>
                  </a:cubicBezTo>
                  <a:cubicBezTo>
                    <a:pt x="537" y="695"/>
                    <a:pt x="690" y="537"/>
                    <a:pt x="690" y="350"/>
                  </a:cubicBezTo>
                  <a:cubicBezTo>
                    <a:pt x="690" y="164"/>
                    <a:pt x="537"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p26"/>
            <p:cNvSpPr/>
            <p:nvPr/>
          </p:nvSpPr>
          <p:spPr>
            <a:xfrm>
              <a:off x="7367782" y="2239633"/>
              <a:ext cx="23053" cy="15251"/>
            </a:xfrm>
            <a:custGeom>
              <a:avLst/>
              <a:gdLst/>
              <a:ahLst/>
              <a:cxnLst/>
              <a:rect l="l" t="t" r="r" b="b"/>
              <a:pathLst>
                <a:path w="718" h="475" extrusionOk="0">
                  <a:moveTo>
                    <a:pt x="506" y="0"/>
                  </a:moveTo>
                  <a:cubicBezTo>
                    <a:pt x="494" y="0"/>
                    <a:pt x="482" y="1"/>
                    <a:pt x="469" y="2"/>
                  </a:cubicBezTo>
                  <a:cubicBezTo>
                    <a:pt x="390" y="2"/>
                    <a:pt x="311" y="30"/>
                    <a:pt x="243" y="64"/>
                  </a:cubicBezTo>
                  <a:cubicBezTo>
                    <a:pt x="102" y="143"/>
                    <a:pt x="0" y="290"/>
                    <a:pt x="0" y="448"/>
                  </a:cubicBezTo>
                  <a:cubicBezTo>
                    <a:pt x="0" y="453"/>
                    <a:pt x="12" y="459"/>
                    <a:pt x="17" y="470"/>
                  </a:cubicBezTo>
                  <a:cubicBezTo>
                    <a:pt x="20" y="473"/>
                    <a:pt x="26" y="475"/>
                    <a:pt x="31" y="475"/>
                  </a:cubicBezTo>
                  <a:cubicBezTo>
                    <a:pt x="37" y="475"/>
                    <a:pt x="43" y="473"/>
                    <a:pt x="46" y="470"/>
                  </a:cubicBezTo>
                  <a:cubicBezTo>
                    <a:pt x="102" y="420"/>
                    <a:pt x="142" y="369"/>
                    <a:pt x="192" y="335"/>
                  </a:cubicBezTo>
                  <a:cubicBezTo>
                    <a:pt x="243" y="290"/>
                    <a:pt x="294" y="261"/>
                    <a:pt x="339" y="233"/>
                  </a:cubicBezTo>
                  <a:cubicBezTo>
                    <a:pt x="390" y="205"/>
                    <a:pt x="447" y="188"/>
                    <a:pt x="503" y="165"/>
                  </a:cubicBezTo>
                  <a:lnTo>
                    <a:pt x="695" y="92"/>
                  </a:lnTo>
                  <a:cubicBezTo>
                    <a:pt x="701" y="92"/>
                    <a:pt x="706" y="86"/>
                    <a:pt x="706" y="81"/>
                  </a:cubicBezTo>
                  <a:cubicBezTo>
                    <a:pt x="718" y="64"/>
                    <a:pt x="706" y="52"/>
                    <a:pt x="695" y="47"/>
                  </a:cubicBezTo>
                  <a:cubicBezTo>
                    <a:pt x="633" y="14"/>
                    <a:pt x="571"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8;p26"/>
            <p:cNvSpPr/>
            <p:nvPr/>
          </p:nvSpPr>
          <p:spPr>
            <a:xfrm>
              <a:off x="7508126" y="2214300"/>
              <a:ext cx="20870" cy="20870"/>
            </a:xfrm>
            <a:custGeom>
              <a:avLst/>
              <a:gdLst/>
              <a:ahLst/>
              <a:cxnLst/>
              <a:rect l="l" t="t" r="r" b="b"/>
              <a:pathLst>
                <a:path w="650" h="650" extrusionOk="0">
                  <a:moveTo>
                    <a:pt x="328" y="0"/>
                  </a:moveTo>
                  <a:cubicBezTo>
                    <a:pt x="147" y="0"/>
                    <a:pt x="0" y="147"/>
                    <a:pt x="0" y="328"/>
                  </a:cubicBezTo>
                  <a:cubicBezTo>
                    <a:pt x="0" y="503"/>
                    <a:pt x="147" y="649"/>
                    <a:pt x="328" y="649"/>
                  </a:cubicBezTo>
                  <a:cubicBezTo>
                    <a:pt x="503" y="649"/>
                    <a:pt x="650" y="503"/>
                    <a:pt x="650" y="328"/>
                  </a:cubicBezTo>
                  <a:cubicBezTo>
                    <a:pt x="650" y="147"/>
                    <a:pt x="503"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p26"/>
            <p:cNvSpPr/>
            <p:nvPr/>
          </p:nvSpPr>
          <p:spPr>
            <a:xfrm>
              <a:off x="7503598" y="2196320"/>
              <a:ext cx="22507" cy="8541"/>
            </a:xfrm>
            <a:custGeom>
              <a:avLst/>
              <a:gdLst/>
              <a:ahLst/>
              <a:cxnLst/>
              <a:rect l="l" t="t" r="r" b="b"/>
              <a:pathLst>
                <a:path w="701" h="266" extrusionOk="0">
                  <a:moveTo>
                    <a:pt x="390" y="1"/>
                  </a:moveTo>
                  <a:cubicBezTo>
                    <a:pt x="232" y="7"/>
                    <a:pt x="74" y="91"/>
                    <a:pt x="0" y="227"/>
                  </a:cubicBezTo>
                  <a:lnTo>
                    <a:pt x="0" y="249"/>
                  </a:lnTo>
                  <a:cubicBezTo>
                    <a:pt x="4" y="257"/>
                    <a:pt x="14" y="265"/>
                    <a:pt x="23" y="265"/>
                  </a:cubicBezTo>
                  <a:cubicBezTo>
                    <a:pt x="27" y="265"/>
                    <a:pt x="31" y="264"/>
                    <a:pt x="34" y="261"/>
                  </a:cubicBezTo>
                  <a:cubicBezTo>
                    <a:pt x="102" y="244"/>
                    <a:pt x="164" y="221"/>
                    <a:pt x="221" y="204"/>
                  </a:cubicBezTo>
                  <a:cubicBezTo>
                    <a:pt x="283" y="193"/>
                    <a:pt x="339" y="187"/>
                    <a:pt x="396" y="187"/>
                  </a:cubicBezTo>
                  <a:cubicBezTo>
                    <a:pt x="458" y="187"/>
                    <a:pt x="514" y="187"/>
                    <a:pt x="582" y="193"/>
                  </a:cubicBezTo>
                  <a:cubicBezTo>
                    <a:pt x="621" y="199"/>
                    <a:pt x="655" y="199"/>
                    <a:pt x="701" y="210"/>
                  </a:cubicBezTo>
                  <a:cubicBezTo>
                    <a:pt x="695" y="193"/>
                    <a:pt x="695" y="187"/>
                    <a:pt x="684" y="170"/>
                  </a:cubicBezTo>
                  <a:cubicBezTo>
                    <a:pt x="678" y="136"/>
                    <a:pt x="667" y="103"/>
                    <a:pt x="655" y="63"/>
                  </a:cubicBezTo>
                  <a:lnTo>
                    <a:pt x="616" y="46"/>
                  </a:lnTo>
                  <a:cubicBezTo>
                    <a:pt x="542" y="18"/>
                    <a:pt x="46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0;p26"/>
            <p:cNvSpPr/>
            <p:nvPr/>
          </p:nvSpPr>
          <p:spPr>
            <a:xfrm>
              <a:off x="7430874" y="2239665"/>
              <a:ext cx="64054" cy="24209"/>
            </a:xfrm>
            <a:custGeom>
              <a:avLst/>
              <a:gdLst/>
              <a:ahLst/>
              <a:cxnLst/>
              <a:rect l="l" t="t" r="r" b="b"/>
              <a:pathLst>
                <a:path w="1995" h="754" extrusionOk="0">
                  <a:moveTo>
                    <a:pt x="1809" y="1"/>
                  </a:moveTo>
                  <a:cubicBezTo>
                    <a:pt x="1690" y="1"/>
                    <a:pt x="1571" y="8"/>
                    <a:pt x="1446" y="23"/>
                  </a:cubicBezTo>
                  <a:cubicBezTo>
                    <a:pt x="1271" y="46"/>
                    <a:pt x="1085" y="85"/>
                    <a:pt x="916" y="147"/>
                  </a:cubicBezTo>
                  <a:cubicBezTo>
                    <a:pt x="746" y="215"/>
                    <a:pt x="582" y="300"/>
                    <a:pt x="430" y="396"/>
                  </a:cubicBezTo>
                  <a:cubicBezTo>
                    <a:pt x="283" y="498"/>
                    <a:pt x="142" y="611"/>
                    <a:pt x="6" y="735"/>
                  </a:cubicBezTo>
                  <a:cubicBezTo>
                    <a:pt x="4" y="737"/>
                    <a:pt x="3" y="740"/>
                    <a:pt x="2" y="743"/>
                  </a:cubicBezTo>
                  <a:lnTo>
                    <a:pt x="2" y="743"/>
                  </a:lnTo>
                  <a:cubicBezTo>
                    <a:pt x="1" y="742"/>
                    <a:pt x="1" y="741"/>
                    <a:pt x="1" y="740"/>
                  </a:cubicBezTo>
                  <a:lnTo>
                    <a:pt x="1" y="740"/>
                  </a:lnTo>
                  <a:cubicBezTo>
                    <a:pt x="1" y="744"/>
                    <a:pt x="1" y="745"/>
                    <a:pt x="1" y="745"/>
                  </a:cubicBezTo>
                  <a:cubicBezTo>
                    <a:pt x="1" y="745"/>
                    <a:pt x="1" y="744"/>
                    <a:pt x="2" y="743"/>
                  </a:cubicBezTo>
                  <a:lnTo>
                    <a:pt x="2" y="743"/>
                  </a:lnTo>
                  <a:cubicBezTo>
                    <a:pt x="6" y="750"/>
                    <a:pt x="9" y="754"/>
                    <a:pt x="13" y="754"/>
                  </a:cubicBezTo>
                  <a:cubicBezTo>
                    <a:pt x="15" y="754"/>
                    <a:pt x="16" y="753"/>
                    <a:pt x="18" y="752"/>
                  </a:cubicBezTo>
                  <a:cubicBezTo>
                    <a:pt x="170" y="650"/>
                    <a:pt x="317" y="554"/>
                    <a:pt x="475" y="469"/>
                  </a:cubicBezTo>
                  <a:cubicBezTo>
                    <a:pt x="628" y="373"/>
                    <a:pt x="791" y="306"/>
                    <a:pt x="955" y="243"/>
                  </a:cubicBezTo>
                  <a:cubicBezTo>
                    <a:pt x="1113" y="176"/>
                    <a:pt x="1283" y="136"/>
                    <a:pt x="1463" y="102"/>
                  </a:cubicBezTo>
                  <a:cubicBezTo>
                    <a:pt x="1638" y="63"/>
                    <a:pt x="1813" y="46"/>
                    <a:pt x="1989" y="23"/>
                  </a:cubicBezTo>
                  <a:cubicBezTo>
                    <a:pt x="1989" y="23"/>
                    <a:pt x="1994" y="23"/>
                    <a:pt x="1994" y="18"/>
                  </a:cubicBezTo>
                  <a:cubicBezTo>
                    <a:pt x="1994" y="18"/>
                    <a:pt x="1994" y="6"/>
                    <a:pt x="1989" y="6"/>
                  </a:cubicBezTo>
                  <a:cubicBezTo>
                    <a:pt x="1928" y="3"/>
                    <a:pt x="1869"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1;p26"/>
            <p:cNvSpPr/>
            <p:nvPr/>
          </p:nvSpPr>
          <p:spPr>
            <a:xfrm>
              <a:off x="7441213" y="2264517"/>
              <a:ext cx="64761" cy="29764"/>
            </a:xfrm>
            <a:custGeom>
              <a:avLst/>
              <a:gdLst/>
              <a:ahLst/>
              <a:cxnLst/>
              <a:rect l="l" t="t" r="r" b="b"/>
              <a:pathLst>
                <a:path w="2017" h="927" extrusionOk="0">
                  <a:moveTo>
                    <a:pt x="1943" y="0"/>
                  </a:moveTo>
                  <a:cubicBezTo>
                    <a:pt x="1915" y="0"/>
                    <a:pt x="1892" y="29"/>
                    <a:pt x="1892" y="57"/>
                  </a:cubicBezTo>
                  <a:cubicBezTo>
                    <a:pt x="1909" y="226"/>
                    <a:pt x="1830" y="396"/>
                    <a:pt x="1695" y="497"/>
                  </a:cubicBezTo>
                  <a:cubicBezTo>
                    <a:pt x="1616" y="555"/>
                    <a:pt x="1522" y="585"/>
                    <a:pt x="1421" y="585"/>
                  </a:cubicBezTo>
                  <a:cubicBezTo>
                    <a:pt x="1363" y="585"/>
                    <a:pt x="1303" y="574"/>
                    <a:pt x="1243" y="554"/>
                  </a:cubicBezTo>
                  <a:cubicBezTo>
                    <a:pt x="1243" y="379"/>
                    <a:pt x="1187" y="198"/>
                    <a:pt x="1079" y="102"/>
                  </a:cubicBezTo>
                  <a:cubicBezTo>
                    <a:pt x="1071" y="91"/>
                    <a:pt x="1057" y="85"/>
                    <a:pt x="1043" y="85"/>
                  </a:cubicBezTo>
                  <a:cubicBezTo>
                    <a:pt x="1030" y="85"/>
                    <a:pt x="1017" y="91"/>
                    <a:pt x="1011" y="102"/>
                  </a:cubicBezTo>
                  <a:cubicBezTo>
                    <a:pt x="989" y="125"/>
                    <a:pt x="989" y="158"/>
                    <a:pt x="1011" y="170"/>
                  </a:cubicBezTo>
                  <a:cubicBezTo>
                    <a:pt x="1096" y="260"/>
                    <a:pt x="1147" y="413"/>
                    <a:pt x="1141" y="576"/>
                  </a:cubicBezTo>
                  <a:cubicBezTo>
                    <a:pt x="1045" y="723"/>
                    <a:pt x="887" y="808"/>
                    <a:pt x="695" y="825"/>
                  </a:cubicBezTo>
                  <a:cubicBezTo>
                    <a:pt x="682" y="825"/>
                    <a:pt x="669" y="826"/>
                    <a:pt x="656" y="826"/>
                  </a:cubicBezTo>
                  <a:cubicBezTo>
                    <a:pt x="432" y="826"/>
                    <a:pt x="220" y="736"/>
                    <a:pt x="102" y="576"/>
                  </a:cubicBezTo>
                  <a:cubicBezTo>
                    <a:pt x="89" y="563"/>
                    <a:pt x="73" y="555"/>
                    <a:pt x="58" y="555"/>
                  </a:cubicBezTo>
                  <a:cubicBezTo>
                    <a:pt x="48" y="555"/>
                    <a:pt x="38" y="558"/>
                    <a:pt x="29" y="565"/>
                  </a:cubicBezTo>
                  <a:cubicBezTo>
                    <a:pt x="6" y="582"/>
                    <a:pt x="1" y="616"/>
                    <a:pt x="23" y="638"/>
                  </a:cubicBezTo>
                  <a:cubicBezTo>
                    <a:pt x="164" y="814"/>
                    <a:pt x="402" y="926"/>
                    <a:pt x="650" y="926"/>
                  </a:cubicBezTo>
                  <a:lnTo>
                    <a:pt x="707" y="926"/>
                  </a:lnTo>
                  <a:cubicBezTo>
                    <a:pt x="927" y="915"/>
                    <a:pt x="1107" y="814"/>
                    <a:pt x="1215" y="655"/>
                  </a:cubicBezTo>
                  <a:cubicBezTo>
                    <a:pt x="1288" y="672"/>
                    <a:pt x="1356" y="689"/>
                    <a:pt x="1424" y="689"/>
                  </a:cubicBezTo>
                  <a:cubicBezTo>
                    <a:pt x="1542" y="689"/>
                    <a:pt x="1661" y="655"/>
                    <a:pt x="1763" y="576"/>
                  </a:cubicBezTo>
                  <a:cubicBezTo>
                    <a:pt x="1921" y="469"/>
                    <a:pt x="2017" y="266"/>
                    <a:pt x="2000" y="51"/>
                  </a:cubicBezTo>
                  <a:cubicBezTo>
                    <a:pt x="2000" y="23"/>
                    <a:pt x="1972" y="0"/>
                    <a:pt x="1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2;p26"/>
            <p:cNvSpPr/>
            <p:nvPr/>
          </p:nvSpPr>
          <p:spPr>
            <a:xfrm>
              <a:off x="7455533" y="2251192"/>
              <a:ext cx="30502" cy="19040"/>
            </a:xfrm>
            <a:custGeom>
              <a:avLst/>
              <a:gdLst/>
              <a:ahLst/>
              <a:cxnLst/>
              <a:rect l="l" t="t" r="r" b="b"/>
              <a:pathLst>
                <a:path w="950" h="593" extrusionOk="0">
                  <a:moveTo>
                    <a:pt x="642" y="1"/>
                  </a:moveTo>
                  <a:cubicBezTo>
                    <a:pt x="567" y="1"/>
                    <a:pt x="483" y="13"/>
                    <a:pt x="396" y="37"/>
                  </a:cubicBezTo>
                  <a:cubicBezTo>
                    <a:pt x="159" y="122"/>
                    <a:pt x="1" y="285"/>
                    <a:pt x="35" y="404"/>
                  </a:cubicBezTo>
                  <a:cubicBezTo>
                    <a:pt x="65" y="497"/>
                    <a:pt x="231" y="593"/>
                    <a:pt x="414" y="593"/>
                  </a:cubicBezTo>
                  <a:cubicBezTo>
                    <a:pt x="466" y="593"/>
                    <a:pt x="519" y="585"/>
                    <a:pt x="571" y="568"/>
                  </a:cubicBezTo>
                  <a:cubicBezTo>
                    <a:pt x="814" y="489"/>
                    <a:pt x="949" y="235"/>
                    <a:pt x="904" y="116"/>
                  </a:cubicBezTo>
                  <a:cubicBezTo>
                    <a:pt x="879" y="40"/>
                    <a:pt x="776"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3;p26"/>
            <p:cNvSpPr/>
            <p:nvPr/>
          </p:nvSpPr>
          <p:spPr>
            <a:xfrm>
              <a:off x="7462597" y="2252894"/>
              <a:ext cx="14930" cy="7353"/>
            </a:xfrm>
            <a:custGeom>
              <a:avLst/>
              <a:gdLst/>
              <a:ahLst/>
              <a:cxnLst/>
              <a:rect l="l" t="t" r="r" b="b"/>
              <a:pathLst>
                <a:path w="465" h="229" extrusionOk="0">
                  <a:moveTo>
                    <a:pt x="367" y="1"/>
                  </a:moveTo>
                  <a:cubicBezTo>
                    <a:pt x="321" y="1"/>
                    <a:pt x="264" y="12"/>
                    <a:pt x="204" y="35"/>
                  </a:cubicBezTo>
                  <a:cubicBezTo>
                    <a:pt x="86" y="80"/>
                    <a:pt x="1" y="153"/>
                    <a:pt x="12" y="199"/>
                  </a:cubicBezTo>
                  <a:cubicBezTo>
                    <a:pt x="21" y="218"/>
                    <a:pt x="53" y="228"/>
                    <a:pt x="98" y="228"/>
                  </a:cubicBezTo>
                  <a:cubicBezTo>
                    <a:pt x="144" y="228"/>
                    <a:pt x="201" y="218"/>
                    <a:pt x="261" y="199"/>
                  </a:cubicBezTo>
                  <a:cubicBezTo>
                    <a:pt x="379" y="148"/>
                    <a:pt x="464" y="74"/>
                    <a:pt x="453" y="35"/>
                  </a:cubicBezTo>
                  <a:cubicBezTo>
                    <a:pt x="444" y="12"/>
                    <a:pt x="412" y="1"/>
                    <a:pt x="367" y="1"/>
                  </a:cubicBezTo>
                  <a:close/>
                </a:path>
              </a:pathLst>
            </a:custGeom>
            <a:solidFill>
              <a:srgbClr val="F7C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4;p26"/>
            <p:cNvSpPr/>
            <p:nvPr/>
          </p:nvSpPr>
          <p:spPr>
            <a:xfrm>
              <a:off x="7274766" y="2260535"/>
              <a:ext cx="214157" cy="95167"/>
            </a:xfrm>
            <a:custGeom>
              <a:avLst/>
              <a:gdLst/>
              <a:ahLst/>
              <a:cxnLst/>
              <a:rect l="l" t="t" r="r" b="b"/>
              <a:pathLst>
                <a:path w="6670" h="2964" extrusionOk="0">
                  <a:moveTo>
                    <a:pt x="0" y="0"/>
                  </a:moveTo>
                  <a:cubicBezTo>
                    <a:pt x="12" y="339"/>
                    <a:pt x="102" y="678"/>
                    <a:pt x="260" y="988"/>
                  </a:cubicBezTo>
                  <a:cubicBezTo>
                    <a:pt x="413" y="1293"/>
                    <a:pt x="616" y="1576"/>
                    <a:pt x="864" y="1819"/>
                  </a:cubicBezTo>
                  <a:cubicBezTo>
                    <a:pt x="1361" y="2315"/>
                    <a:pt x="1994" y="2643"/>
                    <a:pt x="2660" y="2818"/>
                  </a:cubicBezTo>
                  <a:cubicBezTo>
                    <a:pt x="2830" y="2858"/>
                    <a:pt x="2999" y="2897"/>
                    <a:pt x="3168" y="2914"/>
                  </a:cubicBezTo>
                  <a:cubicBezTo>
                    <a:pt x="3338" y="2937"/>
                    <a:pt x="3513" y="2948"/>
                    <a:pt x="3682" y="2959"/>
                  </a:cubicBezTo>
                  <a:cubicBezTo>
                    <a:pt x="3762" y="2962"/>
                    <a:pt x="3843" y="2963"/>
                    <a:pt x="3923" y="2963"/>
                  </a:cubicBezTo>
                  <a:cubicBezTo>
                    <a:pt x="4184" y="2963"/>
                    <a:pt x="4446" y="2949"/>
                    <a:pt x="4705" y="2914"/>
                  </a:cubicBezTo>
                  <a:cubicBezTo>
                    <a:pt x="5055" y="2880"/>
                    <a:pt x="5382" y="2807"/>
                    <a:pt x="5715" y="2716"/>
                  </a:cubicBezTo>
                  <a:cubicBezTo>
                    <a:pt x="6049" y="2620"/>
                    <a:pt x="6371" y="2502"/>
                    <a:pt x="6670" y="2338"/>
                  </a:cubicBezTo>
                  <a:lnTo>
                    <a:pt x="6670" y="2338"/>
                  </a:lnTo>
                  <a:cubicBezTo>
                    <a:pt x="6354" y="2457"/>
                    <a:pt x="6026" y="2564"/>
                    <a:pt x="5704" y="2671"/>
                  </a:cubicBezTo>
                  <a:cubicBezTo>
                    <a:pt x="5371" y="2756"/>
                    <a:pt x="5038" y="2812"/>
                    <a:pt x="4699" y="2846"/>
                  </a:cubicBezTo>
                  <a:cubicBezTo>
                    <a:pt x="4463" y="2870"/>
                    <a:pt x="4226" y="2880"/>
                    <a:pt x="3990" y="2880"/>
                  </a:cubicBezTo>
                  <a:cubicBezTo>
                    <a:pt x="3888" y="2880"/>
                    <a:pt x="3785" y="2878"/>
                    <a:pt x="3682" y="2875"/>
                  </a:cubicBezTo>
                  <a:cubicBezTo>
                    <a:pt x="3344" y="2852"/>
                    <a:pt x="3005" y="2812"/>
                    <a:pt x="2683" y="2728"/>
                  </a:cubicBezTo>
                  <a:cubicBezTo>
                    <a:pt x="2355" y="2643"/>
                    <a:pt x="2039" y="2519"/>
                    <a:pt x="1740" y="2361"/>
                  </a:cubicBezTo>
                  <a:cubicBezTo>
                    <a:pt x="1446" y="2197"/>
                    <a:pt x="1175" y="1999"/>
                    <a:pt x="932" y="1768"/>
                  </a:cubicBezTo>
                  <a:cubicBezTo>
                    <a:pt x="689" y="1531"/>
                    <a:pt x="486" y="1259"/>
                    <a:pt x="328" y="960"/>
                  </a:cubicBezTo>
                  <a:cubicBezTo>
                    <a:pt x="254" y="813"/>
                    <a:pt x="181" y="655"/>
                    <a:pt x="130" y="497"/>
                  </a:cubicBezTo>
                  <a:cubicBezTo>
                    <a:pt x="74" y="333"/>
                    <a:pt x="34" y="17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5;p26"/>
            <p:cNvSpPr/>
            <p:nvPr/>
          </p:nvSpPr>
          <p:spPr>
            <a:xfrm>
              <a:off x="7083467" y="1851576"/>
              <a:ext cx="153442" cy="556744"/>
            </a:xfrm>
            <a:custGeom>
              <a:avLst/>
              <a:gdLst/>
              <a:ahLst/>
              <a:cxnLst/>
              <a:rect l="l" t="t" r="r" b="b"/>
              <a:pathLst>
                <a:path w="4779" h="17340" extrusionOk="0">
                  <a:moveTo>
                    <a:pt x="882" y="0"/>
                  </a:moveTo>
                  <a:cubicBezTo>
                    <a:pt x="834" y="0"/>
                    <a:pt x="789" y="32"/>
                    <a:pt x="774" y="81"/>
                  </a:cubicBezTo>
                  <a:cubicBezTo>
                    <a:pt x="401" y="1601"/>
                    <a:pt x="0" y="3594"/>
                    <a:pt x="238" y="5616"/>
                  </a:cubicBezTo>
                  <a:cubicBezTo>
                    <a:pt x="509" y="7846"/>
                    <a:pt x="1728" y="9450"/>
                    <a:pt x="2886" y="10727"/>
                  </a:cubicBezTo>
                  <a:cubicBezTo>
                    <a:pt x="4168" y="12138"/>
                    <a:pt x="4546" y="13460"/>
                    <a:pt x="4044" y="14860"/>
                  </a:cubicBezTo>
                  <a:cubicBezTo>
                    <a:pt x="3790" y="15595"/>
                    <a:pt x="3332" y="16323"/>
                    <a:pt x="2604" y="17165"/>
                  </a:cubicBezTo>
                  <a:cubicBezTo>
                    <a:pt x="2559" y="17204"/>
                    <a:pt x="2570" y="17278"/>
                    <a:pt x="2609" y="17311"/>
                  </a:cubicBezTo>
                  <a:cubicBezTo>
                    <a:pt x="2632" y="17334"/>
                    <a:pt x="2660" y="17340"/>
                    <a:pt x="2683" y="17340"/>
                  </a:cubicBezTo>
                  <a:cubicBezTo>
                    <a:pt x="2711" y="17340"/>
                    <a:pt x="2745" y="17334"/>
                    <a:pt x="2768" y="17300"/>
                  </a:cubicBezTo>
                  <a:cubicBezTo>
                    <a:pt x="3507" y="16442"/>
                    <a:pt x="3982" y="15691"/>
                    <a:pt x="4247" y="14934"/>
                  </a:cubicBezTo>
                  <a:cubicBezTo>
                    <a:pt x="4778" y="13443"/>
                    <a:pt x="4394" y="12065"/>
                    <a:pt x="3050" y="10585"/>
                  </a:cubicBezTo>
                  <a:cubicBezTo>
                    <a:pt x="1904" y="9332"/>
                    <a:pt x="712" y="7767"/>
                    <a:pt x="452" y="5593"/>
                  </a:cubicBezTo>
                  <a:cubicBezTo>
                    <a:pt x="215" y="3611"/>
                    <a:pt x="610" y="1634"/>
                    <a:pt x="977" y="132"/>
                  </a:cubicBezTo>
                  <a:cubicBezTo>
                    <a:pt x="994" y="76"/>
                    <a:pt x="960" y="19"/>
                    <a:pt x="904" y="2"/>
                  </a:cubicBezTo>
                  <a:cubicBezTo>
                    <a:pt x="897" y="1"/>
                    <a:pt x="889"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6;p26"/>
            <p:cNvSpPr/>
            <p:nvPr/>
          </p:nvSpPr>
          <p:spPr>
            <a:xfrm>
              <a:off x="7006954" y="1889785"/>
              <a:ext cx="178261" cy="63059"/>
            </a:xfrm>
            <a:custGeom>
              <a:avLst/>
              <a:gdLst/>
              <a:ahLst/>
              <a:cxnLst/>
              <a:rect l="l" t="t" r="r" b="b"/>
              <a:pathLst>
                <a:path w="5552" h="1964" extrusionOk="0">
                  <a:moveTo>
                    <a:pt x="2934" y="0"/>
                  </a:moveTo>
                  <a:cubicBezTo>
                    <a:pt x="2694" y="0"/>
                    <a:pt x="2461" y="30"/>
                    <a:pt x="2203" y="106"/>
                  </a:cubicBezTo>
                  <a:cubicBezTo>
                    <a:pt x="1790" y="224"/>
                    <a:pt x="1378" y="365"/>
                    <a:pt x="1000" y="563"/>
                  </a:cubicBezTo>
                  <a:cubicBezTo>
                    <a:pt x="300" y="930"/>
                    <a:pt x="0" y="1224"/>
                    <a:pt x="130" y="1325"/>
                  </a:cubicBezTo>
                  <a:cubicBezTo>
                    <a:pt x="157" y="1346"/>
                    <a:pt x="201" y="1357"/>
                    <a:pt x="261" y="1357"/>
                  </a:cubicBezTo>
                  <a:cubicBezTo>
                    <a:pt x="480" y="1357"/>
                    <a:pt x="908" y="1218"/>
                    <a:pt x="1457" y="930"/>
                  </a:cubicBezTo>
                  <a:cubicBezTo>
                    <a:pt x="1480" y="913"/>
                    <a:pt x="1497" y="908"/>
                    <a:pt x="1519" y="896"/>
                  </a:cubicBezTo>
                  <a:cubicBezTo>
                    <a:pt x="1528" y="891"/>
                    <a:pt x="1537" y="889"/>
                    <a:pt x="1546" y="889"/>
                  </a:cubicBezTo>
                  <a:cubicBezTo>
                    <a:pt x="1587" y="889"/>
                    <a:pt x="1621" y="937"/>
                    <a:pt x="1593" y="970"/>
                  </a:cubicBezTo>
                  <a:cubicBezTo>
                    <a:pt x="1231" y="1495"/>
                    <a:pt x="1180" y="1828"/>
                    <a:pt x="1378" y="1868"/>
                  </a:cubicBezTo>
                  <a:cubicBezTo>
                    <a:pt x="1392" y="1871"/>
                    <a:pt x="1407" y="1873"/>
                    <a:pt x="1423" y="1873"/>
                  </a:cubicBezTo>
                  <a:cubicBezTo>
                    <a:pt x="1623" y="1873"/>
                    <a:pt x="1958" y="1609"/>
                    <a:pt x="2287" y="1128"/>
                  </a:cubicBezTo>
                  <a:cubicBezTo>
                    <a:pt x="2327" y="1077"/>
                    <a:pt x="2355" y="1032"/>
                    <a:pt x="2383" y="981"/>
                  </a:cubicBezTo>
                  <a:lnTo>
                    <a:pt x="2383" y="1133"/>
                  </a:lnTo>
                  <a:cubicBezTo>
                    <a:pt x="2422" y="1676"/>
                    <a:pt x="2613" y="1964"/>
                    <a:pt x="2823" y="1964"/>
                  </a:cubicBezTo>
                  <a:cubicBezTo>
                    <a:pt x="2827" y="1964"/>
                    <a:pt x="2831" y="1964"/>
                    <a:pt x="2835" y="1964"/>
                  </a:cubicBezTo>
                  <a:cubicBezTo>
                    <a:pt x="3044" y="1941"/>
                    <a:pt x="3191" y="1613"/>
                    <a:pt x="3151" y="1066"/>
                  </a:cubicBezTo>
                  <a:cubicBezTo>
                    <a:pt x="3151" y="1049"/>
                    <a:pt x="3151" y="1043"/>
                    <a:pt x="3146" y="1032"/>
                  </a:cubicBezTo>
                  <a:cubicBezTo>
                    <a:pt x="3138" y="994"/>
                    <a:pt x="3167" y="966"/>
                    <a:pt x="3198" y="966"/>
                  </a:cubicBezTo>
                  <a:cubicBezTo>
                    <a:pt x="3213" y="966"/>
                    <a:pt x="3229" y="972"/>
                    <a:pt x="3242" y="987"/>
                  </a:cubicBezTo>
                  <a:lnTo>
                    <a:pt x="3293" y="1037"/>
                  </a:lnTo>
                  <a:cubicBezTo>
                    <a:pt x="3681" y="1416"/>
                    <a:pt x="4028" y="1603"/>
                    <a:pt x="4235" y="1603"/>
                  </a:cubicBezTo>
                  <a:cubicBezTo>
                    <a:pt x="4272" y="1603"/>
                    <a:pt x="4304" y="1597"/>
                    <a:pt x="4332" y="1585"/>
                  </a:cubicBezTo>
                  <a:cubicBezTo>
                    <a:pt x="4507" y="1506"/>
                    <a:pt x="4399" y="1190"/>
                    <a:pt x="3942" y="749"/>
                  </a:cubicBezTo>
                  <a:cubicBezTo>
                    <a:pt x="3902" y="709"/>
                    <a:pt x="3933" y="651"/>
                    <a:pt x="3981" y="651"/>
                  </a:cubicBezTo>
                  <a:cubicBezTo>
                    <a:pt x="3987" y="651"/>
                    <a:pt x="3992" y="652"/>
                    <a:pt x="3999" y="653"/>
                  </a:cubicBezTo>
                  <a:lnTo>
                    <a:pt x="4061" y="676"/>
                  </a:lnTo>
                  <a:cubicBezTo>
                    <a:pt x="4525" y="813"/>
                    <a:pt x="4896" y="878"/>
                    <a:pt x="5139" y="878"/>
                  </a:cubicBezTo>
                  <a:cubicBezTo>
                    <a:pt x="5296" y="878"/>
                    <a:pt x="5399" y="851"/>
                    <a:pt x="5439" y="800"/>
                  </a:cubicBezTo>
                  <a:cubicBezTo>
                    <a:pt x="5552" y="676"/>
                    <a:pt x="5207" y="450"/>
                    <a:pt x="4445" y="224"/>
                  </a:cubicBezTo>
                  <a:cubicBezTo>
                    <a:pt x="4106" y="128"/>
                    <a:pt x="3756" y="72"/>
                    <a:pt x="3411" y="32"/>
                  </a:cubicBezTo>
                  <a:cubicBezTo>
                    <a:pt x="3244" y="12"/>
                    <a:pt x="3088" y="0"/>
                    <a:pt x="2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7;p26"/>
            <p:cNvSpPr/>
            <p:nvPr/>
          </p:nvSpPr>
          <p:spPr>
            <a:xfrm>
              <a:off x="6967590" y="1639889"/>
              <a:ext cx="217432" cy="275450"/>
            </a:xfrm>
            <a:custGeom>
              <a:avLst/>
              <a:gdLst/>
              <a:ahLst/>
              <a:cxnLst/>
              <a:rect l="l" t="t" r="r" b="b"/>
              <a:pathLst>
                <a:path w="6772" h="8579" extrusionOk="0">
                  <a:moveTo>
                    <a:pt x="3018" y="1"/>
                  </a:moveTo>
                  <a:cubicBezTo>
                    <a:pt x="2957" y="1"/>
                    <a:pt x="2897" y="4"/>
                    <a:pt x="2836" y="11"/>
                  </a:cubicBezTo>
                  <a:cubicBezTo>
                    <a:pt x="2655" y="22"/>
                    <a:pt x="2474" y="73"/>
                    <a:pt x="2305" y="152"/>
                  </a:cubicBezTo>
                  <a:cubicBezTo>
                    <a:pt x="2243" y="180"/>
                    <a:pt x="2181" y="208"/>
                    <a:pt x="2124" y="242"/>
                  </a:cubicBezTo>
                  <a:cubicBezTo>
                    <a:pt x="1650" y="502"/>
                    <a:pt x="1249" y="971"/>
                    <a:pt x="916" y="1535"/>
                  </a:cubicBezTo>
                  <a:cubicBezTo>
                    <a:pt x="882" y="1597"/>
                    <a:pt x="853" y="1654"/>
                    <a:pt x="820" y="1716"/>
                  </a:cubicBezTo>
                  <a:cubicBezTo>
                    <a:pt x="549" y="2236"/>
                    <a:pt x="340" y="2817"/>
                    <a:pt x="204" y="3422"/>
                  </a:cubicBezTo>
                  <a:cubicBezTo>
                    <a:pt x="187" y="3495"/>
                    <a:pt x="170" y="3580"/>
                    <a:pt x="153" y="3659"/>
                  </a:cubicBezTo>
                  <a:cubicBezTo>
                    <a:pt x="40" y="4246"/>
                    <a:pt x="1" y="4845"/>
                    <a:pt x="35" y="5387"/>
                  </a:cubicBezTo>
                  <a:cubicBezTo>
                    <a:pt x="35" y="5455"/>
                    <a:pt x="40" y="5511"/>
                    <a:pt x="46" y="5568"/>
                  </a:cubicBezTo>
                  <a:cubicBezTo>
                    <a:pt x="57" y="5630"/>
                    <a:pt x="63" y="5686"/>
                    <a:pt x="68" y="5743"/>
                  </a:cubicBezTo>
                  <a:cubicBezTo>
                    <a:pt x="327" y="7380"/>
                    <a:pt x="1747" y="8578"/>
                    <a:pt x="3390" y="8578"/>
                  </a:cubicBezTo>
                  <a:cubicBezTo>
                    <a:pt x="3504" y="8578"/>
                    <a:pt x="3618" y="8572"/>
                    <a:pt x="3734" y="8561"/>
                  </a:cubicBezTo>
                  <a:cubicBezTo>
                    <a:pt x="4202" y="8510"/>
                    <a:pt x="4637" y="8369"/>
                    <a:pt x="5027" y="8148"/>
                  </a:cubicBezTo>
                  <a:cubicBezTo>
                    <a:pt x="5117" y="8092"/>
                    <a:pt x="5208" y="8035"/>
                    <a:pt x="5304" y="7973"/>
                  </a:cubicBezTo>
                  <a:cubicBezTo>
                    <a:pt x="5801" y="7618"/>
                    <a:pt x="6196" y="7149"/>
                    <a:pt x="6444" y="6590"/>
                  </a:cubicBezTo>
                  <a:cubicBezTo>
                    <a:pt x="6473" y="6528"/>
                    <a:pt x="6501" y="6460"/>
                    <a:pt x="6523" y="6398"/>
                  </a:cubicBezTo>
                  <a:cubicBezTo>
                    <a:pt x="6698" y="5923"/>
                    <a:pt x="6772" y="5404"/>
                    <a:pt x="6721" y="4873"/>
                  </a:cubicBezTo>
                  <a:cubicBezTo>
                    <a:pt x="6704" y="4760"/>
                    <a:pt x="6693" y="4641"/>
                    <a:pt x="6670" y="4523"/>
                  </a:cubicBezTo>
                  <a:cubicBezTo>
                    <a:pt x="6665" y="4455"/>
                    <a:pt x="6648" y="4387"/>
                    <a:pt x="6636" y="4325"/>
                  </a:cubicBezTo>
                  <a:cubicBezTo>
                    <a:pt x="6484" y="3608"/>
                    <a:pt x="6196" y="2862"/>
                    <a:pt x="5806" y="2190"/>
                  </a:cubicBezTo>
                  <a:cubicBezTo>
                    <a:pt x="5767" y="2111"/>
                    <a:pt x="5721" y="2038"/>
                    <a:pt x="5676" y="1965"/>
                  </a:cubicBezTo>
                  <a:cubicBezTo>
                    <a:pt x="4969" y="847"/>
                    <a:pt x="4006" y="1"/>
                    <a:pt x="3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8;p26"/>
            <p:cNvSpPr/>
            <p:nvPr/>
          </p:nvSpPr>
          <p:spPr>
            <a:xfrm>
              <a:off x="7035787" y="1644576"/>
              <a:ext cx="118059" cy="65467"/>
            </a:xfrm>
            <a:custGeom>
              <a:avLst/>
              <a:gdLst/>
              <a:ahLst/>
              <a:cxnLst/>
              <a:rect l="l" t="t" r="r" b="b"/>
              <a:pathLst>
                <a:path w="3677" h="2039" extrusionOk="0">
                  <a:moveTo>
                    <a:pt x="186" y="0"/>
                  </a:moveTo>
                  <a:cubicBezTo>
                    <a:pt x="119" y="28"/>
                    <a:pt x="57" y="57"/>
                    <a:pt x="0" y="90"/>
                  </a:cubicBezTo>
                  <a:cubicBezTo>
                    <a:pt x="881" y="1056"/>
                    <a:pt x="2231" y="1768"/>
                    <a:pt x="3677" y="2039"/>
                  </a:cubicBezTo>
                  <a:cubicBezTo>
                    <a:pt x="3637" y="1960"/>
                    <a:pt x="3592" y="1892"/>
                    <a:pt x="3552" y="1813"/>
                  </a:cubicBezTo>
                  <a:cubicBezTo>
                    <a:pt x="2225" y="1531"/>
                    <a:pt x="1005" y="875"/>
                    <a:pt x="186"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9;p26"/>
            <p:cNvSpPr/>
            <p:nvPr/>
          </p:nvSpPr>
          <p:spPr>
            <a:xfrm>
              <a:off x="6993693" y="1689174"/>
              <a:ext cx="187893" cy="95584"/>
            </a:xfrm>
            <a:custGeom>
              <a:avLst/>
              <a:gdLst/>
              <a:ahLst/>
              <a:cxnLst/>
              <a:rect l="l" t="t" r="r" b="b"/>
              <a:pathLst>
                <a:path w="5852" h="2977" extrusionOk="0">
                  <a:moveTo>
                    <a:pt x="97" y="0"/>
                  </a:moveTo>
                  <a:cubicBezTo>
                    <a:pt x="63" y="62"/>
                    <a:pt x="35" y="119"/>
                    <a:pt x="1" y="181"/>
                  </a:cubicBezTo>
                  <a:cubicBezTo>
                    <a:pt x="1390" y="1960"/>
                    <a:pt x="3841" y="2892"/>
                    <a:pt x="5852" y="2976"/>
                  </a:cubicBezTo>
                  <a:cubicBezTo>
                    <a:pt x="5846" y="2914"/>
                    <a:pt x="5829" y="2847"/>
                    <a:pt x="5806" y="2779"/>
                  </a:cubicBezTo>
                  <a:cubicBezTo>
                    <a:pt x="3830" y="2688"/>
                    <a:pt x="1430" y="1757"/>
                    <a:pt x="97"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0;p26"/>
            <p:cNvSpPr/>
            <p:nvPr/>
          </p:nvSpPr>
          <p:spPr>
            <a:xfrm>
              <a:off x="6972309" y="1749377"/>
              <a:ext cx="204750" cy="102102"/>
            </a:xfrm>
            <a:custGeom>
              <a:avLst/>
              <a:gdLst/>
              <a:ahLst/>
              <a:cxnLst/>
              <a:rect l="l" t="t" r="r" b="b"/>
              <a:pathLst>
                <a:path w="6377" h="3180" extrusionOk="0">
                  <a:moveTo>
                    <a:pt x="51" y="0"/>
                  </a:moveTo>
                  <a:cubicBezTo>
                    <a:pt x="34" y="79"/>
                    <a:pt x="17" y="164"/>
                    <a:pt x="1" y="243"/>
                  </a:cubicBezTo>
                  <a:cubicBezTo>
                    <a:pt x="1418" y="1932"/>
                    <a:pt x="3892" y="3078"/>
                    <a:pt x="6297" y="3180"/>
                  </a:cubicBezTo>
                  <a:cubicBezTo>
                    <a:pt x="6326" y="3118"/>
                    <a:pt x="6354" y="3050"/>
                    <a:pt x="6376" y="2988"/>
                  </a:cubicBezTo>
                  <a:cubicBezTo>
                    <a:pt x="5275" y="2954"/>
                    <a:pt x="4112" y="2677"/>
                    <a:pt x="3039" y="2214"/>
                  </a:cubicBezTo>
                  <a:cubicBezTo>
                    <a:pt x="1802" y="1666"/>
                    <a:pt x="769" y="904"/>
                    <a:pt x="51" y="0"/>
                  </a:cubicBez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1;p26"/>
            <p:cNvSpPr/>
            <p:nvPr/>
          </p:nvSpPr>
          <p:spPr>
            <a:xfrm>
              <a:off x="6968489" y="1812822"/>
              <a:ext cx="169046" cy="88713"/>
            </a:xfrm>
            <a:custGeom>
              <a:avLst/>
              <a:gdLst/>
              <a:ahLst/>
              <a:cxnLst/>
              <a:rect l="l" t="t" r="r" b="b"/>
              <a:pathLst>
                <a:path w="5265" h="2763" extrusionOk="0">
                  <a:moveTo>
                    <a:pt x="1" y="1"/>
                  </a:moveTo>
                  <a:cubicBezTo>
                    <a:pt x="1" y="69"/>
                    <a:pt x="7" y="125"/>
                    <a:pt x="12" y="182"/>
                  </a:cubicBezTo>
                  <a:cubicBezTo>
                    <a:pt x="24" y="244"/>
                    <a:pt x="29" y="300"/>
                    <a:pt x="35" y="357"/>
                  </a:cubicBezTo>
                  <a:cubicBezTo>
                    <a:pt x="1170" y="1667"/>
                    <a:pt x="3090" y="2593"/>
                    <a:pt x="4993" y="2762"/>
                  </a:cubicBezTo>
                  <a:cubicBezTo>
                    <a:pt x="5084" y="2706"/>
                    <a:pt x="5174" y="2649"/>
                    <a:pt x="5264" y="2587"/>
                  </a:cubicBezTo>
                  <a:cubicBezTo>
                    <a:pt x="3231" y="2480"/>
                    <a:pt x="1130" y="1463"/>
                    <a:pt x="7" y="12"/>
                  </a:cubicBezTo>
                  <a:lnTo>
                    <a:pt x="1" y="1"/>
                  </a:lnTo>
                  <a:close/>
                </a:path>
              </a:pathLst>
            </a:custGeom>
            <a:solidFill>
              <a:srgbClr val="FF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2;p26"/>
            <p:cNvSpPr/>
            <p:nvPr/>
          </p:nvSpPr>
          <p:spPr>
            <a:xfrm>
              <a:off x="7175392" y="2229840"/>
              <a:ext cx="61518" cy="58628"/>
            </a:xfrm>
            <a:custGeom>
              <a:avLst/>
              <a:gdLst/>
              <a:ahLst/>
              <a:cxnLst/>
              <a:rect l="l" t="t" r="r" b="b"/>
              <a:pathLst>
                <a:path w="1916" h="1826" extrusionOk="0">
                  <a:moveTo>
                    <a:pt x="1041" y="1"/>
                  </a:moveTo>
                  <a:cubicBezTo>
                    <a:pt x="785" y="1"/>
                    <a:pt x="530" y="112"/>
                    <a:pt x="356" y="312"/>
                  </a:cubicBezTo>
                  <a:cubicBezTo>
                    <a:pt x="1" y="730"/>
                    <a:pt x="85" y="1351"/>
                    <a:pt x="514" y="1656"/>
                  </a:cubicBezTo>
                  <a:cubicBezTo>
                    <a:pt x="588" y="1707"/>
                    <a:pt x="678" y="1752"/>
                    <a:pt x="780" y="1792"/>
                  </a:cubicBezTo>
                  <a:cubicBezTo>
                    <a:pt x="808" y="1803"/>
                    <a:pt x="825" y="1809"/>
                    <a:pt x="853" y="1826"/>
                  </a:cubicBezTo>
                  <a:cubicBezTo>
                    <a:pt x="1175" y="1820"/>
                    <a:pt x="1486" y="1656"/>
                    <a:pt x="1661" y="1357"/>
                  </a:cubicBezTo>
                  <a:cubicBezTo>
                    <a:pt x="1915" y="922"/>
                    <a:pt x="1774" y="341"/>
                    <a:pt x="1390" y="75"/>
                  </a:cubicBezTo>
                  <a:cubicBezTo>
                    <a:pt x="1279" y="25"/>
                    <a:pt x="1160" y="1"/>
                    <a:pt x="10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3;p26"/>
            <p:cNvSpPr/>
            <p:nvPr/>
          </p:nvSpPr>
          <p:spPr>
            <a:xfrm>
              <a:off x="7201881" y="2255173"/>
              <a:ext cx="32461" cy="33263"/>
            </a:xfrm>
            <a:custGeom>
              <a:avLst/>
              <a:gdLst/>
              <a:ahLst/>
              <a:cxnLst/>
              <a:rect l="l" t="t" r="r" b="b"/>
              <a:pathLst>
                <a:path w="1011" h="1036" extrusionOk="0">
                  <a:moveTo>
                    <a:pt x="942" y="1"/>
                  </a:moveTo>
                  <a:cubicBezTo>
                    <a:pt x="937" y="1"/>
                    <a:pt x="932" y="3"/>
                    <a:pt x="932" y="3"/>
                  </a:cubicBezTo>
                  <a:cubicBezTo>
                    <a:pt x="949" y="139"/>
                    <a:pt x="932" y="269"/>
                    <a:pt x="887" y="387"/>
                  </a:cubicBezTo>
                  <a:lnTo>
                    <a:pt x="864" y="427"/>
                  </a:lnTo>
                  <a:cubicBezTo>
                    <a:pt x="791" y="399"/>
                    <a:pt x="729" y="370"/>
                    <a:pt x="672" y="331"/>
                  </a:cubicBezTo>
                  <a:cubicBezTo>
                    <a:pt x="610" y="297"/>
                    <a:pt x="554" y="246"/>
                    <a:pt x="480" y="190"/>
                  </a:cubicBezTo>
                  <a:lnTo>
                    <a:pt x="474" y="190"/>
                  </a:lnTo>
                  <a:cubicBezTo>
                    <a:pt x="469" y="190"/>
                    <a:pt x="469" y="195"/>
                    <a:pt x="469" y="201"/>
                  </a:cubicBezTo>
                  <a:cubicBezTo>
                    <a:pt x="491" y="286"/>
                    <a:pt x="548" y="365"/>
                    <a:pt x="621" y="416"/>
                  </a:cubicBezTo>
                  <a:cubicBezTo>
                    <a:pt x="689" y="455"/>
                    <a:pt x="762" y="483"/>
                    <a:pt x="842" y="483"/>
                  </a:cubicBezTo>
                  <a:cubicBezTo>
                    <a:pt x="802" y="562"/>
                    <a:pt x="751" y="636"/>
                    <a:pt x="689" y="698"/>
                  </a:cubicBezTo>
                  <a:cubicBezTo>
                    <a:pt x="650" y="737"/>
                    <a:pt x="610" y="777"/>
                    <a:pt x="559" y="805"/>
                  </a:cubicBezTo>
                  <a:cubicBezTo>
                    <a:pt x="491" y="777"/>
                    <a:pt x="435" y="737"/>
                    <a:pt x="367" y="704"/>
                  </a:cubicBezTo>
                  <a:cubicBezTo>
                    <a:pt x="333" y="681"/>
                    <a:pt x="305" y="664"/>
                    <a:pt x="277" y="636"/>
                  </a:cubicBezTo>
                  <a:cubicBezTo>
                    <a:pt x="249" y="608"/>
                    <a:pt x="215" y="585"/>
                    <a:pt x="181" y="557"/>
                  </a:cubicBezTo>
                  <a:lnTo>
                    <a:pt x="164" y="557"/>
                  </a:lnTo>
                  <a:cubicBezTo>
                    <a:pt x="158" y="557"/>
                    <a:pt x="153" y="562"/>
                    <a:pt x="158" y="568"/>
                  </a:cubicBezTo>
                  <a:cubicBezTo>
                    <a:pt x="181" y="664"/>
                    <a:pt x="237" y="737"/>
                    <a:pt x="311" y="788"/>
                  </a:cubicBezTo>
                  <a:cubicBezTo>
                    <a:pt x="362" y="822"/>
                    <a:pt x="418" y="850"/>
                    <a:pt x="480" y="862"/>
                  </a:cubicBezTo>
                  <a:cubicBezTo>
                    <a:pt x="446" y="879"/>
                    <a:pt x="412" y="901"/>
                    <a:pt x="378" y="918"/>
                  </a:cubicBezTo>
                  <a:cubicBezTo>
                    <a:pt x="266" y="975"/>
                    <a:pt x="136" y="1009"/>
                    <a:pt x="0" y="1020"/>
                  </a:cubicBezTo>
                  <a:cubicBezTo>
                    <a:pt x="50" y="1030"/>
                    <a:pt x="100" y="1035"/>
                    <a:pt x="151" y="1035"/>
                  </a:cubicBezTo>
                  <a:cubicBezTo>
                    <a:pt x="238" y="1035"/>
                    <a:pt x="324" y="1020"/>
                    <a:pt x="407" y="992"/>
                  </a:cubicBezTo>
                  <a:cubicBezTo>
                    <a:pt x="537" y="952"/>
                    <a:pt x="661" y="873"/>
                    <a:pt x="757" y="777"/>
                  </a:cubicBezTo>
                  <a:cubicBezTo>
                    <a:pt x="858" y="675"/>
                    <a:pt x="932" y="551"/>
                    <a:pt x="971" y="416"/>
                  </a:cubicBezTo>
                  <a:cubicBezTo>
                    <a:pt x="1011" y="280"/>
                    <a:pt x="1005" y="133"/>
                    <a:pt x="949" y="3"/>
                  </a:cubicBezTo>
                  <a:cubicBezTo>
                    <a:pt x="947" y="1"/>
                    <a:pt x="944"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262;p26"/>
          <p:cNvGrpSpPr/>
          <p:nvPr/>
        </p:nvGrpSpPr>
        <p:grpSpPr>
          <a:xfrm rot="19772114">
            <a:off x="682407" y="4112766"/>
            <a:ext cx="726865" cy="729351"/>
            <a:chOff x="5865431" y="2867521"/>
            <a:chExt cx="232389" cy="233183"/>
          </a:xfrm>
        </p:grpSpPr>
        <p:sp>
          <p:nvSpPr>
            <p:cNvPr id="94" name="Google Shape;263;p26"/>
            <p:cNvSpPr/>
            <p:nvPr/>
          </p:nvSpPr>
          <p:spPr>
            <a:xfrm>
              <a:off x="5865431" y="2867521"/>
              <a:ext cx="232389" cy="233183"/>
            </a:xfrm>
            <a:custGeom>
              <a:avLst/>
              <a:gdLst/>
              <a:ahLst/>
              <a:cxnLst/>
              <a:rect l="l" t="t" r="r" b="b"/>
              <a:pathLst>
                <a:path w="10234" h="10269" extrusionOk="0">
                  <a:moveTo>
                    <a:pt x="6560" y="1"/>
                  </a:moveTo>
                  <a:cubicBezTo>
                    <a:pt x="5682" y="1"/>
                    <a:pt x="4711" y="308"/>
                    <a:pt x="3733" y="911"/>
                  </a:cubicBezTo>
                  <a:lnTo>
                    <a:pt x="3502" y="1058"/>
                  </a:lnTo>
                  <a:lnTo>
                    <a:pt x="3502" y="1069"/>
                  </a:lnTo>
                  <a:cubicBezTo>
                    <a:pt x="2508" y="1730"/>
                    <a:pt x="1644" y="2650"/>
                    <a:pt x="1180" y="3537"/>
                  </a:cubicBezTo>
                  <a:cubicBezTo>
                    <a:pt x="0" y="5751"/>
                    <a:pt x="751" y="8444"/>
                    <a:pt x="2875" y="9664"/>
                  </a:cubicBezTo>
                  <a:cubicBezTo>
                    <a:pt x="3558" y="10054"/>
                    <a:pt x="4326" y="10269"/>
                    <a:pt x="5105" y="10269"/>
                  </a:cubicBezTo>
                  <a:cubicBezTo>
                    <a:pt x="6687" y="10269"/>
                    <a:pt x="8138" y="9455"/>
                    <a:pt x="8991" y="8083"/>
                  </a:cubicBezTo>
                  <a:lnTo>
                    <a:pt x="9030" y="8072"/>
                  </a:lnTo>
                  <a:lnTo>
                    <a:pt x="9256" y="7620"/>
                  </a:lnTo>
                  <a:cubicBezTo>
                    <a:pt x="9414" y="7287"/>
                    <a:pt x="9555" y="6931"/>
                    <a:pt x="9680" y="6553"/>
                  </a:cubicBezTo>
                  <a:cubicBezTo>
                    <a:pt x="10233" y="4689"/>
                    <a:pt x="10052" y="2667"/>
                    <a:pt x="9205" y="1414"/>
                  </a:cubicBezTo>
                  <a:cubicBezTo>
                    <a:pt x="9115" y="1278"/>
                    <a:pt x="9013" y="1154"/>
                    <a:pt x="8912" y="1024"/>
                  </a:cubicBezTo>
                  <a:lnTo>
                    <a:pt x="8900" y="1018"/>
                  </a:lnTo>
                  <a:cubicBezTo>
                    <a:pt x="8866" y="979"/>
                    <a:pt x="8827" y="934"/>
                    <a:pt x="8776" y="883"/>
                  </a:cubicBezTo>
                  <a:lnTo>
                    <a:pt x="8742" y="849"/>
                  </a:lnTo>
                  <a:cubicBezTo>
                    <a:pt x="8556" y="674"/>
                    <a:pt x="8358" y="527"/>
                    <a:pt x="8144" y="403"/>
                  </a:cubicBezTo>
                  <a:cubicBezTo>
                    <a:pt x="7673" y="134"/>
                    <a:pt x="7137" y="1"/>
                    <a:pt x="6560"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p26"/>
            <p:cNvSpPr/>
            <p:nvPr/>
          </p:nvSpPr>
          <p:spPr>
            <a:xfrm>
              <a:off x="5890975" y="2887775"/>
              <a:ext cx="187925" cy="191875"/>
            </a:xfrm>
            <a:custGeom>
              <a:avLst/>
              <a:gdLst/>
              <a:ahLst/>
              <a:cxnLst/>
              <a:rect l="l" t="t" r="r" b="b"/>
              <a:pathLst>
                <a:path w="7517" h="7675" extrusionOk="0">
                  <a:moveTo>
                    <a:pt x="5067" y="1"/>
                  </a:moveTo>
                  <a:cubicBezTo>
                    <a:pt x="4388" y="1"/>
                    <a:pt x="3627" y="283"/>
                    <a:pt x="2925" y="714"/>
                  </a:cubicBezTo>
                  <a:cubicBezTo>
                    <a:pt x="2033" y="1268"/>
                    <a:pt x="1242" y="2070"/>
                    <a:pt x="830" y="2838"/>
                  </a:cubicBezTo>
                  <a:cubicBezTo>
                    <a:pt x="0" y="4419"/>
                    <a:pt x="480" y="6362"/>
                    <a:pt x="2027" y="7248"/>
                  </a:cubicBezTo>
                  <a:cubicBezTo>
                    <a:pt x="2532" y="7538"/>
                    <a:pt x="3077" y="7675"/>
                    <a:pt x="3614" y="7675"/>
                  </a:cubicBezTo>
                  <a:cubicBezTo>
                    <a:pt x="4730" y="7675"/>
                    <a:pt x="5813" y="7086"/>
                    <a:pt x="6438" y="6057"/>
                  </a:cubicBezTo>
                  <a:cubicBezTo>
                    <a:pt x="6494" y="5955"/>
                    <a:pt x="6551" y="5859"/>
                    <a:pt x="6607" y="5752"/>
                  </a:cubicBezTo>
                  <a:cubicBezTo>
                    <a:pt x="7517" y="3939"/>
                    <a:pt x="7466" y="1081"/>
                    <a:pt x="6014" y="234"/>
                  </a:cubicBezTo>
                  <a:cubicBezTo>
                    <a:pt x="5732" y="73"/>
                    <a:pt x="5410"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5;p26"/>
            <p:cNvSpPr/>
            <p:nvPr/>
          </p:nvSpPr>
          <p:spPr>
            <a:xfrm>
              <a:off x="5937125" y="2887925"/>
              <a:ext cx="141775" cy="149000"/>
            </a:xfrm>
            <a:custGeom>
              <a:avLst/>
              <a:gdLst/>
              <a:ahLst/>
              <a:cxnLst/>
              <a:rect l="l" t="t" r="r" b="b"/>
              <a:pathLst>
                <a:path w="5671" h="5960" extrusionOk="0">
                  <a:moveTo>
                    <a:pt x="3227" y="1"/>
                  </a:moveTo>
                  <a:cubicBezTo>
                    <a:pt x="2548" y="1"/>
                    <a:pt x="1788" y="283"/>
                    <a:pt x="1091" y="714"/>
                  </a:cubicBezTo>
                  <a:cubicBezTo>
                    <a:pt x="989" y="844"/>
                    <a:pt x="904" y="985"/>
                    <a:pt x="837" y="1120"/>
                  </a:cubicBezTo>
                  <a:cubicBezTo>
                    <a:pt x="1" y="2702"/>
                    <a:pt x="481" y="4644"/>
                    <a:pt x="2028" y="5537"/>
                  </a:cubicBezTo>
                  <a:cubicBezTo>
                    <a:pt x="2530" y="5823"/>
                    <a:pt x="3073" y="5960"/>
                    <a:pt x="3610" y="5960"/>
                  </a:cubicBezTo>
                  <a:cubicBezTo>
                    <a:pt x="4004" y="5960"/>
                    <a:pt x="4394" y="5887"/>
                    <a:pt x="4761" y="5746"/>
                  </a:cubicBezTo>
                  <a:cubicBezTo>
                    <a:pt x="5671" y="3933"/>
                    <a:pt x="5620" y="1075"/>
                    <a:pt x="4174" y="234"/>
                  </a:cubicBezTo>
                  <a:cubicBezTo>
                    <a:pt x="3892" y="73"/>
                    <a:pt x="3570" y="1"/>
                    <a:pt x="3227" y="1"/>
                  </a:cubicBezTo>
                  <a:close/>
                </a:path>
              </a:pathLst>
            </a:custGeom>
            <a:solidFill>
              <a:srgbClr val="F4EDED">
                <a:alpha val="31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6;p26"/>
            <p:cNvSpPr/>
            <p:nvPr/>
          </p:nvSpPr>
          <p:spPr>
            <a:xfrm>
              <a:off x="6021425" y="2908975"/>
              <a:ext cx="30525" cy="43725"/>
            </a:xfrm>
            <a:custGeom>
              <a:avLst/>
              <a:gdLst/>
              <a:ahLst/>
              <a:cxnLst/>
              <a:rect l="l" t="t" r="r" b="b"/>
              <a:pathLst>
                <a:path w="1221" h="1749" extrusionOk="0">
                  <a:moveTo>
                    <a:pt x="564" y="1"/>
                  </a:moveTo>
                  <a:cubicBezTo>
                    <a:pt x="555" y="1"/>
                    <a:pt x="546" y="1"/>
                    <a:pt x="537" y="2"/>
                  </a:cubicBezTo>
                  <a:cubicBezTo>
                    <a:pt x="226" y="30"/>
                    <a:pt x="0" y="442"/>
                    <a:pt x="40" y="922"/>
                  </a:cubicBezTo>
                  <a:cubicBezTo>
                    <a:pt x="78" y="1385"/>
                    <a:pt x="347" y="1748"/>
                    <a:pt x="650" y="1748"/>
                  </a:cubicBezTo>
                  <a:cubicBezTo>
                    <a:pt x="661" y="1748"/>
                    <a:pt x="672" y="1748"/>
                    <a:pt x="684" y="1747"/>
                  </a:cubicBezTo>
                  <a:cubicBezTo>
                    <a:pt x="1000" y="1724"/>
                    <a:pt x="1220" y="1312"/>
                    <a:pt x="1180" y="826"/>
                  </a:cubicBezTo>
                  <a:cubicBezTo>
                    <a:pt x="1142" y="360"/>
                    <a:pt x="870" y="1"/>
                    <a:pt x="564"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7;p26"/>
            <p:cNvSpPr/>
            <p:nvPr/>
          </p:nvSpPr>
          <p:spPr>
            <a:xfrm>
              <a:off x="6030025" y="2964750"/>
              <a:ext cx="22625" cy="26325"/>
            </a:xfrm>
            <a:custGeom>
              <a:avLst/>
              <a:gdLst/>
              <a:ahLst/>
              <a:cxnLst/>
              <a:rect l="l" t="t" r="r" b="b"/>
              <a:pathLst>
                <a:path w="905" h="1053" extrusionOk="0">
                  <a:moveTo>
                    <a:pt x="433" y="1"/>
                  </a:moveTo>
                  <a:cubicBezTo>
                    <a:pt x="425" y="1"/>
                    <a:pt x="416" y="1"/>
                    <a:pt x="407" y="1"/>
                  </a:cubicBezTo>
                  <a:cubicBezTo>
                    <a:pt x="170" y="24"/>
                    <a:pt x="1" y="273"/>
                    <a:pt x="23" y="561"/>
                  </a:cubicBezTo>
                  <a:cubicBezTo>
                    <a:pt x="40" y="843"/>
                    <a:pt x="239" y="1053"/>
                    <a:pt x="466" y="1053"/>
                  </a:cubicBezTo>
                  <a:cubicBezTo>
                    <a:pt x="474" y="1053"/>
                    <a:pt x="483" y="1053"/>
                    <a:pt x="492" y="1052"/>
                  </a:cubicBezTo>
                  <a:cubicBezTo>
                    <a:pt x="735" y="1029"/>
                    <a:pt x="904" y="781"/>
                    <a:pt x="882" y="493"/>
                  </a:cubicBezTo>
                  <a:cubicBezTo>
                    <a:pt x="854" y="215"/>
                    <a:pt x="665" y="1"/>
                    <a:pt x="433" y="1"/>
                  </a:cubicBezTo>
                  <a:close/>
                </a:path>
              </a:pathLst>
            </a:custGeom>
            <a:solidFill>
              <a:srgbClr val="F4EDED">
                <a:alpha val="568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268;p26"/>
          <p:cNvGrpSpPr/>
          <p:nvPr/>
        </p:nvGrpSpPr>
        <p:grpSpPr>
          <a:xfrm>
            <a:off x="673567" y="875450"/>
            <a:ext cx="595915" cy="593655"/>
            <a:chOff x="8132822" y="4099298"/>
            <a:chExt cx="595915" cy="593655"/>
          </a:xfrm>
        </p:grpSpPr>
        <p:sp>
          <p:nvSpPr>
            <p:cNvPr id="100" name="Google Shape;269;p26"/>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p26"/>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1;p26"/>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2;p26"/>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3;p26"/>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4;p26"/>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5;p26"/>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6;p26"/>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6" grpId="0"/>
      <p:bldP spid="37" grpId="0"/>
    </p:bldLst>
  </p:timing>
</p:sld>
</file>

<file path=ppt/theme/theme1.xml><?xml version="1.0" encoding="utf-8"?>
<a:theme xmlns:a="http://schemas.openxmlformats.org/drawingml/2006/main" name="Easter Bunny Minitheme by Slidesgo">
  <a:themeElements>
    <a:clrScheme name="Simple Light">
      <a:dk1>
        <a:srgbClr val="0F95A8"/>
      </a:dk1>
      <a:lt1>
        <a:srgbClr val="D2F6F8"/>
      </a:lt1>
      <a:dk2>
        <a:srgbClr val="7AD681"/>
      </a:dk2>
      <a:lt2>
        <a:srgbClr val="45994A"/>
      </a:lt2>
      <a:accent1>
        <a:srgbClr val="247824"/>
      </a:accent1>
      <a:accent2>
        <a:srgbClr val="2AC5BD"/>
      </a:accent2>
      <a:accent3>
        <a:srgbClr val="FEB343"/>
      </a:accent3>
      <a:accent4>
        <a:srgbClr val="F95955"/>
      </a:accent4>
      <a:accent5>
        <a:srgbClr val="F99A91"/>
      </a:accent5>
      <a:accent6>
        <a:srgbClr val="F4EDED"/>
      </a:accent6>
      <a:hlink>
        <a:srgbClr val="0F95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1000</Words>
  <Application>Microsoft Office PowerPoint</Application>
  <PresentationFormat>On-screen Show (16:9)</PresentationFormat>
  <Paragraphs>108</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Bebas Neue</vt:lpstr>
      <vt:lpstr>Calibri</vt:lpstr>
      <vt:lpstr>Darker Grotesque SemiBold</vt:lpstr>
      <vt:lpstr>Fredoka One</vt:lpstr>
      <vt:lpstr>MyriadPro-Bold</vt:lpstr>
      <vt:lpstr>MyriadPro-Regular</vt:lpstr>
      <vt:lpstr>Raleway Medium</vt:lpstr>
      <vt:lpstr>Raleway SemiBold</vt:lpstr>
      <vt:lpstr>Times New Roman</vt:lpstr>
      <vt:lpstr>Easter Bunny Minitheme by Slidesgo</vt:lpstr>
      <vt:lpstr>PowerPoint Presentation</vt:lpstr>
      <vt:lpstr>PowerPoint Presentation</vt:lpstr>
      <vt:lpstr>PowerPoint Presentation</vt:lpstr>
      <vt:lpstr>PowerPoint Presentation</vt:lpstr>
      <vt:lpstr>PowerPoint Presentation</vt:lpstr>
      <vt:lpstr>PowerPoint Presentation</vt:lpstr>
      <vt:lpstr>01</vt:lpstr>
      <vt:lpstr>01</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12</cp:revision>
  <dcterms:modified xsi:type="dcterms:W3CDTF">2025-11-22T08:54:56Z</dcterms:modified>
</cp:coreProperties>
</file>