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2" r:id="rId1"/>
  </p:sldMasterIdLst>
  <p:notesMasterIdLst>
    <p:notesMasterId r:id="rId21"/>
  </p:notesMasterIdLst>
  <p:sldIdLst>
    <p:sldId id="256" r:id="rId2"/>
    <p:sldId id="257" r:id="rId3"/>
    <p:sldId id="259" r:id="rId4"/>
    <p:sldId id="258" r:id="rId5"/>
    <p:sldId id="260" r:id="rId6"/>
    <p:sldId id="261" r:id="rId7"/>
    <p:sldId id="311" r:id="rId8"/>
    <p:sldId id="262" r:id="rId9"/>
    <p:sldId id="312" r:id="rId10"/>
    <p:sldId id="313" r:id="rId11"/>
    <p:sldId id="314" r:id="rId12"/>
    <p:sldId id="315" r:id="rId13"/>
    <p:sldId id="278" r:id="rId14"/>
    <p:sldId id="316" r:id="rId15"/>
    <p:sldId id="263" r:id="rId16"/>
    <p:sldId id="269" r:id="rId17"/>
    <p:sldId id="275" r:id="rId18"/>
    <p:sldId id="289" r:id="rId19"/>
    <p:sldId id="291" r:id="rId2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7952487-2999-4B8B-B44E-9B60A7721203}">
  <a:tblStyle styleId="{F7952487-2999-4B8B-B44E-9B60A7721203}"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8FBA60D4-05A0-4612-A792-69DF233C5283}" styleName="Table_1">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3" d="100"/>
          <a:sy n="113" d="100"/>
        </p:scale>
        <p:origin x="1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6"/>
        <p:cNvGrpSpPr/>
        <p:nvPr/>
      </p:nvGrpSpPr>
      <p:grpSpPr>
        <a:xfrm>
          <a:off x="0" y="0"/>
          <a:ext cx="0" cy="0"/>
          <a:chOff x="0" y="0"/>
          <a:chExt cx="0" cy="0"/>
        </a:xfrm>
      </p:grpSpPr>
      <p:sp>
        <p:nvSpPr>
          <p:cNvPr id="827" name="Google Shape;827;g25866b2841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8" name="Google Shape;828;g25866b2841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9"/>
        <p:cNvGrpSpPr/>
        <p:nvPr/>
      </p:nvGrpSpPr>
      <p:grpSpPr>
        <a:xfrm>
          <a:off x="0" y="0"/>
          <a:ext cx="0" cy="0"/>
          <a:chOff x="0" y="0"/>
          <a:chExt cx="0" cy="0"/>
        </a:xfrm>
      </p:grpSpPr>
      <p:sp>
        <p:nvSpPr>
          <p:cNvPr id="1220" name="Google Shape;1220;g258797734e9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1" name="Google Shape;1221;g258797734e9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658580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9"/>
        <p:cNvGrpSpPr/>
        <p:nvPr/>
      </p:nvGrpSpPr>
      <p:grpSpPr>
        <a:xfrm>
          <a:off x="0" y="0"/>
          <a:ext cx="0" cy="0"/>
          <a:chOff x="0" y="0"/>
          <a:chExt cx="0" cy="0"/>
        </a:xfrm>
      </p:grpSpPr>
      <p:sp>
        <p:nvSpPr>
          <p:cNvPr id="1220" name="Google Shape;1220;g258797734e9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1" name="Google Shape;1221;g258797734e9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039087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9"/>
        <p:cNvGrpSpPr/>
        <p:nvPr/>
      </p:nvGrpSpPr>
      <p:grpSpPr>
        <a:xfrm>
          <a:off x="0" y="0"/>
          <a:ext cx="0" cy="0"/>
          <a:chOff x="0" y="0"/>
          <a:chExt cx="0" cy="0"/>
        </a:xfrm>
      </p:grpSpPr>
      <p:sp>
        <p:nvSpPr>
          <p:cNvPr id="1220" name="Google Shape;1220;g258797734e9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1" name="Google Shape;1221;g258797734e9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54493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8"/>
        <p:cNvGrpSpPr/>
        <p:nvPr/>
      </p:nvGrpSpPr>
      <p:grpSpPr>
        <a:xfrm>
          <a:off x="0" y="0"/>
          <a:ext cx="0" cy="0"/>
          <a:chOff x="0" y="0"/>
          <a:chExt cx="0" cy="0"/>
        </a:xfrm>
      </p:grpSpPr>
      <p:sp>
        <p:nvSpPr>
          <p:cNvPr id="2019" name="Google Shape;2019;g54dda1946d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0" name="Google Shape;2020;g54dda1946d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9"/>
        <p:cNvGrpSpPr/>
        <p:nvPr/>
      </p:nvGrpSpPr>
      <p:grpSpPr>
        <a:xfrm>
          <a:off x="0" y="0"/>
          <a:ext cx="0" cy="0"/>
          <a:chOff x="0" y="0"/>
          <a:chExt cx="0" cy="0"/>
        </a:xfrm>
      </p:grpSpPr>
      <p:sp>
        <p:nvSpPr>
          <p:cNvPr id="1220" name="Google Shape;1220;g258797734e9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1" name="Google Shape;1221;g258797734e9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555750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5"/>
        <p:cNvGrpSpPr/>
        <p:nvPr/>
      </p:nvGrpSpPr>
      <p:grpSpPr>
        <a:xfrm>
          <a:off x="0" y="0"/>
          <a:ext cx="0" cy="0"/>
          <a:chOff x="0" y="0"/>
          <a:chExt cx="0" cy="0"/>
        </a:xfrm>
      </p:grpSpPr>
      <p:sp>
        <p:nvSpPr>
          <p:cNvPr id="1226" name="Google Shape;1226;g54dda1946d_6_3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7" name="Google Shape;1227;g54dda1946d_6_3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9"/>
        <p:cNvGrpSpPr/>
        <p:nvPr/>
      </p:nvGrpSpPr>
      <p:grpSpPr>
        <a:xfrm>
          <a:off x="0" y="0"/>
          <a:ext cx="0" cy="0"/>
          <a:chOff x="0" y="0"/>
          <a:chExt cx="0" cy="0"/>
        </a:xfrm>
      </p:grpSpPr>
      <p:sp>
        <p:nvSpPr>
          <p:cNvPr id="1500" name="Google Shape;1500;g54dda1946d_6_3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1" name="Google Shape;1501;g54dda1946d_6_3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5"/>
        <p:cNvGrpSpPr/>
        <p:nvPr/>
      </p:nvGrpSpPr>
      <p:grpSpPr>
        <a:xfrm>
          <a:off x="0" y="0"/>
          <a:ext cx="0" cy="0"/>
          <a:chOff x="0" y="0"/>
          <a:chExt cx="0" cy="0"/>
        </a:xfrm>
      </p:grpSpPr>
      <p:sp>
        <p:nvSpPr>
          <p:cNvPr id="1926" name="Google Shape;1926;g54dda1946d_4_27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7" name="Google Shape;1927;g54dda1946d_4_27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5"/>
        <p:cNvGrpSpPr/>
        <p:nvPr/>
      </p:nvGrpSpPr>
      <p:grpSpPr>
        <a:xfrm>
          <a:off x="0" y="0"/>
          <a:ext cx="0" cy="0"/>
          <a:chOff x="0" y="0"/>
          <a:chExt cx="0" cy="0"/>
        </a:xfrm>
      </p:grpSpPr>
      <p:sp>
        <p:nvSpPr>
          <p:cNvPr id="2666" name="Google Shape;2666;gd5260bdd85_0_3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67" name="Google Shape;2667;gd5260bdd85_0_3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3"/>
        <p:cNvGrpSpPr/>
        <p:nvPr/>
      </p:nvGrpSpPr>
      <p:grpSpPr>
        <a:xfrm>
          <a:off x="0" y="0"/>
          <a:ext cx="0" cy="0"/>
          <a:chOff x="0" y="0"/>
          <a:chExt cx="0" cy="0"/>
        </a:xfrm>
      </p:grpSpPr>
      <p:sp>
        <p:nvSpPr>
          <p:cNvPr id="2804" name="Google Shape;2804;gd44c0c1fca_0_1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05" name="Google Shape;2805;gd44c0c1fca_0_1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5"/>
        <p:cNvGrpSpPr/>
        <p:nvPr/>
      </p:nvGrpSpPr>
      <p:grpSpPr>
        <a:xfrm>
          <a:off x="0" y="0"/>
          <a:ext cx="0" cy="0"/>
          <a:chOff x="0" y="0"/>
          <a:chExt cx="0" cy="0"/>
        </a:xfrm>
      </p:grpSpPr>
      <p:sp>
        <p:nvSpPr>
          <p:cNvPr id="1066" name="Google Shape;1066;gd431007ba2_0_2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7" name="Google Shape;1067;gd431007ba2_0_2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4"/>
        <p:cNvGrpSpPr/>
        <p:nvPr/>
      </p:nvGrpSpPr>
      <p:grpSpPr>
        <a:xfrm>
          <a:off x="0" y="0"/>
          <a:ext cx="0" cy="0"/>
          <a:chOff x="0" y="0"/>
          <a:chExt cx="0" cy="0"/>
        </a:xfrm>
      </p:grpSpPr>
      <p:sp>
        <p:nvSpPr>
          <p:cNvPr id="1095" name="Google Shape;1095;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6" name="Google Shape;1096;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4"/>
        <p:cNvGrpSpPr/>
        <p:nvPr/>
      </p:nvGrpSpPr>
      <p:grpSpPr>
        <a:xfrm>
          <a:off x="0" y="0"/>
          <a:ext cx="0" cy="0"/>
          <a:chOff x="0" y="0"/>
          <a:chExt cx="0" cy="0"/>
        </a:xfrm>
      </p:grpSpPr>
      <p:sp>
        <p:nvSpPr>
          <p:cNvPr id="1075" name="Google Shape;1075;gd431007ba2_0_2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6" name="Google Shape;1076;gd431007ba2_0_2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sz="1200" i="1">
              <a:solidFill>
                <a:srgbClr val="595959"/>
              </a:solidFill>
              <a:latin typeface="Anaheim"/>
              <a:ea typeface="Anaheim"/>
              <a:cs typeface="Anaheim"/>
              <a:sym typeface="Anaheim"/>
            </a:endParaRPr>
          </a:p>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3"/>
        <p:cNvGrpSpPr/>
        <p:nvPr/>
      </p:nvGrpSpPr>
      <p:grpSpPr>
        <a:xfrm>
          <a:off x="0" y="0"/>
          <a:ext cx="0" cy="0"/>
          <a:chOff x="0" y="0"/>
          <a:chExt cx="0" cy="0"/>
        </a:xfrm>
      </p:grpSpPr>
      <p:sp>
        <p:nvSpPr>
          <p:cNvPr id="1144" name="Google Shape;1144;g54dda1946d_6_3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5" name="Google Shape;1145;g54dda1946d_6_3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2"/>
        <p:cNvGrpSpPr/>
        <p:nvPr/>
      </p:nvGrpSpPr>
      <p:grpSpPr>
        <a:xfrm>
          <a:off x="0" y="0"/>
          <a:ext cx="0" cy="0"/>
          <a:chOff x="0" y="0"/>
          <a:chExt cx="0" cy="0"/>
        </a:xfrm>
      </p:grpSpPr>
      <p:sp>
        <p:nvSpPr>
          <p:cNvPr id="1213" name="Google Shape;1213;g14072739ea5_1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4" name="Google Shape;1214;g14072739ea5_1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2"/>
        <p:cNvGrpSpPr/>
        <p:nvPr/>
      </p:nvGrpSpPr>
      <p:grpSpPr>
        <a:xfrm>
          <a:off x="0" y="0"/>
          <a:ext cx="0" cy="0"/>
          <a:chOff x="0" y="0"/>
          <a:chExt cx="0" cy="0"/>
        </a:xfrm>
      </p:grpSpPr>
      <p:sp>
        <p:nvSpPr>
          <p:cNvPr id="1213" name="Google Shape;1213;g14072739ea5_1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4" name="Google Shape;1214;g14072739ea5_1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361688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9"/>
        <p:cNvGrpSpPr/>
        <p:nvPr/>
      </p:nvGrpSpPr>
      <p:grpSpPr>
        <a:xfrm>
          <a:off x="0" y="0"/>
          <a:ext cx="0" cy="0"/>
          <a:chOff x="0" y="0"/>
          <a:chExt cx="0" cy="0"/>
        </a:xfrm>
      </p:grpSpPr>
      <p:sp>
        <p:nvSpPr>
          <p:cNvPr id="1220" name="Google Shape;1220;g258797734e9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1" name="Google Shape;1221;g258797734e9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9"/>
        <p:cNvGrpSpPr/>
        <p:nvPr/>
      </p:nvGrpSpPr>
      <p:grpSpPr>
        <a:xfrm>
          <a:off x="0" y="0"/>
          <a:ext cx="0" cy="0"/>
          <a:chOff x="0" y="0"/>
          <a:chExt cx="0" cy="0"/>
        </a:xfrm>
      </p:grpSpPr>
      <p:sp>
        <p:nvSpPr>
          <p:cNvPr id="1220" name="Google Shape;1220;g258797734e9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1" name="Google Shape;1221;g258797734e9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96543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subTitle" idx="1"/>
          </p:nvPr>
        </p:nvSpPr>
        <p:spPr>
          <a:xfrm>
            <a:off x="936725" y="3762275"/>
            <a:ext cx="3704700" cy="475800"/>
          </a:xfrm>
          <a:prstGeom prst="rect">
            <a:avLst/>
          </a:prstGeom>
        </p:spPr>
        <p:txBody>
          <a:bodyPr spcFirstLastPara="1" wrap="square" lIns="91425" tIns="91425" rIns="91425" bIns="91425" anchor="t" anchorCtr="0">
            <a:noAutofit/>
          </a:bodyPr>
          <a:lstStyle>
            <a:lvl1pPr lvl="0">
              <a:spcBef>
                <a:spcPts val="0"/>
              </a:spcBef>
              <a:spcAft>
                <a:spcPts val="0"/>
              </a:spcAft>
              <a:buSzPts val="1400"/>
              <a:buNone/>
              <a:defRPr sz="1600">
                <a:solidFill>
                  <a:schemeClr val="dk1"/>
                </a:solidFill>
                <a:latin typeface="Asap"/>
                <a:ea typeface="Asap"/>
                <a:cs typeface="Asap"/>
                <a:sym typeface="Asap"/>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10" name="Google Shape;10;p2"/>
          <p:cNvSpPr txBox="1">
            <a:spLocks noGrp="1"/>
          </p:cNvSpPr>
          <p:nvPr>
            <p:ph type="ctrTitle"/>
          </p:nvPr>
        </p:nvSpPr>
        <p:spPr>
          <a:xfrm>
            <a:off x="936725" y="1074875"/>
            <a:ext cx="3704700" cy="2601900"/>
          </a:xfrm>
          <a:prstGeom prst="rect">
            <a:avLst/>
          </a:prstGeom>
        </p:spPr>
        <p:txBody>
          <a:bodyPr spcFirstLastPara="1" wrap="square" lIns="91425" tIns="91425" rIns="91425" bIns="91425" anchor="t" anchorCtr="0">
            <a:noAutofit/>
          </a:bodyPr>
          <a:lstStyle>
            <a:lvl1pPr lvl="0" algn="l" rtl="0">
              <a:spcBef>
                <a:spcPts val="0"/>
              </a:spcBef>
              <a:spcAft>
                <a:spcPts val="0"/>
              </a:spcAft>
              <a:buClr>
                <a:srgbClr val="191919"/>
              </a:buClr>
              <a:buSzPts val="5200"/>
              <a:buNone/>
              <a:defRPr sz="4200" b="0">
                <a:latin typeface="Nunito Black"/>
                <a:ea typeface="Nunito Black"/>
                <a:cs typeface="Nunito Black"/>
                <a:sym typeface="Nunito Black"/>
              </a:defRPr>
            </a:lvl1pPr>
            <a:lvl2pPr lvl="1" algn="ctr" rtl="0">
              <a:spcBef>
                <a:spcPts val="0"/>
              </a:spcBef>
              <a:spcAft>
                <a:spcPts val="0"/>
              </a:spcAft>
              <a:buClr>
                <a:srgbClr val="191919"/>
              </a:buClr>
              <a:buSzPts val="5200"/>
              <a:buNone/>
              <a:defRPr sz="5200">
                <a:solidFill>
                  <a:srgbClr val="191919"/>
                </a:solidFill>
              </a:defRPr>
            </a:lvl2pPr>
            <a:lvl3pPr lvl="2" algn="ctr" rtl="0">
              <a:spcBef>
                <a:spcPts val="0"/>
              </a:spcBef>
              <a:spcAft>
                <a:spcPts val="0"/>
              </a:spcAft>
              <a:buClr>
                <a:srgbClr val="191919"/>
              </a:buClr>
              <a:buSzPts val="5200"/>
              <a:buNone/>
              <a:defRPr sz="5200">
                <a:solidFill>
                  <a:srgbClr val="191919"/>
                </a:solidFill>
              </a:defRPr>
            </a:lvl3pPr>
            <a:lvl4pPr lvl="3" algn="ctr" rtl="0">
              <a:spcBef>
                <a:spcPts val="0"/>
              </a:spcBef>
              <a:spcAft>
                <a:spcPts val="0"/>
              </a:spcAft>
              <a:buClr>
                <a:srgbClr val="191919"/>
              </a:buClr>
              <a:buSzPts val="5200"/>
              <a:buNone/>
              <a:defRPr sz="5200">
                <a:solidFill>
                  <a:srgbClr val="191919"/>
                </a:solidFill>
              </a:defRPr>
            </a:lvl4pPr>
            <a:lvl5pPr lvl="4" algn="ctr" rtl="0">
              <a:spcBef>
                <a:spcPts val="0"/>
              </a:spcBef>
              <a:spcAft>
                <a:spcPts val="0"/>
              </a:spcAft>
              <a:buClr>
                <a:srgbClr val="191919"/>
              </a:buClr>
              <a:buSzPts val="5200"/>
              <a:buNone/>
              <a:defRPr sz="5200">
                <a:solidFill>
                  <a:srgbClr val="191919"/>
                </a:solidFill>
              </a:defRPr>
            </a:lvl5pPr>
            <a:lvl6pPr lvl="5" algn="ctr" rtl="0">
              <a:spcBef>
                <a:spcPts val="0"/>
              </a:spcBef>
              <a:spcAft>
                <a:spcPts val="0"/>
              </a:spcAft>
              <a:buClr>
                <a:srgbClr val="191919"/>
              </a:buClr>
              <a:buSzPts val="5200"/>
              <a:buNone/>
              <a:defRPr sz="5200">
                <a:solidFill>
                  <a:srgbClr val="191919"/>
                </a:solidFill>
              </a:defRPr>
            </a:lvl6pPr>
            <a:lvl7pPr lvl="6" algn="ctr" rtl="0">
              <a:spcBef>
                <a:spcPts val="0"/>
              </a:spcBef>
              <a:spcAft>
                <a:spcPts val="0"/>
              </a:spcAft>
              <a:buClr>
                <a:srgbClr val="191919"/>
              </a:buClr>
              <a:buSzPts val="5200"/>
              <a:buNone/>
              <a:defRPr sz="5200">
                <a:solidFill>
                  <a:srgbClr val="191919"/>
                </a:solidFill>
              </a:defRPr>
            </a:lvl7pPr>
            <a:lvl8pPr lvl="7" algn="ctr" rtl="0">
              <a:spcBef>
                <a:spcPts val="0"/>
              </a:spcBef>
              <a:spcAft>
                <a:spcPts val="0"/>
              </a:spcAft>
              <a:buClr>
                <a:srgbClr val="191919"/>
              </a:buClr>
              <a:buSzPts val="5200"/>
              <a:buNone/>
              <a:defRPr sz="5200">
                <a:solidFill>
                  <a:srgbClr val="191919"/>
                </a:solidFill>
              </a:defRPr>
            </a:lvl8pPr>
            <a:lvl9pPr lvl="8" algn="ctr" rtl="0">
              <a:spcBef>
                <a:spcPts val="0"/>
              </a:spcBef>
              <a:spcAft>
                <a:spcPts val="0"/>
              </a:spcAft>
              <a:buClr>
                <a:srgbClr val="191919"/>
              </a:buClr>
              <a:buSzPts val="5200"/>
              <a:buNone/>
              <a:defRPr sz="5200">
                <a:solidFill>
                  <a:srgbClr val="191919"/>
                </a:solidFill>
              </a:defRPr>
            </a:lvl9pPr>
          </a:lstStyle>
          <a:p>
            <a:endParaRPr/>
          </a:p>
        </p:txBody>
      </p:sp>
      <p:grpSp>
        <p:nvGrpSpPr>
          <p:cNvPr id="11" name="Google Shape;11;p2"/>
          <p:cNvGrpSpPr/>
          <p:nvPr/>
        </p:nvGrpSpPr>
        <p:grpSpPr>
          <a:xfrm>
            <a:off x="-198538" y="-1817551"/>
            <a:ext cx="12485792" cy="7265983"/>
            <a:chOff x="-198538" y="-1817551"/>
            <a:chExt cx="12485792" cy="7265983"/>
          </a:xfrm>
        </p:grpSpPr>
        <p:grpSp>
          <p:nvGrpSpPr>
            <p:cNvPr id="12" name="Google Shape;12;p2"/>
            <p:cNvGrpSpPr/>
            <p:nvPr/>
          </p:nvGrpSpPr>
          <p:grpSpPr>
            <a:xfrm>
              <a:off x="5853790" y="1241667"/>
              <a:ext cx="6433464" cy="4206765"/>
              <a:chOff x="1600365" y="936742"/>
              <a:chExt cx="6433464" cy="4206765"/>
            </a:xfrm>
          </p:grpSpPr>
          <p:sp>
            <p:nvSpPr>
              <p:cNvPr id="13" name="Google Shape;13;p2"/>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 name="Google Shape;19;p2"/>
            <p:cNvGrpSpPr/>
            <p:nvPr/>
          </p:nvGrpSpPr>
          <p:grpSpPr>
            <a:xfrm rot="10800000">
              <a:off x="-198538" y="-1817551"/>
              <a:ext cx="5633785" cy="3683864"/>
              <a:chOff x="1600365" y="936742"/>
              <a:chExt cx="6433464" cy="4206765"/>
            </a:xfrm>
          </p:grpSpPr>
          <p:sp>
            <p:nvSpPr>
              <p:cNvPr id="20" name="Google Shape;20;p2"/>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 name="Google Shape;26;p2"/>
            <p:cNvGrpSpPr/>
            <p:nvPr/>
          </p:nvGrpSpPr>
          <p:grpSpPr>
            <a:xfrm>
              <a:off x="114453" y="4548914"/>
              <a:ext cx="433705" cy="390336"/>
              <a:chOff x="1908553" y="1111661"/>
              <a:chExt cx="1102172" cy="991961"/>
            </a:xfrm>
          </p:grpSpPr>
          <p:sp>
            <p:nvSpPr>
              <p:cNvPr id="27" name="Google Shape;27;p2"/>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 name="Google Shape;29;p2"/>
            <p:cNvGrpSpPr/>
            <p:nvPr/>
          </p:nvGrpSpPr>
          <p:grpSpPr>
            <a:xfrm>
              <a:off x="371700" y="4103410"/>
              <a:ext cx="255814" cy="230234"/>
              <a:chOff x="1908553" y="1111661"/>
              <a:chExt cx="1102172" cy="991961"/>
            </a:xfrm>
          </p:grpSpPr>
          <p:sp>
            <p:nvSpPr>
              <p:cNvPr id="30" name="Google Shape;30;p2"/>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 name="Google Shape;32;p2"/>
            <p:cNvGrpSpPr/>
            <p:nvPr/>
          </p:nvGrpSpPr>
          <p:grpSpPr>
            <a:xfrm>
              <a:off x="8332928" y="92239"/>
              <a:ext cx="433705" cy="390336"/>
              <a:chOff x="1908553" y="1111661"/>
              <a:chExt cx="1102172" cy="991961"/>
            </a:xfrm>
          </p:grpSpPr>
          <p:sp>
            <p:nvSpPr>
              <p:cNvPr id="33" name="Google Shape;33;p2"/>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 name="Google Shape;35;p2"/>
            <p:cNvGrpSpPr/>
            <p:nvPr/>
          </p:nvGrpSpPr>
          <p:grpSpPr>
            <a:xfrm>
              <a:off x="8752550" y="570060"/>
              <a:ext cx="255814" cy="230234"/>
              <a:chOff x="1908553" y="1111661"/>
              <a:chExt cx="1102172" cy="991961"/>
            </a:xfrm>
          </p:grpSpPr>
          <p:sp>
            <p:nvSpPr>
              <p:cNvPr id="36" name="Google Shape;36;p2"/>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8" name="Google Shape;38;p2"/>
          <p:cNvGrpSpPr/>
          <p:nvPr/>
        </p:nvGrpSpPr>
        <p:grpSpPr>
          <a:xfrm>
            <a:off x="-5743" y="-753262"/>
            <a:ext cx="10092045" cy="5896876"/>
            <a:chOff x="-5743" y="-753262"/>
            <a:chExt cx="10092045" cy="5896876"/>
          </a:xfrm>
        </p:grpSpPr>
        <p:grpSp>
          <p:nvGrpSpPr>
            <p:cNvPr id="39" name="Google Shape;39;p2"/>
            <p:cNvGrpSpPr/>
            <p:nvPr/>
          </p:nvGrpSpPr>
          <p:grpSpPr>
            <a:xfrm>
              <a:off x="6757023" y="2705438"/>
              <a:ext cx="3329279" cy="2438176"/>
              <a:chOff x="4223709" y="2353191"/>
              <a:chExt cx="3810116" cy="2790314"/>
            </a:xfrm>
          </p:grpSpPr>
          <p:sp>
            <p:nvSpPr>
              <p:cNvPr id="40" name="Google Shape;40;p2"/>
              <p:cNvSpPr/>
              <p:nvPr/>
            </p:nvSpPr>
            <p:spPr>
              <a:xfrm>
                <a:off x="4223709" y="2353191"/>
                <a:ext cx="3810116" cy="2790314"/>
              </a:xfrm>
              <a:custGeom>
                <a:avLst/>
                <a:gdLst/>
                <a:ahLst/>
                <a:cxnLst/>
                <a:rect l="l" t="t" r="r" b="b"/>
                <a:pathLst>
                  <a:path w="17982" h="13169" extrusionOk="0">
                    <a:moveTo>
                      <a:pt x="16485" y="1984"/>
                    </a:moveTo>
                    <a:lnTo>
                      <a:pt x="16485" y="1984"/>
                    </a:lnTo>
                    <a:cubicBezTo>
                      <a:pt x="16485" y="1984"/>
                      <a:pt x="16207" y="2217"/>
                      <a:pt x="15903" y="2410"/>
                    </a:cubicBezTo>
                    <a:cubicBezTo>
                      <a:pt x="15596" y="2602"/>
                      <a:pt x="15317" y="3195"/>
                      <a:pt x="15317" y="3195"/>
                    </a:cubicBezTo>
                    <a:cubicBezTo>
                      <a:pt x="15358" y="3065"/>
                      <a:pt x="15339" y="2068"/>
                      <a:pt x="16485" y="1984"/>
                    </a:cubicBezTo>
                    <a:close/>
                    <a:moveTo>
                      <a:pt x="13150" y="3465"/>
                    </a:moveTo>
                    <a:cubicBezTo>
                      <a:pt x="13631" y="3465"/>
                      <a:pt x="14173" y="3551"/>
                      <a:pt x="14769" y="3773"/>
                    </a:cubicBezTo>
                    <a:cubicBezTo>
                      <a:pt x="14769" y="3773"/>
                      <a:pt x="14535" y="3703"/>
                      <a:pt x="14002" y="3703"/>
                    </a:cubicBezTo>
                    <a:cubicBezTo>
                      <a:pt x="13642" y="3703"/>
                      <a:pt x="13142" y="3736"/>
                      <a:pt x="12486" y="3843"/>
                    </a:cubicBezTo>
                    <a:cubicBezTo>
                      <a:pt x="10867" y="4114"/>
                      <a:pt x="10456" y="4563"/>
                      <a:pt x="10456" y="4563"/>
                    </a:cubicBezTo>
                    <a:cubicBezTo>
                      <a:pt x="10456" y="4563"/>
                      <a:pt x="11430" y="3465"/>
                      <a:pt x="13150" y="3465"/>
                    </a:cubicBezTo>
                    <a:close/>
                    <a:moveTo>
                      <a:pt x="4074" y="11148"/>
                    </a:moveTo>
                    <a:cubicBezTo>
                      <a:pt x="4589" y="11148"/>
                      <a:pt x="5171" y="11229"/>
                      <a:pt x="5819" y="11434"/>
                    </a:cubicBezTo>
                    <a:cubicBezTo>
                      <a:pt x="5819" y="11434"/>
                      <a:pt x="5575" y="11381"/>
                      <a:pt x="5093" y="11381"/>
                    </a:cubicBezTo>
                    <a:cubicBezTo>
                      <a:pt x="4648" y="11381"/>
                      <a:pt x="4003" y="11426"/>
                      <a:pt x="3170" y="11597"/>
                    </a:cubicBezTo>
                    <a:cubicBezTo>
                      <a:pt x="1539" y="11927"/>
                      <a:pt x="983" y="12549"/>
                      <a:pt x="983" y="12549"/>
                    </a:cubicBezTo>
                    <a:cubicBezTo>
                      <a:pt x="983" y="12549"/>
                      <a:pt x="1957" y="11148"/>
                      <a:pt x="4074" y="11148"/>
                    </a:cubicBezTo>
                    <a:close/>
                    <a:moveTo>
                      <a:pt x="17897" y="0"/>
                    </a:moveTo>
                    <a:cubicBezTo>
                      <a:pt x="17248" y="0"/>
                      <a:pt x="16507" y="612"/>
                      <a:pt x="16559" y="1253"/>
                    </a:cubicBezTo>
                    <a:cubicBezTo>
                      <a:pt x="16566" y="1383"/>
                      <a:pt x="16593" y="1535"/>
                      <a:pt x="16507" y="1631"/>
                    </a:cubicBezTo>
                    <a:cubicBezTo>
                      <a:pt x="16433" y="1712"/>
                      <a:pt x="16307" y="1720"/>
                      <a:pt x="16196" y="1735"/>
                    </a:cubicBezTo>
                    <a:cubicBezTo>
                      <a:pt x="15396" y="1835"/>
                      <a:pt x="14802" y="2740"/>
                      <a:pt x="15021" y="3514"/>
                    </a:cubicBezTo>
                    <a:cubicBezTo>
                      <a:pt x="14484" y="3262"/>
                      <a:pt x="13891" y="3144"/>
                      <a:pt x="13297" y="3144"/>
                    </a:cubicBezTo>
                    <a:cubicBezTo>
                      <a:pt x="12664" y="3144"/>
                      <a:pt x="12026" y="3277"/>
                      <a:pt x="11445" y="3522"/>
                    </a:cubicBezTo>
                    <a:cubicBezTo>
                      <a:pt x="10311" y="3999"/>
                      <a:pt x="9373" y="4870"/>
                      <a:pt x="8680" y="5882"/>
                    </a:cubicBezTo>
                    <a:cubicBezTo>
                      <a:pt x="7557" y="7516"/>
                      <a:pt x="7042" y="9558"/>
                      <a:pt x="7254" y="11526"/>
                    </a:cubicBezTo>
                    <a:cubicBezTo>
                      <a:pt x="6219" y="11089"/>
                      <a:pt x="5101" y="10803"/>
                      <a:pt x="3981" y="10803"/>
                    </a:cubicBezTo>
                    <a:cubicBezTo>
                      <a:pt x="3785" y="10803"/>
                      <a:pt x="3588" y="10811"/>
                      <a:pt x="3395" y="10829"/>
                    </a:cubicBezTo>
                    <a:cubicBezTo>
                      <a:pt x="987" y="11051"/>
                      <a:pt x="5" y="13157"/>
                      <a:pt x="1" y="13168"/>
                    </a:cubicBezTo>
                    <a:lnTo>
                      <a:pt x="17775" y="13168"/>
                    </a:lnTo>
                    <a:cubicBezTo>
                      <a:pt x="17867" y="13168"/>
                      <a:pt x="17945" y="13112"/>
                      <a:pt x="17978" y="13030"/>
                    </a:cubicBezTo>
                    <a:cubicBezTo>
                      <a:pt x="17982" y="13020"/>
                      <a:pt x="17982" y="13008"/>
                      <a:pt x="17982" y="12997"/>
                    </a:cubicBezTo>
                    <a:lnTo>
                      <a:pt x="17982" y="5"/>
                    </a:lnTo>
                    <a:cubicBezTo>
                      <a:pt x="17953" y="0"/>
                      <a:pt x="17927" y="0"/>
                      <a:pt x="178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 name="Google Shape;41;p2"/>
              <p:cNvGrpSpPr/>
              <p:nvPr/>
            </p:nvGrpSpPr>
            <p:grpSpPr>
              <a:xfrm>
                <a:off x="4431991" y="2773358"/>
                <a:ext cx="3284848" cy="2238986"/>
                <a:chOff x="4431991" y="2773358"/>
                <a:chExt cx="3284848" cy="2238986"/>
              </a:xfrm>
            </p:grpSpPr>
            <p:sp>
              <p:nvSpPr>
                <p:cNvPr id="42" name="Google Shape;42;p2"/>
                <p:cNvSpPr/>
                <p:nvPr/>
              </p:nvSpPr>
              <p:spPr>
                <a:xfrm>
                  <a:off x="4431991" y="4715281"/>
                  <a:ext cx="1024888" cy="297063"/>
                </a:xfrm>
                <a:custGeom>
                  <a:avLst/>
                  <a:gdLst/>
                  <a:ahLst/>
                  <a:cxnLst/>
                  <a:rect l="l" t="t" r="r" b="b"/>
                  <a:pathLst>
                    <a:path w="4837" h="1402" extrusionOk="0">
                      <a:moveTo>
                        <a:pt x="3091" y="0"/>
                      </a:moveTo>
                      <a:cubicBezTo>
                        <a:pt x="974" y="0"/>
                        <a:pt x="0" y="1401"/>
                        <a:pt x="0" y="1401"/>
                      </a:cubicBezTo>
                      <a:cubicBezTo>
                        <a:pt x="0" y="1401"/>
                        <a:pt x="556" y="779"/>
                        <a:pt x="2187" y="449"/>
                      </a:cubicBezTo>
                      <a:cubicBezTo>
                        <a:pt x="3020" y="278"/>
                        <a:pt x="3665" y="233"/>
                        <a:pt x="4110" y="233"/>
                      </a:cubicBezTo>
                      <a:cubicBezTo>
                        <a:pt x="4592" y="233"/>
                        <a:pt x="4836" y="286"/>
                        <a:pt x="4836" y="286"/>
                      </a:cubicBezTo>
                      <a:cubicBezTo>
                        <a:pt x="4188" y="81"/>
                        <a:pt x="3606" y="0"/>
                        <a:pt x="30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6438963" y="3087371"/>
                  <a:ext cx="914284" cy="232862"/>
                </a:xfrm>
                <a:custGeom>
                  <a:avLst/>
                  <a:gdLst/>
                  <a:ahLst/>
                  <a:cxnLst/>
                  <a:rect l="l" t="t" r="r" b="b"/>
                  <a:pathLst>
                    <a:path w="4315" h="1099" extrusionOk="0">
                      <a:moveTo>
                        <a:pt x="2695" y="0"/>
                      </a:moveTo>
                      <a:cubicBezTo>
                        <a:pt x="975" y="0"/>
                        <a:pt x="1" y="1098"/>
                        <a:pt x="1" y="1098"/>
                      </a:cubicBezTo>
                      <a:cubicBezTo>
                        <a:pt x="1" y="1098"/>
                        <a:pt x="412" y="649"/>
                        <a:pt x="2031" y="378"/>
                      </a:cubicBezTo>
                      <a:cubicBezTo>
                        <a:pt x="2687" y="271"/>
                        <a:pt x="3187" y="238"/>
                        <a:pt x="3547" y="238"/>
                      </a:cubicBezTo>
                      <a:cubicBezTo>
                        <a:pt x="4080" y="238"/>
                        <a:pt x="4314" y="308"/>
                        <a:pt x="4314" y="308"/>
                      </a:cubicBezTo>
                      <a:cubicBezTo>
                        <a:pt x="3718" y="86"/>
                        <a:pt x="3176" y="0"/>
                        <a:pt x="26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7469146" y="2773358"/>
                  <a:ext cx="247694" cy="257017"/>
                </a:xfrm>
                <a:custGeom>
                  <a:avLst/>
                  <a:gdLst/>
                  <a:ahLst/>
                  <a:cxnLst/>
                  <a:rect l="l" t="t" r="r" b="b"/>
                  <a:pathLst>
                    <a:path w="1169" h="1213" extrusionOk="0">
                      <a:moveTo>
                        <a:pt x="1168" y="1"/>
                      </a:moveTo>
                      <a:lnTo>
                        <a:pt x="1168" y="1"/>
                      </a:lnTo>
                      <a:cubicBezTo>
                        <a:pt x="22" y="85"/>
                        <a:pt x="41" y="1082"/>
                        <a:pt x="0" y="1212"/>
                      </a:cubicBezTo>
                      <a:cubicBezTo>
                        <a:pt x="0" y="1212"/>
                        <a:pt x="279" y="619"/>
                        <a:pt x="586" y="427"/>
                      </a:cubicBezTo>
                      <a:cubicBezTo>
                        <a:pt x="890" y="234"/>
                        <a:pt x="1168" y="1"/>
                        <a:pt x="11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5" name="Google Shape;45;p2"/>
            <p:cNvGrpSpPr/>
            <p:nvPr/>
          </p:nvGrpSpPr>
          <p:grpSpPr>
            <a:xfrm rot="10800000">
              <a:off x="-5743" y="-753262"/>
              <a:ext cx="2915501" cy="2135148"/>
              <a:chOff x="4223709" y="2353191"/>
              <a:chExt cx="3810116" cy="2790314"/>
            </a:xfrm>
          </p:grpSpPr>
          <p:sp>
            <p:nvSpPr>
              <p:cNvPr id="46" name="Google Shape;46;p2"/>
              <p:cNvSpPr/>
              <p:nvPr/>
            </p:nvSpPr>
            <p:spPr>
              <a:xfrm>
                <a:off x="4223709" y="2353191"/>
                <a:ext cx="3810116" cy="2790314"/>
              </a:xfrm>
              <a:custGeom>
                <a:avLst/>
                <a:gdLst/>
                <a:ahLst/>
                <a:cxnLst/>
                <a:rect l="l" t="t" r="r" b="b"/>
                <a:pathLst>
                  <a:path w="17982" h="13169" extrusionOk="0">
                    <a:moveTo>
                      <a:pt x="16485" y="1984"/>
                    </a:moveTo>
                    <a:lnTo>
                      <a:pt x="16485" y="1984"/>
                    </a:lnTo>
                    <a:cubicBezTo>
                      <a:pt x="16485" y="1984"/>
                      <a:pt x="16207" y="2217"/>
                      <a:pt x="15903" y="2410"/>
                    </a:cubicBezTo>
                    <a:cubicBezTo>
                      <a:pt x="15596" y="2602"/>
                      <a:pt x="15317" y="3195"/>
                      <a:pt x="15317" y="3195"/>
                    </a:cubicBezTo>
                    <a:cubicBezTo>
                      <a:pt x="15358" y="3065"/>
                      <a:pt x="15339" y="2068"/>
                      <a:pt x="16485" y="1984"/>
                    </a:cubicBezTo>
                    <a:close/>
                    <a:moveTo>
                      <a:pt x="13150" y="3465"/>
                    </a:moveTo>
                    <a:cubicBezTo>
                      <a:pt x="13631" y="3465"/>
                      <a:pt x="14173" y="3551"/>
                      <a:pt x="14769" y="3773"/>
                    </a:cubicBezTo>
                    <a:cubicBezTo>
                      <a:pt x="14769" y="3773"/>
                      <a:pt x="14535" y="3703"/>
                      <a:pt x="14002" y="3703"/>
                    </a:cubicBezTo>
                    <a:cubicBezTo>
                      <a:pt x="13642" y="3703"/>
                      <a:pt x="13142" y="3736"/>
                      <a:pt x="12486" y="3843"/>
                    </a:cubicBezTo>
                    <a:cubicBezTo>
                      <a:pt x="10867" y="4114"/>
                      <a:pt x="10456" y="4563"/>
                      <a:pt x="10456" y="4563"/>
                    </a:cubicBezTo>
                    <a:cubicBezTo>
                      <a:pt x="10456" y="4563"/>
                      <a:pt x="11430" y="3465"/>
                      <a:pt x="13150" y="3465"/>
                    </a:cubicBezTo>
                    <a:close/>
                    <a:moveTo>
                      <a:pt x="4074" y="11148"/>
                    </a:moveTo>
                    <a:cubicBezTo>
                      <a:pt x="4589" y="11148"/>
                      <a:pt x="5171" y="11229"/>
                      <a:pt x="5819" y="11434"/>
                    </a:cubicBezTo>
                    <a:cubicBezTo>
                      <a:pt x="5819" y="11434"/>
                      <a:pt x="5575" y="11381"/>
                      <a:pt x="5093" y="11381"/>
                    </a:cubicBezTo>
                    <a:cubicBezTo>
                      <a:pt x="4648" y="11381"/>
                      <a:pt x="4003" y="11426"/>
                      <a:pt x="3170" y="11597"/>
                    </a:cubicBezTo>
                    <a:cubicBezTo>
                      <a:pt x="1539" y="11927"/>
                      <a:pt x="983" y="12549"/>
                      <a:pt x="983" y="12549"/>
                    </a:cubicBezTo>
                    <a:cubicBezTo>
                      <a:pt x="983" y="12549"/>
                      <a:pt x="1957" y="11148"/>
                      <a:pt x="4074" y="11148"/>
                    </a:cubicBezTo>
                    <a:close/>
                    <a:moveTo>
                      <a:pt x="17897" y="0"/>
                    </a:moveTo>
                    <a:cubicBezTo>
                      <a:pt x="17248" y="0"/>
                      <a:pt x="16507" y="612"/>
                      <a:pt x="16559" y="1253"/>
                    </a:cubicBezTo>
                    <a:cubicBezTo>
                      <a:pt x="16566" y="1383"/>
                      <a:pt x="16593" y="1535"/>
                      <a:pt x="16507" y="1631"/>
                    </a:cubicBezTo>
                    <a:cubicBezTo>
                      <a:pt x="16433" y="1712"/>
                      <a:pt x="16307" y="1720"/>
                      <a:pt x="16196" y="1735"/>
                    </a:cubicBezTo>
                    <a:cubicBezTo>
                      <a:pt x="15396" y="1835"/>
                      <a:pt x="14802" y="2740"/>
                      <a:pt x="15021" y="3514"/>
                    </a:cubicBezTo>
                    <a:cubicBezTo>
                      <a:pt x="14484" y="3262"/>
                      <a:pt x="13891" y="3144"/>
                      <a:pt x="13297" y="3144"/>
                    </a:cubicBezTo>
                    <a:cubicBezTo>
                      <a:pt x="12664" y="3144"/>
                      <a:pt x="12026" y="3277"/>
                      <a:pt x="11445" y="3522"/>
                    </a:cubicBezTo>
                    <a:cubicBezTo>
                      <a:pt x="10311" y="3999"/>
                      <a:pt x="9373" y="4870"/>
                      <a:pt x="8680" y="5882"/>
                    </a:cubicBezTo>
                    <a:cubicBezTo>
                      <a:pt x="7557" y="7516"/>
                      <a:pt x="7042" y="9558"/>
                      <a:pt x="7254" y="11526"/>
                    </a:cubicBezTo>
                    <a:cubicBezTo>
                      <a:pt x="6219" y="11089"/>
                      <a:pt x="5101" y="10803"/>
                      <a:pt x="3981" y="10803"/>
                    </a:cubicBezTo>
                    <a:cubicBezTo>
                      <a:pt x="3785" y="10803"/>
                      <a:pt x="3588" y="10811"/>
                      <a:pt x="3395" y="10829"/>
                    </a:cubicBezTo>
                    <a:cubicBezTo>
                      <a:pt x="987" y="11051"/>
                      <a:pt x="5" y="13157"/>
                      <a:pt x="1" y="13168"/>
                    </a:cubicBezTo>
                    <a:lnTo>
                      <a:pt x="17775" y="13168"/>
                    </a:lnTo>
                    <a:cubicBezTo>
                      <a:pt x="17867" y="13168"/>
                      <a:pt x="17945" y="13112"/>
                      <a:pt x="17978" y="13030"/>
                    </a:cubicBezTo>
                    <a:cubicBezTo>
                      <a:pt x="17982" y="13020"/>
                      <a:pt x="17982" y="13008"/>
                      <a:pt x="17982" y="12997"/>
                    </a:cubicBezTo>
                    <a:lnTo>
                      <a:pt x="17982" y="5"/>
                    </a:lnTo>
                    <a:cubicBezTo>
                      <a:pt x="17953" y="0"/>
                      <a:pt x="17927" y="0"/>
                      <a:pt x="178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7" name="Google Shape;47;p2"/>
              <p:cNvGrpSpPr/>
              <p:nvPr/>
            </p:nvGrpSpPr>
            <p:grpSpPr>
              <a:xfrm>
                <a:off x="4431991" y="2773358"/>
                <a:ext cx="3284848" cy="2238986"/>
                <a:chOff x="4431991" y="2773358"/>
                <a:chExt cx="3284848" cy="2238986"/>
              </a:xfrm>
            </p:grpSpPr>
            <p:sp>
              <p:nvSpPr>
                <p:cNvPr id="48" name="Google Shape;48;p2"/>
                <p:cNvSpPr/>
                <p:nvPr/>
              </p:nvSpPr>
              <p:spPr>
                <a:xfrm>
                  <a:off x="4431991" y="4715281"/>
                  <a:ext cx="1024888" cy="297063"/>
                </a:xfrm>
                <a:custGeom>
                  <a:avLst/>
                  <a:gdLst/>
                  <a:ahLst/>
                  <a:cxnLst/>
                  <a:rect l="l" t="t" r="r" b="b"/>
                  <a:pathLst>
                    <a:path w="4837" h="1402" extrusionOk="0">
                      <a:moveTo>
                        <a:pt x="3091" y="0"/>
                      </a:moveTo>
                      <a:cubicBezTo>
                        <a:pt x="974" y="0"/>
                        <a:pt x="0" y="1401"/>
                        <a:pt x="0" y="1401"/>
                      </a:cubicBezTo>
                      <a:cubicBezTo>
                        <a:pt x="0" y="1401"/>
                        <a:pt x="556" y="779"/>
                        <a:pt x="2187" y="449"/>
                      </a:cubicBezTo>
                      <a:cubicBezTo>
                        <a:pt x="3020" y="278"/>
                        <a:pt x="3665" y="233"/>
                        <a:pt x="4110" y="233"/>
                      </a:cubicBezTo>
                      <a:cubicBezTo>
                        <a:pt x="4592" y="233"/>
                        <a:pt x="4836" y="286"/>
                        <a:pt x="4836" y="286"/>
                      </a:cubicBezTo>
                      <a:cubicBezTo>
                        <a:pt x="4188" y="81"/>
                        <a:pt x="3606" y="0"/>
                        <a:pt x="30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6438963" y="3087371"/>
                  <a:ext cx="914284" cy="232862"/>
                </a:xfrm>
                <a:custGeom>
                  <a:avLst/>
                  <a:gdLst/>
                  <a:ahLst/>
                  <a:cxnLst/>
                  <a:rect l="l" t="t" r="r" b="b"/>
                  <a:pathLst>
                    <a:path w="4315" h="1099" extrusionOk="0">
                      <a:moveTo>
                        <a:pt x="2695" y="0"/>
                      </a:moveTo>
                      <a:cubicBezTo>
                        <a:pt x="975" y="0"/>
                        <a:pt x="1" y="1098"/>
                        <a:pt x="1" y="1098"/>
                      </a:cubicBezTo>
                      <a:cubicBezTo>
                        <a:pt x="1" y="1098"/>
                        <a:pt x="412" y="649"/>
                        <a:pt x="2031" y="378"/>
                      </a:cubicBezTo>
                      <a:cubicBezTo>
                        <a:pt x="2687" y="271"/>
                        <a:pt x="3187" y="238"/>
                        <a:pt x="3547" y="238"/>
                      </a:cubicBezTo>
                      <a:cubicBezTo>
                        <a:pt x="4080" y="238"/>
                        <a:pt x="4314" y="308"/>
                        <a:pt x="4314" y="308"/>
                      </a:cubicBezTo>
                      <a:cubicBezTo>
                        <a:pt x="3718" y="86"/>
                        <a:pt x="3176" y="0"/>
                        <a:pt x="26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7469146" y="2773358"/>
                  <a:ext cx="247694" cy="257017"/>
                </a:xfrm>
                <a:custGeom>
                  <a:avLst/>
                  <a:gdLst/>
                  <a:ahLst/>
                  <a:cxnLst/>
                  <a:rect l="l" t="t" r="r" b="b"/>
                  <a:pathLst>
                    <a:path w="1169" h="1213" extrusionOk="0">
                      <a:moveTo>
                        <a:pt x="1168" y="1"/>
                      </a:moveTo>
                      <a:lnTo>
                        <a:pt x="1168" y="1"/>
                      </a:lnTo>
                      <a:cubicBezTo>
                        <a:pt x="22" y="85"/>
                        <a:pt x="41" y="1082"/>
                        <a:pt x="0" y="1212"/>
                      </a:cubicBezTo>
                      <a:cubicBezTo>
                        <a:pt x="0" y="1212"/>
                        <a:pt x="279" y="619"/>
                        <a:pt x="586" y="427"/>
                      </a:cubicBezTo>
                      <a:cubicBezTo>
                        <a:pt x="890" y="234"/>
                        <a:pt x="1168" y="1"/>
                        <a:pt x="11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1" name="Google Shape;51;p2"/>
            <p:cNvSpPr/>
            <p:nvPr/>
          </p:nvSpPr>
          <p:spPr>
            <a:xfrm>
              <a:off x="736274" y="4672762"/>
              <a:ext cx="205350" cy="266486"/>
            </a:xfrm>
            <a:custGeom>
              <a:avLst/>
              <a:gdLst/>
              <a:ahLst/>
              <a:cxnLst/>
              <a:rect l="l" t="t" r="r" b="b"/>
              <a:pathLst>
                <a:path w="1068" h="1386" extrusionOk="0">
                  <a:moveTo>
                    <a:pt x="546" y="0"/>
                  </a:moveTo>
                  <a:cubicBezTo>
                    <a:pt x="538" y="0"/>
                    <a:pt x="531" y="4"/>
                    <a:pt x="527" y="11"/>
                  </a:cubicBezTo>
                  <a:lnTo>
                    <a:pt x="390" y="560"/>
                  </a:lnTo>
                  <a:lnTo>
                    <a:pt x="16" y="686"/>
                  </a:lnTo>
                  <a:cubicBezTo>
                    <a:pt x="8" y="690"/>
                    <a:pt x="0" y="697"/>
                    <a:pt x="0" y="704"/>
                  </a:cubicBezTo>
                  <a:cubicBezTo>
                    <a:pt x="0" y="708"/>
                    <a:pt x="8" y="715"/>
                    <a:pt x="16" y="719"/>
                  </a:cubicBezTo>
                  <a:lnTo>
                    <a:pt x="386" y="830"/>
                  </a:lnTo>
                  <a:lnTo>
                    <a:pt x="527" y="1375"/>
                  </a:lnTo>
                  <a:cubicBezTo>
                    <a:pt x="531" y="1382"/>
                    <a:pt x="538" y="1386"/>
                    <a:pt x="546" y="1386"/>
                  </a:cubicBezTo>
                  <a:cubicBezTo>
                    <a:pt x="553" y="1386"/>
                    <a:pt x="556" y="1382"/>
                    <a:pt x="560" y="1375"/>
                  </a:cubicBezTo>
                  <a:lnTo>
                    <a:pt x="686" y="827"/>
                  </a:lnTo>
                  <a:lnTo>
                    <a:pt x="1057" y="719"/>
                  </a:lnTo>
                  <a:cubicBezTo>
                    <a:pt x="1064" y="715"/>
                    <a:pt x="1068" y="708"/>
                    <a:pt x="1068" y="704"/>
                  </a:cubicBezTo>
                  <a:cubicBezTo>
                    <a:pt x="1068" y="697"/>
                    <a:pt x="1064" y="690"/>
                    <a:pt x="1057" y="686"/>
                  </a:cubicBezTo>
                  <a:lnTo>
                    <a:pt x="686" y="563"/>
                  </a:lnTo>
                  <a:lnTo>
                    <a:pt x="560" y="15"/>
                  </a:lnTo>
                  <a:cubicBezTo>
                    <a:pt x="556" y="7"/>
                    <a:pt x="553" y="0"/>
                    <a:pt x="54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8547199" y="812512"/>
              <a:ext cx="205350" cy="266486"/>
            </a:xfrm>
            <a:custGeom>
              <a:avLst/>
              <a:gdLst/>
              <a:ahLst/>
              <a:cxnLst/>
              <a:rect l="l" t="t" r="r" b="b"/>
              <a:pathLst>
                <a:path w="1068" h="1386" extrusionOk="0">
                  <a:moveTo>
                    <a:pt x="546" y="0"/>
                  </a:moveTo>
                  <a:cubicBezTo>
                    <a:pt x="538" y="0"/>
                    <a:pt x="531" y="4"/>
                    <a:pt x="527" y="11"/>
                  </a:cubicBezTo>
                  <a:lnTo>
                    <a:pt x="390" y="560"/>
                  </a:lnTo>
                  <a:lnTo>
                    <a:pt x="16" y="686"/>
                  </a:lnTo>
                  <a:cubicBezTo>
                    <a:pt x="8" y="690"/>
                    <a:pt x="0" y="697"/>
                    <a:pt x="0" y="704"/>
                  </a:cubicBezTo>
                  <a:cubicBezTo>
                    <a:pt x="0" y="708"/>
                    <a:pt x="8" y="715"/>
                    <a:pt x="16" y="719"/>
                  </a:cubicBezTo>
                  <a:lnTo>
                    <a:pt x="386" y="830"/>
                  </a:lnTo>
                  <a:lnTo>
                    <a:pt x="527" y="1375"/>
                  </a:lnTo>
                  <a:cubicBezTo>
                    <a:pt x="531" y="1382"/>
                    <a:pt x="538" y="1386"/>
                    <a:pt x="546" y="1386"/>
                  </a:cubicBezTo>
                  <a:cubicBezTo>
                    <a:pt x="553" y="1386"/>
                    <a:pt x="556" y="1382"/>
                    <a:pt x="560" y="1375"/>
                  </a:cubicBezTo>
                  <a:lnTo>
                    <a:pt x="686" y="827"/>
                  </a:lnTo>
                  <a:lnTo>
                    <a:pt x="1057" y="719"/>
                  </a:lnTo>
                  <a:cubicBezTo>
                    <a:pt x="1064" y="715"/>
                    <a:pt x="1068" y="708"/>
                    <a:pt x="1068" y="704"/>
                  </a:cubicBezTo>
                  <a:cubicBezTo>
                    <a:pt x="1068" y="697"/>
                    <a:pt x="1064" y="690"/>
                    <a:pt x="1057" y="686"/>
                  </a:cubicBezTo>
                  <a:lnTo>
                    <a:pt x="686" y="563"/>
                  </a:lnTo>
                  <a:lnTo>
                    <a:pt x="560" y="15"/>
                  </a:lnTo>
                  <a:cubicBezTo>
                    <a:pt x="556" y="7"/>
                    <a:pt x="553" y="0"/>
                    <a:pt x="54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246"/>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able of contents">
  <p:cSld name="BLANK_1_1_1_1_1_1">
    <p:spTree>
      <p:nvGrpSpPr>
        <p:cNvPr id="1" name="Shape 247"/>
        <p:cNvGrpSpPr/>
        <p:nvPr/>
      </p:nvGrpSpPr>
      <p:grpSpPr>
        <a:xfrm>
          <a:off x="0" y="0"/>
          <a:ext cx="0" cy="0"/>
          <a:chOff x="0" y="0"/>
          <a:chExt cx="0" cy="0"/>
        </a:xfrm>
      </p:grpSpPr>
      <p:sp>
        <p:nvSpPr>
          <p:cNvPr id="248" name="Google Shape;248;p13"/>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249" name="Google Shape;249;p13"/>
          <p:cNvSpPr txBox="1">
            <a:spLocks noGrp="1"/>
          </p:cNvSpPr>
          <p:nvPr>
            <p:ph type="subTitle" idx="1"/>
          </p:nvPr>
        </p:nvSpPr>
        <p:spPr>
          <a:xfrm>
            <a:off x="1958751" y="2091391"/>
            <a:ext cx="24078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50" name="Google Shape;250;p13"/>
          <p:cNvSpPr txBox="1">
            <a:spLocks noGrp="1"/>
          </p:cNvSpPr>
          <p:nvPr>
            <p:ph type="subTitle" idx="2"/>
          </p:nvPr>
        </p:nvSpPr>
        <p:spPr>
          <a:xfrm>
            <a:off x="4777449" y="2091391"/>
            <a:ext cx="24078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51" name="Google Shape;251;p13"/>
          <p:cNvSpPr txBox="1">
            <a:spLocks noGrp="1"/>
          </p:cNvSpPr>
          <p:nvPr>
            <p:ph type="subTitle" idx="3"/>
          </p:nvPr>
        </p:nvSpPr>
        <p:spPr>
          <a:xfrm>
            <a:off x="713400" y="3824573"/>
            <a:ext cx="24078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52" name="Google Shape;252;p13"/>
          <p:cNvSpPr txBox="1">
            <a:spLocks noGrp="1"/>
          </p:cNvSpPr>
          <p:nvPr>
            <p:ph type="subTitle" idx="4"/>
          </p:nvPr>
        </p:nvSpPr>
        <p:spPr>
          <a:xfrm>
            <a:off x="3368100" y="3824573"/>
            <a:ext cx="24078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53" name="Google Shape;253;p13"/>
          <p:cNvSpPr txBox="1">
            <a:spLocks noGrp="1"/>
          </p:cNvSpPr>
          <p:nvPr>
            <p:ph type="subTitle" idx="5"/>
          </p:nvPr>
        </p:nvSpPr>
        <p:spPr>
          <a:xfrm>
            <a:off x="6022800" y="3824573"/>
            <a:ext cx="24078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54" name="Google Shape;254;p13"/>
          <p:cNvSpPr txBox="1">
            <a:spLocks noGrp="1"/>
          </p:cNvSpPr>
          <p:nvPr>
            <p:ph type="title" idx="6" hasCustomPrompt="1"/>
          </p:nvPr>
        </p:nvSpPr>
        <p:spPr>
          <a:xfrm>
            <a:off x="2720451" y="1385160"/>
            <a:ext cx="884400" cy="4476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3000"/>
              <a:buNone/>
              <a:defRPr sz="36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55" name="Google Shape;255;p13"/>
          <p:cNvSpPr txBox="1">
            <a:spLocks noGrp="1"/>
          </p:cNvSpPr>
          <p:nvPr>
            <p:ph type="title" idx="7" hasCustomPrompt="1"/>
          </p:nvPr>
        </p:nvSpPr>
        <p:spPr>
          <a:xfrm>
            <a:off x="1475100" y="3117759"/>
            <a:ext cx="884400" cy="4476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3000"/>
              <a:buNone/>
              <a:defRPr sz="36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56" name="Google Shape;256;p13"/>
          <p:cNvSpPr txBox="1">
            <a:spLocks noGrp="1"/>
          </p:cNvSpPr>
          <p:nvPr>
            <p:ph type="title" idx="8" hasCustomPrompt="1"/>
          </p:nvPr>
        </p:nvSpPr>
        <p:spPr>
          <a:xfrm>
            <a:off x="5539149" y="1385160"/>
            <a:ext cx="884400" cy="4476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3000"/>
              <a:buNone/>
              <a:defRPr sz="36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57" name="Google Shape;257;p13"/>
          <p:cNvSpPr txBox="1">
            <a:spLocks noGrp="1"/>
          </p:cNvSpPr>
          <p:nvPr>
            <p:ph type="title" idx="9" hasCustomPrompt="1"/>
          </p:nvPr>
        </p:nvSpPr>
        <p:spPr>
          <a:xfrm>
            <a:off x="4129800" y="3117759"/>
            <a:ext cx="884400" cy="4476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3000"/>
              <a:buNone/>
              <a:defRPr sz="36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58" name="Google Shape;258;p13"/>
          <p:cNvSpPr txBox="1">
            <a:spLocks noGrp="1"/>
          </p:cNvSpPr>
          <p:nvPr>
            <p:ph type="title" idx="13" hasCustomPrompt="1"/>
          </p:nvPr>
        </p:nvSpPr>
        <p:spPr>
          <a:xfrm>
            <a:off x="6784500" y="3117759"/>
            <a:ext cx="884400" cy="4476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3000"/>
              <a:buNone/>
              <a:defRPr sz="36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59" name="Google Shape;259;p13"/>
          <p:cNvSpPr txBox="1">
            <a:spLocks noGrp="1"/>
          </p:cNvSpPr>
          <p:nvPr>
            <p:ph type="subTitle" idx="14"/>
          </p:nvPr>
        </p:nvSpPr>
        <p:spPr>
          <a:xfrm>
            <a:off x="1958751" y="1838301"/>
            <a:ext cx="2407800" cy="447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Nunito"/>
              <a:buNone/>
              <a:defRPr sz="2100">
                <a:solidFill>
                  <a:schemeClr val="accent1"/>
                </a:solidFill>
                <a:latin typeface="Nunito Black"/>
                <a:ea typeface="Nunito Black"/>
                <a:cs typeface="Nunito Black"/>
                <a:sym typeface="Nunito Black"/>
              </a:defRPr>
            </a:lvl1pPr>
            <a:lvl2pPr lvl="1" rtl="0">
              <a:lnSpc>
                <a:spcPct val="100000"/>
              </a:lnSpc>
              <a:spcBef>
                <a:spcPts val="0"/>
              </a:spcBef>
              <a:spcAft>
                <a:spcPts val="0"/>
              </a:spcAft>
              <a:buSzPts val="2400"/>
              <a:buFont typeface="Nunito"/>
              <a:buNone/>
              <a:defRPr sz="2400" b="1">
                <a:latin typeface="Nunito"/>
                <a:ea typeface="Nunito"/>
                <a:cs typeface="Nunito"/>
                <a:sym typeface="Nunito"/>
              </a:defRPr>
            </a:lvl2pPr>
            <a:lvl3pPr lvl="2" rtl="0">
              <a:lnSpc>
                <a:spcPct val="100000"/>
              </a:lnSpc>
              <a:spcBef>
                <a:spcPts val="0"/>
              </a:spcBef>
              <a:spcAft>
                <a:spcPts val="0"/>
              </a:spcAft>
              <a:buSzPts val="2400"/>
              <a:buFont typeface="Nunito"/>
              <a:buNone/>
              <a:defRPr sz="2400" b="1">
                <a:latin typeface="Nunito"/>
                <a:ea typeface="Nunito"/>
                <a:cs typeface="Nunito"/>
                <a:sym typeface="Nunito"/>
              </a:defRPr>
            </a:lvl3pPr>
            <a:lvl4pPr lvl="3" rtl="0">
              <a:lnSpc>
                <a:spcPct val="100000"/>
              </a:lnSpc>
              <a:spcBef>
                <a:spcPts val="0"/>
              </a:spcBef>
              <a:spcAft>
                <a:spcPts val="0"/>
              </a:spcAft>
              <a:buSzPts val="2400"/>
              <a:buFont typeface="Nunito"/>
              <a:buNone/>
              <a:defRPr sz="2400" b="1">
                <a:latin typeface="Nunito"/>
                <a:ea typeface="Nunito"/>
                <a:cs typeface="Nunito"/>
                <a:sym typeface="Nunito"/>
              </a:defRPr>
            </a:lvl4pPr>
            <a:lvl5pPr lvl="4" rtl="0">
              <a:lnSpc>
                <a:spcPct val="100000"/>
              </a:lnSpc>
              <a:spcBef>
                <a:spcPts val="0"/>
              </a:spcBef>
              <a:spcAft>
                <a:spcPts val="0"/>
              </a:spcAft>
              <a:buSzPts val="2400"/>
              <a:buFont typeface="Nunito"/>
              <a:buNone/>
              <a:defRPr sz="2400" b="1">
                <a:latin typeface="Nunito"/>
                <a:ea typeface="Nunito"/>
                <a:cs typeface="Nunito"/>
                <a:sym typeface="Nunito"/>
              </a:defRPr>
            </a:lvl5pPr>
            <a:lvl6pPr lvl="5" rtl="0">
              <a:lnSpc>
                <a:spcPct val="100000"/>
              </a:lnSpc>
              <a:spcBef>
                <a:spcPts val="0"/>
              </a:spcBef>
              <a:spcAft>
                <a:spcPts val="0"/>
              </a:spcAft>
              <a:buSzPts val="2400"/>
              <a:buFont typeface="Nunito"/>
              <a:buNone/>
              <a:defRPr sz="2400" b="1">
                <a:latin typeface="Nunito"/>
                <a:ea typeface="Nunito"/>
                <a:cs typeface="Nunito"/>
                <a:sym typeface="Nunito"/>
              </a:defRPr>
            </a:lvl6pPr>
            <a:lvl7pPr lvl="6" rtl="0">
              <a:lnSpc>
                <a:spcPct val="100000"/>
              </a:lnSpc>
              <a:spcBef>
                <a:spcPts val="0"/>
              </a:spcBef>
              <a:spcAft>
                <a:spcPts val="0"/>
              </a:spcAft>
              <a:buSzPts val="2400"/>
              <a:buFont typeface="Nunito"/>
              <a:buNone/>
              <a:defRPr sz="2400" b="1">
                <a:latin typeface="Nunito"/>
                <a:ea typeface="Nunito"/>
                <a:cs typeface="Nunito"/>
                <a:sym typeface="Nunito"/>
              </a:defRPr>
            </a:lvl7pPr>
            <a:lvl8pPr lvl="7" rtl="0">
              <a:lnSpc>
                <a:spcPct val="100000"/>
              </a:lnSpc>
              <a:spcBef>
                <a:spcPts val="0"/>
              </a:spcBef>
              <a:spcAft>
                <a:spcPts val="0"/>
              </a:spcAft>
              <a:buSzPts val="2400"/>
              <a:buFont typeface="Nunito"/>
              <a:buNone/>
              <a:defRPr sz="2400" b="1">
                <a:latin typeface="Nunito"/>
                <a:ea typeface="Nunito"/>
                <a:cs typeface="Nunito"/>
                <a:sym typeface="Nunito"/>
              </a:defRPr>
            </a:lvl8pPr>
            <a:lvl9pPr lvl="8" rtl="0">
              <a:lnSpc>
                <a:spcPct val="100000"/>
              </a:lnSpc>
              <a:spcBef>
                <a:spcPts val="0"/>
              </a:spcBef>
              <a:spcAft>
                <a:spcPts val="0"/>
              </a:spcAft>
              <a:buSzPts val="2400"/>
              <a:buFont typeface="Nunito"/>
              <a:buNone/>
              <a:defRPr sz="2400" b="1">
                <a:latin typeface="Nunito"/>
                <a:ea typeface="Nunito"/>
                <a:cs typeface="Nunito"/>
                <a:sym typeface="Nunito"/>
              </a:defRPr>
            </a:lvl9pPr>
          </a:lstStyle>
          <a:p>
            <a:endParaRPr/>
          </a:p>
        </p:txBody>
      </p:sp>
      <p:sp>
        <p:nvSpPr>
          <p:cNvPr id="260" name="Google Shape;260;p13"/>
          <p:cNvSpPr txBox="1">
            <a:spLocks noGrp="1"/>
          </p:cNvSpPr>
          <p:nvPr>
            <p:ph type="subTitle" idx="15"/>
          </p:nvPr>
        </p:nvSpPr>
        <p:spPr>
          <a:xfrm>
            <a:off x="4777449" y="1838301"/>
            <a:ext cx="2407800" cy="447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Nunito"/>
              <a:buNone/>
              <a:defRPr sz="2100">
                <a:solidFill>
                  <a:schemeClr val="accent1"/>
                </a:solidFill>
                <a:latin typeface="Nunito Black"/>
                <a:ea typeface="Nunito Black"/>
                <a:cs typeface="Nunito Black"/>
                <a:sym typeface="Nunito Black"/>
              </a:defRPr>
            </a:lvl1pPr>
            <a:lvl2pPr lvl="1" rtl="0">
              <a:lnSpc>
                <a:spcPct val="100000"/>
              </a:lnSpc>
              <a:spcBef>
                <a:spcPts val="0"/>
              </a:spcBef>
              <a:spcAft>
                <a:spcPts val="0"/>
              </a:spcAft>
              <a:buSzPts val="2400"/>
              <a:buFont typeface="Nunito"/>
              <a:buNone/>
              <a:defRPr sz="2400" b="1">
                <a:latin typeface="Nunito"/>
                <a:ea typeface="Nunito"/>
                <a:cs typeface="Nunito"/>
                <a:sym typeface="Nunito"/>
              </a:defRPr>
            </a:lvl2pPr>
            <a:lvl3pPr lvl="2" rtl="0">
              <a:lnSpc>
                <a:spcPct val="100000"/>
              </a:lnSpc>
              <a:spcBef>
                <a:spcPts val="0"/>
              </a:spcBef>
              <a:spcAft>
                <a:spcPts val="0"/>
              </a:spcAft>
              <a:buSzPts val="2400"/>
              <a:buFont typeface="Nunito"/>
              <a:buNone/>
              <a:defRPr sz="2400" b="1">
                <a:latin typeface="Nunito"/>
                <a:ea typeface="Nunito"/>
                <a:cs typeface="Nunito"/>
                <a:sym typeface="Nunito"/>
              </a:defRPr>
            </a:lvl3pPr>
            <a:lvl4pPr lvl="3" rtl="0">
              <a:lnSpc>
                <a:spcPct val="100000"/>
              </a:lnSpc>
              <a:spcBef>
                <a:spcPts val="0"/>
              </a:spcBef>
              <a:spcAft>
                <a:spcPts val="0"/>
              </a:spcAft>
              <a:buSzPts val="2400"/>
              <a:buFont typeface="Nunito"/>
              <a:buNone/>
              <a:defRPr sz="2400" b="1">
                <a:latin typeface="Nunito"/>
                <a:ea typeface="Nunito"/>
                <a:cs typeface="Nunito"/>
                <a:sym typeface="Nunito"/>
              </a:defRPr>
            </a:lvl4pPr>
            <a:lvl5pPr lvl="4" rtl="0">
              <a:lnSpc>
                <a:spcPct val="100000"/>
              </a:lnSpc>
              <a:spcBef>
                <a:spcPts val="0"/>
              </a:spcBef>
              <a:spcAft>
                <a:spcPts val="0"/>
              </a:spcAft>
              <a:buSzPts val="2400"/>
              <a:buFont typeface="Nunito"/>
              <a:buNone/>
              <a:defRPr sz="2400" b="1">
                <a:latin typeface="Nunito"/>
                <a:ea typeface="Nunito"/>
                <a:cs typeface="Nunito"/>
                <a:sym typeface="Nunito"/>
              </a:defRPr>
            </a:lvl5pPr>
            <a:lvl6pPr lvl="5" rtl="0">
              <a:lnSpc>
                <a:spcPct val="100000"/>
              </a:lnSpc>
              <a:spcBef>
                <a:spcPts val="0"/>
              </a:spcBef>
              <a:spcAft>
                <a:spcPts val="0"/>
              </a:spcAft>
              <a:buSzPts val="2400"/>
              <a:buFont typeface="Nunito"/>
              <a:buNone/>
              <a:defRPr sz="2400" b="1">
                <a:latin typeface="Nunito"/>
                <a:ea typeface="Nunito"/>
                <a:cs typeface="Nunito"/>
                <a:sym typeface="Nunito"/>
              </a:defRPr>
            </a:lvl6pPr>
            <a:lvl7pPr lvl="6" rtl="0">
              <a:lnSpc>
                <a:spcPct val="100000"/>
              </a:lnSpc>
              <a:spcBef>
                <a:spcPts val="0"/>
              </a:spcBef>
              <a:spcAft>
                <a:spcPts val="0"/>
              </a:spcAft>
              <a:buSzPts val="2400"/>
              <a:buFont typeface="Nunito"/>
              <a:buNone/>
              <a:defRPr sz="2400" b="1">
                <a:latin typeface="Nunito"/>
                <a:ea typeface="Nunito"/>
                <a:cs typeface="Nunito"/>
                <a:sym typeface="Nunito"/>
              </a:defRPr>
            </a:lvl7pPr>
            <a:lvl8pPr lvl="7" rtl="0">
              <a:lnSpc>
                <a:spcPct val="100000"/>
              </a:lnSpc>
              <a:spcBef>
                <a:spcPts val="0"/>
              </a:spcBef>
              <a:spcAft>
                <a:spcPts val="0"/>
              </a:spcAft>
              <a:buSzPts val="2400"/>
              <a:buFont typeface="Nunito"/>
              <a:buNone/>
              <a:defRPr sz="2400" b="1">
                <a:latin typeface="Nunito"/>
                <a:ea typeface="Nunito"/>
                <a:cs typeface="Nunito"/>
                <a:sym typeface="Nunito"/>
              </a:defRPr>
            </a:lvl8pPr>
            <a:lvl9pPr lvl="8" rtl="0">
              <a:lnSpc>
                <a:spcPct val="100000"/>
              </a:lnSpc>
              <a:spcBef>
                <a:spcPts val="0"/>
              </a:spcBef>
              <a:spcAft>
                <a:spcPts val="0"/>
              </a:spcAft>
              <a:buSzPts val="2400"/>
              <a:buFont typeface="Nunito"/>
              <a:buNone/>
              <a:defRPr sz="2400" b="1">
                <a:latin typeface="Nunito"/>
                <a:ea typeface="Nunito"/>
                <a:cs typeface="Nunito"/>
                <a:sym typeface="Nunito"/>
              </a:defRPr>
            </a:lvl9pPr>
          </a:lstStyle>
          <a:p>
            <a:endParaRPr/>
          </a:p>
        </p:txBody>
      </p:sp>
      <p:sp>
        <p:nvSpPr>
          <p:cNvPr id="261" name="Google Shape;261;p13"/>
          <p:cNvSpPr txBox="1">
            <a:spLocks noGrp="1"/>
          </p:cNvSpPr>
          <p:nvPr>
            <p:ph type="subTitle" idx="16"/>
          </p:nvPr>
        </p:nvSpPr>
        <p:spPr>
          <a:xfrm>
            <a:off x="713400" y="3570975"/>
            <a:ext cx="2407800" cy="447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Nunito"/>
              <a:buNone/>
              <a:defRPr sz="2100">
                <a:solidFill>
                  <a:schemeClr val="accent1"/>
                </a:solidFill>
                <a:latin typeface="Nunito Black"/>
                <a:ea typeface="Nunito Black"/>
                <a:cs typeface="Nunito Black"/>
                <a:sym typeface="Nunito Black"/>
              </a:defRPr>
            </a:lvl1pPr>
            <a:lvl2pPr lvl="1" rtl="0">
              <a:lnSpc>
                <a:spcPct val="100000"/>
              </a:lnSpc>
              <a:spcBef>
                <a:spcPts val="0"/>
              </a:spcBef>
              <a:spcAft>
                <a:spcPts val="0"/>
              </a:spcAft>
              <a:buSzPts val="2400"/>
              <a:buFont typeface="Nunito"/>
              <a:buNone/>
              <a:defRPr sz="2400" b="1">
                <a:latin typeface="Nunito"/>
                <a:ea typeface="Nunito"/>
                <a:cs typeface="Nunito"/>
                <a:sym typeface="Nunito"/>
              </a:defRPr>
            </a:lvl2pPr>
            <a:lvl3pPr lvl="2" rtl="0">
              <a:lnSpc>
                <a:spcPct val="100000"/>
              </a:lnSpc>
              <a:spcBef>
                <a:spcPts val="0"/>
              </a:spcBef>
              <a:spcAft>
                <a:spcPts val="0"/>
              </a:spcAft>
              <a:buSzPts val="2400"/>
              <a:buFont typeface="Nunito"/>
              <a:buNone/>
              <a:defRPr sz="2400" b="1">
                <a:latin typeface="Nunito"/>
                <a:ea typeface="Nunito"/>
                <a:cs typeface="Nunito"/>
                <a:sym typeface="Nunito"/>
              </a:defRPr>
            </a:lvl3pPr>
            <a:lvl4pPr lvl="3" rtl="0">
              <a:lnSpc>
                <a:spcPct val="100000"/>
              </a:lnSpc>
              <a:spcBef>
                <a:spcPts val="0"/>
              </a:spcBef>
              <a:spcAft>
                <a:spcPts val="0"/>
              </a:spcAft>
              <a:buSzPts val="2400"/>
              <a:buFont typeface="Nunito"/>
              <a:buNone/>
              <a:defRPr sz="2400" b="1">
                <a:latin typeface="Nunito"/>
                <a:ea typeface="Nunito"/>
                <a:cs typeface="Nunito"/>
                <a:sym typeface="Nunito"/>
              </a:defRPr>
            </a:lvl4pPr>
            <a:lvl5pPr lvl="4" rtl="0">
              <a:lnSpc>
                <a:spcPct val="100000"/>
              </a:lnSpc>
              <a:spcBef>
                <a:spcPts val="0"/>
              </a:spcBef>
              <a:spcAft>
                <a:spcPts val="0"/>
              </a:spcAft>
              <a:buSzPts val="2400"/>
              <a:buFont typeface="Nunito"/>
              <a:buNone/>
              <a:defRPr sz="2400" b="1">
                <a:latin typeface="Nunito"/>
                <a:ea typeface="Nunito"/>
                <a:cs typeface="Nunito"/>
                <a:sym typeface="Nunito"/>
              </a:defRPr>
            </a:lvl5pPr>
            <a:lvl6pPr lvl="5" rtl="0">
              <a:lnSpc>
                <a:spcPct val="100000"/>
              </a:lnSpc>
              <a:spcBef>
                <a:spcPts val="0"/>
              </a:spcBef>
              <a:spcAft>
                <a:spcPts val="0"/>
              </a:spcAft>
              <a:buSzPts val="2400"/>
              <a:buFont typeface="Nunito"/>
              <a:buNone/>
              <a:defRPr sz="2400" b="1">
                <a:latin typeface="Nunito"/>
                <a:ea typeface="Nunito"/>
                <a:cs typeface="Nunito"/>
                <a:sym typeface="Nunito"/>
              </a:defRPr>
            </a:lvl6pPr>
            <a:lvl7pPr lvl="6" rtl="0">
              <a:lnSpc>
                <a:spcPct val="100000"/>
              </a:lnSpc>
              <a:spcBef>
                <a:spcPts val="0"/>
              </a:spcBef>
              <a:spcAft>
                <a:spcPts val="0"/>
              </a:spcAft>
              <a:buSzPts val="2400"/>
              <a:buFont typeface="Nunito"/>
              <a:buNone/>
              <a:defRPr sz="2400" b="1">
                <a:latin typeface="Nunito"/>
                <a:ea typeface="Nunito"/>
                <a:cs typeface="Nunito"/>
                <a:sym typeface="Nunito"/>
              </a:defRPr>
            </a:lvl7pPr>
            <a:lvl8pPr lvl="7" rtl="0">
              <a:lnSpc>
                <a:spcPct val="100000"/>
              </a:lnSpc>
              <a:spcBef>
                <a:spcPts val="0"/>
              </a:spcBef>
              <a:spcAft>
                <a:spcPts val="0"/>
              </a:spcAft>
              <a:buSzPts val="2400"/>
              <a:buFont typeface="Nunito"/>
              <a:buNone/>
              <a:defRPr sz="2400" b="1">
                <a:latin typeface="Nunito"/>
                <a:ea typeface="Nunito"/>
                <a:cs typeface="Nunito"/>
                <a:sym typeface="Nunito"/>
              </a:defRPr>
            </a:lvl8pPr>
            <a:lvl9pPr lvl="8" rtl="0">
              <a:lnSpc>
                <a:spcPct val="100000"/>
              </a:lnSpc>
              <a:spcBef>
                <a:spcPts val="0"/>
              </a:spcBef>
              <a:spcAft>
                <a:spcPts val="0"/>
              </a:spcAft>
              <a:buSzPts val="2400"/>
              <a:buFont typeface="Nunito"/>
              <a:buNone/>
              <a:defRPr sz="2400" b="1">
                <a:latin typeface="Nunito"/>
                <a:ea typeface="Nunito"/>
                <a:cs typeface="Nunito"/>
                <a:sym typeface="Nunito"/>
              </a:defRPr>
            </a:lvl9pPr>
          </a:lstStyle>
          <a:p>
            <a:endParaRPr/>
          </a:p>
        </p:txBody>
      </p:sp>
      <p:sp>
        <p:nvSpPr>
          <p:cNvPr id="262" name="Google Shape;262;p13"/>
          <p:cNvSpPr txBox="1">
            <a:spLocks noGrp="1"/>
          </p:cNvSpPr>
          <p:nvPr>
            <p:ph type="subTitle" idx="17"/>
          </p:nvPr>
        </p:nvSpPr>
        <p:spPr>
          <a:xfrm>
            <a:off x="3368100" y="3570975"/>
            <a:ext cx="2407800" cy="447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Nunito"/>
              <a:buNone/>
              <a:defRPr sz="2100">
                <a:solidFill>
                  <a:schemeClr val="accent1"/>
                </a:solidFill>
                <a:latin typeface="Nunito Black"/>
                <a:ea typeface="Nunito Black"/>
                <a:cs typeface="Nunito Black"/>
                <a:sym typeface="Nunito Black"/>
              </a:defRPr>
            </a:lvl1pPr>
            <a:lvl2pPr lvl="1" rtl="0">
              <a:lnSpc>
                <a:spcPct val="100000"/>
              </a:lnSpc>
              <a:spcBef>
                <a:spcPts val="0"/>
              </a:spcBef>
              <a:spcAft>
                <a:spcPts val="0"/>
              </a:spcAft>
              <a:buSzPts val="2400"/>
              <a:buFont typeface="Nunito"/>
              <a:buNone/>
              <a:defRPr sz="2400" b="1">
                <a:latin typeface="Nunito"/>
                <a:ea typeface="Nunito"/>
                <a:cs typeface="Nunito"/>
                <a:sym typeface="Nunito"/>
              </a:defRPr>
            </a:lvl2pPr>
            <a:lvl3pPr lvl="2" rtl="0">
              <a:lnSpc>
                <a:spcPct val="100000"/>
              </a:lnSpc>
              <a:spcBef>
                <a:spcPts val="0"/>
              </a:spcBef>
              <a:spcAft>
                <a:spcPts val="0"/>
              </a:spcAft>
              <a:buSzPts val="2400"/>
              <a:buFont typeface="Nunito"/>
              <a:buNone/>
              <a:defRPr sz="2400" b="1">
                <a:latin typeface="Nunito"/>
                <a:ea typeface="Nunito"/>
                <a:cs typeface="Nunito"/>
                <a:sym typeface="Nunito"/>
              </a:defRPr>
            </a:lvl3pPr>
            <a:lvl4pPr lvl="3" rtl="0">
              <a:lnSpc>
                <a:spcPct val="100000"/>
              </a:lnSpc>
              <a:spcBef>
                <a:spcPts val="0"/>
              </a:spcBef>
              <a:spcAft>
                <a:spcPts val="0"/>
              </a:spcAft>
              <a:buSzPts val="2400"/>
              <a:buFont typeface="Nunito"/>
              <a:buNone/>
              <a:defRPr sz="2400" b="1">
                <a:latin typeface="Nunito"/>
                <a:ea typeface="Nunito"/>
                <a:cs typeface="Nunito"/>
                <a:sym typeface="Nunito"/>
              </a:defRPr>
            </a:lvl4pPr>
            <a:lvl5pPr lvl="4" rtl="0">
              <a:lnSpc>
                <a:spcPct val="100000"/>
              </a:lnSpc>
              <a:spcBef>
                <a:spcPts val="0"/>
              </a:spcBef>
              <a:spcAft>
                <a:spcPts val="0"/>
              </a:spcAft>
              <a:buSzPts val="2400"/>
              <a:buFont typeface="Nunito"/>
              <a:buNone/>
              <a:defRPr sz="2400" b="1">
                <a:latin typeface="Nunito"/>
                <a:ea typeface="Nunito"/>
                <a:cs typeface="Nunito"/>
                <a:sym typeface="Nunito"/>
              </a:defRPr>
            </a:lvl5pPr>
            <a:lvl6pPr lvl="5" rtl="0">
              <a:lnSpc>
                <a:spcPct val="100000"/>
              </a:lnSpc>
              <a:spcBef>
                <a:spcPts val="0"/>
              </a:spcBef>
              <a:spcAft>
                <a:spcPts val="0"/>
              </a:spcAft>
              <a:buSzPts val="2400"/>
              <a:buFont typeface="Nunito"/>
              <a:buNone/>
              <a:defRPr sz="2400" b="1">
                <a:latin typeface="Nunito"/>
                <a:ea typeface="Nunito"/>
                <a:cs typeface="Nunito"/>
                <a:sym typeface="Nunito"/>
              </a:defRPr>
            </a:lvl6pPr>
            <a:lvl7pPr lvl="6" rtl="0">
              <a:lnSpc>
                <a:spcPct val="100000"/>
              </a:lnSpc>
              <a:spcBef>
                <a:spcPts val="0"/>
              </a:spcBef>
              <a:spcAft>
                <a:spcPts val="0"/>
              </a:spcAft>
              <a:buSzPts val="2400"/>
              <a:buFont typeface="Nunito"/>
              <a:buNone/>
              <a:defRPr sz="2400" b="1">
                <a:latin typeface="Nunito"/>
                <a:ea typeface="Nunito"/>
                <a:cs typeface="Nunito"/>
                <a:sym typeface="Nunito"/>
              </a:defRPr>
            </a:lvl7pPr>
            <a:lvl8pPr lvl="7" rtl="0">
              <a:lnSpc>
                <a:spcPct val="100000"/>
              </a:lnSpc>
              <a:spcBef>
                <a:spcPts val="0"/>
              </a:spcBef>
              <a:spcAft>
                <a:spcPts val="0"/>
              </a:spcAft>
              <a:buSzPts val="2400"/>
              <a:buFont typeface="Nunito"/>
              <a:buNone/>
              <a:defRPr sz="2400" b="1">
                <a:latin typeface="Nunito"/>
                <a:ea typeface="Nunito"/>
                <a:cs typeface="Nunito"/>
                <a:sym typeface="Nunito"/>
              </a:defRPr>
            </a:lvl8pPr>
            <a:lvl9pPr lvl="8" rtl="0">
              <a:lnSpc>
                <a:spcPct val="100000"/>
              </a:lnSpc>
              <a:spcBef>
                <a:spcPts val="0"/>
              </a:spcBef>
              <a:spcAft>
                <a:spcPts val="0"/>
              </a:spcAft>
              <a:buSzPts val="2400"/>
              <a:buFont typeface="Nunito"/>
              <a:buNone/>
              <a:defRPr sz="2400" b="1">
                <a:latin typeface="Nunito"/>
                <a:ea typeface="Nunito"/>
                <a:cs typeface="Nunito"/>
                <a:sym typeface="Nunito"/>
              </a:defRPr>
            </a:lvl9pPr>
          </a:lstStyle>
          <a:p>
            <a:endParaRPr/>
          </a:p>
        </p:txBody>
      </p:sp>
      <p:sp>
        <p:nvSpPr>
          <p:cNvPr id="263" name="Google Shape;263;p13"/>
          <p:cNvSpPr txBox="1">
            <a:spLocks noGrp="1"/>
          </p:cNvSpPr>
          <p:nvPr>
            <p:ph type="subTitle" idx="18"/>
          </p:nvPr>
        </p:nvSpPr>
        <p:spPr>
          <a:xfrm>
            <a:off x="6022800" y="3570975"/>
            <a:ext cx="2407800" cy="447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Nunito"/>
              <a:buNone/>
              <a:defRPr sz="2100">
                <a:solidFill>
                  <a:schemeClr val="accent1"/>
                </a:solidFill>
                <a:latin typeface="Nunito Black"/>
                <a:ea typeface="Nunito Black"/>
                <a:cs typeface="Nunito Black"/>
                <a:sym typeface="Nunito Black"/>
              </a:defRPr>
            </a:lvl1pPr>
            <a:lvl2pPr lvl="1" rtl="0">
              <a:lnSpc>
                <a:spcPct val="100000"/>
              </a:lnSpc>
              <a:spcBef>
                <a:spcPts val="0"/>
              </a:spcBef>
              <a:spcAft>
                <a:spcPts val="0"/>
              </a:spcAft>
              <a:buSzPts val="2400"/>
              <a:buFont typeface="Nunito"/>
              <a:buNone/>
              <a:defRPr sz="2400" b="1">
                <a:latin typeface="Nunito"/>
                <a:ea typeface="Nunito"/>
                <a:cs typeface="Nunito"/>
                <a:sym typeface="Nunito"/>
              </a:defRPr>
            </a:lvl2pPr>
            <a:lvl3pPr lvl="2" rtl="0">
              <a:lnSpc>
                <a:spcPct val="100000"/>
              </a:lnSpc>
              <a:spcBef>
                <a:spcPts val="0"/>
              </a:spcBef>
              <a:spcAft>
                <a:spcPts val="0"/>
              </a:spcAft>
              <a:buSzPts val="2400"/>
              <a:buFont typeface="Nunito"/>
              <a:buNone/>
              <a:defRPr sz="2400" b="1">
                <a:latin typeface="Nunito"/>
                <a:ea typeface="Nunito"/>
                <a:cs typeface="Nunito"/>
                <a:sym typeface="Nunito"/>
              </a:defRPr>
            </a:lvl3pPr>
            <a:lvl4pPr lvl="3" rtl="0">
              <a:lnSpc>
                <a:spcPct val="100000"/>
              </a:lnSpc>
              <a:spcBef>
                <a:spcPts val="0"/>
              </a:spcBef>
              <a:spcAft>
                <a:spcPts val="0"/>
              </a:spcAft>
              <a:buSzPts val="2400"/>
              <a:buFont typeface="Nunito"/>
              <a:buNone/>
              <a:defRPr sz="2400" b="1">
                <a:latin typeface="Nunito"/>
                <a:ea typeface="Nunito"/>
                <a:cs typeface="Nunito"/>
                <a:sym typeface="Nunito"/>
              </a:defRPr>
            </a:lvl4pPr>
            <a:lvl5pPr lvl="4" rtl="0">
              <a:lnSpc>
                <a:spcPct val="100000"/>
              </a:lnSpc>
              <a:spcBef>
                <a:spcPts val="0"/>
              </a:spcBef>
              <a:spcAft>
                <a:spcPts val="0"/>
              </a:spcAft>
              <a:buSzPts val="2400"/>
              <a:buFont typeface="Nunito"/>
              <a:buNone/>
              <a:defRPr sz="2400" b="1">
                <a:latin typeface="Nunito"/>
                <a:ea typeface="Nunito"/>
                <a:cs typeface="Nunito"/>
                <a:sym typeface="Nunito"/>
              </a:defRPr>
            </a:lvl5pPr>
            <a:lvl6pPr lvl="5" rtl="0">
              <a:lnSpc>
                <a:spcPct val="100000"/>
              </a:lnSpc>
              <a:spcBef>
                <a:spcPts val="0"/>
              </a:spcBef>
              <a:spcAft>
                <a:spcPts val="0"/>
              </a:spcAft>
              <a:buSzPts val="2400"/>
              <a:buFont typeface="Nunito"/>
              <a:buNone/>
              <a:defRPr sz="2400" b="1">
                <a:latin typeface="Nunito"/>
                <a:ea typeface="Nunito"/>
                <a:cs typeface="Nunito"/>
                <a:sym typeface="Nunito"/>
              </a:defRPr>
            </a:lvl6pPr>
            <a:lvl7pPr lvl="6" rtl="0">
              <a:lnSpc>
                <a:spcPct val="100000"/>
              </a:lnSpc>
              <a:spcBef>
                <a:spcPts val="0"/>
              </a:spcBef>
              <a:spcAft>
                <a:spcPts val="0"/>
              </a:spcAft>
              <a:buSzPts val="2400"/>
              <a:buFont typeface="Nunito"/>
              <a:buNone/>
              <a:defRPr sz="2400" b="1">
                <a:latin typeface="Nunito"/>
                <a:ea typeface="Nunito"/>
                <a:cs typeface="Nunito"/>
                <a:sym typeface="Nunito"/>
              </a:defRPr>
            </a:lvl7pPr>
            <a:lvl8pPr lvl="7" rtl="0">
              <a:lnSpc>
                <a:spcPct val="100000"/>
              </a:lnSpc>
              <a:spcBef>
                <a:spcPts val="0"/>
              </a:spcBef>
              <a:spcAft>
                <a:spcPts val="0"/>
              </a:spcAft>
              <a:buSzPts val="2400"/>
              <a:buFont typeface="Nunito"/>
              <a:buNone/>
              <a:defRPr sz="2400" b="1">
                <a:latin typeface="Nunito"/>
                <a:ea typeface="Nunito"/>
                <a:cs typeface="Nunito"/>
                <a:sym typeface="Nunito"/>
              </a:defRPr>
            </a:lvl8pPr>
            <a:lvl9pPr lvl="8" rtl="0">
              <a:lnSpc>
                <a:spcPct val="100000"/>
              </a:lnSpc>
              <a:spcBef>
                <a:spcPts val="0"/>
              </a:spcBef>
              <a:spcAft>
                <a:spcPts val="0"/>
              </a:spcAft>
              <a:buSzPts val="2400"/>
              <a:buFont typeface="Nunito"/>
              <a:buNone/>
              <a:defRPr sz="2400" b="1">
                <a:latin typeface="Nunito"/>
                <a:ea typeface="Nunito"/>
                <a:cs typeface="Nunito"/>
                <a:sym typeface="Nunito"/>
              </a:defRPr>
            </a:lvl9pPr>
          </a:lstStyle>
          <a:p>
            <a:endParaRPr/>
          </a:p>
        </p:txBody>
      </p:sp>
      <p:grpSp>
        <p:nvGrpSpPr>
          <p:cNvPr id="264" name="Google Shape;264;p13"/>
          <p:cNvGrpSpPr/>
          <p:nvPr/>
        </p:nvGrpSpPr>
        <p:grpSpPr>
          <a:xfrm>
            <a:off x="-1784845" y="121585"/>
            <a:ext cx="10676977" cy="4953914"/>
            <a:chOff x="-1784845" y="121585"/>
            <a:chExt cx="10676977" cy="4953914"/>
          </a:xfrm>
        </p:grpSpPr>
        <p:grpSp>
          <p:nvGrpSpPr>
            <p:cNvPr id="265" name="Google Shape;265;p13"/>
            <p:cNvGrpSpPr/>
            <p:nvPr/>
          </p:nvGrpSpPr>
          <p:grpSpPr>
            <a:xfrm rot="2907254" flipH="1">
              <a:off x="-1505433" y="1713911"/>
              <a:ext cx="3661892" cy="2394467"/>
              <a:chOff x="1600365" y="936742"/>
              <a:chExt cx="6433464" cy="4206765"/>
            </a:xfrm>
          </p:grpSpPr>
          <p:sp>
            <p:nvSpPr>
              <p:cNvPr id="266" name="Google Shape;266;p13"/>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13"/>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13"/>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13"/>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13"/>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13"/>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2" name="Google Shape;272;p13"/>
            <p:cNvGrpSpPr/>
            <p:nvPr/>
          </p:nvGrpSpPr>
          <p:grpSpPr>
            <a:xfrm>
              <a:off x="8458428" y="1138589"/>
              <a:ext cx="433705" cy="390336"/>
              <a:chOff x="1908553" y="1111661"/>
              <a:chExt cx="1102172" cy="991961"/>
            </a:xfrm>
          </p:grpSpPr>
          <p:sp>
            <p:nvSpPr>
              <p:cNvPr id="273" name="Google Shape;273;p13"/>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13"/>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5" name="Google Shape;275;p13"/>
            <p:cNvGrpSpPr/>
            <p:nvPr/>
          </p:nvGrpSpPr>
          <p:grpSpPr>
            <a:xfrm>
              <a:off x="8458425" y="121585"/>
              <a:ext cx="255814" cy="230234"/>
              <a:chOff x="1908553" y="1111661"/>
              <a:chExt cx="1102172" cy="991961"/>
            </a:xfrm>
          </p:grpSpPr>
          <p:sp>
            <p:nvSpPr>
              <p:cNvPr id="276" name="Google Shape;276;p13"/>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13"/>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78" name="Google Shape;278;p13"/>
          <p:cNvGrpSpPr/>
          <p:nvPr/>
        </p:nvGrpSpPr>
        <p:grpSpPr>
          <a:xfrm>
            <a:off x="-12" y="690937"/>
            <a:ext cx="9028361" cy="5036286"/>
            <a:chOff x="-12" y="690937"/>
            <a:chExt cx="9028361" cy="5036286"/>
          </a:xfrm>
        </p:grpSpPr>
        <p:grpSp>
          <p:nvGrpSpPr>
            <p:cNvPr id="279" name="Google Shape;279;p13"/>
            <p:cNvGrpSpPr/>
            <p:nvPr/>
          </p:nvGrpSpPr>
          <p:grpSpPr>
            <a:xfrm flipH="1">
              <a:off x="-12" y="4242776"/>
              <a:ext cx="2026982" cy="1484447"/>
              <a:chOff x="4223709" y="2353191"/>
              <a:chExt cx="3810116" cy="2790314"/>
            </a:xfrm>
          </p:grpSpPr>
          <p:sp>
            <p:nvSpPr>
              <p:cNvPr id="280" name="Google Shape;280;p13"/>
              <p:cNvSpPr/>
              <p:nvPr/>
            </p:nvSpPr>
            <p:spPr>
              <a:xfrm>
                <a:off x="4223709" y="2353191"/>
                <a:ext cx="3810116" cy="2790314"/>
              </a:xfrm>
              <a:custGeom>
                <a:avLst/>
                <a:gdLst/>
                <a:ahLst/>
                <a:cxnLst/>
                <a:rect l="l" t="t" r="r" b="b"/>
                <a:pathLst>
                  <a:path w="17982" h="13169" extrusionOk="0">
                    <a:moveTo>
                      <a:pt x="16485" y="1984"/>
                    </a:moveTo>
                    <a:lnTo>
                      <a:pt x="16485" y="1984"/>
                    </a:lnTo>
                    <a:cubicBezTo>
                      <a:pt x="16485" y="1984"/>
                      <a:pt x="16207" y="2217"/>
                      <a:pt x="15903" y="2410"/>
                    </a:cubicBezTo>
                    <a:cubicBezTo>
                      <a:pt x="15596" y="2602"/>
                      <a:pt x="15317" y="3195"/>
                      <a:pt x="15317" y="3195"/>
                    </a:cubicBezTo>
                    <a:cubicBezTo>
                      <a:pt x="15358" y="3065"/>
                      <a:pt x="15339" y="2068"/>
                      <a:pt x="16485" y="1984"/>
                    </a:cubicBezTo>
                    <a:close/>
                    <a:moveTo>
                      <a:pt x="13150" y="3465"/>
                    </a:moveTo>
                    <a:cubicBezTo>
                      <a:pt x="13631" y="3465"/>
                      <a:pt x="14173" y="3551"/>
                      <a:pt x="14769" y="3773"/>
                    </a:cubicBezTo>
                    <a:cubicBezTo>
                      <a:pt x="14769" y="3773"/>
                      <a:pt x="14535" y="3703"/>
                      <a:pt x="14002" y="3703"/>
                    </a:cubicBezTo>
                    <a:cubicBezTo>
                      <a:pt x="13642" y="3703"/>
                      <a:pt x="13142" y="3736"/>
                      <a:pt x="12486" y="3843"/>
                    </a:cubicBezTo>
                    <a:cubicBezTo>
                      <a:pt x="10867" y="4114"/>
                      <a:pt x="10456" y="4563"/>
                      <a:pt x="10456" y="4563"/>
                    </a:cubicBezTo>
                    <a:cubicBezTo>
                      <a:pt x="10456" y="4563"/>
                      <a:pt x="11430" y="3465"/>
                      <a:pt x="13150" y="3465"/>
                    </a:cubicBezTo>
                    <a:close/>
                    <a:moveTo>
                      <a:pt x="4074" y="11148"/>
                    </a:moveTo>
                    <a:cubicBezTo>
                      <a:pt x="4589" y="11148"/>
                      <a:pt x="5171" y="11229"/>
                      <a:pt x="5819" y="11434"/>
                    </a:cubicBezTo>
                    <a:cubicBezTo>
                      <a:pt x="5819" y="11434"/>
                      <a:pt x="5575" y="11381"/>
                      <a:pt x="5093" y="11381"/>
                    </a:cubicBezTo>
                    <a:cubicBezTo>
                      <a:pt x="4648" y="11381"/>
                      <a:pt x="4003" y="11426"/>
                      <a:pt x="3170" y="11597"/>
                    </a:cubicBezTo>
                    <a:cubicBezTo>
                      <a:pt x="1539" y="11927"/>
                      <a:pt x="983" y="12549"/>
                      <a:pt x="983" y="12549"/>
                    </a:cubicBezTo>
                    <a:cubicBezTo>
                      <a:pt x="983" y="12549"/>
                      <a:pt x="1957" y="11148"/>
                      <a:pt x="4074" y="11148"/>
                    </a:cubicBezTo>
                    <a:close/>
                    <a:moveTo>
                      <a:pt x="17897" y="0"/>
                    </a:moveTo>
                    <a:cubicBezTo>
                      <a:pt x="17248" y="0"/>
                      <a:pt x="16507" y="612"/>
                      <a:pt x="16559" y="1253"/>
                    </a:cubicBezTo>
                    <a:cubicBezTo>
                      <a:pt x="16566" y="1383"/>
                      <a:pt x="16593" y="1535"/>
                      <a:pt x="16507" y="1631"/>
                    </a:cubicBezTo>
                    <a:cubicBezTo>
                      <a:pt x="16433" y="1712"/>
                      <a:pt x="16307" y="1720"/>
                      <a:pt x="16196" y="1735"/>
                    </a:cubicBezTo>
                    <a:cubicBezTo>
                      <a:pt x="15396" y="1835"/>
                      <a:pt x="14802" y="2740"/>
                      <a:pt x="15021" y="3514"/>
                    </a:cubicBezTo>
                    <a:cubicBezTo>
                      <a:pt x="14484" y="3262"/>
                      <a:pt x="13891" y="3144"/>
                      <a:pt x="13297" y="3144"/>
                    </a:cubicBezTo>
                    <a:cubicBezTo>
                      <a:pt x="12664" y="3144"/>
                      <a:pt x="12026" y="3277"/>
                      <a:pt x="11445" y="3522"/>
                    </a:cubicBezTo>
                    <a:cubicBezTo>
                      <a:pt x="10311" y="3999"/>
                      <a:pt x="9373" y="4870"/>
                      <a:pt x="8680" y="5882"/>
                    </a:cubicBezTo>
                    <a:cubicBezTo>
                      <a:pt x="7557" y="7516"/>
                      <a:pt x="7042" y="9558"/>
                      <a:pt x="7254" y="11526"/>
                    </a:cubicBezTo>
                    <a:cubicBezTo>
                      <a:pt x="6219" y="11089"/>
                      <a:pt x="5101" y="10803"/>
                      <a:pt x="3981" y="10803"/>
                    </a:cubicBezTo>
                    <a:cubicBezTo>
                      <a:pt x="3785" y="10803"/>
                      <a:pt x="3588" y="10811"/>
                      <a:pt x="3395" y="10829"/>
                    </a:cubicBezTo>
                    <a:cubicBezTo>
                      <a:pt x="987" y="11051"/>
                      <a:pt x="5" y="13157"/>
                      <a:pt x="1" y="13168"/>
                    </a:cubicBezTo>
                    <a:lnTo>
                      <a:pt x="17775" y="13168"/>
                    </a:lnTo>
                    <a:cubicBezTo>
                      <a:pt x="17867" y="13168"/>
                      <a:pt x="17945" y="13112"/>
                      <a:pt x="17978" y="13030"/>
                    </a:cubicBezTo>
                    <a:cubicBezTo>
                      <a:pt x="17982" y="13020"/>
                      <a:pt x="17982" y="13008"/>
                      <a:pt x="17982" y="12997"/>
                    </a:cubicBezTo>
                    <a:lnTo>
                      <a:pt x="17982" y="5"/>
                    </a:lnTo>
                    <a:cubicBezTo>
                      <a:pt x="17953" y="0"/>
                      <a:pt x="17927" y="0"/>
                      <a:pt x="178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1" name="Google Shape;281;p13"/>
              <p:cNvGrpSpPr/>
              <p:nvPr/>
            </p:nvGrpSpPr>
            <p:grpSpPr>
              <a:xfrm>
                <a:off x="4431991" y="2773358"/>
                <a:ext cx="3284848" cy="2238986"/>
                <a:chOff x="4431991" y="2773358"/>
                <a:chExt cx="3284848" cy="2238986"/>
              </a:xfrm>
            </p:grpSpPr>
            <p:sp>
              <p:nvSpPr>
                <p:cNvPr id="282" name="Google Shape;282;p13"/>
                <p:cNvSpPr/>
                <p:nvPr/>
              </p:nvSpPr>
              <p:spPr>
                <a:xfrm>
                  <a:off x="4431991" y="4715281"/>
                  <a:ext cx="1024888" cy="297063"/>
                </a:xfrm>
                <a:custGeom>
                  <a:avLst/>
                  <a:gdLst/>
                  <a:ahLst/>
                  <a:cxnLst/>
                  <a:rect l="l" t="t" r="r" b="b"/>
                  <a:pathLst>
                    <a:path w="4837" h="1402" extrusionOk="0">
                      <a:moveTo>
                        <a:pt x="3091" y="0"/>
                      </a:moveTo>
                      <a:cubicBezTo>
                        <a:pt x="974" y="0"/>
                        <a:pt x="0" y="1401"/>
                        <a:pt x="0" y="1401"/>
                      </a:cubicBezTo>
                      <a:cubicBezTo>
                        <a:pt x="0" y="1401"/>
                        <a:pt x="556" y="779"/>
                        <a:pt x="2187" y="449"/>
                      </a:cubicBezTo>
                      <a:cubicBezTo>
                        <a:pt x="3020" y="278"/>
                        <a:pt x="3665" y="233"/>
                        <a:pt x="4110" y="233"/>
                      </a:cubicBezTo>
                      <a:cubicBezTo>
                        <a:pt x="4592" y="233"/>
                        <a:pt x="4836" y="286"/>
                        <a:pt x="4836" y="286"/>
                      </a:cubicBezTo>
                      <a:cubicBezTo>
                        <a:pt x="4188" y="81"/>
                        <a:pt x="3606" y="0"/>
                        <a:pt x="30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13"/>
                <p:cNvSpPr/>
                <p:nvPr/>
              </p:nvSpPr>
              <p:spPr>
                <a:xfrm>
                  <a:off x="6438963" y="3087371"/>
                  <a:ext cx="914284" cy="232862"/>
                </a:xfrm>
                <a:custGeom>
                  <a:avLst/>
                  <a:gdLst/>
                  <a:ahLst/>
                  <a:cxnLst/>
                  <a:rect l="l" t="t" r="r" b="b"/>
                  <a:pathLst>
                    <a:path w="4315" h="1099" extrusionOk="0">
                      <a:moveTo>
                        <a:pt x="2695" y="0"/>
                      </a:moveTo>
                      <a:cubicBezTo>
                        <a:pt x="975" y="0"/>
                        <a:pt x="1" y="1098"/>
                        <a:pt x="1" y="1098"/>
                      </a:cubicBezTo>
                      <a:cubicBezTo>
                        <a:pt x="1" y="1098"/>
                        <a:pt x="412" y="649"/>
                        <a:pt x="2031" y="378"/>
                      </a:cubicBezTo>
                      <a:cubicBezTo>
                        <a:pt x="2687" y="271"/>
                        <a:pt x="3187" y="238"/>
                        <a:pt x="3547" y="238"/>
                      </a:cubicBezTo>
                      <a:cubicBezTo>
                        <a:pt x="4080" y="238"/>
                        <a:pt x="4314" y="308"/>
                        <a:pt x="4314" y="308"/>
                      </a:cubicBezTo>
                      <a:cubicBezTo>
                        <a:pt x="3718" y="86"/>
                        <a:pt x="3176" y="0"/>
                        <a:pt x="26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13"/>
                <p:cNvSpPr/>
                <p:nvPr/>
              </p:nvSpPr>
              <p:spPr>
                <a:xfrm>
                  <a:off x="7469146" y="2773358"/>
                  <a:ext cx="247694" cy="257017"/>
                </a:xfrm>
                <a:custGeom>
                  <a:avLst/>
                  <a:gdLst/>
                  <a:ahLst/>
                  <a:cxnLst/>
                  <a:rect l="l" t="t" r="r" b="b"/>
                  <a:pathLst>
                    <a:path w="1169" h="1213" extrusionOk="0">
                      <a:moveTo>
                        <a:pt x="1168" y="1"/>
                      </a:moveTo>
                      <a:lnTo>
                        <a:pt x="1168" y="1"/>
                      </a:lnTo>
                      <a:cubicBezTo>
                        <a:pt x="22" y="85"/>
                        <a:pt x="41" y="1082"/>
                        <a:pt x="0" y="1212"/>
                      </a:cubicBezTo>
                      <a:cubicBezTo>
                        <a:pt x="0" y="1212"/>
                        <a:pt x="279" y="619"/>
                        <a:pt x="586" y="427"/>
                      </a:cubicBezTo>
                      <a:cubicBezTo>
                        <a:pt x="890" y="234"/>
                        <a:pt x="1168" y="1"/>
                        <a:pt x="11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85" name="Google Shape;285;p13"/>
            <p:cNvSpPr/>
            <p:nvPr/>
          </p:nvSpPr>
          <p:spPr>
            <a:xfrm>
              <a:off x="8822999" y="690937"/>
              <a:ext cx="205350" cy="266486"/>
            </a:xfrm>
            <a:custGeom>
              <a:avLst/>
              <a:gdLst/>
              <a:ahLst/>
              <a:cxnLst/>
              <a:rect l="l" t="t" r="r" b="b"/>
              <a:pathLst>
                <a:path w="1068" h="1386" extrusionOk="0">
                  <a:moveTo>
                    <a:pt x="546" y="0"/>
                  </a:moveTo>
                  <a:cubicBezTo>
                    <a:pt x="538" y="0"/>
                    <a:pt x="531" y="4"/>
                    <a:pt x="527" y="11"/>
                  </a:cubicBezTo>
                  <a:lnTo>
                    <a:pt x="390" y="560"/>
                  </a:lnTo>
                  <a:lnTo>
                    <a:pt x="16" y="686"/>
                  </a:lnTo>
                  <a:cubicBezTo>
                    <a:pt x="8" y="690"/>
                    <a:pt x="0" y="697"/>
                    <a:pt x="0" y="704"/>
                  </a:cubicBezTo>
                  <a:cubicBezTo>
                    <a:pt x="0" y="708"/>
                    <a:pt x="8" y="715"/>
                    <a:pt x="16" y="719"/>
                  </a:cubicBezTo>
                  <a:lnTo>
                    <a:pt x="386" y="830"/>
                  </a:lnTo>
                  <a:lnTo>
                    <a:pt x="527" y="1375"/>
                  </a:lnTo>
                  <a:cubicBezTo>
                    <a:pt x="531" y="1382"/>
                    <a:pt x="538" y="1386"/>
                    <a:pt x="546" y="1386"/>
                  </a:cubicBezTo>
                  <a:cubicBezTo>
                    <a:pt x="553" y="1386"/>
                    <a:pt x="556" y="1382"/>
                    <a:pt x="560" y="1375"/>
                  </a:cubicBezTo>
                  <a:lnTo>
                    <a:pt x="686" y="827"/>
                  </a:lnTo>
                  <a:lnTo>
                    <a:pt x="1057" y="719"/>
                  </a:lnTo>
                  <a:cubicBezTo>
                    <a:pt x="1064" y="715"/>
                    <a:pt x="1068" y="708"/>
                    <a:pt x="1068" y="704"/>
                  </a:cubicBezTo>
                  <a:cubicBezTo>
                    <a:pt x="1068" y="697"/>
                    <a:pt x="1064" y="690"/>
                    <a:pt x="1057" y="686"/>
                  </a:cubicBezTo>
                  <a:lnTo>
                    <a:pt x="686" y="563"/>
                  </a:lnTo>
                  <a:lnTo>
                    <a:pt x="560" y="15"/>
                  </a:lnTo>
                  <a:cubicBezTo>
                    <a:pt x="556" y="7"/>
                    <a:pt x="553" y="0"/>
                    <a:pt x="54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1">
  <p:cSld name="TITLE_ONLY_1">
    <p:spTree>
      <p:nvGrpSpPr>
        <p:cNvPr id="1" name="Shape 320"/>
        <p:cNvGrpSpPr/>
        <p:nvPr/>
      </p:nvGrpSpPr>
      <p:grpSpPr>
        <a:xfrm>
          <a:off x="0" y="0"/>
          <a:ext cx="0" cy="0"/>
          <a:chOff x="0" y="0"/>
          <a:chExt cx="0" cy="0"/>
        </a:xfrm>
      </p:grpSpPr>
      <p:sp>
        <p:nvSpPr>
          <p:cNvPr id="321" name="Google Shape;321;p15"/>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grpSp>
        <p:nvGrpSpPr>
          <p:cNvPr id="322" name="Google Shape;322;p15"/>
          <p:cNvGrpSpPr/>
          <p:nvPr/>
        </p:nvGrpSpPr>
        <p:grpSpPr>
          <a:xfrm>
            <a:off x="-1856446" y="254935"/>
            <a:ext cx="10775273" cy="4952902"/>
            <a:chOff x="-1856446" y="254935"/>
            <a:chExt cx="10775273" cy="4952902"/>
          </a:xfrm>
        </p:grpSpPr>
        <p:grpSp>
          <p:nvGrpSpPr>
            <p:cNvPr id="323" name="Google Shape;323;p15"/>
            <p:cNvGrpSpPr/>
            <p:nvPr/>
          </p:nvGrpSpPr>
          <p:grpSpPr>
            <a:xfrm flipH="1">
              <a:off x="-1856446" y="2345554"/>
              <a:ext cx="4377329" cy="2862283"/>
              <a:chOff x="1600365" y="936742"/>
              <a:chExt cx="6433464" cy="4206765"/>
            </a:xfrm>
          </p:grpSpPr>
          <p:sp>
            <p:nvSpPr>
              <p:cNvPr id="324" name="Google Shape;324;p15"/>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15"/>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15"/>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15"/>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15"/>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15"/>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0" name="Google Shape;330;p15"/>
            <p:cNvGrpSpPr/>
            <p:nvPr/>
          </p:nvGrpSpPr>
          <p:grpSpPr>
            <a:xfrm>
              <a:off x="8430778" y="873939"/>
              <a:ext cx="433705" cy="390336"/>
              <a:chOff x="1908553" y="1111661"/>
              <a:chExt cx="1102172" cy="991961"/>
            </a:xfrm>
          </p:grpSpPr>
          <p:sp>
            <p:nvSpPr>
              <p:cNvPr id="331" name="Google Shape;331;p15"/>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15"/>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3" name="Google Shape;333;p15"/>
            <p:cNvGrpSpPr/>
            <p:nvPr/>
          </p:nvGrpSpPr>
          <p:grpSpPr>
            <a:xfrm>
              <a:off x="8663013" y="254935"/>
              <a:ext cx="255814" cy="230234"/>
              <a:chOff x="1908553" y="1111661"/>
              <a:chExt cx="1102172" cy="991961"/>
            </a:xfrm>
          </p:grpSpPr>
          <p:sp>
            <p:nvSpPr>
              <p:cNvPr id="334" name="Google Shape;334;p15"/>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15"/>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36" name="Google Shape;336;p15"/>
          <p:cNvGrpSpPr/>
          <p:nvPr/>
        </p:nvGrpSpPr>
        <p:grpSpPr>
          <a:xfrm>
            <a:off x="-77148" y="122512"/>
            <a:ext cx="8259122" cy="5630597"/>
            <a:chOff x="-77148" y="122512"/>
            <a:chExt cx="8259122" cy="5630597"/>
          </a:xfrm>
        </p:grpSpPr>
        <p:grpSp>
          <p:nvGrpSpPr>
            <p:cNvPr id="337" name="Google Shape;337;p15"/>
            <p:cNvGrpSpPr/>
            <p:nvPr/>
          </p:nvGrpSpPr>
          <p:grpSpPr>
            <a:xfrm flipH="1">
              <a:off x="-77148" y="4093989"/>
              <a:ext cx="2265495" cy="1659120"/>
              <a:chOff x="4223709" y="2353191"/>
              <a:chExt cx="3810116" cy="2790314"/>
            </a:xfrm>
          </p:grpSpPr>
          <p:sp>
            <p:nvSpPr>
              <p:cNvPr id="338" name="Google Shape;338;p15"/>
              <p:cNvSpPr/>
              <p:nvPr/>
            </p:nvSpPr>
            <p:spPr>
              <a:xfrm>
                <a:off x="4223709" y="2353191"/>
                <a:ext cx="3810116" cy="2790314"/>
              </a:xfrm>
              <a:custGeom>
                <a:avLst/>
                <a:gdLst/>
                <a:ahLst/>
                <a:cxnLst/>
                <a:rect l="l" t="t" r="r" b="b"/>
                <a:pathLst>
                  <a:path w="17982" h="13169" extrusionOk="0">
                    <a:moveTo>
                      <a:pt x="16485" y="1984"/>
                    </a:moveTo>
                    <a:lnTo>
                      <a:pt x="16485" y="1984"/>
                    </a:lnTo>
                    <a:cubicBezTo>
                      <a:pt x="16485" y="1984"/>
                      <a:pt x="16207" y="2217"/>
                      <a:pt x="15903" y="2410"/>
                    </a:cubicBezTo>
                    <a:cubicBezTo>
                      <a:pt x="15596" y="2602"/>
                      <a:pt x="15317" y="3195"/>
                      <a:pt x="15317" y="3195"/>
                    </a:cubicBezTo>
                    <a:cubicBezTo>
                      <a:pt x="15358" y="3065"/>
                      <a:pt x="15339" y="2068"/>
                      <a:pt x="16485" y="1984"/>
                    </a:cubicBezTo>
                    <a:close/>
                    <a:moveTo>
                      <a:pt x="13150" y="3465"/>
                    </a:moveTo>
                    <a:cubicBezTo>
                      <a:pt x="13631" y="3465"/>
                      <a:pt x="14173" y="3551"/>
                      <a:pt x="14769" y="3773"/>
                    </a:cubicBezTo>
                    <a:cubicBezTo>
                      <a:pt x="14769" y="3773"/>
                      <a:pt x="14535" y="3703"/>
                      <a:pt x="14002" y="3703"/>
                    </a:cubicBezTo>
                    <a:cubicBezTo>
                      <a:pt x="13642" y="3703"/>
                      <a:pt x="13142" y="3736"/>
                      <a:pt x="12486" y="3843"/>
                    </a:cubicBezTo>
                    <a:cubicBezTo>
                      <a:pt x="10867" y="4114"/>
                      <a:pt x="10456" y="4563"/>
                      <a:pt x="10456" y="4563"/>
                    </a:cubicBezTo>
                    <a:cubicBezTo>
                      <a:pt x="10456" y="4563"/>
                      <a:pt x="11430" y="3465"/>
                      <a:pt x="13150" y="3465"/>
                    </a:cubicBezTo>
                    <a:close/>
                    <a:moveTo>
                      <a:pt x="4074" y="11148"/>
                    </a:moveTo>
                    <a:cubicBezTo>
                      <a:pt x="4589" y="11148"/>
                      <a:pt x="5171" y="11229"/>
                      <a:pt x="5819" y="11434"/>
                    </a:cubicBezTo>
                    <a:cubicBezTo>
                      <a:pt x="5819" y="11434"/>
                      <a:pt x="5575" y="11381"/>
                      <a:pt x="5093" y="11381"/>
                    </a:cubicBezTo>
                    <a:cubicBezTo>
                      <a:pt x="4648" y="11381"/>
                      <a:pt x="4003" y="11426"/>
                      <a:pt x="3170" y="11597"/>
                    </a:cubicBezTo>
                    <a:cubicBezTo>
                      <a:pt x="1539" y="11927"/>
                      <a:pt x="983" y="12549"/>
                      <a:pt x="983" y="12549"/>
                    </a:cubicBezTo>
                    <a:cubicBezTo>
                      <a:pt x="983" y="12549"/>
                      <a:pt x="1957" y="11148"/>
                      <a:pt x="4074" y="11148"/>
                    </a:cubicBezTo>
                    <a:close/>
                    <a:moveTo>
                      <a:pt x="17897" y="0"/>
                    </a:moveTo>
                    <a:cubicBezTo>
                      <a:pt x="17248" y="0"/>
                      <a:pt x="16507" y="612"/>
                      <a:pt x="16559" y="1253"/>
                    </a:cubicBezTo>
                    <a:cubicBezTo>
                      <a:pt x="16566" y="1383"/>
                      <a:pt x="16593" y="1535"/>
                      <a:pt x="16507" y="1631"/>
                    </a:cubicBezTo>
                    <a:cubicBezTo>
                      <a:pt x="16433" y="1712"/>
                      <a:pt x="16307" y="1720"/>
                      <a:pt x="16196" y="1735"/>
                    </a:cubicBezTo>
                    <a:cubicBezTo>
                      <a:pt x="15396" y="1835"/>
                      <a:pt x="14802" y="2740"/>
                      <a:pt x="15021" y="3514"/>
                    </a:cubicBezTo>
                    <a:cubicBezTo>
                      <a:pt x="14484" y="3262"/>
                      <a:pt x="13891" y="3144"/>
                      <a:pt x="13297" y="3144"/>
                    </a:cubicBezTo>
                    <a:cubicBezTo>
                      <a:pt x="12664" y="3144"/>
                      <a:pt x="12026" y="3277"/>
                      <a:pt x="11445" y="3522"/>
                    </a:cubicBezTo>
                    <a:cubicBezTo>
                      <a:pt x="10311" y="3999"/>
                      <a:pt x="9373" y="4870"/>
                      <a:pt x="8680" y="5882"/>
                    </a:cubicBezTo>
                    <a:cubicBezTo>
                      <a:pt x="7557" y="7516"/>
                      <a:pt x="7042" y="9558"/>
                      <a:pt x="7254" y="11526"/>
                    </a:cubicBezTo>
                    <a:cubicBezTo>
                      <a:pt x="6219" y="11089"/>
                      <a:pt x="5101" y="10803"/>
                      <a:pt x="3981" y="10803"/>
                    </a:cubicBezTo>
                    <a:cubicBezTo>
                      <a:pt x="3785" y="10803"/>
                      <a:pt x="3588" y="10811"/>
                      <a:pt x="3395" y="10829"/>
                    </a:cubicBezTo>
                    <a:cubicBezTo>
                      <a:pt x="987" y="11051"/>
                      <a:pt x="5" y="13157"/>
                      <a:pt x="1" y="13168"/>
                    </a:cubicBezTo>
                    <a:lnTo>
                      <a:pt x="17775" y="13168"/>
                    </a:lnTo>
                    <a:cubicBezTo>
                      <a:pt x="17867" y="13168"/>
                      <a:pt x="17945" y="13112"/>
                      <a:pt x="17978" y="13030"/>
                    </a:cubicBezTo>
                    <a:cubicBezTo>
                      <a:pt x="17982" y="13020"/>
                      <a:pt x="17982" y="13008"/>
                      <a:pt x="17982" y="12997"/>
                    </a:cubicBezTo>
                    <a:lnTo>
                      <a:pt x="17982" y="5"/>
                    </a:lnTo>
                    <a:cubicBezTo>
                      <a:pt x="17953" y="0"/>
                      <a:pt x="17927" y="0"/>
                      <a:pt x="178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9" name="Google Shape;339;p15"/>
              <p:cNvGrpSpPr/>
              <p:nvPr/>
            </p:nvGrpSpPr>
            <p:grpSpPr>
              <a:xfrm>
                <a:off x="4431991" y="2773358"/>
                <a:ext cx="3284848" cy="2238986"/>
                <a:chOff x="4431991" y="2773358"/>
                <a:chExt cx="3284848" cy="2238986"/>
              </a:xfrm>
            </p:grpSpPr>
            <p:sp>
              <p:nvSpPr>
                <p:cNvPr id="340" name="Google Shape;340;p15"/>
                <p:cNvSpPr/>
                <p:nvPr/>
              </p:nvSpPr>
              <p:spPr>
                <a:xfrm>
                  <a:off x="4431991" y="4715281"/>
                  <a:ext cx="1024888" cy="297063"/>
                </a:xfrm>
                <a:custGeom>
                  <a:avLst/>
                  <a:gdLst/>
                  <a:ahLst/>
                  <a:cxnLst/>
                  <a:rect l="l" t="t" r="r" b="b"/>
                  <a:pathLst>
                    <a:path w="4837" h="1402" extrusionOk="0">
                      <a:moveTo>
                        <a:pt x="3091" y="0"/>
                      </a:moveTo>
                      <a:cubicBezTo>
                        <a:pt x="974" y="0"/>
                        <a:pt x="0" y="1401"/>
                        <a:pt x="0" y="1401"/>
                      </a:cubicBezTo>
                      <a:cubicBezTo>
                        <a:pt x="0" y="1401"/>
                        <a:pt x="556" y="779"/>
                        <a:pt x="2187" y="449"/>
                      </a:cubicBezTo>
                      <a:cubicBezTo>
                        <a:pt x="3020" y="278"/>
                        <a:pt x="3665" y="233"/>
                        <a:pt x="4110" y="233"/>
                      </a:cubicBezTo>
                      <a:cubicBezTo>
                        <a:pt x="4592" y="233"/>
                        <a:pt x="4836" y="286"/>
                        <a:pt x="4836" y="286"/>
                      </a:cubicBezTo>
                      <a:cubicBezTo>
                        <a:pt x="4188" y="81"/>
                        <a:pt x="3606" y="0"/>
                        <a:pt x="30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15"/>
                <p:cNvSpPr/>
                <p:nvPr/>
              </p:nvSpPr>
              <p:spPr>
                <a:xfrm>
                  <a:off x="6438963" y="3087371"/>
                  <a:ext cx="914284" cy="232862"/>
                </a:xfrm>
                <a:custGeom>
                  <a:avLst/>
                  <a:gdLst/>
                  <a:ahLst/>
                  <a:cxnLst/>
                  <a:rect l="l" t="t" r="r" b="b"/>
                  <a:pathLst>
                    <a:path w="4315" h="1099" extrusionOk="0">
                      <a:moveTo>
                        <a:pt x="2695" y="0"/>
                      </a:moveTo>
                      <a:cubicBezTo>
                        <a:pt x="975" y="0"/>
                        <a:pt x="1" y="1098"/>
                        <a:pt x="1" y="1098"/>
                      </a:cubicBezTo>
                      <a:cubicBezTo>
                        <a:pt x="1" y="1098"/>
                        <a:pt x="412" y="649"/>
                        <a:pt x="2031" y="378"/>
                      </a:cubicBezTo>
                      <a:cubicBezTo>
                        <a:pt x="2687" y="271"/>
                        <a:pt x="3187" y="238"/>
                        <a:pt x="3547" y="238"/>
                      </a:cubicBezTo>
                      <a:cubicBezTo>
                        <a:pt x="4080" y="238"/>
                        <a:pt x="4314" y="308"/>
                        <a:pt x="4314" y="308"/>
                      </a:cubicBezTo>
                      <a:cubicBezTo>
                        <a:pt x="3718" y="86"/>
                        <a:pt x="3176" y="0"/>
                        <a:pt x="26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15"/>
                <p:cNvSpPr/>
                <p:nvPr/>
              </p:nvSpPr>
              <p:spPr>
                <a:xfrm>
                  <a:off x="7469146" y="2773358"/>
                  <a:ext cx="247694" cy="257017"/>
                </a:xfrm>
                <a:custGeom>
                  <a:avLst/>
                  <a:gdLst/>
                  <a:ahLst/>
                  <a:cxnLst/>
                  <a:rect l="l" t="t" r="r" b="b"/>
                  <a:pathLst>
                    <a:path w="1169" h="1213" extrusionOk="0">
                      <a:moveTo>
                        <a:pt x="1168" y="1"/>
                      </a:moveTo>
                      <a:lnTo>
                        <a:pt x="1168" y="1"/>
                      </a:lnTo>
                      <a:cubicBezTo>
                        <a:pt x="22" y="85"/>
                        <a:pt x="41" y="1082"/>
                        <a:pt x="0" y="1212"/>
                      </a:cubicBezTo>
                      <a:cubicBezTo>
                        <a:pt x="0" y="1212"/>
                        <a:pt x="279" y="619"/>
                        <a:pt x="586" y="427"/>
                      </a:cubicBezTo>
                      <a:cubicBezTo>
                        <a:pt x="890" y="234"/>
                        <a:pt x="1168" y="1"/>
                        <a:pt x="11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43" name="Google Shape;343;p15"/>
            <p:cNvSpPr/>
            <p:nvPr/>
          </p:nvSpPr>
          <p:spPr>
            <a:xfrm>
              <a:off x="7976624" y="122512"/>
              <a:ext cx="205350" cy="266486"/>
            </a:xfrm>
            <a:custGeom>
              <a:avLst/>
              <a:gdLst/>
              <a:ahLst/>
              <a:cxnLst/>
              <a:rect l="l" t="t" r="r" b="b"/>
              <a:pathLst>
                <a:path w="1068" h="1386" extrusionOk="0">
                  <a:moveTo>
                    <a:pt x="546" y="0"/>
                  </a:moveTo>
                  <a:cubicBezTo>
                    <a:pt x="538" y="0"/>
                    <a:pt x="531" y="4"/>
                    <a:pt x="527" y="11"/>
                  </a:cubicBezTo>
                  <a:lnTo>
                    <a:pt x="390" y="560"/>
                  </a:lnTo>
                  <a:lnTo>
                    <a:pt x="16" y="686"/>
                  </a:lnTo>
                  <a:cubicBezTo>
                    <a:pt x="8" y="690"/>
                    <a:pt x="0" y="697"/>
                    <a:pt x="0" y="704"/>
                  </a:cubicBezTo>
                  <a:cubicBezTo>
                    <a:pt x="0" y="708"/>
                    <a:pt x="8" y="715"/>
                    <a:pt x="16" y="719"/>
                  </a:cubicBezTo>
                  <a:lnTo>
                    <a:pt x="386" y="830"/>
                  </a:lnTo>
                  <a:lnTo>
                    <a:pt x="527" y="1375"/>
                  </a:lnTo>
                  <a:cubicBezTo>
                    <a:pt x="531" y="1382"/>
                    <a:pt x="538" y="1386"/>
                    <a:pt x="546" y="1386"/>
                  </a:cubicBezTo>
                  <a:cubicBezTo>
                    <a:pt x="553" y="1386"/>
                    <a:pt x="556" y="1382"/>
                    <a:pt x="560" y="1375"/>
                  </a:cubicBezTo>
                  <a:lnTo>
                    <a:pt x="686" y="827"/>
                  </a:lnTo>
                  <a:lnTo>
                    <a:pt x="1057" y="719"/>
                  </a:lnTo>
                  <a:cubicBezTo>
                    <a:pt x="1064" y="715"/>
                    <a:pt x="1068" y="708"/>
                    <a:pt x="1068" y="704"/>
                  </a:cubicBezTo>
                  <a:cubicBezTo>
                    <a:pt x="1068" y="697"/>
                    <a:pt x="1064" y="690"/>
                    <a:pt x="1057" y="686"/>
                  </a:cubicBezTo>
                  <a:lnTo>
                    <a:pt x="686" y="563"/>
                  </a:lnTo>
                  <a:lnTo>
                    <a:pt x="560" y="15"/>
                  </a:lnTo>
                  <a:cubicBezTo>
                    <a:pt x="556" y="7"/>
                    <a:pt x="553" y="0"/>
                    <a:pt x="54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ext 1">
  <p:cSld name="CUSTOM_4">
    <p:spTree>
      <p:nvGrpSpPr>
        <p:cNvPr id="1" name="Shape 418"/>
        <p:cNvGrpSpPr/>
        <p:nvPr/>
      </p:nvGrpSpPr>
      <p:grpSpPr>
        <a:xfrm>
          <a:off x="0" y="0"/>
          <a:ext cx="0" cy="0"/>
          <a:chOff x="0" y="0"/>
          <a:chExt cx="0" cy="0"/>
        </a:xfrm>
      </p:grpSpPr>
      <p:sp>
        <p:nvSpPr>
          <p:cNvPr id="419" name="Google Shape;419;p19"/>
          <p:cNvSpPr txBox="1">
            <a:spLocks noGrp="1"/>
          </p:cNvSpPr>
          <p:nvPr>
            <p:ph type="title"/>
          </p:nvPr>
        </p:nvSpPr>
        <p:spPr>
          <a:xfrm>
            <a:off x="5536075" y="1368829"/>
            <a:ext cx="2894700" cy="1203900"/>
          </a:xfrm>
          <a:prstGeom prst="rect">
            <a:avLst/>
          </a:prstGeom>
        </p:spPr>
        <p:txBody>
          <a:bodyPr spcFirstLastPara="1" wrap="square" lIns="91425" tIns="91425" rIns="91425" bIns="91425" anchor="b" anchorCtr="0">
            <a:noAutofit/>
          </a:bodyPr>
          <a:lstStyle>
            <a:lvl1pPr lvl="0" algn="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420" name="Google Shape;420;p19"/>
          <p:cNvSpPr txBox="1">
            <a:spLocks noGrp="1"/>
          </p:cNvSpPr>
          <p:nvPr>
            <p:ph type="subTitle" idx="1"/>
          </p:nvPr>
        </p:nvSpPr>
        <p:spPr>
          <a:xfrm>
            <a:off x="5536075" y="2496454"/>
            <a:ext cx="2894700" cy="1229400"/>
          </a:xfrm>
          <a:prstGeom prst="rect">
            <a:avLst/>
          </a:prstGeom>
        </p:spPr>
        <p:txBody>
          <a:bodyPr spcFirstLastPara="1" wrap="square" lIns="91425" tIns="91425" rIns="91425" bIns="91425" anchor="t" anchorCtr="0">
            <a:noAutofit/>
          </a:bodyPr>
          <a:lstStyle>
            <a:lvl1pPr lvl="0" algn="r" rtl="0">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421" name="Google Shape;421;p19"/>
          <p:cNvGrpSpPr/>
          <p:nvPr/>
        </p:nvGrpSpPr>
        <p:grpSpPr>
          <a:xfrm>
            <a:off x="6461084" y="178735"/>
            <a:ext cx="4834105" cy="5554944"/>
            <a:chOff x="6461084" y="178735"/>
            <a:chExt cx="4834105" cy="5554944"/>
          </a:xfrm>
        </p:grpSpPr>
        <p:grpSp>
          <p:nvGrpSpPr>
            <p:cNvPr id="422" name="Google Shape;422;p19"/>
            <p:cNvGrpSpPr/>
            <p:nvPr/>
          </p:nvGrpSpPr>
          <p:grpSpPr>
            <a:xfrm>
              <a:off x="8601303" y="1033814"/>
              <a:ext cx="433705" cy="390336"/>
              <a:chOff x="1908553" y="1111661"/>
              <a:chExt cx="1102172" cy="991961"/>
            </a:xfrm>
          </p:grpSpPr>
          <p:sp>
            <p:nvSpPr>
              <p:cNvPr id="423" name="Google Shape;423;p19"/>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19"/>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5" name="Google Shape;425;p19"/>
            <p:cNvGrpSpPr/>
            <p:nvPr/>
          </p:nvGrpSpPr>
          <p:grpSpPr>
            <a:xfrm>
              <a:off x="7496400" y="178735"/>
              <a:ext cx="255814" cy="230234"/>
              <a:chOff x="1908553" y="1111661"/>
              <a:chExt cx="1102172" cy="991961"/>
            </a:xfrm>
          </p:grpSpPr>
          <p:sp>
            <p:nvSpPr>
              <p:cNvPr id="426" name="Google Shape;426;p19"/>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19"/>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8" name="Google Shape;428;p19"/>
            <p:cNvGrpSpPr/>
            <p:nvPr/>
          </p:nvGrpSpPr>
          <p:grpSpPr>
            <a:xfrm>
              <a:off x="6461084" y="2572716"/>
              <a:ext cx="4834105" cy="3160963"/>
              <a:chOff x="1600365" y="936742"/>
              <a:chExt cx="6433464" cy="4206765"/>
            </a:xfrm>
          </p:grpSpPr>
          <p:sp>
            <p:nvSpPr>
              <p:cNvPr id="429" name="Google Shape;429;p19"/>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19"/>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19"/>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19"/>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19"/>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19"/>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35" name="Google Shape;435;p19"/>
          <p:cNvSpPr/>
          <p:nvPr/>
        </p:nvSpPr>
        <p:spPr>
          <a:xfrm>
            <a:off x="8508674" y="338512"/>
            <a:ext cx="205350" cy="266486"/>
          </a:xfrm>
          <a:custGeom>
            <a:avLst/>
            <a:gdLst/>
            <a:ahLst/>
            <a:cxnLst/>
            <a:rect l="l" t="t" r="r" b="b"/>
            <a:pathLst>
              <a:path w="1068" h="1386" extrusionOk="0">
                <a:moveTo>
                  <a:pt x="546" y="0"/>
                </a:moveTo>
                <a:cubicBezTo>
                  <a:pt x="538" y="0"/>
                  <a:pt x="531" y="4"/>
                  <a:pt x="527" y="11"/>
                </a:cubicBezTo>
                <a:lnTo>
                  <a:pt x="390" y="560"/>
                </a:lnTo>
                <a:lnTo>
                  <a:pt x="16" y="686"/>
                </a:lnTo>
                <a:cubicBezTo>
                  <a:pt x="8" y="690"/>
                  <a:pt x="0" y="697"/>
                  <a:pt x="0" y="704"/>
                </a:cubicBezTo>
                <a:cubicBezTo>
                  <a:pt x="0" y="708"/>
                  <a:pt x="8" y="715"/>
                  <a:pt x="16" y="719"/>
                </a:cubicBezTo>
                <a:lnTo>
                  <a:pt x="386" y="830"/>
                </a:lnTo>
                <a:lnTo>
                  <a:pt x="527" y="1375"/>
                </a:lnTo>
                <a:cubicBezTo>
                  <a:pt x="531" y="1382"/>
                  <a:pt x="538" y="1386"/>
                  <a:pt x="546" y="1386"/>
                </a:cubicBezTo>
                <a:cubicBezTo>
                  <a:pt x="553" y="1386"/>
                  <a:pt x="556" y="1382"/>
                  <a:pt x="560" y="1375"/>
                </a:cubicBezTo>
                <a:lnTo>
                  <a:pt x="686" y="827"/>
                </a:lnTo>
                <a:lnTo>
                  <a:pt x="1057" y="719"/>
                </a:lnTo>
                <a:cubicBezTo>
                  <a:pt x="1064" y="715"/>
                  <a:pt x="1068" y="708"/>
                  <a:pt x="1068" y="704"/>
                </a:cubicBezTo>
                <a:cubicBezTo>
                  <a:pt x="1068" y="697"/>
                  <a:pt x="1064" y="690"/>
                  <a:pt x="1057" y="686"/>
                </a:cubicBezTo>
                <a:lnTo>
                  <a:pt x="686" y="563"/>
                </a:lnTo>
                <a:lnTo>
                  <a:pt x="560" y="15"/>
                </a:lnTo>
                <a:cubicBezTo>
                  <a:pt x="556" y="7"/>
                  <a:pt x="553" y="0"/>
                  <a:pt x="54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wo columns 2">
  <p:cSld name="TITLE_AND_TWO_COLUMNS_1_1">
    <p:spTree>
      <p:nvGrpSpPr>
        <p:cNvPr id="1" name="Shape 526"/>
        <p:cNvGrpSpPr/>
        <p:nvPr/>
      </p:nvGrpSpPr>
      <p:grpSpPr>
        <a:xfrm>
          <a:off x="0" y="0"/>
          <a:ext cx="0" cy="0"/>
          <a:chOff x="0" y="0"/>
          <a:chExt cx="0" cy="0"/>
        </a:xfrm>
      </p:grpSpPr>
      <p:sp>
        <p:nvSpPr>
          <p:cNvPr id="527" name="Google Shape;527;p23"/>
          <p:cNvSpPr txBox="1">
            <a:spLocks noGrp="1"/>
          </p:cNvSpPr>
          <p:nvPr>
            <p:ph type="title"/>
          </p:nvPr>
        </p:nvSpPr>
        <p:spPr>
          <a:xfrm>
            <a:off x="720000" y="445025"/>
            <a:ext cx="7704000" cy="12132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528" name="Google Shape;528;p23"/>
          <p:cNvSpPr txBox="1">
            <a:spLocks noGrp="1"/>
          </p:cNvSpPr>
          <p:nvPr>
            <p:ph type="subTitle" idx="1"/>
          </p:nvPr>
        </p:nvSpPr>
        <p:spPr>
          <a:xfrm>
            <a:off x="4755840" y="2112451"/>
            <a:ext cx="3254100" cy="18762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b="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29" name="Google Shape;529;p23"/>
          <p:cNvSpPr txBox="1">
            <a:spLocks noGrp="1"/>
          </p:cNvSpPr>
          <p:nvPr>
            <p:ph type="subTitle" idx="2"/>
          </p:nvPr>
        </p:nvSpPr>
        <p:spPr>
          <a:xfrm>
            <a:off x="1134063" y="2112451"/>
            <a:ext cx="3254100" cy="18762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b="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530" name="Google Shape;530;p23"/>
          <p:cNvGrpSpPr/>
          <p:nvPr/>
        </p:nvGrpSpPr>
        <p:grpSpPr>
          <a:xfrm>
            <a:off x="162153" y="188210"/>
            <a:ext cx="10808117" cy="4887289"/>
            <a:chOff x="162153" y="188210"/>
            <a:chExt cx="10808117" cy="4887289"/>
          </a:xfrm>
        </p:grpSpPr>
        <p:grpSp>
          <p:nvGrpSpPr>
            <p:cNvPr id="531" name="Google Shape;531;p23"/>
            <p:cNvGrpSpPr/>
            <p:nvPr/>
          </p:nvGrpSpPr>
          <p:grpSpPr>
            <a:xfrm rot="-2907254">
              <a:off x="7028967" y="1713911"/>
              <a:ext cx="3661892" cy="2394467"/>
              <a:chOff x="1600365" y="936742"/>
              <a:chExt cx="6433464" cy="4206765"/>
            </a:xfrm>
          </p:grpSpPr>
          <p:sp>
            <p:nvSpPr>
              <p:cNvPr id="532" name="Google Shape;532;p23"/>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23"/>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23"/>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23"/>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23"/>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23"/>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8" name="Google Shape;538;p23"/>
            <p:cNvGrpSpPr/>
            <p:nvPr/>
          </p:nvGrpSpPr>
          <p:grpSpPr>
            <a:xfrm>
              <a:off x="162153" y="793114"/>
              <a:ext cx="433705" cy="390336"/>
              <a:chOff x="1908553" y="1111661"/>
              <a:chExt cx="1102172" cy="991961"/>
            </a:xfrm>
          </p:grpSpPr>
          <p:sp>
            <p:nvSpPr>
              <p:cNvPr id="539" name="Google Shape;539;p23"/>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23"/>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1" name="Google Shape;541;p23"/>
            <p:cNvGrpSpPr/>
            <p:nvPr/>
          </p:nvGrpSpPr>
          <p:grpSpPr>
            <a:xfrm>
              <a:off x="882700" y="188210"/>
              <a:ext cx="255814" cy="230234"/>
              <a:chOff x="1908553" y="1111661"/>
              <a:chExt cx="1102172" cy="991961"/>
            </a:xfrm>
          </p:grpSpPr>
          <p:sp>
            <p:nvSpPr>
              <p:cNvPr id="542" name="Google Shape;542;p23"/>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23"/>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544" name="Google Shape;544;p23"/>
          <p:cNvGrpSpPr/>
          <p:nvPr/>
        </p:nvGrpSpPr>
        <p:grpSpPr>
          <a:xfrm>
            <a:off x="390499" y="273012"/>
            <a:ext cx="8794938" cy="5197036"/>
            <a:chOff x="390499" y="273012"/>
            <a:chExt cx="8794938" cy="5197036"/>
          </a:xfrm>
        </p:grpSpPr>
        <p:grpSp>
          <p:nvGrpSpPr>
            <p:cNvPr id="545" name="Google Shape;545;p23"/>
            <p:cNvGrpSpPr/>
            <p:nvPr/>
          </p:nvGrpSpPr>
          <p:grpSpPr>
            <a:xfrm>
              <a:off x="7158456" y="3985601"/>
              <a:ext cx="2026982" cy="1484447"/>
              <a:chOff x="4223709" y="2353191"/>
              <a:chExt cx="3810116" cy="2790314"/>
            </a:xfrm>
          </p:grpSpPr>
          <p:sp>
            <p:nvSpPr>
              <p:cNvPr id="546" name="Google Shape;546;p23"/>
              <p:cNvSpPr/>
              <p:nvPr/>
            </p:nvSpPr>
            <p:spPr>
              <a:xfrm>
                <a:off x="4223709" y="2353191"/>
                <a:ext cx="3810116" cy="2790314"/>
              </a:xfrm>
              <a:custGeom>
                <a:avLst/>
                <a:gdLst/>
                <a:ahLst/>
                <a:cxnLst/>
                <a:rect l="l" t="t" r="r" b="b"/>
                <a:pathLst>
                  <a:path w="17982" h="13169" extrusionOk="0">
                    <a:moveTo>
                      <a:pt x="16485" y="1984"/>
                    </a:moveTo>
                    <a:lnTo>
                      <a:pt x="16485" y="1984"/>
                    </a:lnTo>
                    <a:cubicBezTo>
                      <a:pt x="16485" y="1984"/>
                      <a:pt x="16207" y="2217"/>
                      <a:pt x="15903" y="2410"/>
                    </a:cubicBezTo>
                    <a:cubicBezTo>
                      <a:pt x="15596" y="2602"/>
                      <a:pt x="15317" y="3195"/>
                      <a:pt x="15317" y="3195"/>
                    </a:cubicBezTo>
                    <a:cubicBezTo>
                      <a:pt x="15358" y="3065"/>
                      <a:pt x="15339" y="2068"/>
                      <a:pt x="16485" y="1984"/>
                    </a:cubicBezTo>
                    <a:close/>
                    <a:moveTo>
                      <a:pt x="13150" y="3465"/>
                    </a:moveTo>
                    <a:cubicBezTo>
                      <a:pt x="13631" y="3465"/>
                      <a:pt x="14173" y="3551"/>
                      <a:pt x="14769" y="3773"/>
                    </a:cubicBezTo>
                    <a:cubicBezTo>
                      <a:pt x="14769" y="3773"/>
                      <a:pt x="14535" y="3703"/>
                      <a:pt x="14002" y="3703"/>
                    </a:cubicBezTo>
                    <a:cubicBezTo>
                      <a:pt x="13642" y="3703"/>
                      <a:pt x="13142" y="3736"/>
                      <a:pt x="12486" y="3843"/>
                    </a:cubicBezTo>
                    <a:cubicBezTo>
                      <a:pt x="10867" y="4114"/>
                      <a:pt x="10456" y="4563"/>
                      <a:pt x="10456" y="4563"/>
                    </a:cubicBezTo>
                    <a:cubicBezTo>
                      <a:pt x="10456" y="4563"/>
                      <a:pt x="11430" y="3465"/>
                      <a:pt x="13150" y="3465"/>
                    </a:cubicBezTo>
                    <a:close/>
                    <a:moveTo>
                      <a:pt x="4074" y="11148"/>
                    </a:moveTo>
                    <a:cubicBezTo>
                      <a:pt x="4589" y="11148"/>
                      <a:pt x="5171" y="11229"/>
                      <a:pt x="5819" y="11434"/>
                    </a:cubicBezTo>
                    <a:cubicBezTo>
                      <a:pt x="5819" y="11434"/>
                      <a:pt x="5575" y="11381"/>
                      <a:pt x="5093" y="11381"/>
                    </a:cubicBezTo>
                    <a:cubicBezTo>
                      <a:pt x="4648" y="11381"/>
                      <a:pt x="4003" y="11426"/>
                      <a:pt x="3170" y="11597"/>
                    </a:cubicBezTo>
                    <a:cubicBezTo>
                      <a:pt x="1539" y="11927"/>
                      <a:pt x="983" y="12549"/>
                      <a:pt x="983" y="12549"/>
                    </a:cubicBezTo>
                    <a:cubicBezTo>
                      <a:pt x="983" y="12549"/>
                      <a:pt x="1957" y="11148"/>
                      <a:pt x="4074" y="11148"/>
                    </a:cubicBezTo>
                    <a:close/>
                    <a:moveTo>
                      <a:pt x="17897" y="0"/>
                    </a:moveTo>
                    <a:cubicBezTo>
                      <a:pt x="17248" y="0"/>
                      <a:pt x="16507" y="612"/>
                      <a:pt x="16559" y="1253"/>
                    </a:cubicBezTo>
                    <a:cubicBezTo>
                      <a:pt x="16566" y="1383"/>
                      <a:pt x="16593" y="1535"/>
                      <a:pt x="16507" y="1631"/>
                    </a:cubicBezTo>
                    <a:cubicBezTo>
                      <a:pt x="16433" y="1712"/>
                      <a:pt x="16307" y="1720"/>
                      <a:pt x="16196" y="1735"/>
                    </a:cubicBezTo>
                    <a:cubicBezTo>
                      <a:pt x="15396" y="1835"/>
                      <a:pt x="14802" y="2740"/>
                      <a:pt x="15021" y="3514"/>
                    </a:cubicBezTo>
                    <a:cubicBezTo>
                      <a:pt x="14484" y="3262"/>
                      <a:pt x="13891" y="3144"/>
                      <a:pt x="13297" y="3144"/>
                    </a:cubicBezTo>
                    <a:cubicBezTo>
                      <a:pt x="12664" y="3144"/>
                      <a:pt x="12026" y="3277"/>
                      <a:pt x="11445" y="3522"/>
                    </a:cubicBezTo>
                    <a:cubicBezTo>
                      <a:pt x="10311" y="3999"/>
                      <a:pt x="9373" y="4870"/>
                      <a:pt x="8680" y="5882"/>
                    </a:cubicBezTo>
                    <a:cubicBezTo>
                      <a:pt x="7557" y="7516"/>
                      <a:pt x="7042" y="9558"/>
                      <a:pt x="7254" y="11526"/>
                    </a:cubicBezTo>
                    <a:cubicBezTo>
                      <a:pt x="6219" y="11089"/>
                      <a:pt x="5101" y="10803"/>
                      <a:pt x="3981" y="10803"/>
                    </a:cubicBezTo>
                    <a:cubicBezTo>
                      <a:pt x="3785" y="10803"/>
                      <a:pt x="3588" y="10811"/>
                      <a:pt x="3395" y="10829"/>
                    </a:cubicBezTo>
                    <a:cubicBezTo>
                      <a:pt x="987" y="11051"/>
                      <a:pt x="5" y="13157"/>
                      <a:pt x="1" y="13168"/>
                    </a:cubicBezTo>
                    <a:lnTo>
                      <a:pt x="17775" y="13168"/>
                    </a:lnTo>
                    <a:cubicBezTo>
                      <a:pt x="17867" y="13168"/>
                      <a:pt x="17945" y="13112"/>
                      <a:pt x="17978" y="13030"/>
                    </a:cubicBezTo>
                    <a:cubicBezTo>
                      <a:pt x="17982" y="13020"/>
                      <a:pt x="17982" y="13008"/>
                      <a:pt x="17982" y="12997"/>
                    </a:cubicBezTo>
                    <a:lnTo>
                      <a:pt x="17982" y="5"/>
                    </a:lnTo>
                    <a:cubicBezTo>
                      <a:pt x="17953" y="0"/>
                      <a:pt x="17927" y="0"/>
                      <a:pt x="178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47" name="Google Shape;547;p23"/>
              <p:cNvGrpSpPr/>
              <p:nvPr/>
            </p:nvGrpSpPr>
            <p:grpSpPr>
              <a:xfrm>
                <a:off x="4431991" y="2773358"/>
                <a:ext cx="3284848" cy="2238986"/>
                <a:chOff x="4431991" y="2773358"/>
                <a:chExt cx="3284848" cy="2238986"/>
              </a:xfrm>
            </p:grpSpPr>
            <p:sp>
              <p:nvSpPr>
                <p:cNvPr id="548" name="Google Shape;548;p23"/>
                <p:cNvSpPr/>
                <p:nvPr/>
              </p:nvSpPr>
              <p:spPr>
                <a:xfrm>
                  <a:off x="4431991" y="4715281"/>
                  <a:ext cx="1024888" cy="297063"/>
                </a:xfrm>
                <a:custGeom>
                  <a:avLst/>
                  <a:gdLst/>
                  <a:ahLst/>
                  <a:cxnLst/>
                  <a:rect l="l" t="t" r="r" b="b"/>
                  <a:pathLst>
                    <a:path w="4837" h="1402" extrusionOk="0">
                      <a:moveTo>
                        <a:pt x="3091" y="0"/>
                      </a:moveTo>
                      <a:cubicBezTo>
                        <a:pt x="974" y="0"/>
                        <a:pt x="0" y="1401"/>
                        <a:pt x="0" y="1401"/>
                      </a:cubicBezTo>
                      <a:cubicBezTo>
                        <a:pt x="0" y="1401"/>
                        <a:pt x="556" y="779"/>
                        <a:pt x="2187" y="449"/>
                      </a:cubicBezTo>
                      <a:cubicBezTo>
                        <a:pt x="3020" y="278"/>
                        <a:pt x="3665" y="233"/>
                        <a:pt x="4110" y="233"/>
                      </a:cubicBezTo>
                      <a:cubicBezTo>
                        <a:pt x="4592" y="233"/>
                        <a:pt x="4836" y="286"/>
                        <a:pt x="4836" y="286"/>
                      </a:cubicBezTo>
                      <a:cubicBezTo>
                        <a:pt x="4188" y="81"/>
                        <a:pt x="3606" y="0"/>
                        <a:pt x="30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23"/>
                <p:cNvSpPr/>
                <p:nvPr/>
              </p:nvSpPr>
              <p:spPr>
                <a:xfrm>
                  <a:off x="6438963" y="3087371"/>
                  <a:ext cx="914284" cy="232862"/>
                </a:xfrm>
                <a:custGeom>
                  <a:avLst/>
                  <a:gdLst/>
                  <a:ahLst/>
                  <a:cxnLst/>
                  <a:rect l="l" t="t" r="r" b="b"/>
                  <a:pathLst>
                    <a:path w="4315" h="1099" extrusionOk="0">
                      <a:moveTo>
                        <a:pt x="2695" y="0"/>
                      </a:moveTo>
                      <a:cubicBezTo>
                        <a:pt x="975" y="0"/>
                        <a:pt x="1" y="1098"/>
                        <a:pt x="1" y="1098"/>
                      </a:cubicBezTo>
                      <a:cubicBezTo>
                        <a:pt x="1" y="1098"/>
                        <a:pt x="412" y="649"/>
                        <a:pt x="2031" y="378"/>
                      </a:cubicBezTo>
                      <a:cubicBezTo>
                        <a:pt x="2687" y="271"/>
                        <a:pt x="3187" y="238"/>
                        <a:pt x="3547" y="238"/>
                      </a:cubicBezTo>
                      <a:cubicBezTo>
                        <a:pt x="4080" y="238"/>
                        <a:pt x="4314" y="308"/>
                        <a:pt x="4314" y="308"/>
                      </a:cubicBezTo>
                      <a:cubicBezTo>
                        <a:pt x="3718" y="86"/>
                        <a:pt x="3176" y="0"/>
                        <a:pt x="26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23"/>
                <p:cNvSpPr/>
                <p:nvPr/>
              </p:nvSpPr>
              <p:spPr>
                <a:xfrm>
                  <a:off x="7469146" y="2773358"/>
                  <a:ext cx="247694" cy="257017"/>
                </a:xfrm>
                <a:custGeom>
                  <a:avLst/>
                  <a:gdLst/>
                  <a:ahLst/>
                  <a:cxnLst/>
                  <a:rect l="l" t="t" r="r" b="b"/>
                  <a:pathLst>
                    <a:path w="1169" h="1213" extrusionOk="0">
                      <a:moveTo>
                        <a:pt x="1168" y="1"/>
                      </a:moveTo>
                      <a:lnTo>
                        <a:pt x="1168" y="1"/>
                      </a:lnTo>
                      <a:cubicBezTo>
                        <a:pt x="22" y="85"/>
                        <a:pt x="41" y="1082"/>
                        <a:pt x="0" y="1212"/>
                      </a:cubicBezTo>
                      <a:cubicBezTo>
                        <a:pt x="0" y="1212"/>
                        <a:pt x="279" y="619"/>
                        <a:pt x="586" y="427"/>
                      </a:cubicBezTo>
                      <a:cubicBezTo>
                        <a:pt x="890" y="234"/>
                        <a:pt x="1168" y="1"/>
                        <a:pt x="11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51" name="Google Shape;551;p23"/>
            <p:cNvSpPr/>
            <p:nvPr/>
          </p:nvSpPr>
          <p:spPr>
            <a:xfrm>
              <a:off x="390499" y="273012"/>
              <a:ext cx="205350" cy="266486"/>
            </a:xfrm>
            <a:custGeom>
              <a:avLst/>
              <a:gdLst/>
              <a:ahLst/>
              <a:cxnLst/>
              <a:rect l="l" t="t" r="r" b="b"/>
              <a:pathLst>
                <a:path w="1068" h="1386" extrusionOk="0">
                  <a:moveTo>
                    <a:pt x="546" y="0"/>
                  </a:moveTo>
                  <a:cubicBezTo>
                    <a:pt x="538" y="0"/>
                    <a:pt x="531" y="4"/>
                    <a:pt x="527" y="11"/>
                  </a:cubicBezTo>
                  <a:lnTo>
                    <a:pt x="390" y="560"/>
                  </a:lnTo>
                  <a:lnTo>
                    <a:pt x="16" y="686"/>
                  </a:lnTo>
                  <a:cubicBezTo>
                    <a:pt x="8" y="690"/>
                    <a:pt x="0" y="697"/>
                    <a:pt x="0" y="704"/>
                  </a:cubicBezTo>
                  <a:cubicBezTo>
                    <a:pt x="0" y="708"/>
                    <a:pt x="8" y="715"/>
                    <a:pt x="16" y="719"/>
                  </a:cubicBezTo>
                  <a:lnTo>
                    <a:pt x="386" y="830"/>
                  </a:lnTo>
                  <a:lnTo>
                    <a:pt x="527" y="1375"/>
                  </a:lnTo>
                  <a:cubicBezTo>
                    <a:pt x="531" y="1382"/>
                    <a:pt x="538" y="1386"/>
                    <a:pt x="546" y="1386"/>
                  </a:cubicBezTo>
                  <a:cubicBezTo>
                    <a:pt x="553" y="1386"/>
                    <a:pt x="556" y="1382"/>
                    <a:pt x="560" y="1375"/>
                  </a:cubicBezTo>
                  <a:lnTo>
                    <a:pt x="686" y="827"/>
                  </a:lnTo>
                  <a:lnTo>
                    <a:pt x="1057" y="719"/>
                  </a:lnTo>
                  <a:cubicBezTo>
                    <a:pt x="1064" y="715"/>
                    <a:pt x="1068" y="708"/>
                    <a:pt x="1068" y="704"/>
                  </a:cubicBezTo>
                  <a:cubicBezTo>
                    <a:pt x="1068" y="697"/>
                    <a:pt x="1064" y="690"/>
                    <a:pt x="1057" y="686"/>
                  </a:cubicBezTo>
                  <a:lnTo>
                    <a:pt x="686" y="563"/>
                  </a:lnTo>
                  <a:lnTo>
                    <a:pt x="560" y="15"/>
                  </a:lnTo>
                  <a:cubicBezTo>
                    <a:pt x="556" y="7"/>
                    <a:pt x="553" y="0"/>
                    <a:pt x="54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760"/>
        <p:cNvGrpSpPr/>
        <p:nvPr/>
      </p:nvGrpSpPr>
      <p:grpSpPr>
        <a:xfrm>
          <a:off x="0" y="0"/>
          <a:ext cx="0" cy="0"/>
          <a:chOff x="0" y="0"/>
          <a:chExt cx="0" cy="0"/>
        </a:xfrm>
      </p:grpSpPr>
      <p:grpSp>
        <p:nvGrpSpPr>
          <p:cNvPr id="761" name="Google Shape;761;p31"/>
          <p:cNvGrpSpPr/>
          <p:nvPr/>
        </p:nvGrpSpPr>
        <p:grpSpPr>
          <a:xfrm rot="10800000">
            <a:off x="-1046263" y="-926776"/>
            <a:ext cx="5633785" cy="3683864"/>
            <a:chOff x="1600365" y="936742"/>
            <a:chExt cx="6433464" cy="4206765"/>
          </a:xfrm>
        </p:grpSpPr>
        <p:sp>
          <p:nvSpPr>
            <p:cNvPr id="762" name="Google Shape;762;p31"/>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31"/>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31"/>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31"/>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31"/>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31"/>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68" name="Google Shape;768;p31"/>
          <p:cNvGrpSpPr/>
          <p:nvPr/>
        </p:nvGrpSpPr>
        <p:grpSpPr>
          <a:xfrm rot="10800000">
            <a:off x="-62893" y="-152412"/>
            <a:ext cx="2915501" cy="2135148"/>
            <a:chOff x="4223709" y="2353191"/>
            <a:chExt cx="3810116" cy="2790314"/>
          </a:xfrm>
        </p:grpSpPr>
        <p:sp>
          <p:nvSpPr>
            <p:cNvPr id="769" name="Google Shape;769;p31"/>
            <p:cNvSpPr/>
            <p:nvPr/>
          </p:nvSpPr>
          <p:spPr>
            <a:xfrm>
              <a:off x="4223709" y="2353191"/>
              <a:ext cx="3810116" cy="2790314"/>
            </a:xfrm>
            <a:custGeom>
              <a:avLst/>
              <a:gdLst/>
              <a:ahLst/>
              <a:cxnLst/>
              <a:rect l="l" t="t" r="r" b="b"/>
              <a:pathLst>
                <a:path w="17982" h="13169" extrusionOk="0">
                  <a:moveTo>
                    <a:pt x="16485" y="1984"/>
                  </a:moveTo>
                  <a:lnTo>
                    <a:pt x="16485" y="1984"/>
                  </a:lnTo>
                  <a:cubicBezTo>
                    <a:pt x="16485" y="1984"/>
                    <a:pt x="16207" y="2217"/>
                    <a:pt x="15903" y="2410"/>
                  </a:cubicBezTo>
                  <a:cubicBezTo>
                    <a:pt x="15596" y="2602"/>
                    <a:pt x="15317" y="3195"/>
                    <a:pt x="15317" y="3195"/>
                  </a:cubicBezTo>
                  <a:cubicBezTo>
                    <a:pt x="15358" y="3065"/>
                    <a:pt x="15339" y="2068"/>
                    <a:pt x="16485" y="1984"/>
                  </a:cubicBezTo>
                  <a:close/>
                  <a:moveTo>
                    <a:pt x="13150" y="3465"/>
                  </a:moveTo>
                  <a:cubicBezTo>
                    <a:pt x="13631" y="3465"/>
                    <a:pt x="14173" y="3551"/>
                    <a:pt x="14769" y="3773"/>
                  </a:cubicBezTo>
                  <a:cubicBezTo>
                    <a:pt x="14769" y="3773"/>
                    <a:pt x="14535" y="3703"/>
                    <a:pt x="14002" y="3703"/>
                  </a:cubicBezTo>
                  <a:cubicBezTo>
                    <a:pt x="13642" y="3703"/>
                    <a:pt x="13142" y="3736"/>
                    <a:pt x="12486" y="3843"/>
                  </a:cubicBezTo>
                  <a:cubicBezTo>
                    <a:pt x="10867" y="4114"/>
                    <a:pt x="10456" y="4563"/>
                    <a:pt x="10456" y="4563"/>
                  </a:cubicBezTo>
                  <a:cubicBezTo>
                    <a:pt x="10456" y="4563"/>
                    <a:pt x="11430" y="3465"/>
                    <a:pt x="13150" y="3465"/>
                  </a:cubicBezTo>
                  <a:close/>
                  <a:moveTo>
                    <a:pt x="4074" y="11148"/>
                  </a:moveTo>
                  <a:cubicBezTo>
                    <a:pt x="4589" y="11148"/>
                    <a:pt x="5171" y="11229"/>
                    <a:pt x="5819" y="11434"/>
                  </a:cubicBezTo>
                  <a:cubicBezTo>
                    <a:pt x="5819" y="11434"/>
                    <a:pt x="5575" y="11381"/>
                    <a:pt x="5093" y="11381"/>
                  </a:cubicBezTo>
                  <a:cubicBezTo>
                    <a:pt x="4648" y="11381"/>
                    <a:pt x="4003" y="11426"/>
                    <a:pt x="3170" y="11597"/>
                  </a:cubicBezTo>
                  <a:cubicBezTo>
                    <a:pt x="1539" y="11927"/>
                    <a:pt x="983" y="12549"/>
                    <a:pt x="983" y="12549"/>
                  </a:cubicBezTo>
                  <a:cubicBezTo>
                    <a:pt x="983" y="12549"/>
                    <a:pt x="1957" y="11148"/>
                    <a:pt x="4074" y="11148"/>
                  </a:cubicBezTo>
                  <a:close/>
                  <a:moveTo>
                    <a:pt x="17897" y="0"/>
                  </a:moveTo>
                  <a:cubicBezTo>
                    <a:pt x="17248" y="0"/>
                    <a:pt x="16507" y="612"/>
                    <a:pt x="16559" y="1253"/>
                  </a:cubicBezTo>
                  <a:cubicBezTo>
                    <a:pt x="16566" y="1383"/>
                    <a:pt x="16593" y="1535"/>
                    <a:pt x="16507" y="1631"/>
                  </a:cubicBezTo>
                  <a:cubicBezTo>
                    <a:pt x="16433" y="1712"/>
                    <a:pt x="16307" y="1720"/>
                    <a:pt x="16196" y="1735"/>
                  </a:cubicBezTo>
                  <a:cubicBezTo>
                    <a:pt x="15396" y="1835"/>
                    <a:pt x="14802" y="2740"/>
                    <a:pt x="15021" y="3514"/>
                  </a:cubicBezTo>
                  <a:cubicBezTo>
                    <a:pt x="14484" y="3262"/>
                    <a:pt x="13891" y="3144"/>
                    <a:pt x="13297" y="3144"/>
                  </a:cubicBezTo>
                  <a:cubicBezTo>
                    <a:pt x="12664" y="3144"/>
                    <a:pt x="12026" y="3277"/>
                    <a:pt x="11445" y="3522"/>
                  </a:cubicBezTo>
                  <a:cubicBezTo>
                    <a:pt x="10311" y="3999"/>
                    <a:pt x="9373" y="4870"/>
                    <a:pt x="8680" y="5882"/>
                  </a:cubicBezTo>
                  <a:cubicBezTo>
                    <a:pt x="7557" y="7516"/>
                    <a:pt x="7042" y="9558"/>
                    <a:pt x="7254" y="11526"/>
                  </a:cubicBezTo>
                  <a:cubicBezTo>
                    <a:pt x="6219" y="11089"/>
                    <a:pt x="5101" y="10803"/>
                    <a:pt x="3981" y="10803"/>
                  </a:cubicBezTo>
                  <a:cubicBezTo>
                    <a:pt x="3785" y="10803"/>
                    <a:pt x="3588" y="10811"/>
                    <a:pt x="3395" y="10829"/>
                  </a:cubicBezTo>
                  <a:cubicBezTo>
                    <a:pt x="987" y="11051"/>
                    <a:pt x="5" y="13157"/>
                    <a:pt x="1" y="13168"/>
                  </a:cubicBezTo>
                  <a:lnTo>
                    <a:pt x="17775" y="13168"/>
                  </a:lnTo>
                  <a:cubicBezTo>
                    <a:pt x="17867" y="13168"/>
                    <a:pt x="17945" y="13112"/>
                    <a:pt x="17978" y="13030"/>
                  </a:cubicBezTo>
                  <a:cubicBezTo>
                    <a:pt x="17982" y="13020"/>
                    <a:pt x="17982" y="13008"/>
                    <a:pt x="17982" y="12997"/>
                  </a:cubicBezTo>
                  <a:lnTo>
                    <a:pt x="17982" y="5"/>
                  </a:lnTo>
                  <a:cubicBezTo>
                    <a:pt x="17953" y="0"/>
                    <a:pt x="17927" y="0"/>
                    <a:pt x="178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70" name="Google Shape;770;p31"/>
            <p:cNvGrpSpPr/>
            <p:nvPr/>
          </p:nvGrpSpPr>
          <p:grpSpPr>
            <a:xfrm>
              <a:off x="4431991" y="2773358"/>
              <a:ext cx="3284848" cy="2238986"/>
              <a:chOff x="4431991" y="2773358"/>
              <a:chExt cx="3284848" cy="2238986"/>
            </a:xfrm>
          </p:grpSpPr>
          <p:sp>
            <p:nvSpPr>
              <p:cNvPr id="771" name="Google Shape;771;p31"/>
              <p:cNvSpPr/>
              <p:nvPr/>
            </p:nvSpPr>
            <p:spPr>
              <a:xfrm>
                <a:off x="4431991" y="4715281"/>
                <a:ext cx="1024888" cy="297063"/>
              </a:xfrm>
              <a:custGeom>
                <a:avLst/>
                <a:gdLst/>
                <a:ahLst/>
                <a:cxnLst/>
                <a:rect l="l" t="t" r="r" b="b"/>
                <a:pathLst>
                  <a:path w="4837" h="1402" extrusionOk="0">
                    <a:moveTo>
                      <a:pt x="3091" y="0"/>
                    </a:moveTo>
                    <a:cubicBezTo>
                      <a:pt x="974" y="0"/>
                      <a:pt x="0" y="1401"/>
                      <a:pt x="0" y="1401"/>
                    </a:cubicBezTo>
                    <a:cubicBezTo>
                      <a:pt x="0" y="1401"/>
                      <a:pt x="556" y="779"/>
                      <a:pt x="2187" y="449"/>
                    </a:cubicBezTo>
                    <a:cubicBezTo>
                      <a:pt x="3020" y="278"/>
                      <a:pt x="3665" y="233"/>
                      <a:pt x="4110" y="233"/>
                    </a:cubicBezTo>
                    <a:cubicBezTo>
                      <a:pt x="4592" y="233"/>
                      <a:pt x="4836" y="286"/>
                      <a:pt x="4836" y="286"/>
                    </a:cubicBezTo>
                    <a:cubicBezTo>
                      <a:pt x="4188" y="81"/>
                      <a:pt x="3606" y="0"/>
                      <a:pt x="30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31"/>
              <p:cNvSpPr/>
              <p:nvPr/>
            </p:nvSpPr>
            <p:spPr>
              <a:xfrm>
                <a:off x="6438963" y="3087371"/>
                <a:ext cx="914284" cy="232862"/>
              </a:xfrm>
              <a:custGeom>
                <a:avLst/>
                <a:gdLst/>
                <a:ahLst/>
                <a:cxnLst/>
                <a:rect l="l" t="t" r="r" b="b"/>
                <a:pathLst>
                  <a:path w="4315" h="1099" extrusionOk="0">
                    <a:moveTo>
                      <a:pt x="2695" y="0"/>
                    </a:moveTo>
                    <a:cubicBezTo>
                      <a:pt x="975" y="0"/>
                      <a:pt x="1" y="1098"/>
                      <a:pt x="1" y="1098"/>
                    </a:cubicBezTo>
                    <a:cubicBezTo>
                      <a:pt x="1" y="1098"/>
                      <a:pt x="412" y="649"/>
                      <a:pt x="2031" y="378"/>
                    </a:cubicBezTo>
                    <a:cubicBezTo>
                      <a:pt x="2687" y="271"/>
                      <a:pt x="3187" y="238"/>
                      <a:pt x="3547" y="238"/>
                    </a:cubicBezTo>
                    <a:cubicBezTo>
                      <a:pt x="4080" y="238"/>
                      <a:pt x="4314" y="308"/>
                      <a:pt x="4314" y="308"/>
                    </a:cubicBezTo>
                    <a:cubicBezTo>
                      <a:pt x="3718" y="86"/>
                      <a:pt x="3176" y="0"/>
                      <a:pt x="26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31"/>
              <p:cNvSpPr/>
              <p:nvPr/>
            </p:nvSpPr>
            <p:spPr>
              <a:xfrm>
                <a:off x="7469146" y="2773358"/>
                <a:ext cx="247694" cy="257017"/>
              </a:xfrm>
              <a:custGeom>
                <a:avLst/>
                <a:gdLst/>
                <a:ahLst/>
                <a:cxnLst/>
                <a:rect l="l" t="t" r="r" b="b"/>
                <a:pathLst>
                  <a:path w="1169" h="1213" extrusionOk="0">
                    <a:moveTo>
                      <a:pt x="1168" y="1"/>
                    </a:moveTo>
                    <a:lnTo>
                      <a:pt x="1168" y="1"/>
                    </a:lnTo>
                    <a:cubicBezTo>
                      <a:pt x="22" y="85"/>
                      <a:pt x="41" y="1082"/>
                      <a:pt x="0" y="1212"/>
                    </a:cubicBezTo>
                    <a:cubicBezTo>
                      <a:pt x="0" y="1212"/>
                      <a:pt x="279" y="619"/>
                      <a:pt x="586" y="427"/>
                    </a:cubicBezTo>
                    <a:cubicBezTo>
                      <a:pt x="890" y="234"/>
                      <a:pt x="1168" y="1"/>
                      <a:pt x="11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1">
  <p:cSld name="CUSTOM_9_1">
    <p:spTree>
      <p:nvGrpSpPr>
        <p:cNvPr id="1" name="Shape 774"/>
        <p:cNvGrpSpPr/>
        <p:nvPr/>
      </p:nvGrpSpPr>
      <p:grpSpPr>
        <a:xfrm>
          <a:off x="0" y="0"/>
          <a:ext cx="0" cy="0"/>
          <a:chOff x="0" y="0"/>
          <a:chExt cx="0" cy="0"/>
        </a:xfrm>
      </p:grpSpPr>
      <p:sp>
        <p:nvSpPr>
          <p:cNvPr id="775" name="Google Shape;775;p32"/>
          <p:cNvSpPr/>
          <p:nvPr/>
        </p:nvSpPr>
        <p:spPr>
          <a:xfrm>
            <a:off x="440999" y="2310187"/>
            <a:ext cx="205350" cy="266486"/>
          </a:xfrm>
          <a:custGeom>
            <a:avLst/>
            <a:gdLst/>
            <a:ahLst/>
            <a:cxnLst/>
            <a:rect l="l" t="t" r="r" b="b"/>
            <a:pathLst>
              <a:path w="1068" h="1386" extrusionOk="0">
                <a:moveTo>
                  <a:pt x="546" y="0"/>
                </a:moveTo>
                <a:cubicBezTo>
                  <a:pt x="538" y="0"/>
                  <a:pt x="531" y="4"/>
                  <a:pt x="527" y="11"/>
                </a:cubicBezTo>
                <a:lnTo>
                  <a:pt x="390" y="560"/>
                </a:lnTo>
                <a:lnTo>
                  <a:pt x="16" y="686"/>
                </a:lnTo>
                <a:cubicBezTo>
                  <a:pt x="8" y="690"/>
                  <a:pt x="0" y="697"/>
                  <a:pt x="0" y="704"/>
                </a:cubicBezTo>
                <a:cubicBezTo>
                  <a:pt x="0" y="708"/>
                  <a:pt x="8" y="715"/>
                  <a:pt x="16" y="719"/>
                </a:cubicBezTo>
                <a:lnTo>
                  <a:pt x="386" y="830"/>
                </a:lnTo>
                <a:lnTo>
                  <a:pt x="527" y="1375"/>
                </a:lnTo>
                <a:cubicBezTo>
                  <a:pt x="531" y="1382"/>
                  <a:pt x="538" y="1386"/>
                  <a:pt x="546" y="1386"/>
                </a:cubicBezTo>
                <a:cubicBezTo>
                  <a:pt x="553" y="1386"/>
                  <a:pt x="556" y="1382"/>
                  <a:pt x="560" y="1375"/>
                </a:cubicBezTo>
                <a:lnTo>
                  <a:pt x="686" y="827"/>
                </a:lnTo>
                <a:lnTo>
                  <a:pt x="1057" y="719"/>
                </a:lnTo>
                <a:cubicBezTo>
                  <a:pt x="1064" y="715"/>
                  <a:pt x="1068" y="708"/>
                  <a:pt x="1068" y="704"/>
                </a:cubicBezTo>
                <a:cubicBezTo>
                  <a:pt x="1068" y="697"/>
                  <a:pt x="1064" y="690"/>
                  <a:pt x="1057" y="686"/>
                </a:cubicBezTo>
                <a:lnTo>
                  <a:pt x="686" y="563"/>
                </a:lnTo>
                <a:lnTo>
                  <a:pt x="560" y="15"/>
                </a:lnTo>
                <a:cubicBezTo>
                  <a:pt x="556" y="7"/>
                  <a:pt x="553" y="0"/>
                  <a:pt x="54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76" name="Google Shape;776;p32"/>
          <p:cNvGrpSpPr/>
          <p:nvPr/>
        </p:nvGrpSpPr>
        <p:grpSpPr>
          <a:xfrm>
            <a:off x="76425" y="1740835"/>
            <a:ext cx="433707" cy="1407340"/>
            <a:chOff x="76425" y="1740835"/>
            <a:chExt cx="433707" cy="1407340"/>
          </a:xfrm>
        </p:grpSpPr>
        <p:grpSp>
          <p:nvGrpSpPr>
            <p:cNvPr id="777" name="Google Shape;777;p32"/>
            <p:cNvGrpSpPr/>
            <p:nvPr/>
          </p:nvGrpSpPr>
          <p:grpSpPr>
            <a:xfrm>
              <a:off x="76428" y="2757839"/>
              <a:ext cx="433705" cy="390336"/>
              <a:chOff x="1908553" y="1111661"/>
              <a:chExt cx="1102172" cy="991961"/>
            </a:xfrm>
          </p:grpSpPr>
          <p:sp>
            <p:nvSpPr>
              <p:cNvPr id="778" name="Google Shape;778;p32"/>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32"/>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0" name="Google Shape;780;p32"/>
            <p:cNvGrpSpPr/>
            <p:nvPr/>
          </p:nvGrpSpPr>
          <p:grpSpPr>
            <a:xfrm>
              <a:off x="76425" y="1740835"/>
              <a:ext cx="255814" cy="230234"/>
              <a:chOff x="1908553" y="1111661"/>
              <a:chExt cx="1102172" cy="991961"/>
            </a:xfrm>
          </p:grpSpPr>
          <p:sp>
            <p:nvSpPr>
              <p:cNvPr id="781" name="Google Shape;781;p32"/>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32"/>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ackground 2">
  <p:cSld name="CUSTOM_9_1_1">
    <p:spTree>
      <p:nvGrpSpPr>
        <p:cNvPr id="1" name="Shape 783"/>
        <p:cNvGrpSpPr/>
        <p:nvPr/>
      </p:nvGrpSpPr>
      <p:grpSpPr>
        <a:xfrm>
          <a:off x="0" y="0"/>
          <a:ext cx="0" cy="0"/>
          <a:chOff x="0" y="0"/>
          <a:chExt cx="0" cy="0"/>
        </a:xfrm>
      </p:grpSpPr>
      <p:grpSp>
        <p:nvGrpSpPr>
          <p:cNvPr id="784" name="Google Shape;784;p33"/>
          <p:cNvGrpSpPr/>
          <p:nvPr/>
        </p:nvGrpSpPr>
        <p:grpSpPr>
          <a:xfrm>
            <a:off x="-3056038" y="-375176"/>
            <a:ext cx="15207080" cy="7143526"/>
            <a:chOff x="-3056038" y="-375176"/>
            <a:chExt cx="15207080" cy="7143526"/>
          </a:xfrm>
        </p:grpSpPr>
        <p:grpSp>
          <p:nvGrpSpPr>
            <p:cNvPr id="785" name="Google Shape;785;p33"/>
            <p:cNvGrpSpPr/>
            <p:nvPr/>
          </p:nvGrpSpPr>
          <p:grpSpPr>
            <a:xfrm>
              <a:off x="8334603" y="1157639"/>
              <a:ext cx="433705" cy="390336"/>
              <a:chOff x="1908553" y="1111661"/>
              <a:chExt cx="1102172" cy="991961"/>
            </a:xfrm>
          </p:grpSpPr>
          <p:sp>
            <p:nvSpPr>
              <p:cNvPr id="786" name="Google Shape;786;p33"/>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33"/>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8" name="Google Shape;788;p33"/>
            <p:cNvGrpSpPr/>
            <p:nvPr/>
          </p:nvGrpSpPr>
          <p:grpSpPr>
            <a:xfrm>
              <a:off x="8253950" y="91560"/>
              <a:ext cx="255814" cy="230234"/>
              <a:chOff x="1908553" y="1111661"/>
              <a:chExt cx="1102172" cy="991961"/>
            </a:xfrm>
          </p:grpSpPr>
          <p:sp>
            <p:nvSpPr>
              <p:cNvPr id="789" name="Google Shape;789;p33"/>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33"/>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91" name="Google Shape;791;p33"/>
            <p:cNvGrpSpPr/>
            <p:nvPr/>
          </p:nvGrpSpPr>
          <p:grpSpPr>
            <a:xfrm>
              <a:off x="5717577" y="993817"/>
              <a:ext cx="6433464" cy="4206765"/>
              <a:chOff x="1600365" y="936742"/>
              <a:chExt cx="6433464" cy="4206765"/>
            </a:xfrm>
          </p:grpSpPr>
          <p:sp>
            <p:nvSpPr>
              <p:cNvPr id="792" name="Google Shape;792;p33"/>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33"/>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33"/>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33"/>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33"/>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33"/>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98" name="Google Shape;798;p33"/>
            <p:cNvGrpSpPr/>
            <p:nvPr/>
          </p:nvGrpSpPr>
          <p:grpSpPr>
            <a:xfrm rot="2907254" flipH="1">
              <a:off x="-1553058" y="3406761"/>
              <a:ext cx="3661892" cy="2394467"/>
              <a:chOff x="1600365" y="936742"/>
              <a:chExt cx="6433464" cy="4206765"/>
            </a:xfrm>
          </p:grpSpPr>
          <p:sp>
            <p:nvSpPr>
              <p:cNvPr id="799" name="Google Shape;799;p33"/>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33"/>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33"/>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33"/>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33"/>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33"/>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05" name="Google Shape;805;p33"/>
            <p:cNvGrpSpPr/>
            <p:nvPr/>
          </p:nvGrpSpPr>
          <p:grpSpPr>
            <a:xfrm rot="10800000">
              <a:off x="-3056038" y="-375176"/>
              <a:ext cx="5633785" cy="3683864"/>
              <a:chOff x="1600365" y="936742"/>
              <a:chExt cx="6433464" cy="4206765"/>
            </a:xfrm>
          </p:grpSpPr>
          <p:sp>
            <p:nvSpPr>
              <p:cNvPr id="806" name="Google Shape;806;p33"/>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33"/>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33"/>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33"/>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33"/>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33"/>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812" name="Google Shape;812;p33"/>
          <p:cNvGrpSpPr/>
          <p:nvPr/>
        </p:nvGrpSpPr>
        <p:grpSpPr>
          <a:xfrm>
            <a:off x="7343793" y="321812"/>
            <a:ext cx="2076132" cy="4878764"/>
            <a:chOff x="7343793" y="321812"/>
            <a:chExt cx="2076132" cy="4878764"/>
          </a:xfrm>
        </p:grpSpPr>
        <p:sp>
          <p:nvSpPr>
            <p:cNvPr id="813" name="Google Shape;813;p33"/>
            <p:cNvSpPr/>
            <p:nvPr/>
          </p:nvSpPr>
          <p:spPr>
            <a:xfrm>
              <a:off x="8708699" y="321812"/>
              <a:ext cx="205350" cy="266486"/>
            </a:xfrm>
            <a:custGeom>
              <a:avLst/>
              <a:gdLst/>
              <a:ahLst/>
              <a:cxnLst/>
              <a:rect l="l" t="t" r="r" b="b"/>
              <a:pathLst>
                <a:path w="1068" h="1386" extrusionOk="0">
                  <a:moveTo>
                    <a:pt x="546" y="0"/>
                  </a:moveTo>
                  <a:cubicBezTo>
                    <a:pt x="538" y="0"/>
                    <a:pt x="531" y="4"/>
                    <a:pt x="527" y="11"/>
                  </a:cubicBezTo>
                  <a:lnTo>
                    <a:pt x="390" y="560"/>
                  </a:lnTo>
                  <a:lnTo>
                    <a:pt x="16" y="686"/>
                  </a:lnTo>
                  <a:cubicBezTo>
                    <a:pt x="8" y="690"/>
                    <a:pt x="0" y="697"/>
                    <a:pt x="0" y="704"/>
                  </a:cubicBezTo>
                  <a:cubicBezTo>
                    <a:pt x="0" y="708"/>
                    <a:pt x="8" y="715"/>
                    <a:pt x="16" y="719"/>
                  </a:cubicBezTo>
                  <a:lnTo>
                    <a:pt x="386" y="830"/>
                  </a:lnTo>
                  <a:lnTo>
                    <a:pt x="527" y="1375"/>
                  </a:lnTo>
                  <a:cubicBezTo>
                    <a:pt x="531" y="1382"/>
                    <a:pt x="538" y="1386"/>
                    <a:pt x="546" y="1386"/>
                  </a:cubicBezTo>
                  <a:cubicBezTo>
                    <a:pt x="553" y="1386"/>
                    <a:pt x="556" y="1382"/>
                    <a:pt x="560" y="1375"/>
                  </a:cubicBezTo>
                  <a:lnTo>
                    <a:pt x="686" y="827"/>
                  </a:lnTo>
                  <a:lnTo>
                    <a:pt x="1057" y="719"/>
                  </a:lnTo>
                  <a:cubicBezTo>
                    <a:pt x="1064" y="715"/>
                    <a:pt x="1068" y="708"/>
                    <a:pt x="1068" y="704"/>
                  </a:cubicBezTo>
                  <a:cubicBezTo>
                    <a:pt x="1068" y="697"/>
                    <a:pt x="1064" y="690"/>
                    <a:pt x="1057" y="686"/>
                  </a:cubicBezTo>
                  <a:lnTo>
                    <a:pt x="686" y="563"/>
                  </a:lnTo>
                  <a:lnTo>
                    <a:pt x="560" y="15"/>
                  </a:lnTo>
                  <a:cubicBezTo>
                    <a:pt x="556" y="7"/>
                    <a:pt x="553" y="0"/>
                    <a:pt x="54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14" name="Google Shape;814;p33"/>
            <p:cNvGrpSpPr/>
            <p:nvPr/>
          </p:nvGrpSpPr>
          <p:grpSpPr>
            <a:xfrm>
              <a:off x="7343793" y="3680135"/>
              <a:ext cx="2076132" cy="1520442"/>
              <a:chOff x="4223709" y="2353191"/>
              <a:chExt cx="3810116" cy="2790314"/>
            </a:xfrm>
          </p:grpSpPr>
          <p:sp>
            <p:nvSpPr>
              <p:cNvPr id="815" name="Google Shape;815;p33"/>
              <p:cNvSpPr/>
              <p:nvPr/>
            </p:nvSpPr>
            <p:spPr>
              <a:xfrm>
                <a:off x="4223709" y="2353191"/>
                <a:ext cx="3810116" cy="2790314"/>
              </a:xfrm>
              <a:custGeom>
                <a:avLst/>
                <a:gdLst/>
                <a:ahLst/>
                <a:cxnLst/>
                <a:rect l="l" t="t" r="r" b="b"/>
                <a:pathLst>
                  <a:path w="17982" h="13169" extrusionOk="0">
                    <a:moveTo>
                      <a:pt x="16485" y="1984"/>
                    </a:moveTo>
                    <a:lnTo>
                      <a:pt x="16485" y="1984"/>
                    </a:lnTo>
                    <a:cubicBezTo>
                      <a:pt x="16485" y="1984"/>
                      <a:pt x="16207" y="2217"/>
                      <a:pt x="15903" y="2410"/>
                    </a:cubicBezTo>
                    <a:cubicBezTo>
                      <a:pt x="15596" y="2602"/>
                      <a:pt x="15317" y="3195"/>
                      <a:pt x="15317" y="3195"/>
                    </a:cubicBezTo>
                    <a:cubicBezTo>
                      <a:pt x="15358" y="3065"/>
                      <a:pt x="15339" y="2068"/>
                      <a:pt x="16485" y="1984"/>
                    </a:cubicBezTo>
                    <a:close/>
                    <a:moveTo>
                      <a:pt x="13150" y="3465"/>
                    </a:moveTo>
                    <a:cubicBezTo>
                      <a:pt x="13631" y="3465"/>
                      <a:pt x="14173" y="3551"/>
                      <a:pt x="14769" y="3773"/>
                    </a:cubicBezTo>
                    <a:cubicBezTo>
                      <a:pt x="14769" y="3773"/>
                      <a:pt x="14535" y="3703"/>
                      <a:pt x="14002" y="3703"/>
                    </a:cubicBezTo>
                    <a:cubicBezTo>
                      <a:pt x="13642" y="3703"/>
                      <a:pt x="13142" y="3736"/>
                      <a:pt x="12486" y="3843"/>
                    </a:cubicBezTo>
                    <a:cubicBezTo>
                      <a:pt x="10867" y="4114"/>
                      <a:pt x="10456" y="4563"/>
                      <a:pt x="10456" y="4563"/>
                    </a:cubicBezTo>
                    <a:cubicBezTo>
                      <a:pt x="10456" y="4563"/>
                      <a:pt x="11430" y="3465"/>
                      <a:pt x="13150" y="3465"/>
                    </a:cubicBezTo>
                    <a:close/>
                    <a:moveTo>
                      <a:pt x="4074" y="11148"/>
                    </a:moveTo>
                    <a:cubicBezTo>
                      <a:pt x="4589" y="11148"/>
                      <a:pt x="5171" y="11229"/>
                      <a:pt x="5819" y="11434"/>
                    </a:cubicBezTo>
                    <a:cubicBezTo>
                      <a:pt x="5819" y="11434"/>
                      <a:pt x="5575" y="11381"/>
                      <a:pt x="5093" y="11381"/>
                    </a:cubicBezTo>
                    <a:cubicBezTo>
                      <a:pt x="4648" y="11381"/>
                      <a:pt x="4003" y="11426"/>
                      <a:pt x="3170" y="11597"/>
                    </a:cubicBezTo>
                    <a:cubicBezTo>
                      <a:pt x="1539" y="11927"/>
                      <a:pt x="983" y="12549"/>
                      <a:pt x="983" y="12549"/>
                    </a:cubicBezTo>
                    <a:cubicBezTo>
                      <a:pt x="983" y="12549"/>
                      <a:pt x="1957" y="11148"/>
                      <a:pt x="4074" y="11148"/>
                    </a:cubicBezTo>
                    <a:close/>
                    <a:moveTo>
                      <a:pt x="17897" y="0"/>
                    </a:moveTo>
                    <a:cubicBezTo>
                      <a:pt x="17248" y="0"/>
                      <a:pt x="16507" y="612"/>
                      <a:pt x="16559" y="1253"/>
                    </a:cubicBezTo>
                    <a:cubicBezTo>
                      <a:pt x="16566" y="1383"/>
                      <a:pt x="16593" y="1535"/>
                      <a:pt x="16507" y="1631"/>
                    </a:cubicBezTo>
                    <a:cubicBezTo>
                      <a:pt x="16433" y="1712"/>
                      <a:pt x="16307" y="1720"/>
                      <a:pt x="16196" y="1735"/>
                    </a:cubicBezTo>
                    <a:cubicBezTo>
                      <a:pt x="15396" y="1835"/>
                      <a:pt x="14802" y="2740"/>
                      <a:pt x="15021" y="3514"/>
                    </a:cubicBezTo>
                    <a:cubicBezTo>
                      <a:pt x="14484" y="3262"/>
                      <a:pt x="13891" y="3144"/>
                      <a:pt x="13297" y="3144"/>
                    </a:cubicBezTo>
                    <a:cubicBezTo>
                      <a:pt x="12664" y="3144"/>
                      <a:pt x="12026" y="3277"/>
                      <a:pt x="11445" y="3522"/>
                    </a:cubicBezTo>
                    <a:cubicBezTo>
                      <a:pt x="10311" y="3999"/>
                      <a:pt x="9373" y="4870"/>
                      <a:pt x="8680" y="5882"/>
                    </a:cubicBezTo>
                    <a:cubicBezTo>
                      <a:pt x="7557" y="7516"/>
                      <a:pt x="7042" y="9558"/>
                      <a:pt x="7254" y="11526"/>
                    </a:cubicBezTo>
                    <a:cubicBezTo>
                      <a:pt x="6219" y="11089"/>
                      <a:pt x="5101" y="10803"/>
                      <a:pt x="3981" y="10803"/>
                    </a:cubicBezTo>
                    <a:cubicBezTo>
                      <a:pt x="3785" y="10803"/>
                      <a:pt x="3588" y="10811"/>
                      <a:pt x="3395" y="10829"/>
                    </a:cubicBezTo>
                    <a:cubicBezTo>
                      <a:pt x="987" y="11051"/>
                      <a:pt x="5" y="13157"/>
                      <a:pt x="1" y="13168"/>
                    </a:cubicBezTo>
                    <a:lnTo>
                      <a:pt x="17775" y="13168"/>
                    </a:lnTo>
                    <a:cubicBezTo>
                      <a:pt x="17867" y="13168"/>
                      <a:pt x="17945" y="13112"/>
                      <a:pt x="17978" y="13030"/>
                    </a:cubicBezTo>
                    <a:cubicBezTo>
                      <a:pt x="17982" y="13020"/>
                      <a:pt x="17982" y="13008"/>
                      <a:pt x="17982" y="12997"/>
                    </a:cubicBezTo>
                    <a:lnTo>
                      <a:pt x="17982" y="5"/>
                    </a:lnTo>
                    <a:cubicBezTo>
                      <a:pt x="17953" y="0"/>
                      <a:pt x="17927" y="0"/>
                      <a:pt x="178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16" name="Google Shape;816;p33"/>
              <p:cNvGrpSpPr/>
              <p:nvPr/>
            </p:nvGrpSpPr>
            <p:grpSpPr>
              <a:xfrm>
                <a:off x="4431991" y="2773358"/>
                <a:ext cx="3284848" cy="2238986"/>
                <a:chOff x="4431991" y="2773358"/>
                <a:chExt cx="3284848" cy="2238986"/>
              </a:xfrm>
            </p:grpSpPr>
            <p:sp>
              <p:nvSpPr>
                <p:cNvPr id="817" name="Google Shape;817;p33"/>
                <p:cNvSpPr/>
                <p:nvPr/>
              </p:nvSpPr>
              <p:spPr>
                <a:xfrm>
                  <a:off x="4431991" y="4715281"/>
                  <a:ext cx="1024888" cy="297063"/>
                </a:xfrm>
                <a:custGeom>
                  <a:avLst/>
                  <a:gdLst/>
                  <a:ahLst/>
                  <a:cxnLst/>
                  <a:rect l="l" t="t" r="r" b="b"/>
                  <a:pathLst>
                    <a:path w="4837" h="1402" extrusionOk="0">
                      <a:moveTo>
                        <a:pt x="3091" y="0"/>
                      </a:moveTo>
                      <a:cubicBezTo>
                        <a:pt x="974" y="0"/>
                        <a:pt x="0" y="1401"/>
                        <a:pt x="0" y="1401"/>
                      </a:cubicBezTo>
                      <a:cubicBezTo>
                        <a:pt x="0" y="1401"/>
                        <a:pt x="556" y="779"/>
                        <a:pt x="2187" y="449"/>
                      </a:cubicBezTo>
                      <a:cubicBezTo>
                        <a:pt x="3020" y="278"/>
                        <a:pt x="3665" y="233"/>
                        <a:pt x="4110" y="233"/>
                      </a:cubicBezTo>
                      <a:cubicBezTo>
                        <a:pt x="4592" y="233"/>
                        <a:pt x="4836" y="286"/>
                        <a:pt x="4836" y="286"/>
                      </a:cubicBezTo>
                      <a:cubicBezTo>
                        <a:pt x="4188" y="81"/>
                        <a:pt x="3606" y="0"/>
                        <a:pt x="30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33"/>
                <p:cNvSpPr/>
                <p:nvPr/>
              </p:nvSpPr>
              <p:spPr>
                <a:xfrm>
                  <a:off x="6438963" y="3087371"/>
                  <a:ext cx="914284" cy="232862"/>
                </a:xfrm>
                <a:custGeom>
                  <a:avLst/>
                  <a:gdLst/>
                  <a:ahLst/>
                  <a:cxnLst/>
                  <a:rect l="l" t="t" r="r" b="b"/>
                  <a:pathLst>
                    <a:path w="4315" h="1099" extrusionOk="0">
                      <a:moveTo>
                        <a:pt x="2695" y="0"/>
                      </a:moveTo>
                      <a:cubicBezTo>
                        <a:pt x="975" y="0"/>
                        <a:pt x="1" y="1098"/>
                        <a:pt x="1" y="1098"/>
                      </a:cubicBezTo>
                      <a:cubicBezTo>
                        <a:pt x="1" y="1098"/>
                        <a:pt x="412" y="649"/>
                        <a:pt x="2031" y="378"/>
                      </a:cubicBezTo>
                      <a:cubicBezTo>
                        <a:pt x="2687" y="271"/>
                        <a:pt x="3187" y="238"/>
                        <a:pt x="3547" y="238"/>
                      </a:cubicBezTo>
                      <a:cubicBezTo>
                        <a:pt x="4080" y="238"/>
                        <a:pt x="4314" y="308"/>
                        <a:pt x="4314" y="308"/>
                      </a:cubicBezTo>
                      <a:cubicBezTo>
                        <a:pt x="3718" y="86"/>
                        <a:pt x="3176" y="0"/>
                        <a:pt x="26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33"/>
                <p:cNvSpPr/>
                <p:nvPr/>
              </p:nvSpPr>
              <p:spPr>
                <a:xfrm>
                  <a:off x="7469146" y="2773358"/>
                  <a:ext cx="247694" cy="257017"/>
                </a:xfrm>
                <a:custGeom>
                  <a:avLst/>
                  <a:gdLst/>
                  <a:ahLst/>
                  <a:cxnLst/>
                  <a:rect l="l" t="t" r="r" b="b"/>
                  <a:pathLst>
                    <a:path w="1169" h="1213" extrusionOk="0">
                      <a:moveTo>
                        <a:pt x="1168" y="1"/>
                      </a:moveTo>
                      <a:lnTo>
                        <a:pt x="1168" y="1"/>
                      </a:lnTo>
                      <a:cubicBezTo>
                        <a:pt x="22" y="85"/>
                        <a:pt x="41" y="1082"/>
                        <a:pt x="0" y="1212"/>
                      </a:cubicBezTo>
                      <a:cubicBezTo>
                        <a:pt x="0" y="1212"/>
                        <a:pt x="279" y="619"/>
                        <a:pt x="586" y="427"/>
                      </a:cubicBezTo>
                      <a:cubicBezTo>
                        <a:pt x="890" y="234"/>
                        <a:pt x="1168" y="1"/>
                        <a:pt x="11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3"/>
        <p:cNvGrpSpPr/>
        <p:nvPr/>
      </p:nvGrpSpPr>
      <p:grpSpPr>
        <a:xfrm>
          <a:off x="0" y="0"/>
          <a:ext cx="0" cy="0"/>
          <a:chOff x="0" y="0"/>
          <a:chExt cx="0" cy="0"/>
        </a:xfrm>
      </p:grpSpPr>
      <p:sp>
        <p:nvSpPr>
          <p:cNvPr id="54" name="Google Shape;54;p3"/>
          <p:cNvSpPr txBox="1">
            <a:spLocks noGrp="1"/>
          </p:cNvSpPr>
          <p:nvPr>
            <p:ph type="title"/>
          </p:nvPr>
        </p:nvSpPr>
        <p:spPr>
          <a:xfrm>
            <a:off x="713225" y="3491241"/>
            <a:ext cx="4181700" cy="732900"/>
          </a:xfrm>
          <a:prstGeom prst="rect">
            <a:avLst/>
          </a:prstGeom>
        </p:spPr>
        <p:txBody>
          <a:bodyPr spcFirstLastPara="1" wrap="square" lIns="91425" tIns="91425" rIns="91425" bIns="91425" anchor="b" anchorCtr="0">
            <a:noAutofit/>
          </a:bodyPr>
          <a:lstStyle>
            <a:lvl1pPr lvl="0" algn="l">
              <a:spcBef>
                <a:spcPts val="0"/>
              </a:spcBef>
              <a:spcAft>
                <a:spcPts val="0"/>
              </a:spcAft>
              <a:buSzPts val="3600"/>
              <a:buNone/>
              <a:defRPr sz="5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55" name="Google Shape;55;p3"/>
          <p:cNvSpPr txBox="1">
            <a:spLocks noGrp="1"/>
          </p:cNvSpPr>
          <p:nvPr>
            <p:ph type="title" idx="2" hasCustomPrompt="1"/>
          </p:nvPr>
        </p:nvSpPr>
        <p:spPr>
          <a:xfrm>
            <a:off x="713225" y="2473399"/>
            <a:ext cx="1652100" cy="832800"/>
          </a:xfrm>
          <a:prstGeom prst="rect">
            <a:avLst/>
          </a:prstGeom>
          <a:noFill/>
        </p:spPr>
        <p:txBody>
          <a:bodyPr spcFirstLastPara="1" wrap="square" lIns="91425" tIns="91425" rIns="91425" bIns="91425" anchor="ctr" anchorCtr="0">
            <a:noAutofit/>
          </a:bodyPr>
          <a:lstStyle>
            <a:lvl1pPr lvl="0" algn="l" rtl="0">
              <a:spcBef>
                <a:spcPts val="0"/>
              </a:spcBef>
              <a:spcAft>
                <a:spcPts val="0"/>
              </a:spcAft>
              <a:buClr>
                <a:schemeClr val="lt1"/>
              </a:buClr>
              <a:buSzPts val="6000"/>
              <a:buNone/>
              <a:defRPr sz="7300"/>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56" name="Google Shape;56;p3"/>
          <p:cNvSpPr txBox="1">
            <a:spLocks noGrp="1"/>
          </p:cNvSpPr>
          <p:nvPr>
            <p:ph type="subTitle" idx="1"/>
          </p:nvPr>
        </p:nvSpPr>
        <p:spPr>
          <a:xfrm>
            <a:off x="713225" y="4229000"/>
            <a:ext cx="4181700" cy="3750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57" name="Google Shape;57;p3"/>
          <p:cNvGrpSpPr/>
          <p:nvPr/>
        </p:nvGrpSpPr>
        <p:grpSpPr>
          <a:xfrm>
            <a:off x="162153" y="-1924392"/>
            <a:ext cx="11517961" cy="7327020"/>
            <a:chOff x="162153" y="-1924392"/>
            <a:chExt cx="11517961" cy="7327020"/>
          </a:xfrm>
        </p:grpSpPr>
        <p:grpSp>
          <p:nvGrpSpPr>
            <p:cNvPr id="58" name="Google Shape;58;p3"/>
            <p:cNvGrpSpPr/>
            <p:nvPr/>
          </p:nvGrpSpPr>
          <p:grpSpPr>
            <a:xfrm rot="-1944749">
              <a:off x="5497671" y="495671"/>
              <a:ext cx="5633970" cy="3683985"/>
              <a:chOff x="1600365" y="936742"/>
              <a:chExt cx="6433464" cy="4206765"/>
            </a:xfrm>
          </p:grpSpPr>
          <p:sp>
            <p:nvSpPr>
              <p:cNvPr id="59" name="Google Shape;59;p3"/>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3"/>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3"/>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3"/>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3"/>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3"/>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5" name="Google Shape;65;p3"/>
            <p:cNvGrpSpPr/>
            <p:nvPr/>
          </p:nvGrpSpPr>
          <p:grpSpPr>
            <a:xfrm rot="-8100000">
              <a:off x="5721380" y="-860716"/>
              <a:ext cx="4126076" cy="2697991"/>
              <a:chOff x="1600365" y="936742"/>
              <a:chExt cx="6433464" cy="4206765"/>
            </a:xfrm>
          </p:grpSpPr>
          <p:sp>
            <p:nvSpPr>
              <p:cNvPr id="66" name="Google Shape;66;p3"/>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3"/>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3"/>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3"/>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2" name="Google Shape;72;p3"/>
            <p:cNvGrpSpPr/>
            <p:nvPr/>
          </p:nvGrpSpPr>
          <p:grpSpPr>
            <a:xfrm>
              <a:off x="162153" y="793114"/>
              <a:ext cx="433705" cy="390336"/>
              <a:chOff x="1908553" y="1111661"/>
              <a:chExt cx="1102172" cy="991961"/>
            </a:xfrm>
          </p:grpSpPr>
          <p:sp>
            <p:nvSpPr>
              <p:cNvPr id="73" name="Google Shape;73;p3"/>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3"/>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5" name="Google Shape;75;p3"/>
            <p:cNvGrpSpPr/>
            <p:nvPr/>
          </p:nvGrpSpPr>
          <p:grpSpPr>
            <a:xfrm>
              <a:off x="882700" y="188210"/>
              <a:ext cx="255814" cy="230234"/>
              <a:chOff x="1908553" y="1111661"/>
              <a:chExt cx="1102172" cy="991961"/>
            </a:xfrm>
          </p:grpSpPr>
          <p:sp>
            <p:nvSpPr>
              <p:cNvPr id="76" name="Google Shape;76;p3"/>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3"/>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78" name="Google Shape;78;p3"/>
          <p:cNvGrpSpPr/>
          <p:nvPr/>
        </p:nvGrpSpPr>
        <p:grpSpPr>
          <a:xfrm>
            <a:off x="390499" y="273012"/>
            <a:ext cx="8753492" cy="4870484"/>
            <a:chOff x="390499" y="273012"/>
            <a:chExt cx="8753492" cy="4870484"/>
          </a:xfrm>
        </p:grpSpPr>
        <p:grpSp>
          <p:nvGrpSpPr>
            <p:cNvPr id="79" name="Google Shape;79;p3"/>
            <p:cNvGrpSpPr/>
            <p:nvPr/>
          </p:nvGrpSpPr>
          <p:grpSpPr>
            <a:xfrm>
              <a:off x="6228490" y="3008348"/>
              <a:ext cx="2915501" cy="2135148"/>
              <a:chOff x="4223709" y="2353191"/>
              <a:chExt cx="3810116" cy="2790314"/>
            </a:xfrm>
          </p:grpSpPr>
          <p:sp>
            <p:nvSpPr>
              <p:cNvPr id="80" name="Google Shape;80;p3"/>
              <p:cNvSpPr/>
              <p:nvPr/>
            </p:nvSpPr>
            <p:spPr>
              <a:xfrm>
                <a:off x="4223709" y="2353191"/>
                <a:ext cx="3810116" cy="2790314"/>
              </a:xfrm>
              <a:custGeom>
                <a:avLst/>
                <a:gdLst/>
                <a:ahLst/>
                <a:cxnLst/>
                <a:rect l="l" t="t" r="r" b="b"/>
                <a:pathLst>
                  <a:path w="17982" h="13169" extrusionOk="0">
                    <a:moveTo>
                      <a:pt x="16485" y="1984"/>
                    </a:moveTo>
                    <a:lnTo>
                      <a:pt x="16485" y="1984"/>
                    </a:lnTo>
                    <a:cubicBezTo>
                      <a:pt x="16485" y="1984"/>
                      <a:pt x="16207" y="2217"/>
                      <a:pt x="15903" y="2410"/>
                    </a:cubicBezTo>
                    <a:cubicBezTo>
                      <a:pt x="15596" y="2602"/>
                      <a:pt x="15317" y="3195"/>
                      <a:pt x="15317" y="3195"/>
                    </a:cubicBezTo>
                    <a:cubicBezTo>
                      <a:pt x="15358" y="3065"/>
                      <a:pt x="15339" y="2068"/>
                      <a:pt x="16485" y="1984"/>
                    </a:cubicBezTo>
                    <a:close/>
                    <a:moveTo>
                      <a:pt x="13150" y="3465"/>
                    </a:moveTo>
                    <a:cubicBezTo>
                      <a:pt x="13631" y="3465"/>
                      <a:pt x="14173" y="3551"/>
                      <a:pt x="14769" y="3773"/>
                    </a:cubicBezTo>
                    <a:cubicBezTo>
                      <a:pt x="14769" y="3773"/>
                      <a:pt x="14535" y="3703"/>
                      <a:pt x="14002" y="3703"/>
                    </a:cubicBezTo>
                    <a:cubicBezTo>
                      <a:pt x="13642" y="3703"/>
                      <a:pt x="13142" y="3736"/>
                      <a:pt x="12486" y="3843"/>
                    </a:cubicBezTo>
                    <a:cubicBezTo>
                      <a:pt x="10867" y="4114"/>
                      <a:pt x="10456" y="4563"/>
                      <a:pt x="10456" y="4563"/>
                    </a:cubicBezTo>
                    <a:cubicBezTo>
                      <a:pt x="10456" y="4563"/>
                      <a:pt x="11430" y="3465"/>
                      <a:pt x="13150" y="3465"/>
                    </a:cubicBezTo>
                    <a:close/>
                    <a:moveTo>
                      <a:pt x="4074" y="11148"/>
                    </a:moveTo>
                    <a:cubicBezTo>
                      <a:pt x="4589" y="11148"/>
                      <a:pt x="5171" y="11229"/>
                      <a:pt x="5819" y="11434"/>
                    </a:cubicBezTo>
                    <a:cubicBezTo>
                      <a:pt x="5819" y="11434"/>
                      <a:pt x="5575" y="11381"/>
                      <a:pt x="5093" y="11381"/>
                    </a:cubicBezTo>
                    <a:cubicBezTo>
                      <a:pt x="4648" y="11381"/>
                      <a:pt x="4003" y="11426"/>
                      <a:pt x="3170" y="11597"/>
                    </a:cubicBezTo>
                    <a:cubicBezTo>
                      <a:pt x="1539" y="11927"/>
                      <a:pt x="983" y="12549"/>
                      <a:pt x="983" y="12549"/>
                    </a:cubicBezTo>
                    <a:cubicBezTo>
                      <a:pt x="983" y="12549"/>
                      <a:pt x="1957" y="11148"/>
                      <a:pt x="4074" y="11148"/>
                    </a:cubicBezTo>
                    <a:close/>
                    <a:moveTo>
                      <a:pt x="17897" y="0"/>
                    </a:moveTo>
                    <a:cubicBezTo>
                      <a:pt x="17248" y="0"/>
                      <a:pt x="16507" y="612"/>
                      <a:pt x="16559" y="1253"/>
                    </a:cubicBezTo>
                    <a:cubicBezTo>
                      <a:pt x="16566" y="1383"/>
                      <a:pt x="16593" y="1535"/>
                      <a:pt x="16507" y="1631"/>
                    </a:cubicBezTo>
                    <a:cubicBezTo>
                      <a:pt x="16433" y="1712"/>
                      <a:pt x="16307" y="1720"/>
                      <a:pt x="16196" y="1735"/>
                    </a:cubicBezTo>
                    <a:cubicBezTo>
                      <a:pt x="15396" y="1835"/>
                      <a:pt x="14802" y="2740"/>
                      <a:pt x="15021" y="3514"/>
                    </a:cubicBezTo>
                    <a:cubicBezTo>
                      <a:pt x="14484" y="3262"/>
                      <a:pt x="13891" y="3144"/>
                      <a:pt x="13297" y="3144"/>
                    </a:cubicBezTo>
                    <a:cubicBezTo>
                      <a:pt x="12664" y="3144"/>
                      <a:pt x="12026" y="3277"/>
                      <a:pt x="11445" y="3522"/>
                    </a:cubicBezTo>
                    <a:cubicBezTo>
                      <a:pt x="10311" y="3999"/>
                      <a:pt x="9373" y="4870"/>
                      <a:pt x="8680" y="5882"/>
                    </a:cubicBezTo>
                    <a:cubicBezTo>
                      <a:pt x="7557" y="7516"/>
                      <a:pt x="7042" y="9558"/>
                      <a:pt x="7254" y="11526"/>
                    </a:cubicBezTo>
                    <a:cubicBezTo>
                      <a:pt x="6219" y="11089"/>
                      <a:pt x="5101" y="10803"/>
                      <a:pt x="3981" y="10803"/>
                    </a:cubicBezTo>
                    <a:cubicBezTo>
                      <a:pt x="3785" y="10803"/>
                      <a:pt x="3588" y="10811"/>
                      <a:pt x="3395" y="10829"/>
                    </a:cubicBezTo>
                    <a:cubicBezTo>
                      <a:pt x="987" y="11051"/>
                      <a:pt x="5" y="13157"/>
                      <a:pt x="1" y="13168"/>
                    </a:cubicBezTo>
                    <a:lnTo>
                      <a:pt x="17775" y="13168"/>
                    </a:lnTo>
                    <a:cubicBezTo>
                      <a:pt x="17867" y="13168"/>
                      <a:pt x="17945" y="13112"/>
                      <a:pt x="17978" y="13030"/>
                    </a:cubicBezTo>
                    <a:cubicBezTo>
                      <a:pt x="17982" y="13020"/>
                      <a:pt x="17982" y="13008"/>
                      <a:pt x="17982" y="12997"/>
                    </a:cubicBezTo>
                    <a:lnTo>
                      <a:pt x="17982" y="5"/>
                    </a:lnTo>
                    <a:cubicBezTo>
                      <a:pt x="17953" y="0"/>
                      <a:pt x="17927" y="0"/>
                      <a:pt x="178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1" name="Google Shape;81;p3"/>
              <p:cNvGrpSpPr/>
              <p:nvPr/>
            </p:nvGrpSpPr>
            <p:grpSpPr>
              <a:xfrm>
                <a:off x="4431991" y="2773358"/>
                <a:ext cx="3284848" cy="2238986"/>
                <a:chOff x="4431991" y="2773358"/>
                <a:chExt cx="3284848" cy="2238986"/>
              </a:xfrm>
            </p:grpSpPr>
            <p:sp>
              <p:nvSpPr>
                <p:cNvPr id="82" name="Google Shape;82;p3"/>
                <p:cNvSpPr/>
                <p:nvPr/>
              </p:nvSpPr>
              <p:spPr>
                <a:xfrm>
                  <a:off x="4431991" y="4715281"/>
                  <a:ext cx="1024888" cy="297063"/>
                </a:xfrm>
                <a:custGeom>
                  <a:avLst/>
                  <a:gdLst/>
                  <a:ahLst/>
                  <a:cxnLst/>
                  <a:rect l="l" t="t" r="r" b="b"/>
                  <a:pathLst>
                    <a:path w="4837" h="1402" extrusionOk="0">
                      <a:moveTo>
                        <a:pt x="3091" y="0"/>
                      </a:moveTo>
                      <a:cubicBezTo>
                        <a:pt x="974" y="0"/>
                        <a:pt x="0" y="1401"/>
                        <a:pt x="0" y="1401"/>
                      </a:cubicBezTo>
                      <a:cubicBezTo>
                        <a:pt x="0" y="1401"/>
                        <a:pt x="556" y="779"/>
                        <a:pt x="2187" y="449"/>
                      </a:cubicBezTo>
                      <a:cubicBezTo>
                        <a:pt x="3020" y="278"/>
                        <a:pt x="3665" y="233"/>
                        <a:pt x="4110" y="233"/>
                      </a:cubicBezTo>
                      <a:cubicBezTo>
                        <a:pt x="4592" y="233"/>
                        <a:pt x="4836" y="286"/>
                        <a:pt x="4836" y="286"/>
                      </a:cubicBezTo>
                      <a:cubicBezTo>
                        <a:pt x="4188" y="81"/>
                        <a:pt x="3606" y="0"/>
                        <a:pt x="30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3"/>
                <p:cNvSpPr/>
                <p:nvPr/>
              </p:nvSpPr>
              <p:spPr>
                <a:xfrm>
                  <a:off x="6438963" y="3087371"/>
                  <a:ext cx="914284" cy="232862"/>
                </a:xfrm>
                <a:custGeom>
                  <a:avLst/>
                  <a:gdLst/>
                  <a:ahLst/>
                  <a:cxnLst/>
                  <a:rect l="l" t="t" r="r" b="b"/>
                  <a:pathLst>
                    <a:path w="4315" h="1099" extrusionOk="0">
                      <a:moveTo>
                        <a:pt x="2695" y="0"/>
                      </a:moveTo>
                      <a:cubicBezTo>
                        <a:pt x="975" y="0"/>
                        <a:pt x="1" y="1098"/>
                        <a:pt x="1" y="1098"/>
                      </a:cubicBezTo>
                      <a:cubicBezTo>
                        <a:pt x="1" y="1098"/>
                        <a:pt x="412" y="649"/>
                        <a:pt x="2031" y="378"/>
                      </a:cubicBezTo>
                      <a:cubicBezTo>
                        <a:pt x="2687" y="271"/>
                        <a:pt x="3187" y="238"/>
                        <a:pt x="3547" y="238"/>
                      </a:cubicBezTo>
                      <a:cubicBezTo>
                        <a:pt x="4080" y="238"/>
                        <a:pt x="4314" y="308"/>
                        <a:pt x="4314" y="308"/>
                      </a:cubicBezTo>
                      <a:cubicBezTo>
                        <a:pt x="3718" y="86"/>
                        <a:pt x="3176" y="0"/>
                        <a:pt x="26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3"/>
                <p:cNvSpPr/>
                <p:nvPr/>
              </p:nvSpPr>
              <p:spPr>
                <a:xfrm>
                  <a:off x="7469146" y="2773358"/>
                  <a:ext cx="247694" cy="257017"/>
                </a:xfrm>
                <a:custGeom>
                  <a:avLst/>
                  <a:gdLst/>
                  <a:ahLst/>
                  <a:cxnLst/>
                  <a:rect l="l" t="t" r="r" b="b"/>
                  <a:pathLst>
                    <a:path w="1169" h="1213" extrusionOk="0">
                      <a:moveTo>
                        <a:pt x="1168" y="1"/>
                      </a:moveTo>
                      <a:lnTo>
                        <a:pt x="1168" y="1"/>
                      </a:lnTo>
                      <a:cubicBezTo>
                        <a:pt x="22" y="85"/>
                        <a:pt x="41" y="1082"/>
                        <a:pt x="0" y="1212"/>
                      </a:cubicBezTo>
                      <a:cubicBezTo>
                        <a:pt x="0" y="1212"/>
                        <a:pt x="279" y="619"/>
                        <a:pt x="586" y="427"/>
                      </a:cubicBezTo>
                      <a:cubicBezTo>
                        <a:pt x="890" y="234"/>
                        <a:pt x="1168" y="1"/>
                        <a:pt x="11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85" name="Google Shape;85;p3"/>
            <p:cNvSpPr/>
            <p:nvPr/>
          </p:nvSpPr>
          <p:spPr>
            <a:xfrm>
              <a:off x="390499" y="273012"/>
              <a:ext cx="205350" cy="266486"/>
            </a:xfrm>
            <a:custGeom>
              <a:avLst/>
              <a:gdLst/>
              <a:ahLst/>
              <a:cxnLst/>
              <a:rect l="l" t="t" r="r" b="b"/>
              <a:pathLst>
                <a:path w="1068" h="1386" extrusionOk="0">
                  <a:moveTo>
                    <a:pt x="546" y="0"/>
                  </a:moveTo>
                  <a:cubicBezTo>
                    <a:pt x="538" y="0"/>
                    <a:pt x="531" y="4"/>
                    <a:pt x="527" y="11"/>
                  </a:cubicBezTo>
                  <a:lnTo>
                    <a:pt x="390" y="560"/>
                  </a:lnTo>
                  <a:lnTo>
                    <a:pt x="16" y="686"/>
                  </a:lnTo>
                  <a:cubicBezTo>
                    <a:pt x="8" y="690"/>
                    <a:pt x="0" y="697"/>
                    <a:pt x="0" y="704"/>
                  </a:cubicBezTo>
                  <a:cubicBezTo>
                    <a:pt x="0" y="708"/>
                    <a:pt x="8" y="715"/>
                    <a:pt x="16" y="719"/>
                  </a:cubicBezTo>
                  <a:lnTo>
                    <a:pt x="386" y="830"/>
                  </a:lnTo>
                  <a:lnTo>
                    <a:pt x="527" y="1375"/>
                  </a:lnTo>
                  <a:cubicBezTo>
                    <a:pt x="531" y="1382"/>
                    <a:pt x="538" y="1386"/>
                    <a:pt x="546" y="1386"/>
                  </a:cubicBezTo>
                  <a:cubicBezTo>
                    <a:pt x="553" y="1386"/>
                    <a:pt x="556" y="1382"/>
                    <a:pt x="560" y="1375"/>
                  </a:cubicBezTo>
                  <a:lnTo>
                    <a:pt x="686" y="827"/>
                  </a:lnTo>
                  <a:lnTo>
                    <a:pt x="1057" y="719"/>
                  </a:lnTo>
                  <a:cubicBezTo>
                    <a:pt x="1064" y="715"/>
                    <a:pt x="1068" y="708"/>
                    <a:pt x="1068" y="704"/>
                  </a:cubicBezTo>
                  <a:cubicBezTo>
                    <a:pt x="1068" y="697"/>
                    <a:pt x="1064" y="690"/>
                    <a:pt x="1057" y="686"/>
                  </a:cubicBezTo>
                  <a:lnTo>
                    <a:pt x="686" y="563"/>
                  </a:lnTo>
                  <a:lnTo>
                    <a:pt x="560" y="15"/>
                  </a:lnTo>
                  <a:cubicBezTo>
                    <a:pt x="556" y="7"/>
                    <a:pt x="553" y="0"/>
                    <a:pt x="54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86"/>
        <p:cNvGrpSpPr/>
        <p:nvPr/>
      </p:nvGrpSpPr>
      <p:grpSpPr>
        <a:xfrm>
          <a:off x="0" y="0"/>
          <a:ext cx="0" cy="0"/>
          <a:chOff x="0" y="0"/>
          <a:chExt cx="0" cy="0"/>
        </a:xfrm>
      </p:grpSpPr>
      <p:sp>
        <p:nvSpPr>
          <p:cNvPr id="87" name="Google Shape;87;p4"/>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88" name="Google Shape;88;p4"/>
          <p:cNvSpPr txBox="1">
            <a:spLocks noGrp="1"/>
          </p:cNvSpPr>
          <p:nvPr>
            <p:ph type="body" idx="1"/>
          </p:nvPr>
        </p:nvSpPr>
        <p:spPr>
          <a:xfrm>
            <a:off x="720000" y="1558550"/>
            <a:ext cx="3010200" cy="2602500"/>
          </a:xfrm>
          <a:prstGeom prst="rect">
            <a:avLst/>
          </a:prstGeom>
        </p:spPr>
        <p:txBody>
          <a:bodyPr spcFirstLastPara="1" wrap="square" lIns="91425" tIns="91425" rIns="91425" bIns="91425" anchor="t" anchorCtr="0">
            <a:noAutofit/>
          </a:bodyPr>
          <a:lstStyle>
            <a:lvl1pPr marL="457200" lvl="0" indent="-317500" rtl="0">
              <a:lnSpc>
                <a:spcPct val="115000"/>
              </a:lnSpc>
              <a:spcBef>
                <a:spcPts val="0"/>
              </a:spcBef>
              <a:spcAft>
                <a:spcPts val="0"/>
              </a:spcAft>
              <a:buClr>
                <a:schemeClr val="lt2"/>
              </a:buClr>
              <a:buSzPts val="1400"/>
              <a:buChar char="●"/>
              <a:defRPr/>
            </a:lvl1pPr>
            <a:lvl2pPr marL="914400" lvl="1" indent="-317500" rtl="0">
              <a:lnSpc>
                <a:spcPct val="115000"/>
              </a:lnSpc>
              <a:spcBef>
                <a:spcPts val="0"/>
              </a:spcBef>
              <a:spcAft>
                <a:spcPts val="0"/>
              </a:spcAft>
              <a:buSzPts val="1400"/>
              <a:buFont typeface="Nunito Light"/>
              <a:buChar char="○"/>
              <a:defRPr/>
            </a:lvl2pPr>
            <a:lvl3pPr marL="1371600" lvl="2" indent="-317500" rtl="0">
              <a:lnSpc>
                <a:spcPct val="115000"/>
              </a:lnSpc>
              <a:spcBef>
                <a:spcPts val="0"/>
              </a:spcBef>
              <a:spcAft>
                <a:spcPts val="0"/>
              </a:spcAft>
              <a:buSzPts val="1400"/>
              <a:buFont typeface="Nunito Light"/>
              <a:buChar char="■"/>
              <a:defRPr/>
            </a:lvl3pPr>
            <a:lvl4pPr marL="1828800" lvl="3" indent="-317500" rtl="0">
              <a:lnSpc>
                <a:spcPct val="115000"/>
              </a:lnSpc>
              <a:spcBef>
                <a:spcPts val="0"/>
              </a:spcBef>
              <a:spcAft>
                <a:spcPts val="0"/>
              </a:spcAft>
              <a:buSzPts val="1400"/>
              <a:buFont typeface="Nunito Light"/>
              <a:buChar char="●"/>
              <a:defRPr/>
            </a:lvl4pPr>
            <a:lvl5pPr marL="2286000" lvl="4" indent="-317500" rtl="0">
              <a:lnSpc>
                <a:spcPct val="115000"/>
              </a:lnSpc>
              <a:spcBef>
                <a:spcPts val="0"/>
              </a:spcBef>
              <a:spcAft>
                <a:spcPts val="0"/>
              </a:spcAft>
              <a:buSzPts val="1400"/>
              <a:buFont typeface="Nunito Light"/>
              <a:buChar char="○"/>
              <a:defRPr/>
            </a:lvl5pPr>
            <a:lvl6pPr marL="2743200" lvl="5" indent="-317500" rtl="0">
              <a:lnSpc>
                <a:spcPct val="115000"/>
              </a:lnSpc>
              <a:spcBef>
                <a:spcPts val="0"/>
              </a:spcBef>
              <a:spcAft>
                <a:spcPts val="0"/>
              </a:spcAft>
              <a:buSzPts val="1400"/>
              <a:buFont typeface="Nunito Light"/>
              <a:buChar char="■"/>
              <a:defRPr/>
            </a:lvl6pPr>
            <a:lvl7pPr marL="3200400" lvl="6" indent="-317500" rtl="0">
              <a:lnSpc>
                <a:spcPct val="115000"/>
              </a:lnSpc>
              <a:spcBef>
                <a:spcPts val="0"/>
              </a:spcBef>
              <a:spcAft>
                <a:spcPts val="0"/>
              </a:spcAft>
              <a:buSzPts val="1400"/>
              <a:buFont typeface="Nunito Light"/>
              <a:buChar char="●"/>
              <a:defRPr/>
            </a:lvl7pPr>
            <a:lvl8pPr marL="3657600" lvl="7" indent="-317500" rtl="0">
              <a:lnSpc>
                <a:spcPct val="115000"/>
              </a:lnSpc>
              <a:spcBef>
                <a:spcPts val="0"/>
              </a:spcBef>
              <a:spcAft>
                <a:spcPts val="0"/>
              </a:spcAft>
              <a:buSzPts val="1400"/>
              <a:buFont typeface="Nunito Light"/>
              <a:buChar char="○"/>
              <a:defRPr/>
            </a:lvl8pPr>
            <a:lvl9pPr marL="4114800" lvl="8" indent="-317500" rtl="0">
              <a:lnSpc>
                <a:spcPct val="115000"/>
              </a:lnSpc>
              <a:spcBef>
                <a:spcPts val="0"/>
              </a:spcBef>
              <a:spcAft>
                <a:spcPts val="0"/>
              </a:spcAft>
              <a:buSzPts val="1400"/>
              <a:buFont typeface="Nunito Light"/>
              <a:buChar char="■"/>
              <a:defRPr/>
            </a:lvl9pPr>
          </a:lstStyle>
          <a:p>
            <a:endParaRPr/>
          </a:p>
        </p:txBody>
      </p:sp>
      <p:grpSp>
        <p:nvGrpSpPr>
          <p:cNvPr id="89" name="Google Shape;89;p4"/>
          <p:cNvGrpSpPr/>
          <p:nvPr/>
        </p:nvGrpSpPr>
        <p:grpSpPr>
          <a:xfrm>
            <a:off x="285975" y="-1693332"/>
            <a:ext cx="11087191" cy="6903116"/>
            <a:chOff x="285975" y="-1693332"/>
            <a:chExt cx="11087191" cy="6903116"/>
          </a:xfrm>
        </p:grpSpPr>
        <p:grpSp>
          <p:nvGrpSpPr>
            <p:cNvPr id="90" name="Google Shape;90;p4"/>
            <p:cNvGrpSpPr/>
            <p:nvPr/>
          </p:nvGrpSpPr>
          <p:grpSpPr>
            <a:xfrm>
              <a:off x="1000353" y="4662839"/>
              <a:ext cx="433705" cy="390336"/>
              <a:chOff x="1908553" y="1111661"/>
              <a:chExt cx="1102172" cy="991961"/>
            </a:xfrm>
          </p:grpSpPr>
          <p:sp>
            <p:nvSpPr>
              <p:cNvPr id="91" name="Google Shape;91;p4"/>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4"/>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3" name="Google Shape;93;p4"/>
            <p:cNvGrpSpPr/>
            <p:nvPr/>
          </p:nvGrpSpPr>
          <p:grpSpPr>
            <a:xfrm>
              <a:off x="285975" y="3510398"/>
              <a:ext cx="255814" cy="230234"/>
              <a:chOff x="1908553" y="1111661"/>
              <a:chExt cx="1102172" cy="991961"/>
            </a:xfrm>
          </p:grpSpPr>
          <p:sp>
            <p:nvSpPr>
              <p:cNvPr id="94" name="Google Shape;94;p4"/>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4"/>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6" name="Google Shape;96;p4"/>
            <p:cNvGrpSpPr/>
            <p:nvPr/>
          </p:nvGrpSpPr>
          <p:grpSpPr>
            <a:xfrm>
              <a:off x="6527481" y="2041249"/>
              <a:ext cx="4845685" cy="3168535"/>
              <a:chOff x="1600365" y="936742"/>
              <a:chExt cx="6433464" cy="4206765"/>
            </a:xfrm>
          </p:grpSpPr>
          <p:sp>
            <p:nvSpPr>
              <p:cNvPr id="97" name="Google Shape;97;p4"/>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4"/>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4"/>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4"/>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4"/>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4"/>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3" name="Google Shape;103;p4"/>
            <p:cNvGrpSpPr/>
            <p:nvPr/>
          </p:nvGrpSpPr>
          <p:grpSpPr>
            <a:xfrm rot="10800000">
              <a:off x="752479" y="-1693332"/>
              <a:ext cx="4243513" cy="2774782"/>
              <a:chOff x="1600365" y="936742"/>
              <a:chExt cx="6433464" cy="4206765"/>
            </a:xfrm>
          </p:grpSpPr>
          <p:sp>
            <p:nvSpPr>
              <p:cNvPr id="104" name="Google Shape;104;p4"/>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4"/>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4"/>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4"/>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4"/>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4"/>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10" name="Google Shape;110;p4"/>
          <p:cNvGrpSpPr/>
          <p:nvPr/>
        </p:nvGrpSpPr>
        <p:grpSpPr>
          <a:xfrm>
            <a:off x="4" y="-1"/>
            <a:ext cx="9965941" cy="5143494"/>
            <a:chOff x="4" y="-1"/>
            <a:chExt cx="9965941" cy="5143494"/>
          </a:xfrm>
        </p:grpSpPr>
        <p:sp>
          <p:nvSpPr>
            <p:cNvPr id="111" name="Google Shape;111;p4"/>
            <p:cNvSpPr/>
            <p:nvPr/>
          </p:nvSpPr>
          <p:spPr>
            <a:xfrm>
              <a:off x="393374" y="4662862"/>
              <a:ext cx="205350" cy="266486"/>
            </a:xfrm>
            <a:custGeom>
              <a:avLst/>
              <a:gdLst/>
              <a:ahLst/>
              <a:cxnLst/>
              <a:rect l="l" t="t" r="r" b="b"/>
              <a:pathLst>
                <a:path w="1068" h="1386" extrusionOk="0">
                  <a:moveTo>
                    <a:pt x="546" y="0"/>
                  </a:moveTo>
                  <a:cubicBezTo>
                    <a:pt x="538" y="0"/>
                    <a:pt x="531" y="4"/>
                    <a:pt x="527" y="11"/>
                  </a:cubicBezTo>
                  <a:lnTo>
                    <a:pt x="390" y="560"/>
                  </a:lnTo>
                  <a:lnTo>
                    <a:pt x="16" y="686"/>
                  </a:lnTo>
                  <a:cubicBezTo>
                    <a:pt x="8" y="690"/>
                    <a:pt x="0" y="697"/>
                    <a:pt x="0" y="704"/>
                  </a:cubicBezTo>
                  <a:cubicBezTo>
                    <a:pt x="0" y="708"/>
                    <a:pt x="8" y="715"/>
                    <a:pt x="16" y="719"/>
                  </a:cubicBezTo>
                  <a:lnTo>
                    <a:pt x="386" y="830"/>
                  </a:lnTo>
                  <a:lnTo>
                    <a:pt x="527" y="1375"/>
                  </a:lnTo>
                  <a:cubicBezTo>
                    <a:pt x="531" y="1382"/>
                    <a:pt x="538" y="1386"/>
                    <a:pt x="546" y="1386"/>
                  </a:cubicBezTo>
                  <a:cubicBezTo>
                    <a:pt x="553" y="1386"/>
                    <a:pt x="556" y="1382"/>
                    <a:pt x="560" y="1375"/>
                  </a:cubicBezTo>
                  <a:lnTo>
                    <a:pt x="686" y="827"/>
                  </a:lnTo>
                  <a:lnTo>
                    <a:pt x="1057" y="719"/>
                  </a:lnTo>
                  <a:cubicBezTo>
                    <a:pt x="1064" y="715"/>
                    <a:pt x="1068" y="708"/>
                    <a:pt x="1068" y="704"/>
                  </a:cubicBezTo>
                  <a:cubicBezTo>
                    <a:pt x="1068" y="697"/>
                    <a:pt x="1064" y="690"/>
                    <a:pt x="1057" y="686"/>
                  </a:cubicBezTo>
                  <a:lnTo>
                    <a:pt x="686" y="563"/>
                  </a:lnTo>
                  <a:lnTo>
                    <a:pt x="560" y="15"/>
                  </a:lnTo>
                  <a:cubicBezTo>
                    <a:pt x="556" y="7"/>
                    <a:pt x="553" y="0"/>
                    <a:pt x="54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2" name="Google Shape;112;p4"/>
            <p:cNvGrpSpPr/>
            <p:nvPr/>
          </p:nvGrpSpPr>
          <p:grpSpPr>
            <a:xfrm>
              <a:off x="7458126" y="3306909"/>
              <a:ext cx="2507818" cy="1836584"/>
              <a:chOff x="4223709" y="2353191"/>
              <a:chExt cx="3810116" cy="2790314"/>
            </a:xfrm>
          </p:grpSpPr>
          <p:sp>
            <p:nvSpPr>
              <p:cNvPr id="113" name="Google Shape;113;p4"/>
              <p:cNvSpPr/>
              <p:nvPr/>
            </p:nvSpPr>
            <p:spPr>
              <a:xfrm>
                <a:off x="4223709" y="2353191"/>
                <a:ext cx="3810116" cy="2790314"/>
              </a:xfrm>
              <a:custGeom>
                <a:avLst/>
                <a:gdLst/>
                <a:ahLst/>
                <a:cxnLst/>
                <a:rect l="l" t="t" r="r" b="b"/>
                <a:pathLst>
                  <a:path w="17982" h="13169" extrusionOk="0">
                    <a:moveTo>
                      <a:pt x="16485" y="1984"/>
                    </a:moveTo>
                    <a:lnTo>
                      <a:pt x="16485" y="1984"/>
                    </a:lnTo>
                    <a:cubicBezTo>
                      <a:pt x="16485" y="1984"/>
                      <a:pt x="16207" y="2217"/>
                      <a:pt x="15903" y="2410"/>
                    </a:cubicBezTo>
                    <a:cubicBezTo>
                      <a:pt x="15596" y="2602"/>
                      <a:pt x="15317" y="3195"/>
                      <a:pt x="15317" y="3195"/>
                    </a:cubicBezTo>
                    <a:cubicBezTo>
                      <a:pt x="15358" y="3065"/>
                      <a:pt x="15339" y="2068"/>
                      <a:pt x="16485" y="1984"/>
                    </a:cubicBezTo>
                    <a:close/>
                    <a:moveTo>
                      <a:pt x="13150" y="3465"/>
                    </a:moveTo>
                    <a:cubicBezTo>
                      <a:pt x="13631" y="3465"/>
                      <a:pt x="14173" y="3551"/>
                      <a:pt x="14769" y="3773"/>
                    </a:cubicBezTo>
                    <a:cubicBezTo>
                      <a:pt x="14769" y="3773"/>
                      <a:pt x="14535" y="3703"/>
                      <a:pt x="14002" y="3703"/>
                    </a:cubicBezTo>
                    <a:cubicBezTo>
                      <a:pt x="13642" y="3703"/>
                      <a:pt x="13142" y="3736"/>
                      <a:pt x="12486" y="3843"/>
                    </a:cubicBezTo>
                    <a:cubicBezTo>
                      <a:pt x="10867" y="4114"/>
                      <a:pt x="10456" y="4563"/>
                      <a:pt x="10456" y="4563"/>
                    </a:cubicBezTo>
                    <a:cubicBezTo>
                      <a:pt x="10456" y="4563"/>
                      <a:pt x="11430" y="3465"/>
                      <a:pt x="13150" y="3465"/>
                    </a:cubicBezTo>
                    <a:close/>
                    <a:moveTo>
                      <a:pt x="4074" y="11148"/>
                    </a:moveTo>
                    <a:cubicBezTo>
                      <a:pt x="4589" y="11148"/>
                      <a:pt x="5171" y="11229"/>
                      <a:pt x="5819" y="11434"/>
                    </a:cubicBezTo>
                    <a:cubicBezTo>
                      <a:pt x="5819" y="11434"/>
                      <a:pt x="5575" y="11381"/>
                      <a:pt x="5093" y="11381"/>
                    </a:cubicBezTo>
                    <a:cubicBezTo>
                      <a:pt x="4648" y="11381"/>
                      <a:pt x="4003" y="11426"/>
                      <a:pt x="3170" y="11597"/>
                    </a:cubicBezTo>
                    <a:cubicBezTo>
                      <a:pt x="1539" y="11927"/>
                      <a:pt x="983" y="12549"/>
                      <a:pt x="983" y="12549"/>
                    </a:cubicBezTo>
                    <a:cubicBezTo>
                      <a:pt x="983" y="12549"/>
                      <a:pt x="1957" y="11148"/>
                      <a:pt x="4074" y="11148"/>
                    </a:cubicBezTo>
                    <a:close/>
                    <a:moveTo>
                      <a:pt x="17897" y="0"/>
                    </a:moveTo>
                    <a:cubicBezTo>
                      <a:pt x="17248" y="0"/>
                      <a:pt x="16507" y="612"/>
                      <a:pt x="16559" y="1253"/>
                    </a:cubicBezTo>
                    <a:cubicBezTo>
                      <a:pt x="16566" y="1383"/>
                      <a:pt x="16593" y="1535"/>
                      <a:pt x="16507" y="1631"/>
                    </a:cubicBezTo>
                    <a:cubicBezTo>
                      <a:pt x="16433" y="1712"/>
                      <a:pt x="16307" y="1720"/>
                      <a:pt x="16196" y="1735"/>
                    </a:cubicBezTo>
                    <a:cubicBezTo>
                      <a:pt x="15396" y="1835"/>
                      <a:pt x="14802" y="2740"/>
                      <a:pt x="15021" y="3514"/>
                    </a:cubicBezTo>
                    <a:cubicBezTo>
                      <a:pt x="14484" y="3262"/>
                      <a:pt x="13891" y="3144"/>
                      <a:pt x="13297" y="3144"/>
                    </a:cubicBezTo>
                    <a:cubicBezTo>
                      <a:pt x="12664" y="3144"/>
                      <a:pt x="12026" y="3277"/>
                      <a:pt x="11445" y="3522"/>
                    </a:cubicBezTo>
                    <a:cubicBezTo>
                      <a:pt x="10311" y="3999"/>
                      <a:pt x="9373" y="4870"/>
                      <a:pt x="8680" y="5882"/>
                    </a:cubicBezTo>
                    <a:cubicBezTo>
                      <a:pt x="7557" y="7516"/>
                      <a:pt x="7042" y="9558"/>
                      <a:pt x="7254" y="11526"/>
                    </a:cubicBezTo>
                    <a:cubicBezTo>
                      <a:pt x="6219" y="11089"/>
                      <a:pt x="5101" y="10803"/>
                      <a:pt x="3981" y="10803"/>
                    </a:cubicBezTo>
                    <a:cubicBezTo>
                      <a:pt x="3785" y="10803"/>
                      <a:pt x="3588" y="10811"/>
                      <a:pt x="3395" y="10829"/>
                    </a:cubicBezTo>
                    <a:cubicBezTo>
                      <a:pt x="987" y="11051"/>
                      <a:pt x="5" y="13157"/>
                      <a:pt x="1" y="13168"/>
                    </a:cubicBezTo>
                    <a:lnTo>
                      <a:pt x="17775" y="13168"/>
                    </a:lnTo>
                    <a:cubicBezTo>
                      <a:pt x="17867" y="13168"/>
                      <a:pt x="17945" y="13112"/>
                      <a:pt x="17978" y="13030"/>
                    </a:cubicBezTo>
                    <a:cubicBezTo>
                      <a:pt x="17982" y="13020"/>
                      <a:pt x="17982" y="13008"/>
                      <a:pt x="17982" y="12997"/>
                    </a:cubicBezTo>
                    <a:lnTo>
                      <a:pt x="17982" y="5"/>
                    </a:lnTo>
                    <a:cubicBezTo>
                      <a:pt x="17953" y="0"/>
                      <a:pt x="17927" y="0"/>
                      <a:pt x="178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4" name="Google Shape;114;p4"/>
              <p:cNvGrpSpPr/>
              <p:nvPr/>
            </p:nvGrpSpPr>
            <p:grpSpPr>
              <a:xfrm>
                <a:off x="4431991" y="2773358"/>
                <a:ext cx="3284848" cy="2238986"/>
                <a:chOff x="4431991" y="2773358"/>
                <a:chExt cx="3284848" cy="2238986"/>
              </a:xfrm>
            </p:grpSpPr>
            <p:sp>
              <p:nvSpPr>
                <p:cNvPr id="115" name="Google Shape;115;p4"/>
                <p:cNvSpPr/>
                <p:nvPr/>
              </p:nvSpPr>
              <p:spPr>
                <a:xfrm>
                  <a:off x="4431991" y="4715281"/>
                  <a:ext cx="1024888" cy="297063"/>
                </a:xfrm>
                <a:custGeom>
                  <a:avLst/>
                  <a:gdLst/>
                  <a:ahLst/>
                  <a:cxnLst/>
                  <a:rect l="l" t="t" r="r" b="b"/>
                  <a:pathLst>
                    <a:path w="4837" h="1402" extrusionOk="0">
                      <a:moveTo>
                        <a:pt x="3091" y="0"/>
                      </a:moveTo>
                      <a:cubicBezTo>
                        <a:pt x="974" y="0"/>
                        <a:pt x="0" y="1401"/>
                        <a:pt x="0" y="1401"/>
                      </a:cubicBezTo>
                      <a:cubicBezTo>
                        <a:pt x="0" y="1401"/>
                        <a:pt x="556" y="779"/>
                        <a:pt x="2187" y="449"/>
                      </a:cubicBezTo>
                      <a:cubicBezTo>
                        <a:pt x="3020" y="278"/>
                        <a:pt x="3665" y="233"/>
                        <a:pt x="4110" y="233"/>
                      </a:cubicBezTo>
                      <a:cubicBezTo>
                        <a:pt x="4592" y="233"/>
                        <a:pt x="4836" y="286"/>
                        <a:pt x="4836" y="286"/>
                      </a:cubicBezTo>
                      <a:cubicBezTo>
                        <a:pt x="4188" y="81"/>
                        <a:pt x="3606" y="0"/>
                        <a:pt x="30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4"/>
                <p:cNvSpPr/>
                <p:nvPr/>
              </p:nvSpPr>
              <p:spPr>
                <a:xfrm>
                  <a:off x="6438963" y="3087371"/>
                  <a:ext cx="914284" cy="232862"/>
                </a:xfrm>
                <a:custGeom>
                  <a:avLst/>
                  <a:gdLst/>
                  <a:ahLst/>
                  <a:cxnLst/>
                  <a:rect l="l" t="t" r="r" b="b"/>
                  <a:pathLst>
                    <a:path w="4315" h="1099" extrusionOk="0">
                      <a:moveTo>
                        <a:pt x="2695" y="0"/>
                      </a:moveTo>
                      <a:cubicBezTo>
                        <a:pt x="975" y="0"/>
                        <a:pt x="1" y="1098"/>
                        <a:pt x="1" y="1098"/>
                      </a:cubicBezTo>
                      <a:cubicBezTo>
                        <a:pt x="1" y="1098"/>
                        <a:pt x="412" y="649"/>
                        <a:pt x="2031" y="378"/>
                      </a:cubicBezTo>
                      <a:cubicBezTo>
                        <a:pt x="2687" y="271"/>
                        <a:pt x="3187" y="238"/>
                        <a:pt x="3547" y="238"/>
                      </a:cubicBezTo>
                      <a:cubicBezTo>
                        <a:pt x="4080" y="238"/>
                        <a:pt x="4314" y="308"/>
                        <a:pt x="4314" y="308"/>
                      </a:cubicBezTo>
                      <a:cubicBezTo>
                        <a:pt x="3718" y="86"/>
                        <a:pt x="3176" y="0"/>
                        <a:pt x="26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4"/>
                <p:cNvSpPr/>
                <p:nvPr/>
              </p:nvSpPr>
              <p:spPr>
                <a:xfrm>
                  <a:off x="7469146" y="2773358"/>
                  <a:ext cx="247694" cy="257017"/>
                </a:xfrm>
                <a:custGeom>
                  <a:avLst/>
                  <a:gdLst/>
                  <a:ahLst/>
                  <a:cxnLst/>
                  <a:rect l="l" t="t" r="r" b="b"/>
                  <a:pathLst>
                    <a:path w="1169" h="1213" extrusionOk="0">
                      <a:moveTo>
                        <a:pt x="1168" y="1"/>
                      </a:moveTo>
                      <a:lnTo>
                        <a:pt x="1168" y="1"/>
                      </a:lnTo>
                      <a:cubicBezTo>
                        <a:pt x="22" y="85"/>
                        <a:pt x="41" y="1082"/>
                        <a:pt x="0" y="1212"/>
                      </a:cubicBezTo>
                      <a:cubicBezTo>
                        <a:pt x="0" y="1212"/>
                        <a:pt x="279" y="619"/>
                        <a:pt x="586" y="427"/>
                      </a:cubicBezTo>
                      <a:cubicBezTo>
                        <a:pt x="890" y="234"/>
                        <a:pt x="1168" y="1"/>
                        <a:pt x="11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18" name="Google Shape;118;p4"/>
            <p:cNvGrpSpPr/>
            <p:nvPr/>
          </p:nvGrpSpPr>
          <p:grpSpPr>
            <a:xfrm rot="10800000">
              <a:off x="4" y="-1"/>
              <a:ext cx="2195770" cy="1608058"/>
              <a:chOff x="4223709" y="2353191"/>
              <a:chExt cx="3810116" cy="2790314"/>
            </a:xfrm>
          </p:grpSpPr>
          <p:sp>
            <p:nvSpPr>
              <p:cNvPr id="119" name="Google Shape;119;p4"/>
              <p:cNvSpPr/>
              <p:nvPr/>
            </p:nvSpPr>
            <p:spPr>
              <a:xfrm>
                <a:off x="4223709" y="2353191"/>
                <a:ext cx="3810116" cy="2790314"/>
              </a:xfrm>
              <a:custGeom>
                <a:avLst/>
                <a:gdLst/>
                <a:ahLst/>
                <a:cxnLst/>
                <a:rect l="l" t="t" r="r" b="b"/>
                <a:pathLst>
                  <a:path w="17982" h="13169" extrusionOk="0">
                    <a:moveTo>
                      <a:pt x="16485" y="1984"/>
                    </a:moveTo>
                    <a:lnTo>
                      <a:pt x="16485" y="1984"/>
                    </a:lnTo>
                    <a:cubicBezTo>
                      <a:pt x="16485" y="1984"/>
                      <a:pt x="16207" y="2217"/>
                      <a:pt x="15903" y="2410"/>
                    </a:cubicBezTo>
                    <a:cubicBezTo>
                      <a:pt x="15596" y="2602"/>
                      <a:pt x="15317" y="3195"/>
                      <a:pt x="15317" y="3195"/>
                    </a:cubicBezTo>
                    <a:cubicBezTo>
                      <a:pt x="15358" y="3065"/>
                      <a:pt x="15339" y="2068"/>
                      <a:pt x="16485" y="1984"/>
                    </a:cubicBezTo>
                    <a:close/>
                    <a:moveTo>
                      <a:pt x="13150" y="3465"/>
                    </a:moveTo>
                    <a:cubicBezTo>
                      <a:pt x="13631" y="3465"/>
                      <a:pt x="14173" y="3551"/>
                      <a:pt x="14769" y="3773"/>
                    </a:cubicBezTo>
                    <a:cubicBezTo>
                      <a:pt x="14769" y="3773"/>
                      <a:pt x="14535" y="3703"/>
                      <a:pt x="14002" y="3703"/>
                    </a:cubicBezTo>
                    <a:cubicBezTo>
                      <a:pt x="13642" y="3703"/>
                      <a:pt x="13142" y="3736"/>
                      <a:pt x="12486" y="3843"/>
                    </a:cubicBezTo>
                    <a:cubicBezTo>
                      <a:pt x="10867" y="4114"/>
                      <a:pt x="10456" y="4563"/>
                      <a:pt x="10456" y="4563"/>
                    </a:cubicBezTo>
                    <a:cubicBezTo>
                      <a:pt x="10456" y="4563"/>
                      <a:pt x="11430" y="3465"/>
                      <a:pt x="13150" y="3465"/>
                    </a:cubicBezTo>
                    <a:close/>
                    <a:moveTo>
                      <a:pt x="4074" y="11148"/>
                    </a:moveTo>
                    <a:cubicBezTo>
                      <a:pt x="4589" y="11148"/>
                      <a:pt x="5171" y="11229"/>
                      <a:pt x="5819" y="11434"/>
                    </a:cubicBezTo>
                    <a:cubicBezTo>
                      <a:pt x="5819" y="11434"/>
                      <a:pt x="5575" y="11381"/>
                      <a:pt x="5093" y="11381"/>
                    </a:cubicBezTo>
                    <a:cubicBezTo>
                      <a:pt x="4648" y="11381"/>
                      <a:pt x="4003" y="11426"/>
                      <a:pt x="3170" y="11597"/>
                    </a:cubicBezTo>
                    <a:cubicBezTo>
                      <a:pt x="1539" y="11927"/>
                      <a:pt x="983" y="12549"/>
                      <a:pt x="983" y="12549"/>
                    </a:cubicBezTo>
                    <a:cubicBezTo>
                      <a:pt x="983" y="12549"/>
                      <a:pt x="1957" y="11148"/>
                      <a:pt x="4074" y="11148"/>
                    </a:cubicBezTo>
                    <a:close/>
                    <a:moveTo>
                      <a:pt x="17897" y="0"/>
                    </a:moveTo>
                    <a:cubicBezTo>
                      <a:pt x="17248" y="0"/>
                      <a:pt x="16507" y="612"/>
                      <a:pt x="16559" y="1253"/>
                    </a:cubicBezTo>
                    <a:cubicBezTo>
                      <a:pt x="16566" y="1383"/>
                      <a:pt x="16593" y="1535"/>
                      <a:pt x="16507" y="1631"/>
                    </a:cubicBezTo>
                    <a:cubicBezTo>
                      <a:pt x="16433" y="1712"/>
                      <a:pt x="16307" y="1720"/>
                      <a:pt x="16196" y="1735"/>
                    </a:cubicBezTo>
                    <a:cubicBezTo>
                      <a:pt x="15396" y="1835"/>
                      <a:pt x="14802" y="2740"/>
                      <a:pt x="15021" y="3514"/>
                    </a:cubicBezTo>
                    <a:cubicBezTo>
                      <a:pt x="14484" y="3262"/>
                      <a:pt x="13891" y="3144"/>
                      <a:pt x="13297" y="3144"/>
                    </a:cubicBezTo>
                    <a:cubicBezTo>
                      <a:pt x="12664" y="3144"/>
                      <a:pt x="12026" y="3277"/>
                      <a:pt x="11445" y="3522"/>
                    </a:cubicBezTo>
                    <a:cubicBezTo>
                      <a:pt x="10311" y="3999"/>
                      <a:pt x="9373" y="4870"/>
                      <a:pt x="8680" y="5882"/>
                    </a:cubicBezTo>
                    <a:cubicBezTo>
                      <a:pt x="7557" y="7516"/>
                      <a:pt x="7042" y="9558"/>
                      <a:pt x="7254" y="11526"/>
                    </a:cubicBezTo>
                    <a:cubicBezTo>
                      <a:pt x="6219" y="11089"/>
                      <a:pt x="5101" y="10803"/>
                      <a:pt x="3981" y="10803"/>
                    </a:cubicBezTo>
                    <a:cubicBezTo>
                      <a:pt x="3785" y="10803"/>
                      <a:pt x="3588" y="10811"/>
                      <a:pt x="3395" y="10829"/>
                    </a:cubicBezTo>
                    <a:cubicBezTo>
                      <a:pt x="987" y="11051"/>
                      <a:pt x="5" y="13157"/>
                      <a:pt x="1" y="13168"/>
                    </a:cubicBezTo>
                    <a:lnTo>
                      <a:pt x="17775" y="13168"/>
                    </a:lnTo>
                    <a:cubicBezTo>
                      <a:pt x="17867" y="13168"/>
                      <a:pt x="17945" y="13112"/>
                      <a:pt x="17978" y="13030"/>
                    </a:cubicBezTo>
                    <a:cubicBezTo>
                      <a:pt x="17982" y="13020"/>
                      <a:pt x="17982" y="13008"/>
                      <a:pt x="17982" y="12997"/>
                    </a:cubicBezTo>
                    <a:lnTo>
                      <a:pt x="17982" y="5"/>
                    </a:lnTo>
                    <a:cubicBezTo>
                      <a:pt x="17953" y="0"/>
                      <a:pt x="17927" y="0"/>
                      <a:pt x="178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0" name="Google Shape;120;p4"/>
              <p:cNvGrpSpPr/>
              <p:nvPr/>
            </p:nvGrpSpPr>
            <p:grpSpPr>
              <a:xfrm>
                <a:off x="4431991" y="2773358"/>
                <a:ext cx="3284848" cy="2238986"/>
                <a:chOff x="4431991" y="2773358"/>
                <a:chExt cx="3284848" cy="2238986"/>
              </a:xfrm>
            </p:grpSpPr>
            <p:sp>
              <p:nvSpPr>
                <p:cNvPr id="121" name="Google Shape;121;p4"/>
                <p:cNvSpPr/>
                <p:nvPr/>
              </p:nvSpPr>
              <p:spPr>
                <a:xfrm>
                  <a:off x="4431991" y="4715281"/>
                  <a:ext cx="1024888" cy="297063"/>
                </a:xfrm>
                <a:custGeom>
                  <a:avLst/>
                  <a:gdLst/>
                  <a:ahLst/>
                  <a:cxnLst/>
                  <a:rect l="l" t="t" r="r" b="b"/>
                  <a:pathLst>
                    <a:path w="4837" h="1402" extrusionOk="0">
                      <a:moveTo>
                        <a:pt x="3091" y="0"/>
                      </a:moveTo>
                      <a:cubicBezTo>
                        <a:pt x="974" y="0"/>
                        <a:pt x="0" y="1401"/>
                        <a:pt x="0" y="1401"/>
                      </a:cubicBezTo>
                      <a:cubicBezTo>
                        <a:pt x="0" y="1401"/>
                        <a:pt x="556" y="779"/>
                        <a:pt x="2187" y="449"/>
                      </a:cubicBezTo>
                      <a:cubicBezTo>
                        <a:pt x="3020" y="278"/>
                        <a:pt x="3665" y="233"/>
                        <a:pt x="4110" y="233"/>
                      </a:cubicBezTo>
                      <a:cubicBezTo>
                        <a:pt x="4592" y="233"/>
                        <a:pt x="4836" y="286"/>
                        <a:pt x="4836" y="286"/>
                      </a:cubicBezTo>
                      <a:cubicBezTo>
                        <a:pt x="4188" y="81"/>
                        <a:pt x="3606" y="0"/>
                        <a:pt x="30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4"/>
                <p:cNvSpPr/>
                <p:nvPr/>
              </p:nvSpPr>
              <p:spPr>
                <a:xfrm>
                  <a:off x="6438963" y="3087371"/>
                  <a:ext cx="914284" cy="232862"/>
                </a:xfrm>
                <a:custGeom>
                  <a:avLst/>
                  <a:gdLst/>
                  <a:ahLst/>
                  <a:cxnLst/>
                  <a:rect l="l" t="t" r="r" b="b"/>
                  <a:pathLst>
                    <a:path w="4315" h="1099" extrusionOk="0">
                      <a:moveTo>
                        <a:pt x="2695" y="0"/>
                      </a:moveTo>
                      <a:cubicBezTo>
                        <a:pt x="975" y="0"/>
                        <a:pt x="1" y="1098"/>
                        <a:pt x="1" y="1098"/>
                      </a:cubicBezTo>
                      <a:cubicBezTo>
                        <a:pt x="1" y="1098"/>
                        <a:pt x="412" y="649"/>
                        <a:pt x="2031" y="378"/>
                      </a:cubicBezTo>
                      <a:cubicBezTo>
                        <a:pt x="2687" y="271"/>
                        <a:pt x="3187" y="238"/>
                        <a:pt x="3547" y="238"/>
                      </a:cubicBezTo>
                      <a:cubicBezTo>
                        <a:pt x="4080" y="238"/>
                        <a:pt x="4314" y="308"/>
                        <a:pt x="4314" y="308"/>
                      </a:cubicBezTo>
                      <a:cubicBezTo>
                        <a:pt x="3718" y="86"/>
                        <a:pt x="3176" y="0"/>
                        <a:pt x="26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4"/>
                <p:cNvSpPr/>
                <p:nvPr/>
              </p:nvSpPr>
              <p:spPr>
                <a:xfrm>
                  <a:off x="7469146" y="2773358"/>
                  <a:ext cx="247694" cy="257017"/>
                </a:xfrm>
                <a:custGeom>
                  <a:avLst/>
                  <a:gdLst/>
                  <a:ahLst/>
                  <a:cxnLst/>
                  <a:rect l="l" t="t" r="r" b="b"/>
                  <a:pathLst>
                    <a:path w="1169" h="1213" extrusionOk="0">
                      <a:moveTo>
                        <a:pt x="1168" y="1"/>
                      </a:moveTo>
                      <a:lnTo>
                        <a:pt x="1168" y="1"/>
                      </a:lnTo>
                      <a:cubicBezTo>
                        <a:pt x="22" y="85"/>
                        <a:pt x="41" y="1082"/>
                        <a:pt x="0" y="1212"/>
                      </a:cubicBezTo>
                      <a:cubicBezTo>
                        <a:pt x="0" y="1212"/>
                        <a:pt x="279" y="619"/>
                        <a:pt x="586" y="427"/>
                      </a:cubicBezTo>
                      <a:cubicBezTo>
                        <a:pt x="890" y="234"/>
                        <a:pt x="1168" y="1"/>
                        <a:pt x="11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24"/>
        <p:cNvGrpSpPr/>
        <p:nvPr/>
      </p:nvGrpSpPr>
      <p:grpSpPr>
        <a:xfrm>
          <a:off x="0" y="0"/>
          <a:ext cx="0" cy="0"/>
          <a:chOff x="0" y="0"/>
          <a:chExt cx="0" cy="0"/>
        </a:xfrm>
      </p:grpSpPr>
      <p:sp>
        <p:nvSpPr>
          <p:cNvPr id="125" name="Google Shape;125;p5"/>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26" name="Google Shape;126;p5"/>
          <p:cNvSpPr txBox="1">
            <a:spLocks noGrp="1"/>
          </p:cNvSpPr>
          <p:nvPr>
            <p:ph type="subTitle" idx="1"/>
          </p:nvPr>
        </p:nvSpPr>
        <p:spPr>
          <a:xfrm>
            <a:off x="5030459" y="3662179"/>
            <a:ext cx="2226600" cy="572700"/>
          </a:xfrm>
          <a:prstGeom prst="rect">
            <a:avLst/>
          </a:prstGeom>
        </p:spPr>
        <p:txBody>
          <a:bodyPr spcFirstLastPara="1" wrap="square" lIns="91425" tIns="91425" rIns="91425" bIns="91425" anchor="t" anchorCtr="0">
            <a:noAutofit/>
          </a:bodyPr>
          <a:lstStyle>
            <a:lvl1pPr lvl="0" algn="ctr" rtl="0">
              <a:lnSpc>
                <a:spcPct val="115000"/>
              </a:lnSpc>
              <a:spcBef>
                <a:spcPts val="0"/>
              </a:spcBef>
              <a:spcAft>
                <a:spcPts val="0"/>
              </a:spcAft>
              <a:buSzPts val="2800"/>
              <a:buNone/>
              <a:defRPr sz="1400" b="0"/>
            </a:lvl1pPr>
            <a:lvl2pPr lvl="1" algn="ctr" rtl="0">
              <a:lnSpc>
                <a:spcPct val="115000"/>
              </a:lnSpc>
              <a:spcBef>
                <a:spcPts val="0"/>
              </a:spcBef>
              <a:spcAft>
                <a:spcPts val="0"/>
              </a:spcAft>
              <a:buSzPts val="2800"/>
              <a:buNone/>
              <a:defRPr sz="2800"/>
            </a:lvl2pPr>
            <a:lvl3pPr lvl="2" algn="ctr" rtl="0">
              <a:lnSpc>
                <a:spcPct val="115000"/>
              </a:lnSpc>
              <a:spcBef>
                <a:spcPts val="0"/>
              </a:spcBef>
              <a:spcAft>
                <a:spcPts val="0"/>
              </a:spcAft>
              <a:buSzPts val="2800"/>
              <a:buNone/>
              <a:defRPr sz="2800"/>
            </a:lvl3pPr>
            <a:lvl4pPr lvl="3" algn="ctr" rtl="0">
              <a:lnSpc>
                <a:spcPct val="115000"/>
              </a:lnSpc>
              <a:spcBef>
                <a:spcPts val="0"/>
              </a:spcBef>
              <a:spcAft>
                <a:spcPts val="0"/>
              </a:spcAft>
              <a:buSzPts val="2800"/>
              <a:buNone/>
              <a:defRPr sz="2800"/>
            </a:lvl4pPr>
            <a:lvl5pPr lvl="4" algn="ctr" rtl="0">
              <a:lnSpc>
                <a:spcPct val="115000"/>
              </a:lnSpc>
              <a:spcBef>
                <a:spcPts val="0"/>
              </a:spcBef>
              <a:spcAft>
                <a:spcPts val="0"/>
              </a:spcAft>
              <a:buSzPts val="2800"/>
              <a:buNone/>
              <a:defRPr sz="2800"/>
            </a:lvl5pPr>
            <a:lvl6pPr lvl="5" algn="ctr" rtl="0">
              <a:lnSpc>
                <a:spcPct val="115000"/>
              </a:lnSpc>
              <a:spcBef>
                <a:spcPts val="0"/>
              </a:spcBef>
              <a:spcAft>
                <a:spcPts val="0"/>
              </a:spcAft>
              <a:buSzPts val="2800"/>
              <a:buNone/>
              <a:defRPr sz="2800"/>
            </a:lvl6pPr>
            <a:lvl7pPr lvl="6" algn="ctr" rtl="0">
              <a:lnSpc>
                <a:spcPct val="115000"/>
              </a:lnSpc>
              <a:spcBef>
                <a:spcPts val="0"/>
              </a:spcBef>
              <a:spcAft>
                <a:spcPts val="0"/>
              </a:spcAft>
              <a:buSzPts val="2800"/>
              <a:buNone/>
              <a:defRPr sz="2800"/>
            </a:lvl7pPr>
            <a:lvl8pPr lvl="7" algn="ctr" rtl="0">
              <a:lnSpc>
                <a:spcPct val="115000"/>
              </a:lnSpc>
              <a:spcBef>
                <a:spcPts val="0"/>
              </a:spcBef>
              <a:spcAft>
                <a:spcPts val="0"/>
              </a:spcAft>
              <a:buSzPts val="2800"/>
              <a:buNone/>
              <a:defRPr sz="2800"/>
            </a:lvl8pPr>
            <a:lvl9pPr lvl="8" algn="ctr" rtl="0">
              <a:lnSpc>
                <a:spcPct val="115000"/>
              </a:lnSpc>
              <a:spcBef>
                <a:spcPts val="0"/>
              </a:spcBef>
              <a:spcAft>
                <a:spcPts val="0"/>
              </a:spcAft>
              <a:buSzPts val="2800"/>
              <a:buNone/>
              <a:defRPr sz="2800"/>
            </a:lvl9pPr>
          </a:lstStyle>
          <a:p>
            <a:endParaRPr/>
          </a:p>
        </p:txBody>
      </p:sp>
      <p:sp>
        <p:nvSpPr>
          <p:cNvPr id="127" name="Google Shape;127;p5"/>
          <p:cNvSpPr txBox="1">
            <a:spLocks noGrp="1"/>
          </p:cNvSpPr>
          <p:nvPr>
            <p:ph type="subTitle" idx="2"/>
          </p:nvPr>
        </p:nvSpPr>
        <p:spPr>
          <a:xfrm>
            <a:off x="1887150" y="3662179"/>
            <a:ext cx="2226300" cy="572700"/>
          </a:xfrm>
          <a:prstGeom prst="rect">
            <a:avLst/>
          </a:prstGeom>
        </p:spPr>
        <p:txBody>
          <a:bodyPr spcFirstLastPara="1" wrap="square" lIns="91425" tIns="91425" rIns="91425" bIns="91425" anchor="t" anchorCtr="0">
            <a:noAutofit/>
          </a:bodyPr>
          <a:lstStyle>
            <a:lvl1pPr lvl="0" algn="ctr" rtl="0">
              <a:lnSpc>
                <a:spcPct val="115000"/>
              </a:lnSpc>
              <a:spcBef>
                <a:spcPts val="0"/>
              </a:spcBef>
              <a:spcAft>
                <a:spcPts val="0"/>
              </a:spcAft>
              <a:buSzPts val="2800"/>
              <a:buNone/>
              <a:defRPr sz="1400" b="0"/>
            </a:lvl1pPr>
            <a:lvl2pPr lvl="1" algn="ctr" rtl="0">
              <a:lnSpc>
                <a:spcPct val="115000"/>
              </a:lnSpc>
              <a:spcBef>
                <a:spcPts val="0"/>
              </a:spcBef>
              <a:spcAft>
                <a:spcPts val="0"/>
              </a:spcAft>
              <a:buSzPts val="2800"/>
              <a:buNone/>
              <a:defRPr sz="2800"/>
            </a:lvl2pPr>
            <a:lvl3pPr lvl="2" algn="ctr" rtl="0">
              <a:lnSpc>
                <a:spcPct val="115000"/>
              </a:lnSpc>
              <a:spcBef>
                <a:spcPts val="0"/>
              </a:spcBef>
              <a:spcAft>
                <a:spcPts val="0"/>
              </a:spcAft>
              <a:buSzPts val="2800"/>
              <a:buNone/>
              <a:defRPr sz="2800"/>
            </a:lvl3pPr>
            <a:lvl4pPr lvl="3" algn="ctr" rtl="0">
              <a:lnSpc>
                <a:spcPct val="115000"/>
              </a:lnSpc>
              <a:spcBef>
                <a:spcPts val="0"/>
              </a:spcBef>
              <a:spcAft>
                <a:spcPts val="0"/>
              </a:spcAft>
              <a:buSzPts val="2800"/>
              <a:buNone/>
              <a:defRPr sz="2800"/>
            </a:lvl4pPr>
            <a:lvl5pPr lvl="4" algn="ctr" rtl="0">
              <a:lnSpc>
                <a:spcPct val="115000"/>
              </a:lnSpc>
              <a:spcBef>
                <a:spcPts val="0"/>
              </a:spcBef>
              <a:spcAft>
                <a:spcPts val="0"/>
              </a:spcAft>
              <a:buSzPts val="2800"/>
              <a:buNone/>
              <a:defRPr sz="2800"/>
            </a:lvl5pPr>
            <a:lvl6pPr lvl="5" algn="ctr" rtl="0">
              <a:lnSpc>
                <a:spcPct val="115000"/>
              </a:lnSpc>
              <a:spcBef>
                <a:spcPts val="0"/>
              </a:spcBef>
              <a:spcAft>
                <a:spcPts val="0"/>
              </a:spcAft>
              <a:buSzPts val="2800"/>
              <a:buNone/>
              <a:defRPr sz="2800"/>
            </a:lvl6pPr>
            <a:lvl7pPr lvl="6" algn="ctr" rtl="0">
              <a:lnSpc>
                <a:spcPct val="115000"/>
              </a:lnSpc>
              <a:spcBef>
                <a:spcPts val="0"/>
              </a:spcBef>
              <a:spcAft>
                <a:spcPts val="0"/>
              </a:spcAft>
              <a:buSzPts val="2800"/>
              <a:buNone/>
              <a:defRPr sz="2800"/>
            </a:lvl7pPr>
            <a:lvl8pPr lvl="7" algn="ctr" rtl="0">
              <a:lnSpc>
                <a:spcPct val="115000"/>
              </a:lnSpc>
              <a:spcBef>
                <a:spcPts val="0"/>
              </a:spcBef>
              <a:spcAft>
                <a:spcPts val="0"/>
              </a:spcAft>
              <a:buSzPts val="2800"/>
              <a:buNone/>
              <a:defRPr sz="2800"/>
            </a:lvl8pPr>
            <a:lvl9pPr lvl="8" algn="ctr" rtl="0">
              <a:lnSpc>
                <a:spcPct val="115000"/>
              </a:lnSpc>
              <a:spcBef>
                <a:spcPts val="0"/>
              </a:spcBef>
              <a:spcAft>
                <a:spcPts val="0"/>
              </a:spcAft>
              <a:buSzPts val="2800"/>
              <a:buNone/>
              <a:defRPr sz="2800"/>
            </a:lvl9pPr>
          </a:lstStyle>
          <a:p>
            <a:endParaRPr/>
          </a:p>
        </p:txBody>
      </p:sp>
      <p:sp>
        <p:nvSpPr>
          <p:cNvPr id="128" name="Google Shape;128;p5"/>
          <p:cNvSpPr txBox="1">
            <a:spLocks noGrp="1"/>
          </p:cNvSpPr>
          <p:nvPr>
            <p:ph type="subTitle" idx="3"/>
          </p:nvPr>
        </p:nvSpPr>
        <p:spPr>
          <a:xfrm>
            <a:off x="5030451" y="3340450"/>
            <a:ext cx="2226600" cy="462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Nunito"/>
              <a:buNone/>
              <a:defRPr sz="2100">
                <a:solidFill>
                  <a:schemeClr val="accent1"/>
                </a:solidFill>
                <a:latin typeface="Nunito Black"/>
                <a:ea typeface="Nunito Black"/>
                <a:cs typeface="Nunito Black"/>
                <a:sym typeface="Nunito Black"/>
              </a:defRPr>
            </a:lvl1pPr>
            <a:lvl2pPr lvl="1" algn="ctr" rtl="0">
              <a:lnSpc>
                <a:spcPct val="100000"/>
              </a:lnSpc>
              <a:spcBef>
                <a:spcPts val="0"/>
              </a:spcBef>
              <a:spcAft>
                <a:spcPts val="0"/>
              </a:spcAft>
              <a:buSzPts val="2400"/>
              <a:buFont typeface="Nunito"/>
              <a:buNone/>
              <a:defRPr sz="2400" b="1">
                <a:latin typeface="Nunito"/>
                <a:ea typeface="Nunito"/>
                <a:cs typeface="Nunito"/>
                <a:sym typeface="Nunito"/>
              </a:defRPr>
            </a:lvl2pPr>
            <a:lvl3pPr lvl="2" algn="ctr" rtl="0">
              <a:lnSpc>
                <a:spcPct val="100000"/>
              </a:lnSpc>
              <a:spcBef>
                <a:spcPts val="0"/>
              </a:spcBef>
              <a:spcAft>
                <a:spcPts val="0"/>
              </a:spcAft>
              <a:buSzPts val="2400"/>
              <a:buFont typeface="Nunito"/>
              <a:buNone/>
              <a:defRPr sz="2400" b="1">
                <a:latin typeface="Nunito"/>
                <a:ea typeface="Nunito"/>
                <a:cs typeface="Nunito"/>
                <a:sym typeface="Nunito"/>
              </a:defRPr>
            </a:lvl3pPr>
            <a:lvl4pPr lvl="3" algn="ctr" rtl="0">
              <a:lnSpc>
                <a:spcPct val="100000"/>
              </a:lnSpc>
              <a:spcBef>
                <a:spcPts val="0"/>
              </a:spcBef>
              <a:spcAft>
                <a:spcPts val="0"/>
              </a:spcAft>
              <a:buSzPts val="2400"/>
              <a:buFont typeface="Nunito"/>
              <a:buNone/>
              <a:defRPr sz="2400" b="1">
                <a:latin typeface="Nunito"/>
                <a:ea typeface="Nunito"/>
                <a:cs typeface="Nunito"/>
                <a:sym typeface="Nunito"/>
              </a:defRPr>
            </a:lvl4pPr>
            <a:lvl5pPr lvl="4" algn="ctr" rtl="0">
              <a:lnSpc>
                <a:spcPct val="100000"/>
              </a:lnSpc>
              <a:spcBef>
                <a:spcPts val="0"/>
              </a:spcBef>
              <a:spcAft>
                <a:spcPts val="0"/>
              </a:spcAft>
              <a:buSzPts val="2400"/>
              <a:buFont typeface="Nunito"/>
              <a:buNone/>
              <a:defRPr sz="2400" b="1">
                <a:latin typeface="Nunito"/>
                <a:ea typeface="Nunito"/>
                <a:cs typeface="Nunito"/>
                <a:sym typeface="Nunito"/>
              </a:defRPr>
            </a:lvl5pPr>
            <a:lvl6pPr lvl="5" algn="ctr" rtl="0">
              <a:lnSpc>
                <a:spcPct val="100000"/>
              </a:lnSpc>
              <a:spcBef>
                <a:spcPts val="0"/>
              </a:spcBef>
              <a:spcAft>
                <a:spcPts val="0"/>
              </a:spcAft>
              <a:buSzPts val="2400"/>
              <a:buFont typeface="Nunito"/>
              <a:buNone/>
              <a:defRPr sz="2400" b="1">
                <a:latin typeface="Nunito"/>
                <a:ea typeface="Nunito"/>
                <a:cs typeface="Nunito"/>
                <a:sym typeface="Nunito"/>
              </a:defRPr>
            </a:lvl6pPr>
            <a:lvl7pPr lvl="6" algn="ctr" rtl="0">
              <a:lnSpc>
                <a:spcPct val="100000"/>
              </a:lnSpc>
              <a:spcBef>
                <a:spcPts val="0"/>
              </a:spcBef>
              <a:spcAft>
                <a:spcPts val="0"/>
              </a:spcAft>
              <a:buSzPts val="2400"/>
              <a:buFont typeface="Nunito"/>
              <a:buNone/>
              <a:defRPr sz="2400" b="1">
                <a:latin typeface="Nunito"/>
                <a:ea typeface="Nunito"/>
                <a:cs typeface="Nunito"/>
                <a:sym typeface="Nunito"/>
              </a:defRPr>
            </a:lvl7pPr>
            <a:lvl8pPr lvl="7" algn="ctr" rtl="0">
              <a:lnSpc>
                <a:spcPct val="100000"/>
              </a:lnSpc>
              <a:spcBef>
                <a:spcPts val="0"/>
              </a:spcBef>
              <a:spcAft>
                <a:spcPts val="0"/>
              </a:spcAft>
              <a:buSzPts val="2400"/>
              <a:buFont typeface="Nunito"/>
              <a:buNone/>
              <a:defRPr sz="2400" b="1">
                <a:latin typeface="Nunito"/>
                <a:ea typeface="Nunito"/>
                <a:cs typeface="Nunito"/>
                <a:sym typeface="Nunito"/>
              </a:defRPr>
            </a:lvl8pPr>
            <a:lvl9pPr lvl="8" algn="ctr" rtl="0">
              <a:lnSpc>
                <a:spcPct val="100000"/>
              </a:lnSpc>
              <a:spcBef>
                <a:spcPts val="0"/>
              </a:spcBef>
              <a:spcAft>
                <a:spcPts val="0"/>
              </a:spcAft>
              <a:buSzPts val="2400"/>
              <a:buFont typeface="Nunito"/>
              <a:buNone/>
              <a:defRPr sz="2400" b="1">
                <a:latin typeface="Nunito"/>
                <a:ea typeface="Nunito"/>
                <a:cs typeface="Nunito"/>
                <a:sym typeface="Nunito"/>
              </a:defRPr>
            </a:lvl9pPr>
          </a:lstStyle>
          <a:p>
            <a:endParaRPr/>
          </a:p>
        </p:txBody>
      </p:sp>
      <p:sp>
        <p:nvSpPr>
          <p:cNvPr id="129" name="Google Shape;129;p5"/>
          <p:cNvSpPr txBox="1">
            <a:spLocks noGrp="1"/>
          </p:cNvSpPr>
          <p:nvPr>
            <p:ph type="subTitle" idx="4"/>
          </p:nvPr>
        </p:nvSpPr>
        <p:spPr>
          <a:xfrm>
            <a:off x="1886950" y="3340450"/>
            <a:ext cx="2226300" cy="462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Nunito"/>
              <a:buNone/>
              <a:defRPr sz="2100">
                <a:solidFill>
                  <a:schemeClr val="accent1"/>
                </a:solidFill>
                <a:latin typeface="Nunito Black"/>
                <a:ea typeface="Nunito Black"/>
                <a:cs typeface="Nunito Black"/>
                <a:sym typeface="Nunito Black"/>
              </a:defRPr>
            </a:lvl1pPr>
            <a:lvl2pPr lvl="1" algn="ctr" rtl="0">
              <a:lnSpc>
                <a:spcPct val="100000"/>
              </a:lnSpc>
              <a:spcBef>
                <a:spcPts val="0"/>
              </a:spcBef>
              <a:spcAft>
                <a:spcPts val="0"/>
              </a:spcAft>
              <a:buSzPts val="2400"/>
              <a:buFont typeface="Nunito"/>
              <a:buNone/>
              <a:defRPr sz="2400" b="1">
                <a:latin typeface="Nunito"/>
                <a:ea typeface="Nunito"/>
                <a:cs typeface="Nunito"/>
                <a:sym typeface="Nunito"/>
              </a:defRPr>
            </a:lvl2pPr>
            <a:lvl3pPr lvl="2" algn="ctr" rtl="0">
              <a:lnSpc>
                <a:spcPct val="100000"/>
              </a:lnSpc>
              <a:spcBef>
                <a:spcPts val="0"/>
              </a:spcBef>
              <a:spcAft>
                <a:spcPts val="0"/>
              </a:spcAft>
              <a:buSzPts val="2400"/>
              <a:buFont typeface="Nunito"/>
              <a:buNone/>
              <a:defRPr sz="2400" b="1">
                <a:latin typeface="Nunito"/>
                <a:ea typeface="Nunito"/>
                <a:cs typeface="Nunito"/>
                <a:sym typeface="Nunito"/>
              </a:defRPr>
            </a:lvl3pPr>
            <a:lvl4pPr lvl="3" algn="ctr" rtl="0">
              <a:lnSpc>
                <a:spcPct val="100000"/>
              </a:lnSpc>
              <a:spcBef>
                <a:spcPts val="0"/>
              </a:spcBef>
              <a:spcAft>
                <a:spcPts val="0"/>
              </a:spcAft>
              <a:buSzPts val="2400"/>
              <a:buFont typeface="Nunito"/>
              <a:buNone/>
              <a:defRPr sz="2400" b="1">
                <a:latin typeface="Nunito"/>
                <a:ea typeface="Nunito"/>
                <a:cs typeface="Nunito"/>
                <a:sym typeface="Nunito"/>
              </a:defRPr>
            </a:lvl4pPr>
            <a:lvl5pPr lvl="4" algn="ctr" rtl="0">
              <a:lnSpc>
                <a:spcPct val="100000"/>
              </a:lnSpc>
              <a:spcBef>
                <a:spcPts val="0"/>
              </a:spcBef>
              <a:spcAft>
                <a:spcPts val="0"/>
              </a:spcAft>
              <a:buSzPts val="2400"/>
              <a:buFont typeface="Nunito"/>
              <a:buNone/>
              <a:defRPr sz="2400" b="1">
                <a:latin typeface="Nunito"/>
                <a:ea typeface="Nunito"/>
                <a:cs typeface="Nunito"/>
                <a:sym typeface="Nunito"/>
              </a:defRPr>
            </a:lvl5pPr>
            <a:lvl6pPr lvl="5" algn="ctr" rtl="0">
              <a:lnSpc>
                <a:spcPct val="100000"/>
              </a:lnSpc>
              <a:spcBef>
                <a:spcPts val="0"/>
              </a:spcBef>
              <a:spcAft>
                <a:spcPts val="0"/>
              </a:spcAft>
              <a:buSzPts val="2400"/>
              <a:buFont typeface="Nunito"/>
              <a:buNone/>
              <a:defRPr sz="2400" b="1">
                <a:latin typeface="Nunito"/>
                <a:ea typeface="Nunito"/>
                <a:cs typeface="Nunito"/>
                <a:sym typeface="Nunito"/>
              </a:defRPr>
            </a:lvl6pPr>
            <a:lvl7pPr lvl="6" algn="ctr" rtl="0">
              <a:lnSpc>
                <a:spcPct val="100000"/>
              </a:lnSpc>
              <a:spcBef>
                <a:spcPts val="0"/>
              </a:spcBef>
              <a:spcAft>
                <a:spcPts val="0"/>
              </a:spcAft>
              <a:buSzPts val="2400"/>
              <a:buFont typeface="Nunito"/>
              <a:buNone/>
              <a:defRPr sz="2400" b="1">
                <a:latin typeface="Nunito"/>
                <a:ea typeface="Nunito"/>
                <a:cs typeface="Nunito"/>
                <a:sym typeface="Nunito"/>
              </a:defRPr>
            </a:lvl7pPr>
            <a:lvl8pPr lvl="7" algn="ctr" rtl="0">
              <a:lnSpc>
                <a:spcPct val="100000"/>
              </a:lnSpc>
              <a:spcBef>
                <a:spcPts val="0"/>
              </a:spcBef>
              <a:spcAft>
                <a:spcPts val="0"/>
              </a:spcAft>
              <a:buSzPts val="2400"/>
              <a:buFont typeface="Nunito"/>
              <a:buNone/>
              <a:defRPr sz="2400" b="1">
                <a:latin typeface="Nunito"/>
                <a:ea typeface="Nunito"/>
                <a:cs typeface="Nunito"/>
                <a:sym typeface="Nunito"/>
              </a:defRPr>
            </a:lvl8pPr>
            <a:lvl9pPr lvl="8" algn="ctr" rtl="0">
              <a:lnSpc>
                <a:spcPct val="100000"/>
              </a:lnSpc>
              <a:spcBef>
                <a:spcPts val="0"/>
              </a:spcBef>
              <a:spcAft>
                <a:spcPts val="0"/>
              </a:spcAft>
              <a:buSzPts val="2400"/>
              <a:buFont typeface="Nunito"/>
              <a:buNone/>
              <a:defRPr sz="2400" b="1">
                <a:latin typeface="Nunito"/>
                <a:ea typeface="Nunito"/>
                <a:cs typeface="Nunito"/>
                <a:sym typeface="Nunito"/>
              </a:defRPr>
            </a:lvl9pPr>
          </a:lstStyle>
          <a:p>
            <a:endParaRPr/>
          </a:p>
        </p:txBody>
      </p:sp>
      <p:grpSp>
        <p:nvGrpSpPr>
          <p:cNvPr id="130" name="Google Shape;130;p5"/>
          <p:cNvGrpSpPr/>
          <p:nvPr/>
        </p:nvGrpSpPr>
        <p:grpSpPr>
          <a:xfrm>
            <a:off x="-367688" y="-2259726"/>
            <a:ext cx="12891492" cy="7450258"/>
            <a:chOff x="-367688" y="-2259726"/>
            <a:chExt cx="12891492" cy="7450258"/>
          </a:xfrm>
        </p:grpSpPr>
        <p:grpSp>
          <p:nvGrpSpPr>
            <p:cNvPr id="131" name="Google Shape;131;p5"/>
            <p:cNvGrpSpPr/>
            <p:nvPr/>
          </p:nvGrpSpPr>
          <p:grpSpPr>
            <a:xfrm>
              <a:off x="165028" y="3964826"/>
              <a:ext cx="433705" cy="390336"/>
              <a:chOff x="1908553" y="1111661"/>
              <a:chExt cx="1102172" cy="991961"/>
            </a:xfrm>
          </p:grpSpPr>
          <p:sp>
            <p:nvSpPr>
              <p:cNvPr id="132" name="Google Shape;132;p5"/>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sp>
            <p:nvSpPr>
              <p:cNvPr id="133" name="Google Shape;133;p5"/>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grpSp>
        <p:grpSp>
          <p:nvGrpSpPr>
            <p:cNvPr id="134" name="Google Shape;134;p5"/>
            <p:cNvGrpSpPr/>
            <p:nvPr/>
          </p:nvGrpSpPr>
          <p:grpSpPr>
            <a:xfrm>
              <a:off x="828900" y="4665010"/>
              <a:ext cx="255814" cy="230234"/>
              <a:chOff x="1908553" y="1111661"/>
              <a:chExt cx="1102172" cy="991961"/>
            </a:xfrm>
          </p:grpSpPr>
          <p:sp>
            <p:nvSpPr>
              <p:cNvPr id="135" name="Google Shape;135;p5"/>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sp>
            <p:nvSpPr>
              <p:cNvPr id="136" name="Google Shape;136;p5"/>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grpSp>
        <p:grpSp>
          <p:nvGrpSpPr>
            <p:cNvPr id="137" name="Google Shape;137;p5"/>
            <p:cNvGrpSpPr/>
            <p:nvPr/>
          </p:nvGrpSpPr>
          <p:grpSpPr>
            <a:xfrm>
              <a:off x="6090340" y="983767"/>
              <a:ext cx="6433464" cy="4206765"/>
              <a:chOff x="1600365" y="936742"/>
              <a:chExt cx="6433464" cy="4206765"/>
            </a:xfrm>
          </p:grpSpPr>
          <p:sp>
            <p:nvSpPr>
              <p:cNvPr id="138" name="Google Shape;138;p5"/>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sp>
            <p:nvSpPr>
              <p:cNvPr id="139" name="Google Shape;139;p5"/>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sp>
            <p:nvSpPr>
              <p:cNvPr id="140" name="Google Shape;140;p5"/>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sp>
            <p:nvSpPr>
              <p:cNvPr id="141" name="Google Shape;141;p5"/>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sp>
            <p:nvSpPr>
              <p:cNvPr id="142" name="Google Shape;142;p5"/>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sp>
            <p:nvSpPr>
              <p:cNvPr id="143" name="Google Shape;143;p5"/>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grpSp>
        <p:grpSp>
          <p:nvGrpSpPr>
            <p:cNvPr id="144" name="Google Shape;144;p5"/>
            <p:cNvGrpSpPr/>
            <p:nvPr/>
          </p:nvGrpSpPr>
          <p:grpSpPr>
            <a:xfrm rot="10800000">
              <a:off x="-367688" y="-2259726"/>
              <a:ext cx="5633785" cy="3683864"/>
              <a:chOff x="1600365" y="936742"/>
              <a:chExt cx="6433464" cy="4206765"/>
            </a:xfrm>
          </p:grpSpPr>
          <p:sp>
            <p:nvSpPr>
              <p:cNvPr id="145" name="Google Shape;145;p5"/>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sp>
            <p:nvSpPr>
              <p:cNvPr id="146" name="Google Shape;146;p5"/>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sp>
            <p:nvSpPr>
              <p:cNvPr id="147" name="Google Shape;147;p5"/>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sp>
            <p:nvSpPr>
              <p:cNvPr id="148" name="Google Shape;148;p5"/>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sp>
            <p:nvSpPr>
              <p:cNvPr id="149" name="Google Shape;149;p5"/>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sp>
            <p:nvSpPr>
              <p:cNvPr id="150" name="Google Shape;150;p5"/>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grpSp>
      </p:grpSp>
      <p:grpSp>
        <p:nvGrpSpPr>
          <p:cNvPr id="151" name="Google Shape;151;p5"/>
          <p:cNvGrpSpPr/>
          <p:nvPr/>
        </p:nvGrpSpPr>
        <p:grpSpPr>
          <a:xfrm>
            <a:off x="7" y="-609612"/>
            <a:ext cx="10586320" cy="5848364"/>
            <a:chOff x="7" y="-609612"/>
            <a:chExt cx="10586320" cy="5848364"/>
          </a:xfrm>
        </p:grpSpPr>
        <p:sp>
          <p:nvSpPr>
            <p:cNvPr id="152" name="Google Shape;152;p5"/>
            <p:cNvSpPr/>
            <p:nvPr/>
          </p:nvSpPr>
          <p:spPr>
            <a:xfrm>
              <a:off x="393374" y="3225387"/>
              <a:ext cx="205350" cy="266486"/>
            </a:xfrm>
            <a:custGeom>
              <a:avLst/>
              <a:gdLst/>
              <a:ahLst/>
              <a:cxnLst/>
              <a:rect l="l" t="t" r="r" b="b"/>
              <a:pathLst>
                <a:path w="1068" h="1386" extrusionOk="0">
                  <a:moveTo>
                    <a:pt x="546" y="0"/>
                  </a:moveTo>
                  <a:cubicBezTo>
                    <a:pt x="538" y="0"/>
                    <a:pt x="531" y="4"/>
                    <a:pt x="527" y="11"/>
                  </a:cubicBezTo>
                  <a:lnTo>
                    <a:pt x="390" y="560"/>
                  </a:lnTo>
                  <a:lnTo>
                    <a:pt x="16" y="686"/>
                  </a:lnTo>
                  <a:cubicBezTo>
                    <a:pt x="8" y="690"/>
                    <a:pt x="0" y="697"/>
                    <a:pt x="0" y="704"/>
                  </a:cubicBezTo>
                  <a:cubicBezTo>
                    <a:pt x="0" y="708"/>
                    <a:pt x="8" y="715"/>
                    <a:pt x="16" y="719"/>
                  </a:cubicBezTo>
                  <a:lnTo>
                    <a:pt x="386" y="830"/>
                  </a:lnTo>
                  <a:lnTo>
                    <a:pt x="527" y="1375"/>
                  </a:lnTo>
                  <a:cubicBezTo>
                    <a:pt x="531" y="1382"/>
                    <a:pt x="538" y="1386"/>
                    <a:pt x="546" y="1386"/>
                  </a:cubicBezTo>
                  <a:cubicBezTo>
                    <a:pt x="553" y="1386"/>
                    <a:pt x="556" y="1382"/>
                    <a:pt x="560" y="1375"/>
                  </a:cubicBezTo>
                  <a:lnTo>
                    <a:pt x="686" y="827"/>
                  </a:lnTo>
                  <a:lnTo>
                    <a:pt x="1057" y="719"/>
                  </a:lnTo>
                  <a:cubicBezTo>
                    <a:pt x="1064" y="715"/>
                    <a:pt x="1068" y="708"/>
                    <a:pt x="1068" y="704"/>
                  </a:cubicBezTo>
                  <a:cubicBezTo>
                    <a:pt x="1068" y="697"/>
                    <a:pt x="1064" y="690"/>
                    <a:pt x="1057" y="686"/>
                  </a:cubicBezTo>
                  <a:lnTo>
                    <a:pt x="686" y="563"/>
                  </a:lnTo>
                  <a:lnTo>
                    <a:pt x="560" y="15"/>
                  </a:lnTo>
                  <a:cubicBezTo>
                    <a:pt x="556" y="7"/>
                    <a:pt x="553" y="0"/>
                    <a:pt x="54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grpSp>
          <p:nvGrpSpPr>
            <p:cNvPr id="153" name="Google Shape;153;p5"/>
            <p:cNvGrpSpPr/>
            <p:nvPr/>
          </p:nvGrpSpPr>
          <p:grpSpPr>
            <a:xfrm>
              <a:off x="7257048" y="2800576"/>
              <a:ext cx="3329279" cy="2438176"/>
              <a:chOff x="4223709" y="2353191"/>
              <a:chExt cx="3810116" cy="2790314"/>
            </a:xfrm>
          </p:grpSpPr>
          <p:sp>
            <p:nvSpPr>
              <p:cNvPr id="154" name="Google Shape;154;p5"/>
              <p:cNvSpPr/>
              <p:nvPr/>
            </p:nvSpPr>
            <p:spPr>
              <a:xfrm>
                <a:off x="4223709" y="2353191"/>
                <a:ext cx="3810116" cy="2790314"/>
              </a:xfrm>
              <a:custGeom>
                <a:avLst/>
                <a:gdLst/>
                <a:ahLst/>
                <a:cxnLst/>
                <a:rect l="l" t="t" r="r" b="b"/>
                <a:pathLst>
                  <a:path w="17982" h="13169" extrusionOk="0">
                    <a:moveTo>
                      <a:pt x="16485" y="1984"/>
                    </a:moveTo>
                    <a:lnTo>
                      <a:pt x="16485" y="1984"/>
                    </a:lnTo>
                    <a:cubicBezTo>
                      <a:pt x="16485" y="1984"/>
                      <a:pt x="16207" y="2217"/>
                      <a:pt x="15903" y="2410"/>
                    </a:cubicBezTo>
                    <a:cubicBezTo>
                      <a:pt x="15596" y="2602"/>
                      <a:pt x="15317" y="3195"/>
                      <a:pt x="15317" y="3195"/>
                    </a:cubicBezTo>
                    <a:cubicBezTo>
                      <a:pt x="15358" y="3065"/>
                      <a:pt x="15339" y="2068"/>
                      <a:pt x="16485" y="1984"/>
                    </a:cubicBezTo>
                    <a:close/>
                    <a:moveTo>
                      <a:pt x="13150" y="3465"/>
                    </a:moveTo>
                    <a:cubicBezTo>
                      <a:pt x="13631" y="3465"/>
                      <a:pt x="14173" y="3551"/>
                      <a:pt x="14769" y="3773"/>
                    </a:cubicBezTo>
                    <a:cubicBezTo>
                      <a:pt x="14769" y="3773"/>
                      <a:pt x="14535" y="3703"/>
                      <a:pt x="14002" y="3703"/>
                    </a:cubicBezTo>
                    <a:cubicBezTo>
                      <a:pt x="13642" y="3703"/>
                      <a:pt x="13142" y="3736"/>
                      <a:pt x="12486" y="3843"/>
                    </a:cubicBezTo>
                    <a:cubicBezTo>
                      <a:pt x="10867" y="4114"/>
                      <a:pt x="10456" y="4563"/>
                      <a:pt x="10456" y="4563"/>
                    </a:cubicBezTo>
                    <a:cubicBezTo>
                      <a:pt x="10456" y="4563"/>
                      <a:pt x="11430" y="3465"/>
                      <a:pt x="13150" y="3465"/>
                    </a:cubicBezTo>
                    <a:close/>
                    <a:moveTo>
                      <a:pt x="4074" y="11148"/>
                    </a:moveTo>
                    <a:cubicBezTo>
                      <a:pt x="4589" y="11148"/>
                      <a:pt x="5171" y="11229"/>
                      <a:pt x="5819" y="11434"/>
                    </a:cubicBezTo>
                    <a:cubicBezTo>
                      <a:pt x="5819" y="11434"/>
                      <a:pt x="5575" y="11381"/>
                      <a:pt x="5093" y="11381"/>
                    </a:cubicBezTo>
                    <a:cubicBezTo>
                      <a:pt x="4648" y="11381"/>
                      <a:pt x="4003" y="11426"/>
                      <a:pt x="3170" y="11597"/>
                    </a:cubicBezTo>
                    <a:cubicBezTo>
                      <a:pt x="1539" y="11927"/>
                      <a:pt x="983" y="12549"/>
                      <a:pt x="983" y="12549"/>
                    </a:cubicBezTo>
                    <a:cubicBezTo>
                      <a:pt x="983" y="12549"/>
                      <a:pt x="1957" y="11148"/>
                      <a:pt x="4074" y="11148"/>
                    </a:cubicBezTo>
                    <a:close/>
                    <a:moveTo>
                      <a:pt x="17897" y="0"/>
                    </a:moveTo>
                    <a:cubicBezTo>
                      <a:pt x="17248" y="0"/>
                      <a:pt x="16507" y="612"/>
                      <a:pt x="16559" y="1253"/>
                    </a:cubicBezTo>
                    <a:cubicBezTo>
                      <a:pt x="16566" y="1383"/>
                      <a:pt x="16593" y="1535"/>
                      <a:pt x="16507" y="1631"/>
                    </a:cubicBezTo>
                    <a:cubicBezTo>
                      <a:pt x="16433" y="1712"/>
                      <a:pt x="16307" y="1720"/>
                      <a:pt x="16196" y="1735"/>
                    </a:cubicBezTo>
                    <a:cubicBezTo>
                      <a:pt x="15396" y="1835"/>
                      <a:pt x="14802" y="2740"/>
                      <a:pt x="15021" y="3514"/>
                    </a:cubicBezTo>
                    <a:cubicBezTo>
                      <a:pt x="14484" y="3262"/>
                      <a:pt x="13891" y="3144"/>
                      <a:pt x="13297" y="3144"/>
                    </a:cubicBezTo>
                    <a:cubicBezTo>
                      <a:pt x="12664" y="3144"/>
                      <a:pt x="12026" y="3277"/>
                      <a:pt x="11445" y="3522"/>
                    </a:cubicBezTo>
                    <a:cubicBezTo>
                      <a:pt x="10311" y="3999"/>
                      <a:pt x="9373" y="4870"/>
                      <a:pt x="8680" y="5882"/>
                    </a:cubicBezTo>
                    <a:cubicBezTo>
                      <a:pt x="7557" y="7516"/>
                      <a:pt x="7042" y="9558"/>
                      <a:pt x="7254" y="11526"/>
                    </a:cubicBezTo>
                    <a:cubicBezTo>
                      <a:pt x="6219" y="11089"/>
                      <a:pt x="5101" y="10803"/>
                      <a:pt x="3981" y="10803"/>
                    </a:cubicBezTo>
                    <a:cubicBezTo>
                      <a:pt x="3785" y="10803"/>
                      <a:pt x="3588" y="10811"/>
                      <a:pt x="3395" y="10829"/>
                    </a:cubicBezTo>
                    <a:cubicBezTo>
                      <a:pt x="987" y="11051"/>
                      <a:pt x="5" y="13157"/>
                      <a:pt x="1" y="13168"/>
                    </a:cubicBezTo>
                    <a:lnTo>
                      <a:pt x="17775" y="13168"/>
                    </a:lnTo>
                    <a:cubicBezTo>
                      <a:pt x="17867" y="13168"/>
                      <a:pt x="17945" y="13112"/>
                      <a:pt x="17978" y="13030"/>
                    </a:cubicBezTo>
                    <a:cubicBezTo>
                      <a:pt x="17982" y="13020"/>
                      <a:pt x="17982" y="13008"/>
                      <a:pt x="17982" y="12997"/>
                    </a:cubicBezTo>
                    <a:lnTo>
                      <a:pt x="17982" y="5"/>
                    </a:lnTo>
                    <a:cubicBezTo>
                      <a:pt x="17953" y="0"/>
                      <a:pt x="17927" y="0"/>
                      <a:pt x="178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grpSp>
            <p:nvGrpSpPr>
              <p:cNvPr id="155" name="Google Shape;155;p5"/>
              <p:cNvGrpSpPr/>
              <p:nvPr/>
            </p:nvGrpSpPr>
            <p:grpSpPr>
              <a:xfrm>
                <a:off x="4431991" y="2773358"/>
                <a:ext cx="3284848" cy="2238986"/>
                <a:chOff x="4431991" y="2773358"/>
                <a:chExt cx="3284848" cy="2238986"/>
              </a:xfrm>
            </p:grpSpPr>
            <p:sp>
              <p:nvSpPr>
                <p:cNvPr id="156" name="Google Shape;156;p5"/>
                <p:cNvSpPr/>
                <p:nvPr/>
              </p:nvSpPr>
              <p:spPr>
                <a:xfrm>
                  <a:off x="4431991" y="4715281"/>
                  <a:ext cx="1024888" cy="297063"/>
                </a:xfrm>
                <a:custGeom>
                  <a:avLst/>
                  <a:gdLst/>
                  <a:ahLst/>
                  <a:cxnLst/>
                  <a:rect l="l" t="t" r="r" b="b"/>
                  <a:pathLst>
                    <a:path w="4837" h="1402" extrusionOk="0">
                      <a:moveTo>
                        <a:pt x="3091" y="0"/>
                      </a:moveTo>
                      <a:cubicBezTo>
                        <a:pt x="974" y="0"/>
                        <a:pt x="0" y="1401"/>
                        <a:pt x="0" y="1401"/>
                      </a:cubicBezTo>
                      <a:cubicBezTo>
                        <a:pt x="0" y="1401"/>
                        <a:pt x="556" y="779"/>
                        <a:pt x="2187" y="449"/>
                      </a:cubicBezTo>
                      <a:cubicBezTo>
                        <a:pt x="3020" y="278"/>
                        <a:pt x="3665" y="233"/>
                        <a:pt x="4110" y="233"/>
                      </a:cubicBezTo>
                      <a:cubicBezTo>
                        <a:pt x="4592" y="233"/>
                        <a:pt x="4836" y="286"/>
                        <a:pt x="4836" y="286"/>
                      </a:cubicBezTo>
                      <a:cubicBezTo>
                        <a:pt x="4188" y="81"/>
                        <a:pt x="3606" y="0"/>
                        <a:pt x="30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sp>
              <p:nvSpPr>
                <p:cNvPr id="157" name="Google Shape;157;p5"/>
                <p:cNvSpPr/>
                <p:nvPr/>
              </p:nvSpPr>
              <p:spPr>
                <a:xfrm>
                  <a:off x="6438963" y="3087371"/>
                  <a:ext cx="914284" cy="232862"/>
                </a:xfrm>
                <a:custGeom>
                  <a:avLst/>
                  <a:gdLst/>
                  <a:ahLst/>
                  <a:cxnLst/>
                  <a:rect l="l" t="t" r="r" b="b"/>
                  <a:pathLst>
                    <a:path w="4315" h="1099" extrusionOk="0">
                      <a:moveTo>
                        <a:pt x="2695" y="0"/>
                      </a:moveTo>
                      <a:cubicBezTo>
                        <a:pt x="975" y="0"/>
                        <a:pt x="1" y="1098"/>
                        <a:pt x="1" y="1098"/>
                      </a:cubicBezTo>
                      <a:cubicBezTo>
                        <a:pt x="1" y="1098"/>
                        <a:pt x="412" y="649"/>
                        <a:pt x="2031" y="378"/>
                      </a:cubicBezTo>
                      <a:cubicBezTo>
                        <a:pt x="2687" y="271"/>
                        <a:pt x="3187" y="238"/>
                        <a:pt x="3547" y="238"/>
                      </a:cubicBezTo>
                      <a:cubicBezTo>
                        <a:pt x="4080" y="238"/>
                        <a:pt x="4314" y="308"/>
                        <a:pt x="4314" y="308"/>
                      </a:cubicBezTo>
                      <a:cubicBezTo>
                        <a:pt x="3718" y="86"/>
                        <a:pt x="3176" y="0"/>
                        <a:pt x="26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sp>
              <p:nvSpPr>
                <p:cNvPr id="158" name="Google Shape;158;p5"/>
                <p:cNvSpPr/>
                <p:nvPr/>
              </p:nvSpPr>
              <p:spPr>
                <a:xfrm>
                  <a:off x="7469146" y="2773358"/>
                  <a:ext cx="247694" cy="257017"/>
                </a:xfrm>
                <a:custGeom>
                  <a:avLst/>
                  <a:gdLst/>
                  <a:ahLst/>
                  <a:cxnLst/>
                  <a:rect l="l" t="t" r="r" b="b"/>
                  <a:pathLst>
                    <a:path w="1169" h="1213" extrusionOk="0">
                      <a:moveTo>
                        <a:pt x="1168" y="1"/>
                      </a:moveTo>
                      <a:lnTo>
                        <a:pt x="1168" y="1"/>
                      </a:lnTo>
                      <a:cubicBezTo>
                        <a:pt x="22" y="85"/>
                        <a:pt x="41" y="1082"/>
                        <a:pt x="0" y="1212"/>
                      </a:cubicBezTo>
                      <a:cubicBezTo>
                        <a:pt x="0" y="1212"/>
                        <a:pt x="279" y="619"/>
                        <a:pt x="586" y="427"/>
                      </a:cubicBezTo>
                      <a:cubicBezTo>
                        <a:pt x="890" y="234"/>
                        <a:pt x="1168" y="1"/>
                        <a:pt x="11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grpSp>
        </p:grpSp>
        <p:grpSp>
          <p:nvGrpSpPr>
            <p:cNvPr id="159" name="Google Shape;159;p5"/>
            <p:cNvGrpSpPr/>
            <p:nvPr/>
          </p:nvGrpSpPr>
          <p:grpSpPr>
            <a:xfrm rot="10800000">
              <a:off x="7" y="-609612"/>
              <a:ext cx="2915501" cy="2135148"/>
              <a:chOff x="4223709" y="2353191"/>
              <a:chExt cx="3810116" cy="2790314"/>
            </a:xfrm>
          </p:grpSpPr>
          <p:sp>
            <p:nvSpPr>
              <p:cNvPr id="160" name="Google Shape;160;p5"/>
              <p:cNvSpPr/>
              <p:nvPr/>
            </p:nvSpPr>
            <p:spPr>
              <a:xfrm>
                <a:off x="4223709" y="2353191"/>
                <a:ext cx="3810116" cy="2790314"/>
              </a:xfrm>
              <a:custGeom>
                <a:avLst/>
                <a:gdLst/>
                <a:ahLst/>
                <a:cxnLst/>
                <a:rect l="l" t="t" r="r" b="b"/>
                <a:pathLst>
                  <a:path w="17982" h="13169" extrusionOk="0">
                    <a:moveTo>
                      <a:pt x="16485" y="1984"/>
                    </a:moveTo>
                    <a:lnTo>
                      <a:pt x="16485" y="1984"/>
                    </a:lnTo>
                    <a:cubicBezTo>
                      <a:pt x="16485" y="1984"/>
                      <a:pt x="16207" y="2217"/>
                      <a:pt x="15903" y="2410"/>
                    </a:cubicBezTo>
                    <a:cubicBezTo>
                      <a:pt x="15596" y="2602"/>
                      <a:pt x="15317" y="3195"/>
                      <a:pt x="15317" y="3195"/>
                    </a:cubicBezTo>
                    <a:cubicBezTo>
                      <a:pt x="15358" y="3065"/>
                      <a:pt x="15339" y="2068"/>
                      <a:pt x="16485" y="1984"/>
                    </a:cubicBezTo>
                    <a:close/>
                    <a:moveTo>
                      <a:pt x="13150" y="3465"/>
                    </a:moveTo>
                    <a:cubicBezTo>
                      <a:pt x="13631" y="3465"/>
                      <a:pt x="14173" y="3551"/>
                      <a:pt x="14769" y="3773"/>
                    </a:cubicBezTo>
                    <a:cubicBezTo>
                      <a:pt x="14769" y="3773"/>
                      <a:pt x="14535" y="3703"/>
                      <a:pt x="14002" y="3703"/>
                    </a:cubicBezTo>
                    <a:cubicBezTo>
                      <a:pt x="13642" y="3703"/>
                      <a:pt x="13142" y="3736"/>
                      <a:pt x="12486" y="3843"/>
                    </a:cubicBezTo>
                    <a:cubicBezTo>
                      <a:pt x="10867" y="4114"/>
                      <a:pt x="10456" y="4563"/>
                      <a:pt x="10456" y="4563"/>
                    </a:cubicBezTo>
                    <a:cubicBezTo>
                      <a:pt x="10456" y="4563"/>
                      <a:pt x="11430" y="3465"/>
                      <a:pt x="13150" y="3465"/>
                    </a:cubicBezTo>
                    <a:close/>
                    <a:moveTo>
                      <a:pt x="4074" y="11148"/>
                    </a:moveTo>
                    <a:cubicBezTo>
                      <a:pt x="4589" y="11148"/>
                      <a:pt x="5171" y="11229"/>
                      <a:pt x="5819" y="11434"/>
                    </a:cubicBezTo>
                    <a:cubicBezTo>
                      <a:pt x="5819" y="11434"/>
                      <a:pt x="5575" y="11381"/>
                      <a:pt x="5093" y="11381"/>
                    </a:cubicBezTo>
                    <a:cubicBezTo>
                      <a:pt x="4648" y="11381"/>
                      <a:pt x="4003" y="11426"/>
                      <a:pt x="3170" y="11597"/>
                    </a:cubicBezTo>
                    <a:cubicBezTo>
                      <a:pt x="1539" y="11927"/>
                      <a:pt x="983" y="12549"/>
                      <a:pt x="983" y="12549"/>
                    </a:cubicBezTo>
                    <a:cubicBezTo>
                      <a:pt x="983" y="12549"/>
                      <a:pt x="1957" y="11148"/>
                      <a:pt x="4074" y="11148"/>
                    </a:cubicBezTo>
                    <a:close/>
                    <a:moveTo>
                      <a:pt x="17897" y="0"/>
                    </a:moveTo>
                    <a:cubicBezTo>
                      <a:pt x="17248" y="0"/>
                      <a:pt x="16507" y="612"/>
                      <a:pt x="16559" y="1253"/>
                    </a:cubicBezTo>
                    <a:cubicBezTo>
                      <a:pt x="16566" y="1383"/>
                      <a:pt x="16593" y="1535"/>
                      <a:pt x="16507" y="1631"/>
                    </a:cubicBezTo>
                    <a:cubicBezTo>
                      <a:pt x="16433" y="1712"/>
                      <a:pt x="16307" y="1720"/>
                      <a:pt x="16196" y="1735"/>
                    </a:cubicBezTo>
                    <a:cubicBezTo>
                      <a:pt x="15396" y="1835"/>
                      <a:pt x="14802" y="2740"/>
                      <a:pt x="15021" y="3514"/>
                    </a:cubicBezTo>
                    <a:cubicBezTo>
                      <a:pt x="14484" y="3262"/>
                      <a:pt x="13891" y="3144"/>
                      <a:pt x="13297" y="3144"/>
                    </a:cubicBezTo>
                    <a:cubicBezTo>
                      <a:pt x="12664" y="3144"/>
                      <a:pt x="12026" y="3277"/>
                      <a:pt x="11445" y="3522"/>
                    </a:cubicBezTo>
                    <a:cubicBezTo>
                      <a:pt x="10311" y="3999"/>
                      <a:pt x="9373" y="4870"/>
                      <a:pt x="8680" y="5882"/>
                    </a:cubicBezTo>
                    <a:cubicBezTo>
                      <a:pt x="7557" y="7516"/>
                      <a:pt x="7042" y="9558"/>
                      <a:pt x="7254" y="11526"/>
                    </a:cubicBezTo>
                    <a:cubicBezTo>
                      <a:pt x="6219" y="11089"/>
                      <a:pt x="5101" y="10803"/>
                      <a:pt x="3981" y="10803"/>
                    </a:cubicBezTo>
                    <a:cubicBezTo>
                      <a:pt x="3785" y="10803"/>
                      <a:pt x="3588" y="10811"/>
                      <a:pt x="3395" y="10829"/>
                    </a:cubicBezTo>
                    <a:cubicBezTo>
                      <a:pt x="987" y="11051"/>
                      <a:pt x="5" y="13157"/>
                      <a:pt x="1" y="13168"/>
                    </a:cubicBezTo>
                    <a:lnTo>
                      <a:pt x="17775" y="13168"/>
                    </a:lnTo>
                    <a:cubicBezTo>
                      <a:pt x="17867" y="13168"/>
                      <a:pt x="17945" y="13112"/>
                      <a:pt x="17978" y="13030"/>
                    </a:cubicBezTo>
                    <a:cubicBezTo>
                      <a:pt x="17982" y="13020"/>
                      <a:pt x="17982" y="13008"/>
                      <a:pt x="17982" y="12997"/>
                    </a:cubicBezTo>
                    <a:lnTo>
                      <a:pt x="17982" y="5"/>
                    </a:lnTo>
                    <a:cubicBezTo>
                      <a:pt x="17953" y="0"/>
                      <a:pt x="17927" y="0"/>
                      <a:pt x="178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grpSp>
            <p:nvGrpSpPr>
              <p:cNvPr id="161" name="Google Shape;161;p5"/>
              <p:cNvGrpSpPr/>
              <p:nvPr/>
            </p:nvGrpSpPr>
            <p:grpSpPr>
              <a:xfrm>
                <a:off x="4431991" y="2773358"/>
                <a:ext cx="3284848" cy="2238986"/>
                <a:chOff x="4431991" y="2773358"/>
                <a:chExt cx="3284848" cy="2238986"/>
              </a:xfrm>
            </p:grpSpPr>
            <p:sp>
              <p:nvSpPr>
                <p:cNvPr id="162" name="Google Shape;162;p5"/>
                <p:cNvSpPr/>
                <p:nvPr/>
              </p:nvSpPr>
              <p:spPr>
                <a:xfrm>
                  <a:off x="4431991" y="4715281"/>
                  <a:ext cx="1024888" cy="297063"/>
                </a:xfrm>
                <a:custGeom>
                  <a:avLst/>
                  <a:gdLst/>
                  <a:ahLst/>
                  <a:cxnLst/>
                  <a:rect l="l" t="t" r="r" b="b"/>
                  <a:pathLst>
                    <a:path w="4837" h="1402" extrusionOk="0">
                      <a:moveTo>
                        <a:pt x="3091" y="0"/>
                      </a:moveTo>
                      <a:cubicBezTo>
                        <a:pt x="974" y="0"/>
                        <a:pt x="0" y="1401"/>
                        <a:pt x="0" y="1401"/>
                      </a:cubicBezTo>
                      <a:cubicBezTo>
                        <a:pt x="0" y="1401"/>
                        <a:pt x="556" y="779"/>
                        <a:pt x="2187" y="449"/>
                      </a:cubicBezTo>
                      <a:cubicBezTo>
                        <a:pt x="3020" y="278"/>
                        <a:pt x="3665" y="233"/>
                        <a:pt x="4110" y="233"/>
                      </a:cubicBezTo>
                      <a:cubicBezTo>
                        <a:pt x="4592" y="233"/>
                        <a:pt x="4836" y="286"/>
                        <a:pt x="4836" y="286"/>
                      </a:cubicBezTo>
                      <a:cubicBezTo>
                        <a:pt x="4188" y="81"/>
                        <a:pt x="3606" y="0"/>
                        <a:pt x="30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sp>
              <p:nvSpPr>
                <p:cNvPr id="163" name="Google Shape;163;p5"/>
                <p:cNvSpPr/>
                <p:nvPr/>
              </p:nvSpPr>
              <p:spPr>
                <a:xfrm>
                  <a:off x="6438963" y="3087371"/>
                  <a:ext cx="914284" cy="232862"/>
                </a:xfrm>
                <a:custGeom>
                  <a:avLst/>
                  <a:gdLst/>
                  <a:ahLst/>
                  <a:cxnLst/>
                  <a:rect l="l" t="t" r="r" b="b"/>
                  <a:pathLst>
                    <a:path w="4315" h="1099" extrusionOk="0">
                      <a:moveTo>
                        <a:pt x="2695" y="0"/>
                      </a:moveTo>
                      <a:cubicBezTo>
                        <a:pt x="975" y="0"/>
                        <a:pt x="1" y="1098"/>
                        <a:pt x="1" y="1098"/>
                      </a:cubicBezTo>
                      <a:cubicBezTo>
                        <a:pt x="1" y="1098"/>
                        <a:pt x="412" y="649"/>
                        <a:pt x="2031" y="378"/>
                      </a:cubicBezTo>
                      <a:cubicBezTo>
                        <a:pt x="2687" y="271"/>
                        <a:pt x="3187" y="238"/>
                        <a:pt x="3547" y="238"/>
                      </a:cubicBezTo>
                      <a:cubicBezTo>
                        <a:pt x="4080" y="238"/>
                        <a:pt x="4314" y="308"/>
                        <a:pt x="4314" y="308"/>
                      </a:cubicBezTo>
                      <a:cubicBezTo>
                        <a:pt x="3718" y="86"/>
                        <a:pt x="3176" y="0"/>
                        <a:pt x="26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sp>
              <p:nvSpPr>
                <p:cNvPr id="164" name="Google Shape;164;p5"/>
                <p:cNvSpPr/>
                <p:nvPr/>
              </p:nvSpPr>
              <p:spPr>
                <a:xfrm>
                  <a:off x="7469146" y="2773358"/>
                  <a:ext cx="247694" cy="257017"/>
                </a:xfrm>
                <a:custGeom>
                  <a:avLst/>
                  <a:gdLst/>
                  <a:ahLst/>
                  <a:cxnLst/>
                  <a:rect l="l" t="t" r="r" b="b"/>
                  <a:pathLst>
                    <a:path w="1169" h="1213" extrusionOk="0">
                      <a:moveTo>
                        <a:pt x="1168" y="1"/>
                      </a:moveTo>
                      <a:lnTo>
                        <a:pt x="1168" y="1"/>
                      </a:lnTo>
                      <a:cubicBezTo>
                        <a:pt x="22" y="85"/>
                        <a:pt x="41" y="1082"/>
                        <a:pt x="0" y="1212"/>
                      </a:cubicBezTo>
                      <a:cubicBezTo>
                        <a:pt x="0" y="1212"/>
                        <a:pt x="279" y="619"/>
                        <a:pt x="586" y="427"/>
                      </a:cubicBezTo>
                      <a:cubicBezTo>
                        <a:pt x="890" y="234"/>
                        <a:pt x="1168" y="1"/>
                        <a:pt x="11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Nunito"/>
                    <a:ea typeface="Nunito"/>
                    <a:cs typeface="Nunito"/>
                    <a:sym typeface="Nunito"/>
                  </a:endParaRPr>
                </a:p>
              </p:txBody>
            </p:sp>
          </p:gr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65"/>
        <p:cNvGrpSpPr/>
        <p:nvPr/>
      </p:nvGrpSpPr>
      <p:grpSpPr>
        <a:xfrm>
          <a:off x="0" y="0"/>
          <a:ext cx="0" cy="0"/>
          <a:chOff x="0" y="0"/>
          <a:chExt cx="0" cy="0"/>
        </a:xfrm>
      </p:grpSpPr>
      <p:sp>
        <p:nvSpPr>
          <p:cNvPr id="166" name="Google Shape;166;p6"/>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grpSp>
        <p:nvGrpSpPr>
          <p:cNvPr id="167" name="Google Shape;167;p6"/>
          <p:cNvGrpSpPr/>
          <p:nvPr/>
        </p:nvGrpSpPr>
        <p:grpSpPr>
          <a:xfrm>
            <a:off x="295500" y="1"/>
            <a:ext cx="10559488" cy="5015474"/>
            <a:chOff x="295500" y="1"/>
            <a:chExt cx="10559488" cy="5015474"/>
          </a:xfrm>
        </p:grpSpPr>
        <p:grpSp>
          <p:nvGrpSpPr>
            <p:cNvPr id="168" name="Google Shape;168;p6"/>
            <p:cNvGrpSpPr/>
            <p:nvPr/>
          </p:nvGrpSpPr>
          <p:grpSpPr>
            <a:xfrm rot="10800000" flipH="1">
              <a:off x="6911918" y="1"/>
              <a:ext cx="3943070" cy="2578326"/>
              <a:chOff x="1600365" y="936742"/>
              <a:chExt cx="6433464" cy="4206765"/>
            </a:xfrm>
          </p:grpSpPr>
          <p:sp>
            <p:nvSpPr>
              <p:cNvPr id="169" name="Google Shape;169;p6"/>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6"/>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6"/>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6"/>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6"/>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6"/>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5" name="Google Shape;175;p6"/>
            <p:cNvGrpSpPr/>
            <p:nvPr/>
          </p:nvGrpSpPr>
          <p:grpSpPr>
            <a:xfrm>
              <a:off x="295503" y="4625139"/>
              <a:ext cx="433705" cy="390336"/>
              <a:chOff x="1908553" y="1111661"/>
              <a:chExt cx="1102172" cy="991961"/>
            </a:xfrm>
          </p:grpSpPr>
          <p:sp>
            <p:nvSpPr>
              <p:cNvPr id="176" name="Google Shape;176;p6"/>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6"/>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8" name="Google Shape;178;p6"/>
            <p:cNvGrpSpPr/>
            <p:nvPr/>
          </p:nvGrpSpPr>
          <p:grpSpPr>
            <a:xfrm>
              <a:off x="295500" y="3674810"/>
              <a:ext cx="255814" cy="230234"/>
              <a:chOff x="1908553" y="1111661"/>
              <a:chExt cx="1102172" cy="991961"/>
            </a:xfrm>
          </p:grpSpPr>
          <p:sp>
            <p:nvSpPr>
              <p:cNvPr id="179" name="Google Shape;179;p6"/>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6"/>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81" name="Google Shape;181;p6"/>
          <p:cNvGrpSpPr/>
          <p:nvPr/>
        </p:nvGrpSpPr>
        <p:grpSpPr>
          <a:xfrm>
            <a:off x="90149" y="-204"/>
            <a:ext cx="9623567" cy="4415603"/>
            <a:chOff x="90149" y="-204"/>
            <a:chExt cx="9623567" cy="4415603"/>
          </a:xfrm>
        </p:grpSpPr>
        <p:grpSp>
          <p:nvGrpSpPr>
            <p:cNvPr id="182" name="Google Shape;182;p6"/>
            <p:cNvGrpSpPr/>
            <p:nvPr/>
          </p:nvGrpSpPr>
          <p:grpSpPr>
            <a:xfrm rot="10800000" flipH="1">
              <a:off x="7673018" y="-204"/>
              <a:ext cx="2040698" cy="1494492"/>
              <a:chOff x="4223709" y="2353191"/>
              <a:chExt cx="3810116" cy="2790314"/>
            </a:xfrm>
          </p:grpSpPr>
          <p:sp>
            <p:nvSpPr>
              <p:cNvPr id="183" name="Google Shape;183;p6"/>
              <p:cNvSpPr/>
              <p:nvPr/>
            </p:nvSpPr>
            <p:spPr>
              <a:xfrm>
                <a:off x="4223709" y="2353191"/>
                <a:ext cx="3810116" cy="2790314"/>
              </a:xfrm>
              <a:custGeom>
                <a:avLst/>
                <a:gdLst/>
                <a:ahLst/>
                <a:cxnLst/>
                <a:rect l="l" t="t" r="r" b="b"/>
                <a:pathLst>
                  <a:path w="17982" h="13169" extrusionOk="0">
                    <a:moveTo>
                      <a:pt x="16485" y="1984"/>
                    </a:moveTo>
                    <a:lnTo>
                      <a:pt x="16485" y="1984"/>
                    </a:lnTo>
                    <a:cubicBezTo>
                      <a:pt x="16485" y="1984"/>
                      <a:pt x="16207" y="2217"/>
                      <a:pt x="15903" y="2410"/>
                    </a:cubicBezTo>
                    <a:cubicBezTo>
                      <a:pt x="15596" y="2602"/>
                      <a:pt x="15317" y="3195"/>
                      <a:pt x="15317" y="3195"/>
                    </a:cubicBezTo>
                    <a:cubicBezTo>
                      <a:pt x="15358" y="3065"/>
                      <a:pt x="15339" y="2068"/>
                      <a:pt x="16485" y="1984"/>
                    </a:cubicBezTo>
                    <a:close/>
                    <a:moveTo>
                      <a:pt x="13150" y="3465"/>
                    </a:moveTo>
                    <a:cubicBezTo>
                      <a:pt x="13631" y="3465"/>
                      <a:pt x="14173" y="3551"/>
                      <a:pt x="14769" y="3773"/>
                    </a:cubicBezTo>
                    <a:cubicBezTo>
                      <a:pt x="14769" y="3773"/>
                      <a:pt x="14535" y="3703"/>
                      <a:pt x="14002" y="3703"/>
                    </a:cubicBezTo>
                    <a:cubicBezTo>
                      <a:pt x="13642" y="3703"/>
                      <a:pt x="13142" y="3736"/>
                      <a:pt x="12486" y="3843"/>
                    </a:cubicBezTo>
                    <a:cubicBezTo>
                      <a:pt x="10867" y="4114"/>
                      <a:pt x="10456" y="4563"/>
                      <a:pt x="10456" y="4563"/>
                    </a:cubicBezTo>
                    <a:cubicBezTo>
                      <a:pt x="10456" y="4563"/>
                      <a:pt x="11430" y="3465"/>
                      <a:pt x="13150" y="3465"/>
                    </a:cubicBezTo>
                    <a:close/>
                    <a:moveTo>
                      <a:pt x="4074" y="11148"/>
                    </a:moveTo>
                    <a:cubicBezTo>
                      <a:pt x="4589" y="11148"/>
                      <a:pt x="5171" y="11229"/>
                      <a:pt x="5819" y="11434"/>
                    </a:cubicBezTo>
                    <a:cubicBezTo>
                      <a:pt x="5819" y="11434"/>
                      <a:pt x="5575" y="11381"/>
                      <a:pt x="5093" y="11381"/>
                    </a:cubicBezTo>
                    <a:cubicBezTo>
                      <a:pt x="4648" y="11381"/>
                      <a:pt x="4003" y="11426"/>
                      <a:pt x="3170" y="11597"/>
                    </a:cubicBezTo>
                    <a:cubicBezTo>
                      <a:pt x="1539" y="11927"/>
                      <a:pt x="983" y="12549"/>
                      <a:pt x="983" y="12549"/>
                    </a:cubicBezTo>
                    <a:cubicBezTo>
                      <a:pt x="983" y="12549"/>
                      <a:pt x="1957" y="11148"/>
                      <a:pt x="4074" y="11148"/>
                    </a:cubicBezTo>
                    <a:close/>
                    <a:moveTo>
                      <a:pt x="17897" y="0"/>
                    </a:moveTo>
                    <a:cubicBezTo>
                      <a:pt x="17248" y="0"/>
                      <a:pt x="16507" y="612"/>
                      <a:pt x="16559" y="1253"/>
                    </a:cubicBezTo>
                    <a:cubicBezTo>
                      <a:pt x="16566" y="1383"/>
                      <a:pt x="16593" y="1535"/>
                      <a:pt x="16507" y="1631"/>
                    </a:cubicBezTo>
                    <a:cubicBezTo>
                      <a:pt x="16433" y="1712"/>
                      <a:pt x="16307" y="1720"/>
                      <a:pt x="16196" y="1735"/>
                    </a:cubicBezTo>
                    <a:cubicBezTo>
                      <a:pt x="15396" y="1835"/>
                      <a:pt x="14802" y="2740"/>
                      <a:pt x="15021" y="3514"/>
                    </a:cubicBezTo>
                    <a:cubicBezTo>
                      <a:pt x="14484" y="3262"/>
                      <a:pt x="13891" y="3144"/>
                      <a:pt x="13297" y="3144"/>
                    </a:cubicBezTo>
                    <a:cubicBezTo>
                      <a:pt x="12664" y="3144"/>
                      <a:pt x="12026" y="3277"/>
                      <a:pt x="11445" y="3522"/>
                    </a:cubicBezTo>
                    <a:cubicBezTo>
                      <a:pt x="10311" y="3999"/>
                      <a:pt x="9373" y="4870"/>
                      <a:pt x="8680" y="5882"/>
                    </a:cubicBezTo>
                    <a:cubicBezTo>
                      <a:pt x="7557" y="7516"/>
                      <a:pt x="7042" y="9558"/>
                      <a:pt x="7254" y="11526"/>
                    </a:cubicBezTo>
                    <a:cubicBezTo>
                      <a:pt x="6219" y="11089"/>
                      <a:pt x="5101" y="10803"/>
                      <a:pt x="3981" y="10803"/>
                    </a:cubicBezTo>
                    <a:cubicBezTo>
                      <a:pt x="3785" y="10803"/>
                      <a:pt x="3588" y="10811"/>
                      <a:pt x="3395" y="10829"/>
                    </a:cubicBezTo>
                    <a:cubicBezTo>
                      <a:pt x="987" y="11051"/>
                      <a:pt x="5" y="13157"/>
                      <a:pt x="1" y="13168"/>
                    </a:cubicBezTo>
                    <a:lnTo>
                      <a:pt x="17775" y="13168"/>
                    </a:lnTo>
                    <a:cubicBezTo>
                      <a:pt x="17867" y="13168"/>
                      <a:pt x="17945" y="13112"/>
                      <a:pt x="17978" y="13030"/>
                    </a:cubicBezTo>
                    <a:cubicBezTo>
                      <a:pt x="17982" y="13020"/>
                      <a:pt x="17982" y="13008"/>
                      <a:pt x="17982" y="12997"/>
                    </a:cubicBezTo>
                    <a:lnTo>
                      <a:pt x="17982" y="5"/>
                    </a:lnTo>
                    <a:cubicBezTo>
                      <a:pt x="17953" y="0"/>
                      <a:pt x="17927" y="0"/>
                      <a:pt x="178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4" name="Google Shape;184;p6"/>
              <p:cNvGrpSpPr/>
              <p:nvPr/>
            </p:nvGrpSpPr>
            <p:grpSpPr>
              <a:xfrm>
                <a:off x="4431991" y="2773358"/>
                <a:ext cx="3284848" cy="2238986"/>
                <a:chOff x="4431991" y="2773358"/>
                <a:chExt cx="3284848" cy="2238986"/>
              </a:xfrm>
            </p:grpSpPr>
            <p:sp>
              <p:nvSpPr>
                <p:cNvPr id="185" name="Google Shape;185;p6"/>
                <p:cNvSpPr/>
                <p:nvPr/>
              </p:nvSpPr>
              <p:spPr>
                <a:xfrm>
                  <a:off x="4431991" y="4715281"/>
                  <a:ext cx="1024888" cy="297063"/>
                </a:xfrm>
                <a:custGeom>
                  <a:avLst/>
                  <a:gdLst/>
                  <a:ahLst/>
                  <a:cxnLst/>
                  <a:rect l="l" t="t" r="r" b="b"/>
                  <a:pathLst>
                    <a:path w="4837" h="1402" extrusionOk="0">
                      <a:moveTo>
                        <a:pt x="3091" y="0"/>
                      </a:moveTo>
                      <a:cubicBezTo>
                        <a:pt x="974" y="0"/>
                        <a:pt x="0" y="1401"/>
                        <a:pt x="0" y="1401"/>
                      </a:cubicBezTo>
                      <a:cubicBezTo>
                        <a:pt x="0" y="1401"/>
                        <a:pt x="556" y="779"/>
                        <a:pt x="2187" y="449"/>
                      </a:cubicBezTo>
                      <a:cubicBezTo>
                        <a:pt x="3020" y="278"/>
                        <a:pt x="3665" y="233"/>
                        <a:pt x="4110" y="233"/>
                      </a:cubicBezTo>
                      <a:cubicBezTo>
                        <a:pt x="4592" y="233"/>
                        <a:pt x="4836" y="286"/>
                        <a:pt x="4836" y="286"/>
                      </a:cubicBezTo>
                      <a:cubicBezTo>
                        <a:pt x="4188" y="81"/>
                        <a:pt x="3606" y="0"/>
                        <a:pt x="30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6"/>
                <p:cNvSpPr/>
                <p:nvPr/>
              </p:nvSpPr>
              <p:spPr>
                <a:xfrm>
                  <a:off x="6438963" y="3087371"/>
                  <a:ext cx="914284" cy="232862"/>
                </a:xfrm>
                <a:custGeom>
                  <a:avLst/>
                  <a:gdLst/>
                  <a:ahLst/>
                  <a:cxnLst/>
                  <a:rect l="l" t="t" r="r" b="b"/>
                  <a:pathLst>
                    <a:path w="4315" h="1099" extrusionOk="0">
                      <a:moveTo>
                        <a:pt x="2695" y="0"/>
                      </a:moveTo>
                      <a:cubicBezTo>
                        <a:pt x="975" y="0"/>
                        <a:pt x="1" y="1098"/>
                        <a:pt x="1" y="1098"/>
                      </a:cubicBezTo>
                      <a:cubicBezTo>
                        <a:pt x="1" y="1098"/>
                        <a:pt x="412" y="649"/>
                        <a:pt x="2031" y="378"/>
                      </a:cubicBezTo>
                      <a:cubicBezTo>
                        <a:pt x="2687" y="271"/>
                        <a:pt x="3187" y="238"/>
                        <a:pt x="3547" y="238"/>
                      </a:cubicBezTo>
                      <a:cubicBezTo>
                        <a:pt x="4080" y="238"/>
                        <a:pt x="4314" y="308"/>
                        <a:pt x="4314" y="308"/>
                      </a:cubicBezTo>
                      <a:cubicBezTo>
                        <a:pt x="3718" y="86"/>
                        <a:pt x="3176" y="0"/>
                        <a:pt x="26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6"/>
                <p:cNvSpPr/>
                <p:nvPr/>
              </p:nvSpPr>
              <p:spPr>
                <a:xfrm>
                  <a:off x="7469146" y="2773358"/>
                  <a:ext cx="247694" cy="257017"/>
                </a:xfrm>
                <a:custGeom>
                  <a:avLst/>
                  <a:gdLst/>
                  <a:ahLst/>
                  <a:cxnLst/>
                  <a:rect l="l" t="t" r="r" b="b"/>
                  <a:pathLst>
                    <a:path w="1169" h="1213" extrusionOk="0">
                      <a:moveTo>
                        <a:pt x="1168" y="1"/>
                      </a:moveTo>
                      <a:lnTo>
                        <a:pt x="1168" y="1"/>
                      </a:lnTo>
                      <a:cubicBezTo>
                        <a:pt x="22" y="85"/>
                        <a:pt x="41" y="1082"/>
                        <a:pt x="0" y="1212"/>
                      </a:cubicBezTo>
                      <a:cubicBezTo>
                        <a:pt x="0" y="1212"/>
                        <a:pt x="279" y="619"/>
                        <a:pt x="586" y="427"/>
                      </a:cubicBezTo>
                      <a:cubicBezTo>
                        <a:pt x="890" y="234"/>
                        <a:pt x="1168" y="1"/>
                        <a:pt x="11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88" name="Google Shape;188;p6"/>
            <p:cNvSpPr/>
            <p:nvPr/>
          </p:nvSpPr>
          <p:spPr>
            <a:xfrm>
              <a:off x="90149" y="4148912"/>
              <a:ext cx="205350" cy="266486"/>
            </a:xfrm>
            <a:custGeom>
              <a:avLst/>
              <a:gdLst/>
              <a:ahLst/>
              <a:cxnLst/>
              <a:rect l="l" t="t" r="r" b="b"/>
              <a:pathLst>
                <a:path w="1068" h="1386" extrusionOk="0">
                  <a:moveTo>
                    <a:pt x="546" y="0"/>
                  </a:moveTo>
                  <a:cubicBezTo>
                    <a:pt x="538" y="0"/>
                    <a:pt x="531" y="4"/>
                    <a:pt x="527" y="11"/>
                  </a:cubicBezTo>
                  <a:lnTo>
                    <a:pt x="390" y="560"/>
                  </a:lnTo>
                  <a:lnTo>
                    <a:pt x="16" y="686"/>
                  </a:lnTo>
                  <a:cubicBezTo>
                    <a:pt x="8" y="690"/>
                    <a:pt x="0" y="697"/>
                    <a:pt x="0" y="704"/>
                  </a:cubicBezTo>
                  <a:cubicBezTo>
                    <a:pt x="0" y="708"/>
                    <a:pt x="8" y="715"/>
                    <a:pt x="16" y="719"/>
                  </a:cubicBezTo>
                  <a:lnTo>
                    <a:pt x="386" y="830"/>
                  </a:lnTo>
                  <a:lnTo>
                    <a:pt x="527" y="1375"/>
                  </a:lnTo>
                  <a:cubicBezTo>
                    <a:pt x="531" y="1382"/>
                    <a:pt x="538" y="1386"/>
                    <a:pt x="546" y="1386"/>
                  </a:cubicBezTo>
                  <a:cubicBezTo>
                    <a:pt x="553" y="1386"/>
                    <a:pt x="556" y="1382"/>
                    <a:pt x="560" y="1375"/>
                  </a:cubicBezTo>
                  <a:lnTo>
                    <a:pt x="686" y="827"/>
                  </a:lnTo>
                  <a:lnTo>
                    <a:pt x="1057" y="719"/>
                  </a:lnTo>
                  <a:cubicBezTo>
                    <a:pt x="1064" y="715"/>
                    <a:pt x="1068" y="708"/>
                    <a:pt x="1068" y="704"/>
                  </a:cubicBezTo>
                  <a:cubicBezTo>
                    <a:pt x="1068" y="697"/>
                    <a:pt x="1064" y="690"/>
                    <a:pt x="1057" y="686"/>
                  </a:cubicBezTo>
                  <a:lnTo>
                    <a:pt x="686" y="563"/>
                  </a:lnTo>
                  <a:lnTo>
                    <a:pt x="560" y="15"/>
                  </a:lnTo>
                  <a:cubicBezTo>
                    <a:pt x="556" y="7"/>
                    <a:pt x="553" y="0"/>
                    <a:pt x="54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89"/>
        <p:cNvGrpSpPr/>
        <p:nvPr/>
      </p:nvGrpSpPr>
      <p:grpSpPr>
        <a:xfrm>
          <a:off x="0" y="0"/>
          <a:ext cx="0" cy="0"/>
          <a:chOff x="0" y="0"/>
          <a:chExt cx="0" cy="0"/>
        </a:xfrm>
      </p:grpSpPr>
      <p:sp>
        <p:nvSpPr>
          <p:cNvPr id="190" name="Google Shape;190;p7"/>
          <p:cNvSpPr txBox="1">
            <a:spLocks noGrp="1"/>
          </p:cNvSpPr>
          <p:nvPr>
            <p:ph type="title"/>
          </p:nvPr>
        </p:nvSpPr>
        <p:spPr>
          <a:xfrm>
            <a:off x="720000" y="445025"/>
            <a:ext cx="77109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91" name="Google Shape;191;p7"/>
          <p:cNvSpPr txBox="1">
            <a:spLocks noGrp="1"/>
          </p:cNvSpPr>
          <p:nvPr>
            <p:ph type="body" idx="1"/>
          </p:nvPr>
        </p:nvSpPr>
        <p:spPr>
          <a:xfrm>
            <a:off x="4508575" y="1689525"/>
            <a:ext cx="3915600" cy="2189700"/>
          </a:xfrm>
          <a:prstGeom prst="rect">
            <a:avLst/>
          </a:prstGeom>
        </p:spPr>
        <p:txBody>
          <a:bodyPr spcFirstLastPara="1" wrap="square" lIns="91425" tIns="91425" rIns="91425" bIns="91425" anchor="t" anchorCtr="0">
            <a:noAutofit/>
          </a:bodyPr>
          <a:lstStyle>
            <a:lvl1pPr marL="457200" lvl="0" indent="-317500" rtl="0">
              <a:lnSpc>
                <a:spcPct val="115000"/>
              </a:lnSpc>
              <a:spcBef>
                <a:spcPts val="0"/>
              </a:spcBef>
              <a:spcAft>
                <a:spcPts val="0"/>
              </a:spcAft>
              <a:buClr>
                <a:schemeClr val="lt2"/>
              </a:buClr>
              <a:buSzPts val="1400"/>
              <a:buFont typeface="Nunito Light"/>
              <a:buChar char="●"/>
              <a:defRPr/>
            </a:lvl1pPr>
            <a:lvl2pPr marL="914400" lvl="1" indent="-317500" rtl="0">
              <a:lnSpc>
                <a:spcPct val="115000"/>
              </a:lnSpc>
              <a:spcBef>
                <a:spcPts val="0"/>
              </a:spcBef>
              <a:spcAft>
                <a:spcPts val="0"/>
              </a:spcAft>
              <a:buSzPts val="1400"/>
              <a:buFont typeface="Nunito Light"/>
              <a:buChar char="○"/>
              <a:defRPr/>
            </a:lvl2pPr>
            <a:lvl3pPr marL="1371600" lvl="2" indent="-317500" rtl="0">
              <a:lnSpc>
                <a:spcPct val="115000"/>
              </a:lnSpc>
              <a:spcBef>
                <a:spcPts val="0"/>
              </a:spcBef>
              <a:spcAft>
                <a:spcPts val="0"/>
              </a:spcAft>
              <a:buSzPts val="1400"/>
              <a:buFont typeface="Nunito Light"/>
              <a:buChar char="■"/>
              <a:defRPr/>
            </a:lvl3pPr>
            <a:lvl4pPr marL="1828800" lvl="3" indent="-317500" rtl="0">
              <a:lnSpc>
                <a:spcPct val="115000"/>
              </a:lnSpc>
              <a:spcBef>
                <a:spcPts val="0"/>
              </a:spcBef>
              <a:spcAft>
                <a:spcPts val="0"/>
              </a:spcAft>
              <a:buSzPts val="1400"/>
              <a:buFont typeface="Nunito Light"/>
              <a:buChar char="●"/>
              <a:defRPr/>
            </a:lvl4pPr>
            <a:lvl5pPr marL="2286000" lvl="4" indent="-317500" rtl="0">
              <a:lnSpc>
                <a:spcPct val="115000"/>
              </a:lnSpc>
              <a:spcBef>
                <a:spcPts val="0"/>
              </a:spcBef>
              <a:spcAft>
                <a:spcPts val="0"/>
              </a:spcAft>
              <a:buSzPts val="1400"/>
              <a:buFont typeface="Nunito Light"/>
              <a:buChar char="○"/>
              <a:defRPr/>
            </a:lvl5pPr>
            <a:lvl6pPr marL="2743200" lvl="5" indent="-317500" rtl="0">
              <a:lnSpc>
                <a:spcPct val="115000"/>
              </a:lnSpc>
              <a:spcBef>
                <a:spcPts val="0"/>
              </a:spcBef>
              <a:spcAft>
                <a:spcPts val="0"/>
              </a:spcAft>
              <a:buSzPts val="1400"/>
              <a:buFont typeface="Nunito Light"/>
              <a:buChar char="■"/>
              <a:defRPr/>
            </a:lvl6pPr>
            <a:lvl7pPr marL="3200400" lvl="6" indent="-317500" rtl="0">
              <a:lnSpc>
                <a:spcPct val="115000"/>
              </a:lnSpc>
              <a:spcBef>
                <a:spcPts val="0"/>
              </a:spcBef>
              <a:spcAft>
                <a:spcPts val="0"/>
              </a:spcAft>
              <a:buSzPts val="1400"/>
              <a:buFont typeface="Nunito Light"/>
              <a:buChar char="●"/>
              <a:defRPr/>
            </a:lvl7pPr>
            <a:lvl8pPr marL="3657600" lvl="7" indent="-317500" rtl="0">
              <a:lnSpc>
                <a:spcPct val="115000"/>
              </a:lnSpc>
              <a:spcBef>
                <a:spcPts val="0"/>
              </a:spcBef>
              <a:spcAft>
                <a:spcPts val="0"/>
              </a:spcAft>
              <a:buSzPts val="1400"/>
              <a:buFont typeface="Nunito Light"/>
              <a:buChar char="○"/>
              <a:defRPr/>
            </a:lvl8pPr>
            <a:lvl9pPr marL="4114800" lvl="8" indent="-317500" rtl="0">
              <a:lnSpc>
                <a:spcPct val="115000"/>
              </a:lnSpc>
              <a:spcBef>
                <a:spcPts val="0"/>
              </a:spcBef>
              <a:spcAft>
                <a:spcPts val="0"/>
              </a:spcAft>
              <a:buSzPts val="1400"/>
              <a:buFont typeface="Nunito Light"/>
              <a:buChar char="■"/>
              <a:defRPr/>
            </a:lvl9pPr>
          </a:lstStyle>
          <a:p>
            <a:endParaRPr/>
          </a:p>
        </p:txBody>
      </p:sp>
      <p:grpSp>
        <p:nvGrpSpPr>
          <p:cNvPr id="192" name="Google Shape;192;p7"/>
          <p:cNvGrpSpPr/>
          <p:nvPr/>
        </p:nvGrpSpPr>
        <p:grpSpPr>
          <a:xfrm>
            <a:off x="150078" y="-1541362"/>
            <a:ext cx="11521368" cy="6751401"/>
            <a:chOff x="150078" y="-1541362"/>
            <a:chExt cx="11521368" cy="6751401"/>
          </a:xfrm>
        </p:grpSpPr>
        <p:grpSp>
          <p:nvGrpSpPr>
            <p:cNvPr id="193" name="Google Shape;193;p7"/>
            <p:cNvGrpSpPr/>
            <p:nvPr/>
          </p:nvGrpSpPr>
          <p:grpSpPr>
            <a:xfrm rot="-8470130" flipH="1">
              <a:off x="6975991" y="-657902"/>
              <a:ext cx="3661886" cy="2394463"/>
              <a:chOff x="1600365" y="936742"/>
              <a:chExt cx="6433464" cy="4206765"/>
            </a:xfrm>
          </p:grpSpPr>
          <p:sp>
            <p:nvSpPr>
              <p:cNvPr id="194" name="Google Shape;194;p7"/>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7"/>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7"/>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7"/>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7"/>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7"/>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0" name="Google Shape;200;p7"/>
            <p:cNvGrpSpPr/>
            <p:nvPr/>
          </p:nvGrpSpPr>
          <p:grpSpPr>
            <a:xfrm>
              <a:off x="6037662" y="1526175"/>
              <a:ext cx="5633785" cy="3683864"/>
              <a:chOff x="1600365" y="936742"/>
              <a:chExt cx="6433464" cy="4206765"/>
            </a:xfrm>
          </p:grpSpPr>
          <p:sp>
            <p:nvSpPr>
              <p:cNvPr id="201" name="Google Shape;201;p7"/>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7"/>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7"/>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7"/>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7"/>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7"/>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7" name="Google Shape;207;p7"/>
            <p:cNvGrpSpPr/>
            <p:nvPr/>
          </p:nvGrpSpPr>
          <p:grpSpPr>
            <a:xfrm>
              <a:off x="150078" y="1224314"/>
              <a:ext cx="433705" cy="390336"/>
              <a:chOff x="1908553" y="1111661"/>
              <a:chExt cx="1102172" cy="991961"/>
            </a:xfrm>
          </p:grpSpPr>
          <p:sp>
            <p:nvSpPr>
              <p:cNvPr id="208" name="Google Shape;208;p7"/>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7"/>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0" name="Google Shape;210;p7"/>
            <p:cNvGrpSpPr/>
            <p:nvPr/>
          </p:nvGrpSpPr>
          <p:grpSpPr>
            <a:xfrm>
              <a:off x="788250" y="150160"/>
              <a:ext cx="255814" cy="230234"/>
              <a:chOff x="1908553" y="1111661"/>
              <a:chExt cx="1102172" cy="991961"/>
            </a:xfrm>
          </p:grpSpPr>
          <p:sp>
            <p:nvSpPr>
              <p:cNvPr id="211" name="Google Shape;211;p7"/>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7"/>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13" name="Google Shape;213;p7"/>
          <p:cNvGrpSpPr/>
          <p:nvPr/>
        </p:nvGrpSpPr>
        <p:grpSpPr>
          <a:xfrm>
            <a:off x="378424" y="445037"/>
            <a:ext cx="9169585" cy="4765175"/>
            <a:chOff x="378424" y="445037"/>
            <a:chExt cx="9169585" cy="4765175"/>
          </a:xfrm>
        </p:grpSpPr>
        <p:grpSp>
          <p:nvGrpSpPr>
            <p:cNvPr id="214" name="Google Shape;214;p7"/>
            <p:cNvGrpSpPr/>
            <p:nvPr/>
          </p:nvGrpSpPr>
          <p:grpSpPr>
            <a:xfrm>
              <a:off x="7072958" y="3397624"/>
              <a:ext cx="2475051" cy="1812588"/>
              <a:chOff x="4223709" y="2353191"/>
              <a:chExt cx="3810116" cy="2790314"/>
            </a:xfrm>
          </p:grpSpPr>
          <p:sp>
            <p:nvSpPr>
              <p:cNvPr id="215" name="Google Shape;215;p7"/>
              <p:cNvSpPr/>
              <p:nvPr/>
            </p:nvSpPr>
            <p:spPr>
              <a:xfrm>
                <a:off x="4223709" y="2353191"/>
                <a:ext cx="3810116" cy="2790314"/>
              </a:xfrm>
              <a:custGeom>
                <a:avLst/>
                <a:gdLst/>
                <a:ahLst/>
                <a:cxnLst/>
                <a:rect l="l" t="t" r="r" b="b"/>
                <a:pathLst>
                  <a:path w="17982" h="13169" extrusionOk="0">
                    <a:moveTo>
                      <a:pt x="16485" y="1984"/>
                    </a:moveTo>
                    <a:lnTo>
                      <a:pt x="16485" y="1984"/>
                    </a:lnTo>
                    <a:cubicBezTo>
                      <a:pt x="16485" y="1984"/>
                      <a:pt x="16207" y="2217"/>
                      <a:pt x="15903" y="2410"/>
                    </a:cubicBezTo>
                    <a:cubicBezTo>
                      <a:pt x="15596" y="2602"/>
                      <a:pt x="15317" y="3195"/>
                      <a:pt x="15317" y="3195"/>
                    </a:cubicBezTo>
                    <a:cubicBezTo>
                      <a:pt x="15358" y="3065"/>
                      <a:pt x="15339" y="2068"/>
                      <a:pt x="16485" y="1984"/>
                    </a:cubicBezTo>
                    <a:close/>
                    <a:moveTo>
                      <a:pt x="13150" y="3465"/>
                    </a:moveTo>
                    <a:cubicBezTo>
                      <a:pt x="13631" y="3465"/>
                      <a:pt x="14173" y="3551"/>
                      <a:pt x="14769" y="3773"/>
                    </a:cubicBezTo>
                    <a:cubicBezTo>
                      <a:pt x="14769" y="3773"/>
                      <a:pt x="14535" y="3703"/>
                      <a:pt x="14002" y="3703"/>
                    </a:cubicBezTo>
                    <a:cubicBezTo>
                      <a:pt x="13642" y="3703"/>
                      <a:pt x="13142" y="3736"/>
                      <a:pt x="12486" y="3843"/>
                    </a:cubicBezTo>
                    <a:cubicBezTo>
                      <a:pt x="10867" y="4114"/>
                      <a:pt x="10456" y="4563"/>
                      <a:pt x="10456" y="4563"/>
                    </a:cubicBezTo>
                    <a:cubicBezTo>
                      <a:pt x="10456" y="4563"/>
                      <a:pt x="11430" y="3465"/>
                      <a:pt x="13150" y="3465"/>
                    </a:cubicBezTo>
                    <a:close/>
                    <a:moveTo>
                      <a:pt x="4074" y="11148"/>
                    </a:moveTo>
                    <a:cubicBezTo>
                      <a:pt x="4589" y="11148"/>
                      <a:pt x="5171" y="11229"/>
                      <a:pt x="5819" y="11434"/>
                    </a:cubicBezTo>
                    <a:cubicBezTo>
                      <a:pt x="5819" y="11434"/>
                      <a:pt x="5575" y="11381"/>
                      <a:pt x="5093" y="11381"/>
                    </a:cubicBezTo>
                    <a:cubicBezTo>
                      <a:pt x="4648" y="11381"/>
                      <a:pt x="4003" y="11426"/>
                      <a:pt x="3170" y="11597"/>
                    </a:cubicBezTo>
                    <a:cubicBezTo>
                      <a:pt x="1539" y="11927"/>
                      <a:pt x="983" y="12549"/>
                      <a:pt x="983" y="12549"/>
                    </a:cubicBezTo>
                    <a:cubicBezTo>
                      <a:pt x="983" y="12549"/>
                      <a:pt x="1957" y="11148"/>
                      <a:pt x="4074" y="11148"/>
                    </a:cubicBezTo>
                    <a:close/>
                    <a:moveTo>
                      <a:pt x="17897" y="0"/>
                    </a:moveTo>
                    <a:cubicBezTo>
                      <a:pt x="17248" y="0"/>
                      <a:pt x="16507" y="612"/>
                      <a:pt x="16559" y="1253"/>
                    </a:cubicBezTo>
                    <a:cubicBezTo>
                      <a:pt x="16566" y="1383"/>
                      <a:pt x="16593" y="1535"/>
                      <a:pt x="16507" y="1631"/>
                    </a:cubicBezTo>
                    <a:cubicBezTo>
                      <a:pt x="16433" y="1712"/>
                      <a:pt x="16307" y="1720"/>
                      <a:pt x="16196" y="1735"/>
                    </a:cubicBezTo>
                    <a:cubicBezTo>
                      <a:pt x="15396" y="1835"/>
                      <a:pt x="14802" y="2740"/>
                      <a:pt x="15021" y="3514"/>
                    </a:cubicBezTo>
                    <a:cubicBezTo>
                      <a:pt x="14484" y="3262"/>
                      <a:pt x="13891" y="3144"/>
                      <a:pt x="13297" y="3144"/>
                    </a:cubicBezTo>
                    <a:cubicBezTo>
                      <a:pt x="12664" y="3144"/>
                      <a:pt x="12026" y="3277"/>
                      <a:pt x="11445" y="3522"/>
                    </a:cubicBezTo>
                    <a:cubicBezTo>
                      <a:pt x="10311" y="3999"/>
                      <a:pt x="9373" y="4870"/>
                      <a:pt x="8680" y="5882"/>
                    </a:cubicBezTo>
                    <a:cubicBezTo>
                      <a:pt x="7557" y="7516"/>
                      <a:pt x="7042" y="9558"/>
                      <a:pt x="7254" y="11526"/>
                    </a:cubicBezTo>
                    <a:cubicBezTo>
                      <a:pt x="6219" y="11089"/>
                      <a:pt x="5101" y="10803"/>
                      <a:pt x="3981" y="10803"/>
                    </a:cubicBezTo>
                    <a:cubicBezTo>
                      <a:pt x="3785" y="10803"/>
                      <a:pt x="3588" y="10811"/>
                      <a:pt x="3395" y="10829"/>
                    </a:cubicBezTo>
                    <a:cubicBezTo>
                      <a:pt x="987" y="11051"/>
                      <a:pt x="5" y="13157"/>
                      <a:pt x="1" y="13168"/>
                    </a:cubicBezTo>
                    <a:lnTo>
                      <a:pt x="17775" y="13168"/>
                    </a:lnTo>
                    <a:cubicBezTo>
                      <a:pt x="17867" y="13168"/>
                      <a:pt x="17945" y="13112"/>
                      <a:pt x="17978" y="13030"/>
                    </a:cubicBezTo>
                    <a:cubicBezTo>
                      <a:pt x="17982" y="13020"/>
                      <a:pt x="17982" y="13008"/>
                      <a:pt x="17982" y="12997"/>
                    </a:cubicBezTo>
                    <a:lnTo>
                      <a:pt x="17982" y="5"/>
                    </a:lnTo>
                    <a:cubicBezTo>
                      <a:pt x="17953" y="0"/>
                      <a:pt x="17927" y="0"/>
                      <a:pt x="178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6" name="Google Shape;216;p7"/>
              <p:cNvGrpSpPr/>
              <p:nvPr/>
            </p:nvGrpSpPr>
            <p:grpSpPr>
              <a:xfrm>
                <a:off x="4431991" y="2773358"/>
                <a:ext cx="3284848" cy="2238986"/>
                <a:chOff x="4431991" y="2773358"/>
                <a:chExt cx="3284848" cy="2238986"/>
              </a:xfrm>
            </p:grpSpPr>
            <p:sp>
              <p:nvSpPr>
                <p:cNvPr id="217" name="Google Shape;217;p7"/>
                <p:cNvSpPr/>
                <p:nvPr/>
              </p:nvSpPr>
              <p:spPr>
                <a:xfrm>
                  <a:off x="4431991" y="4715281"/>
                  <a:ext cx="1024888" cy="297063"/>
                </a:xfrm>
                <a:custGeom>
                  <a:avLst/>
                  <a:gdLst/>
                  <a:ahLst/>
                  <a:cxnLst/>
                  <a:rect l="l" t="t" r="r" b="b"/>
                  <a:pathLst>
                    <a:path w="4837" h="1402" extrusionOk="0">
                      <a:moveTo>
                        <a:pt x="3091" y="0"/>
                      </a:moveTo>
                      <a:cubicBezTo>
                        <a:pt x="974" y="0"/>
                        <a:pt x="0" y="1401"/>
                        <a:pt x="0" y="1401"/>
                      </a:cubicBezTo>
                      <a:cubicBezTo>
                        <a:pt x="0" y="1401"/>
                        <a:pt x="556" y="779"/>
                        <a:pt x="2187" y="449"/>
                      </a:cubicBezTo>
                      <a:cubicBezTo>
                        <a:pt x="3020" y="278"/>
                        <a:pt x="3665" y="233"/>
                        <a:pt x="4110" y="233"/>
                      </a:cubicBezTo>
                      <a:cubicBezTo>
                        <a:pt x="4592" y="233"/>
                        <a:pt x="4836" y="286"/>
                        <a:pt x="4836" y="286"/>
                      </a:cubicBezTo>
                      <a:cubicBezTo>
                        <a:pt x="4188" y="81"/>
                        <a:pt x="3606" y="0"/>
                        <a:pt x="30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7"/>
                <p:cNvSpPr/>
                <p:nvPr/>
              </p:nvSpPr>
              <p:spPr>
                <a:xfrm>
                  <a:off x="6438963" y="3087371"/>
                  <a:ext cx="914284" cy="232862"/>
                </a:xfrm>
                <a:custGeom>
                  <a:avLst/>
                  <a:gdLst/>
                  <a:ahLst/>
                  <a:cxnLst/>
                  <a:rect l="l" t="t" r="r" b="b"/>
                  <a:pathLst>
                    <a:path w="4315" h="1099" extrusionOk="0">
                      <a:moveTo>
                        <a:pt x="2695" y="0"/>
                      </a:moveTo>
                      <a:cubicBezTo>
                        <a:pt x="975" y="0"/>
                        <a:pt x="1" y="1098"/>
                        <a:pt x="1" y="1098"/>
                      </a:cubicBezTo>
                      <a:cubicBezTo>
                        <a:pt x="1" y="1098"/>
                        <a:pt x="412" y="649"/>
                        <a:pt x="2031" y="378"/>
                      </a:cubicBezTo>
                      <a:cubicBezTo>
                        <a:pt x="2687" y="271"/>
                        <a:pt x="3187" y="238"/>
                        <a:pt x="3547" y="238"/>
                      </a:cubicBezTo>
                      <a:cubicBezTo>
                        <a:pt x="4080" y="238"/>
                        <a:pt x="4314" y="308"/>
                        <a:pt x="4314" y="308"/>
                      </a:cubicBezTo>
                      <a:cubicBezTo>
                        <a:pt x="3718" y="86"/>
                        <a:pt x="3176" y="0"/>
                        <a:pt x="26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7"/>
                <p:cNvSpPr/>
                <p:nvPr/>
              </p:nvSpPr>
              <p:spPr>
                <a:xfrm>
                  <a:off x="7469146" y="2773358"/>
                  <a:ext cx="247694" cy="257017"/>
                </a:xfrm>
                <a:custGeom>
                  <a:avLst/>
                  <a:gdLst/>
                  <a:ahLst/>
                  <a:cxnLst/>
                  <a:rect l="l" t="t" r="r" b="b"/>
                  <a:pathLst>
                    <a:path w="1169" h="1213" extrusionOk="0">
                      <a:moveTo>
                        <a:pt x="1168" y="1"/>
                      </a:moveTo>
                      <a:lnTo>
                        <a:pt x="1168" y="1"/>
                      </a:lnTo>
                      <a:cubicBezTo>
                        <a:pt x="22" y="85"/>
                        <a:pt x="41" y="1082"/>
                        <a:pt x="0" y="1212"/>
                      </a:cubicBezTo>
                      <a:cubicBezTo>
                        <a:pt x="0" y="1212"/>
                        <a:pt x="279" y="619"/>
                        <a:pt x="586" y="427"/>
                      </a:cubicBezTo>
                      <a:cubicBezTo>
                        <a:pt x="890" y="234"/>
                        <a:pt x="1168" y="1"/>
                        <a:pt x="11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20" name="Google Shape;220;p7"/>
            <p:cNvSpPr/>
            <p:nvPr/>
          </p:nvSpPr>
          <p:spPr>
            <a:xfrm>
              <a:off x="378424" y="445037"/>
              <a:ext cx="205350" cy="266486"/>
            </a:xfrm>
            <a:custGeom>
              <a:avLst/>
              <a:gdLst/>
              <a:ahLst/>
              <a:cxnLst/>
              <a:rect l="l" t="t" r="r" b="b"/>
              <a:pathLst>
                <a:path w="1068" h="1386" extrusionOk="0">
                  <a:moveTo>
                    <a:pt x="546" y="0"/>
                  </a:moveTo>
                  <a:cubicBezTo>
                    <a:pt x="538" y="0"/>
                    <a:pt x="531" y="4"/>
                    <a:pt x="527" y="11"/>
                  </a:cubicBezTo>
                  <a:lnTo>
                    <a:pt x="390" y="560"/>
                  </a:lnTo>
                  <a:lnTo>
                    <a:pt x="16" y="686"/>
                  </a:lnTo>
                  <a:cubicBezTo>
                    <a:pt x="8" y="690"/>
                    <a:pt x="0" y="697"/>
                    <a:pt x="0" y="704"/>
                  </a:cubicBezTo>
                  <a:cubicBezTo>
                    <a:pt x="0" y="708"/>
                    <a:pt x="8" y="715"/>
                    <a:pt x="16" y="719"/>
                  </a:cubicBezTo>
                  <a:lnTo>
                    <a:pt x="386" y="830"/>
                  </a:lnTo>
                  <a:lnTo>
                    <a:pt x="527" y="1375"/>
                  </a:lnTo>
                  <a:cubicBezTo>
                    <a:pt x="531" y="1382"/>
                    <a:pt x="538" y="1386"/>
                    <a:pt x="546" y="1386"/>
                  </a:cubicBezTo>
                  <a:cubicBezTo>
                    <a:pt x="553" y="1386"/>
                    <a:pt x="556" y="1382"/>
                    <a:pt x="560" y="1375"/>
                  </a:cubicBezTo>
                  <a:lnTo>
                    <a:pt x="686" y="827"/>
                  </a:lnTo>
                  <a:lnTo>
                    <a:pt x="1057" y="719"/>
                  </a:lnTo>
                  <a:cubicBezTo>
                    <a:pt x="1064" y="715"/>
                    <a:pt x="1068" y="708"/>
                    <a:pt x="1068" y="704"/>
                  </a:cubicBezTo>
                  <a:cubicBezTo>
                    <a:pt x="1068" y="697"/>
                    <a:pt x="1064" y="690"/>
                    <a:pt x="1057" y="686"/>
                  </a:cubicBezTo>
                  <a:lnTo>
                    <a:pt x="686" y="563"/>
                  </a:lnTo>
                  <a:lnTo>
                    <a:pt x="560" y="15"/>
                  </a:lnTo>
                  <a:cubicBezTo>
                    <a:pt x="556" y="7"/>
                    <a:pt x="553" y="0"/>
                    <a:pt x="54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221"/>
        <p:cNvGrpSpPr/>
        <p:nvPr/>
      </p:nvGrpSpPr>
      <p:grpSpPr>
        <a:xfrm>
          <a:off x="0" y="0"/>
          <a:ext cx="0" cy="0"/>
          <a:chOff x="0" y="0"/>
          <a:chExt cx="0" cy="0"/>
        </a:xfrm>
      </p:grpSpPr>
      <p:sp>
        <p:nvSpPr>
          <p:cNvPr id="222" name="Google Shape;222;p8"/>
          <p:cNvSpPr txBox="1">
            <a:spLocks noGrp="1"/>
          </p:cNvSpPr>
          <p:nvPr>
            <p:ph type="title"/>
          </p:nvPr>
        </p:nvSpPr>
        <p:spPr>
          <a:xfrm>
            <a:off x="2580550" y="1605300"/>
            <a:ext cx="3982800" cy="1932900"/>
          </a:xfrm>
          <a:prstGeom prst="rect">
            <a:avLst/>
          </a:prstGeom>
        </p:spPr>
        <p:txBody>
          <a:bodyPr spcFirstLastPara="1" wrap="square" lIns="91425" tIns="91425" rIns="91425" bIns="91425" anchor="ctr" anchorCtr="0">
            <a:noAutofit/>
          </a:bodyPr>
          <a:lstStyle>
            <a:lvl1pPr lvl="0" algn="ctr">
              <a:spcBef>
                <a:spcPts val="0"/>
              </a:spcBef>
              <a:spcAft>
                <a:spcPts val="0"/>
              </a:spcAft>
              <a:buSzPts val="4800"/>
              <a:buNone/>
              <a:defRPr sz="60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grpSp>
        <p:nvGrpSpPr>
          <p:cNvPr id="223" name="Google Shape;223;p8"/>
          <p:cNvGrpSpPr/>
          <p:nvPr/>
        </p:nvGrpSpPr>
        <p:grpSpPr>
          <a:xfrm rot="-1045745">
            <a:off x="6213250" y="4307907"/>
            <a:ext cx="3662149" cy="2394635"/>
            <a:chOff x="1600365" y="936742"/>
            <a:chExt cx="6433464" cy="4206765"/>
          </a:xfrm>
        </p:grpSpPr>
        <p:sp>
          <p:nvSpPr>
            <p:cNvPr id="224" name="Google Shape;224;p8"/>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8"/>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8"/>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8"/>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8"/>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8"/>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230"/>
        <p:cNvGrpSpPr/>
        <p:nvPr/>
      </p:nvGrpSpPr>
      <p:grpSpPr>
        <a:xfrm>
          <a:off x="0" y="0"/>
          <a:ext cx="0" cy="0"/>
          <a:chOff x="0" y="0"/>
          <a:chExt cx="0" cy="0"/>
        </a:xfrm>
      </p:grpSpPr>
      <p:sp>
        <p:nvSpPr>
          <p:cNvPr id="231" name="Google Shape;231;p9"/>
          <p:cNvSpPr txBox="1">
            <a:spLocks noGrp="1"/>
          </p:cNvSpPr>
          <p:nvPr>
            <p:ph type="title"/>
          </p:nvPr>
        </p:nvSpPr>
        <p:spPr>
          <a:xfrm>
            <a:off x="1961100" y="1671700"/>
            <a:ext cx="5221800" cy="105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500"/>
              <a:buNone/>
              <a:defRPr sz="6500"/>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232" name="Google Shape;232;p9"/>
          <p:cNvSpPr txBox="1">
            <a:spLocks noGrp="1"/>
          </p:cNvSpPr>
          <p:nvPr>
            <p:ph type="subTitle" idx="1"/>
          </p:nvPr>
        </p:nvSpPr>
        <p:spPr>
          <a:xfrm>
            <a:off x="1961100" y="2730200"/>
            <a:ext cx="5221800" cy="741600"/>
          </a:xfrm>
          <a:prstGeom prst="rect">
            <a:avLst/>
          </a:prstGeom>
        </p:spPr>
        <p:txBody>
          <a:bodyPr spcFirstLastPara="1" wrap="square" lIns="91425" tIns="91425" rIns="91425" bIns="91425" anchor="t" anchorCtr="0">
            <a:noAutofit/>
          </a:bodyPr>
          <a:lstStyle>
            <a:lvl1pPr lvl="0" algn="ctr" rtl="0">
              <a:lnSpc>
                <a:spcPct val="115000"/>
              </a:lnSpc>
              <a:spcBef>
                <a:spcPts val="0"/>
              </a:spcBef>
              <a:spcAft>
                <a:spcPts val="0"/>
              </a:spcAft>
              <a:buSzPts val="1400"/>
              <a:buNone/>
              <a:defRPr sz="1600"/>
            </a:lvl1pPr>
            <a:lvl2pPr lvl="1" algn="ctr" rtl="0">
              <a:lnSpc>
                <a:spcPct val="115000"/>
              </a:lnSpc>
              <a:spcBef>
                <a:spcPts val="0"/>
              </a:spcBef>
              <a:spcAft>
                <a:spcPts val="0"/>
              </a:spcAft>
              <a:buSzPts val="1400"/>
              <a:buNone/>
              <a:defRPr/>
            </a:lvl2pPr>
            <a:lvl3pPr lvl="2" algn="ctr" rtl="0">
              <a:lnSpc>
                <a:spcPct val="115000"/>
              </a:lnSpc>
              <a:spcBef>
                <a:spcPts val="0"/>
              </a:spcBef>
              <a:spcAft>
                <a:spcPts val="0"/>
              </a:spcAft>
              <a:buSzPts val="1400"/>
              <a:buNone/>
              <a:defRPr/>
            </a:lvl3pPr>
            <a:lvl4pPr lvl="3" algn="ctr" rtl="0">
              <a:lnSpc>
                <a:spcPct val="115000"/>
              </a:lnSpc>
              <a:spcBef>
                <a:spcPts val="0"/>
              </a:spcBef>
              <a:spcAft>
                <a:spcPts val="0"/>
              </a:spcAft>
              <a:buSzPts val="1400"/>
              <a:buNone/>
              <a:defRPr/>
            </a:lvl4pPr>
            <a:lvl5pPr lvl="4" algn="ctr" rtl="0">
              <a:lnSpc>
                <a:spcPct val="115000"/>
              </a:lnSpc>
              <a:spcBef>
                <a:spcPts val="0"/>
              </a:spcBef>
              <a:spcAft>
                <a:spcPts val="0"/>
              </a:spcAft>
              <a:buSzPts val="1400"/>
              <a:buNone/>
              <a:defRPr/>
            </a:lvl5pPr>
            <a:lvl6pPr lvl="5" algn="ctr" rtl="0">
              <a:lnSpc>
                <a:spcPct val="115000"/>
              </a:lnSpc>
              <a:spcBef>
                <a:spcPts val="0"/>
              </a:spcBef>
              <a:spcAft>
                <a:spcPts val="0"/>
              </a:spcAft>
              <a:buSzPts val="1400"/>
              <a:buNone/>
              <a:defRPr/>
            </a:lvl6pPr>
            <a:lvl7pPr lvl="6" algn="ctr" rtl="0">
              <a:lnSpc>
                <a:spcPct val="115000"/>
              </a:lnSpc>
              <a:spcBef>
                <a:spcPts val="0"/>
              </a:spcBef>
              <a:spcAft>
                <a:spcPts val="0"/>
              </a:spcAft>
              <a:buSzPts val="1400"/>
              <a:buNone/>
              <a:defRPr/>
            </a:lvl7pPr>
            <a:lvl8pPr lvl="7" algn="ctr" rtl="0">
              <a:lnSpc>
                <a:spcPct val="115000"/>
              </a:lnSpc>
              <a:spcBef>
                <a:spcPts val="0"/>
              </a:spcBef>
              <a:spcAft>
                <a:spcPts val="0"/>
              </a:spcAft>
              <a:buSzPts val="1400"/>
              <a:buNone/>
              <a:defRPr/>
            </a:lvl8pPr>
            <a:lvl9pPr lvl="8" algn="ctr" rtl="0">
              <a:lnSpc>
                <a:spcPct val="115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236"/>
        <p:cNvGrpSpPr/>
        <p:nvPr/>
      </p:nvGrpSpPr>
      <p:grpSpPr>
        <a:xfrm>
          <a:off x="0" y="0"/>
          <a:ext cx="0" cy="0"/>
          <a:chOff x="0" y="0"/>
          <a:chExt cx="0" cy="0"/>
        </a:xfrm>
      </p:grpSpPr>
      <p:sp>
        <p:nvSpPr>
          <p:cNvPr id="237" name="Google Shape;237;p11"/>
          <p:cNvSpPr txBox="1">
            <a:spLocks noGrp="1"/>
          </p:cNvSpPr>
          <p:nvPr>
            <p:ph type="title" hasCustomPrompt="1"/>
          </p:nvPr>
        </p:nvSpPr>
        <p:spPr>
          <a:xfrm>
            <a:off x="2196350" y="1891375"/>
            <a:ext cx="4751400" cy="959700"/>
          </a:xfrm>
          <a:prstGeom prst="rect">
            <a:avLst/>
          </a:prstGeom>
        </p:spPr>
        <p:txBody>
          <a:bodyPr spcFirstLastPara="1" wrap="square" lIns="91425" tIns="91425" rIns="91425" bIns="91425" anchor="b" anchorCtr="0">
            <a:noAutofit/>
          </a:bodyPr>
          <a:lstStyle>
            <a:lvl1pPr lvl="0" algn="ctr">
              <a:spcBef>
                <a:spcPts val="0"/>
              </a:spcBef>
              <a:spcAft>
                <a:spcPts val="0"/>
              </a:spcAft>
              <a:buSzPts val="9600"/>
              <a:buNone/>
              <a:defRPr sz="6000">
                <a:solidFill>
                  <a:schemeClr val="accent1"/>
                </a:solidFill>
              </a:defRPr>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238" name="Google Shape;238;p11"/>
          <p:cNvSpPr txBox="1">
            <a:spLocks noGrp="1"/>
          </p:cNvSpPr>
          <p:nvPr>
            <p:ph type="subTitle" idx="1"/>
          </p:nvPr>
        </p:nvSpPr>
        <p:spPr>
          <a:xfrm>
            <a:off x="2196350" y="2851350"/>
            <a:ext cx="4751400" cy="400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grpSp>
        <p:nvGrpSpPr>
          <p:cNvPr id="239" name="Google Shape;239;p11"/>
          <p:cNvGrpSpPr/>
          <p:nvPr/>
        </p:nvGrpSpPr>
        <p:grpSpPr>
          <a:xfrm rot="-10356094" flipH="1">
            <a:off x="6886108" y="-353305"/>
            <a:ext cx="3662179" cy="2394655"/>
            <a:chOff x="1600365" y="936742"/>
            <a:chExt cx="6433464" cy="4206765"/>
          </a:xfrm>
        </p:grpSpPr>
        <p:sp>
          <p:nvSpPr>
            <p:cNvPr id="240" name="Google Shape;240;p11"/>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11"/>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11"/>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11"/>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11"/>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11"/>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445025"/>
            <a:ext cx="7717500" cy="5727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chemeClr val="dk1"/>
              </a:buClr>
              <a:buSzPts val="3500"/>
              <a:buFont typeface="Nunito Black"/>
              <a:buNone/>
              <a:defRPr sz="3500">
                <a:solidFill>
                  <a:schemeClr val="dk1"/>
                </a:solidFill>
                <a:latin typeface="Nunito Black"/>
                <a:ea typeface="Nunito Black"/>
                <a:cs typeface="Nunito Black"/>
                <a:sym typeface="Nunito Black"/>
              </a:defRPr>
            </a:lvl1pPr>
            <a:lvl2pPr lvl="1" algn="ctr" rtl="0">
              <a:spcBef>
                <a:spcPts val="0"/>
              </a:spcBef>
              <a:spcAft>
                <a:spcPts val="0"/>
              </a:spcAft>
              <a:buClr>
                <a:schemeClr val="dk1"/>
              </a:buClr>
              <a:buSzPts val="3500"/>
              <a:buFont typeface="Nunito Black"/>
              <a:buNone/>
              <a:defRPr sz="3500">
                <a:solidFill>
                  <a:schemeClr val="dk1"/>
                </a:solidFill>
                <a:latin typeface="Nunito Black"/>
                <a:ea typeface="Nunito Black"/>
                <a:cs typeface="Nunito Black"/>
                <a:sym typeface="Nunito Black"/>
              </a:defRPr>
            </a:lvl2pPr>
            <a:lvl3pPr lvl="2" algn="ctr" rtl="0">
              <a:spcBef>
                <a:spcPts val="0"/>
              </a:spcBef>
              <a:spcAft>
                <a:spcPts val="0"/>
              </a:spcAft>
              <a:buClr>
                <a:schemeClr val="dk1"/>
              </a:buClr>
              <a:buSzPts val="3500"/>
              <a:buFont typeface="Nunito Black"/>
              <a:buNone/>
              <a:defRPr sz="3500">
                <a:solidFill>
                  <a:schemeClr val="dk1"/>
                </a:solidFill>
                <a:latin typeface="Nunito Black"/>
                <a:ea typeface="Nunito Black"/>
                <a:cs typeface="Nunito Black"/>
                <a:sym typeface="Nunito Black"/>
              </a:defRPr>
            </a:lvl3pPr>
            <a:lvl4pPr lvl="3" algn="ctr" rtl="0">
              <a:spcBef>
                <a:spcPts val="0"/>
              </a:spcBef>
              <a:spcAft>
                <a:spcPts val="0"/>
              </a:spcAft>
              <a:buClr>
                <a:schemeClr val="dk1"/>
              </a:buClr>
              <a:buSzPts val="3500"/>
              <a:buFont typeface="Nunito Black"/>
              <a:buNone/>
              <a:defRPr sz="3500">
                <a:solidFill>
                  <a:schemeClr val="dk1"/>
                </a:solidFill>
                <a:latin typeface="Nunito Black"/>
                <a:ea typeface="Nunito Black"/>
                <a:cs typeface="Nunito Black"/>
                <a:sym typeface="Nunito Black"/>
              </a:defRPr>
            </a:lvl4pPr>
            <a:lvl5pPr lvl="4" algn="ctr" rtl="0">
              <a:spcBef>
                <a:spcPts val="0"/>
              </a:spcBef>
              <a:spcAft>
                <a:spcPts val="0"/>
              </a:spcAft>
              <a:buClr>
                <a:schemeClr val="dk1"/>
              </a:buClr>
              <a:buSzPts val="3500"/>
              <a:buFont typeface="Nunito Black"/>
              <a:buNone/>
              <a:defRPr sz="3500">
                <a:solidFill>
                  <a:schemeClr val="dk1"/>
                </a:solidFill>
                <a:latin typeface="Nunito Black"/>
                <a:ea typeface="Nunito Black"/>
                <a:cs typeface="Nunito Black"/>
                <a:sym typeface="Nunito Black"/>
              </a:defRPr>
            </a:lvl5pPr>
            <a:lvl6pPr lvl="5" algn="ctr" rtl="0">
              <a:spcBef>
                <a:spcPts val="0"/>
              </a:spcBef>
              <a:spcAft>
                <a:spcPts val="0"/>
              </a:spcAft>
              <a:buClr>
                <a:schemeClr val="dk1"/>
              </a:buClr>
              <a:buSzPts val="3500"/>
              <a:buFont typeface="Nunito Black"/>
              <a:buNone/>
              <a:defRPr sz="3500">
                <a:solidFill>
                  <a:schemeClr val="dk1"/>
                </a:solidFill>
                <a:latin typeface="Nunito Black"/>
                <a:ea typeface="Nunito Black"/>
                <a:cs typeface="Nunito Black"/>
                <a:sym typeface="Nunito Black"/>
              </a:defRPr>
            </a:lvl6pPr>
            <a:lvl7pPr lvl="6" algn="ctr" rtl="0">
              <a:spcBef>
                <a:spcPts val="0"/>
              </a:spcBef>
              <a:spcAft>
                <a:spcPts val="0"/>
              </a:spcAft>
              <a:buClr>
                <a:schemeClr val="dk1"/>
              </a:buClr>
              <a:buSzPts val="3500"/>
              <a:buFont typeface="Nunito Black"/>
              <a:buNone/>
              <a:defRPr sz="3500">
                <a:solidFill>
                  <a:schemeClr val="dk1"/>
                </a:solidFill>
                <a:latin typeface="Nunito Black"/>
                <a:ea typeface="Nunito Black"/>
                <a:cs typeface="Nunito Black"/>
                <a:sym typeface="Nunito Black"/>
              </a:defRPr>
            </a:lvl7pPr>
            <a:lvl8pPr lvl="7" algn="ctr" rtl="0">
              <a:spcBef>
                <a:spcPts val="0"/>
              </a:spcBef>
              <a:spcAft>
                <a:spcPts val="0"/>
              </a:spcAft>
              <a:buClr>
                <a:schemeClr val="dk1"/>
              </a:buClr>
              <a:buSzPts val="3500"/>
              <a:buFont typeface="Nunito Black"/>
              <a:buNone/>
              <a:defRPr sz="3500">
                <a:solidFill>
                  <a:schemeClr val="dk1"/>
                </a:solidFill>
                <a:latin typeface="Nunito Black"/>
                <a:ea typeface="Nunito Black"/>
                <a:cs typeface="Nunito Black"/>
                <a:sym typeface="Nunito Black"/>
              </a:defRPr>
            </a:lvl8pPr>
            <a:lvl9pPr lvl="8" algn="ctr" rtl="0">
              <a:spcBef>
                <a:spcPts val="0"/>
              </a:spcBef>
              <a:spcAft>
                <a:spcPts val="0"/>
              </a:spcAft>
              <a:buClr>
                <a:schemeClr val="dk1"/>
              </a:buClr>
              <a:buSzPts val="3500"/>
              <a:buFont typeface="Nunito Black"/>
              <a:buNone/>
              <a:defRPr sz="3500">
                <a:solidFill>
                  <a:schemeClr val="dk1"/>
                </a:solidFill>
                <a:latin typeface="Nunito Black"/>
                <a:ea typeface="Nunito Black"/>
                <a:cs typeface="Nunito Black"/>
                <a:sym typeface="Nunito Black"/>
              </a:defRPr>
            </a:lvl9pPr>
          </a:lstStyle>
          <a:p>
            <a:endParaRPr/>
          </a:p>
        </p:txBody>
      </p:sp>
      <p:sp>
        <p:nvSpPr>
          <p:cNvPr id="7" name="Google Shape;7;p1"/>
          <p:cNvSpPr txBox="1">
            <a:spLocks noGrp="1"/>
          </p:cNvSpPr>
          <p:nvPr>
            <p:ph type="body" idx="1"/>
          </p:nvPr>
        </p:nvSpPr>
        <p:spPr>
          <a:xfrm>
            <a:off x="713225" y="1152475"/>
            <a:ext cx="77175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Asap"/>
              <a:buChar char="●"/>
              <a:defRPr>
                <a:solidFill>
                  <a:schemeClr val="dk1"/>
                </a:solidFill>
                <a:latin typeface="Asap"/>
                <a:ea typeface="Asap"/>
                <a:cs typeface="Asap"/>
                <a:sym typeface="Asap"/>
              </a:defRPr>
            </a:lvl1pPr>
            <a:lvl2pPr marL="914400" lvl="1" indent="-317500">
              <a:lnSpc>
                <a:spcPct val="115000"/>
              </a:lnSpc>
              <a:spcBef>
                <a:spcPts val="0"/>
              </a:spcBef>
              <a:spcAft>
                <a:spcPts val="0"/>
              </a:spcAft>
              <a:buClr>
                <a:schemeClr val="dk1"/>
              </a:buClr>
              <a:buSzPts val="1400"/>
              <a:buFont typeface="Asap"/>
              <a:buChar char="○"/>
              <a:defRPr>
                <a:solidFill>
                  <a:schemeClr val="dk1"/>
                </a:solidFill>
                <a:latin typeface="Asap"/>
                <a:ea typeface="Asap"/>
                <a:cs typeface="Asap"/>
                <a:sym typeface="Asap"/>
              </a:defRPr>
            </a:lvl2pPr>
            <a:lvl3pPr marL="1371600" lvl="2" indent="-317500">
              <a:lnSpc>
                <a:spcPct val="115000"/>
              </a:lnSpc>
              <a:spcBef>
                <a:spcPts val="0"/>
              </a:spcBef>
              <a:spcAft>
                <a:spcPts val="0"/>
              </a:spcAft>
              <a:buClr>
                <a:schemeClr val="dk1"/>
              </a:buClr>
              <a:buSzPts val="1400"/>
              <a:buFont typeface="Asap"/>
              <a:buChar char="■"/>
              <a:defRPr>
                <a:solidFill>
                  <a:schemeClr val="dk1"/>
                </a:solidFill>
                <a:latin typeface="Asap"/>
                <a:ea typeface="Asap"/>
                <a:cs typeface="Asap"/>
                <a:sym typeface="Asap"/>
              </a:defRPr>
            </a:lvl3pPr>
            <a:lvl4pPr marL="1828800" lvl="3" indent="-317500">
              <a:lnSpc>
                <a:spcPct val="115000"/>
              </a:lnSpc>
              <a:spcBef>
                <a:spcPts val="0"/>
              </a:spcBef>
              <a:spcAft>
                <a:spcPts val="0"/>
              </a:spcAft>
              <a:buClr>
                <a:schemeClr val="dk1"/>
              </a:buClr>
              <a:buSzPts val="1400"/>
              <a:buFont typeface="Asap"/>
              <a:buChar char="●"/>
              <a:defRPr>
                <a:solidFill>
                  <a:schemeClr val="dk1"/>
                </a:solidFill>
                <a:latin typeface="Asap"/>
                <a:ea typeface="Asap"/>
                <a:cs typeface="Asap"/>
                <a:sym typeface="Asap"/>
              </a:defRPr>
            </a:lvl4pPr>
            <a:lvl5pPr marL="2286000" lvl="4" indent="-317500">
              <a:lnSpc>
                <a:spcPct val="115000"/>
              </a:lnSpc>
              <a:spcBef>
                <a:spcPts val="0"/>
              </a:spcBef>
              <a:spcAft>
                <a:spcPts val="0"/>
              </a:spcAft>
              <a:buClr>
                <a:schemeClr val="dk1"/>
              </a:buClr>
              <a:buSzPts val="1400"/>
              <a:buFont typeface="Asap"/>
              <a:buChar char="○"/>
              <a:defRPr>
                <a:solidFill>
                  <a:schemeClr val="dk1"/>
                </a:solidFill>
                <a:latin typeface="Asap"/>
                <a:ea typeface="Asap"/>
                <a:cs typeface="Asap"/>
                <a:sym typeface="Asap"/>
              </a:defRPr>
            </a:lvl5pPr>
            <a:lvl6pPr marL="2743200" lvl="5" indent="-317500">
              <a:lnSpc>
                <a:spcPct val="115000"/>
              </a:lnSpc>
              <a:spcBef>
                <a:spcPts val="0"/>
              </a:spcBef>
              <a:spcAft>
                <a:spcPts val="0"/>
              </a:spcAft>
              <a:buClr>
                <a:schemeClr val="dk1"/>
              </a:buClr>
              <a:buSzPts val="1400"/>
              <a:buFont typeface="Asap"/>
              <a:buChar char="■"/>
              <a:defRPr>
                <a:solidFill>
                  <a:schemeClr val="dk1"/>
                </a:solidFill>
                <a:latin typeface="Asap"/>
                <a:ea typeface="Asap"/>
                <a:cs typeface="Asap"/>
                <a:sym typeface="Asap"/>
              </a:defRPr>
            </a:lvl6pPr>
            <a:lvl7pPr marL="3200400" lvl="6" indent="-317500">
              <a:lnSpc>
                <a:spcPct val="115000"/>
              </a:lnSpc>
              <a:spcBef>
                <a:spcPts val="0"/>
              </a:spcBef>
              <a:spcAft>
                <a:spcPts val="0"/>
              </a:spcAft>
              <a:buClr>
                <a:schemeClr val="dk1"/>
              </a:buClr>
              <a:buSzPts val="1400"/>
              <a:buFont typeface="Asap"/>
              <a:buChar char="●"/>
              <a:defRPr>
                <a:solidFill>
                  <a:schemeClr val="dk1"/>
                </a:solidFill>
                <a:latin typeface="Asap"/>
                <a:ea typeface="Asap"/>
                <a:cs typeface="Asap"/>
                <a:sym typeface="Asap"/>
              </a:defRPr>
            </a:lvl7pPr>
            <a:lvl8pPr marL="3657600" lvl="7" indent="-317500">
              <a:lnSpc>
                <a:spcPct val="115000"/>
              </a:lnSpc>
              <a:spcBef>
                <a:spcPts val="0"/>
              </a:spcBef>
              <a:spcAft>
                <a:spcPts val="0"/>
              </a:spcAft>
              <a:buClr>
                <a:schemeClr val="dk1"/>
              </a:buClr>
              <a:buSzPts val="1400"/>
              <a:buFont typeface="Asap"/>
              <a:buChar char="○"/>
              <a:defRPr>
                <a:solidFill>
                  <a:schemeClr val="dk1"/>
                </a:solidFill>
                <a:latin typeface="Asap"/>
                <a:ea typeface="Asap"/>
                <a:cs typeface="Asap"/>
                <a:sym typeface="Asap"/>
              </a:defRPr>
            </a:lvl8pPr>
            <a:lvl9pPr marL="4114800" lvl="8" indent="-317500">
              <a:lnSpc>
                <a:spcPct val="115000"/>
              </a:lnSpc>
              <a:spcBef>
                <a:spcPts val="0"/>
              </a:spcBef>
              <a:spcAft>
                <a:spcPts val="0"/>
              </a:spcAft>
              <a:buClr>
                <a:schemeClr val="dk1"/>
              </a:buClr>
              <a:buSzPts val="1400"/>
              <a:buFont typeface="Asap"/>
              <a:buChar char="■"/>
              <a:defRPr>
                <a:solidFill>
                  <a:schemeClr val="dk1"/>
                </a:solidFill>
                <a:latin typeface="Asap"/>
                <a:ea typeface="Asap"/>
                <a:cs typeface="Asap"/>
                <a:sym typeface="Asap"/>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7" r:id="rId9"/>
    <p:sldLayoutId id="2147483658" r:id="rId10"/>
    <p:sldLayoutId id="2147483659" r:id="rId11"/>
    <p:sldLayoutId id="2147483661" r:id="rId12"/>
    <p:sldLayoutId id="2147483665" r:id="rId13"/>
    <p:sldLayoutId id="2147483669" r:id="rId14"/>
    <p:sldLayoutId id="2147483677" r:id="rId15"/>
    <p:sldLayoutId id="2147483678" r:id="rId16"/>
    <p:sldLayoutId id="2147483679"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29"/>
        <p:cNvGrpSpPr/>
        <p:nvPr/>
      </p:nvGrpSpPr>
      <p:grpSpPr>
        <a:xfrm>
          <a:off x="0" y="0"/>
          <a:ext cx="0" cy="0"/>
          <a:chOff x="0" y="0"/>
          <a:chExt cx="0" cy="0"/>
        </a:xfrm>
      </p:grpSpPr>
      <p:sp>
        <p:nvSpPr>
          <p:cNvPr id="4" name="Rectangle 3"/>
          <p:cNvSpPr/>
          <p:nvPr/>
        </p:nvSpPr>
        <p:spPr>
          <a:xfrm>
            <a:off x="348713" y="1133035"/>
            <a:ext cx="8454325" cy="3004733"/>
          </a:xfrm>
          <a:prstGeom prst="rect">
            <a:avLst/>
          </a:prstGeom>
        </p:spPr>
        <p:txBody>
          <a:bodyPr wrap="square">
            <a:spAutoFit/>
          </a:bodyPr>
          <a:lstStyle/>
          <a:p>
            <a:pPr lvl="0" algn="ctr">
              <a:lnSpc>
                <a:spcPct val="150000"/>
              </a:lnSpc>
              <a:spcAft>
                <a:spcPts val="1000"/>
              </a:spcAft>
            </a:pPr>
            <a:r>
              <a:rPr lang="en-US" sz="4000" b="1">
                <a:latin typeface="+mj-lt"/>
                <a:ea typeface="Calibri" panose="020F0502020204030204" pitchFamily="34" charset="0"/>
                <a:cs typeface="Times New Roman" panose="02020603050405020304" pitchFamily="18" charset="0"/>
              </a:rPr>
              <a:t>XIN CHÀO CÁC EM HỌC SINH! </a:t>
            </a:r>
          </a:p>
          <a:p>
            <a:pPr lvl="0" algn="ctr">
              <a:lnSpc>
                <a:spcPct val="150000"/>
              </a:lnSpc>
              <a:spcAft>
                <a:spcPts val="1000"/>
              </a:spcAft>
            </a:pPr>
            <a:r>
              <a:rPr lang="en-US" sz="4000" b="1">
                <a:latin typeface="+mj-lt"/>
                <a:ea typeface="Calibri" panose="020F0502020204030204" pitchFamily="34" charset="0"/>
                <a:cs typeface="Times New Roman" panose="02020603050405020304" pitchFamily="18" charset="0"/>
              </a:rPr>
              <a:t>CHÀO MỪNG CÁC EM </a:t>
            </a:r>
          </a:p>
          <a:p>
            <a:pPr lvl="0" algn="ctr">
              <a:lnSpc>
                <a:spcPct val="150000"/>
              </a:lnSpc>
              <a:spcAft>
                <a:spcPts val="1000"/>
              </a:spcAft>
            </a:pPr>
            <a:r>
              <a:rPr lang="en-US" sz="4000" b="1">
                <a:latin typeface="+mj-lt"/>
                <a:ea typeface="Calibri" panose="020F0502020204030204" pitchFamily="34" charset="0"/>
                <a:cs typeface="Times New Roman" panose="02020603050405020304" pitchFamily="18" charset="0"/>
              </a:rPr>
              <a:t>ĐẾN VỚI BÀI HỌC MỚI HÔM NAY</a:t>
            </a:r>
            <a:endParaRPr lang="en-US" sz="4000" b="1">
              <a:effectLst/>
              <a:latin typeface="+mj-lt"/>
              <a:ea typeface="Calibri" panose="020F0502020204030204" pitchFamily="34"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22"/>
        <p:cNvGrpSpPr/>
        <p:nvPr/>
      </p:nvGrpSpPr>
      <p:grpSpPr>
        <a:xfrm>
          <a:off x="0" y="0"/>
          <a:ext cx="0" cy="0"/>
          <a:chOff x="0" y="0"/>
          <a:chExt cx="0" cy="0"/>
        </a:xfrm>
      </p:grpSpPr>
      <p:sp>
        <p:nvSpPr>
          <p:cNvPr id="5" name="TextBox 11">
            <a:extLst>
              <a:ext uri="{FF2B5EF4-FFF2-40B4-BE49-F238E27FC236}">
                <a16:creationId xmlns:a16="http://schemas.microsoft.com/office/drawing/2014/main" id="{27DF2B8C-8F3D-55D7-8C03-55D41324E176}"/>
              </a:ext>
            </a:extLst>
          </p:cNvPr>
          <p:cNvSpPr txBox="1"/>
          <p:nvPr/>
        </p:nvSpPr>
        <p:spPr>
          <a:xfrm>
            <a:off x="2572538" y="131051"/>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1">
                    <a:lumMod val="25000"/>
                  </a:schemeClr>
                </a:solidFill>
                <a:latin typeface="+mj-lt"/>
                <a:cs typeface="Arial" panose="020B0604020202020204" pitchFamily="34" charset="0"/>
              </a:rPr>
              <a:t>BÀI TẬP 1 </a:t>
            </a:r>
          </a:p>
        </p:txBody>
      </p:sp>
      <p:sp>
        <p:nvSpPr>
          <p:cNvPr id="6" name="Rectangle 5">
            <a:extLst>
              <a:ext uri="{FF2B5EF4-FFF2-40B4-BE49-F238E27FC236}">
                <a16:creationId xmlns:a16="http://schemas.microsoft.com/office/drawing/2014/main" id="{1C7F2A0F-12FF-B796-5B8B-C1854B0B4A08}"/>
              </a:ext>
            </a:extLst>
          </p:cNvPr>
          <p:cNvSpPr/>
          <p:nvPr/>
        </p:nvSpPr>
        <p:spPr>
          <a:xfrm>
            <a:off x="816308" y="952611"/>
            <a:ext cx="7734300" cy="850789"/>
          </a:xfrm>
          <a:prstGeom prst="rect">
            <a:avLst/>
          </a:prstGeom>
          <a:solidFill>
            <a:srgbClr val="FFFFFF"/>
          </a:solidFill>
          <a:ln w="28575">
            <a:solidFill>
              <a:schemeClr val="bg1">
                <a:lumMod val="25000"/>
              </a:schemeClr>
            </a:solidFill>
          </a:ln>
        </p:spPr>
        <p:style>
          <a:lnRef idx="2">
            <a:schemeClr val="dk1"/>
          </a:lnRef>
          <a:fillRef idx="1">
            <a:schemeClr val="lt1"/>
          </a:fillRef>
          <a:effectRef idx="0">
            <a:schemeClr val="dk1"/>
          </a:effectRef>
          <a:fontRef idx="minor">
            <a:schemeClr val="dk1"/>
          </a:fontRef>
        </p:style>
        <p:txBody>
          <a:bodyPr lIns="365760" tIns="274320" rIns="365760" bIns="91440"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pPr marL="342900" indent="-342900">
              <a:lnSpc>
                <a:spcPct val="150000"/>
              </a:lnSpc>
              <a:buFont typeface="Arial" panose="020B0604020202020204" pitchFamily="34" charset="0"/>
              <a:buChar char="•"/>
            </a:pPr>
            <a:endParaRPr lang="en-US" sz="2200">
              <a:solidFill>
                <a:schemeClr val="bg2">
                  <a:lumMod val="50000"/>
                </a:schemeClr>
              </a:solidFill>
              <a:latin typeface="Arial" panose="020B0604020202020204" pitchFamily="34" charset="0"/>
              <a:cs typeface="Arial" panose="020B0604020202020204" pitchFamily="34" charset="0"/>
            </a:endParaRPr>
          </a:p>
        </p:txBody>
      </p:sp>
      <p:sp>
        <p:nvSpPr>
          <p:cNvPr id="8" name="Rectangle 7"/>
          <p:cNvSpPr/>
          <p:nvPr/>
        </p:nvSpPr>
        <p:spPr>
          <a:xfrm>
            <a:off x="936958" y="964290"/>
            <a:ext cx="7493000" cy="658835"/>
          </a:xfrm>
          <a:prstGeom prst="rect">
            <a:avLst/>
          </a:prstGeom>
        </p:spPr>
        <p:txBody>
          <a:bodyPr wrap="square">
            <a:spAutoFit/>
          </a:bodyPr>
          <a:lstStyle/>
          <a:p>
            <a:pPr algn="just">
              <a:lnSpc>
                <a:spcPct val="150000"/>
              </a:lnSpc>
              <a:spcAft>
                <a:spcPts val="600"/>
              </a:spcAft>
            </a:pPr>
            <a:r>
              <a:rPr lang="vi-VN" sz="2800">
                <a:solidFill>
                  <a:schemeClr val="bg1">
                    <a:lumMod val="10000"/>
                  </a:schemeClr>
                </a:solidFill>
                <a:latin typeface="+mn-lt"/>
                <a:ea typeface="SimSun" panose="02010600030101010101" pitchFamily="2" charset="-122"/>
                <a:cs typeface="Times New Roman" panose="02020603050405020304" pitchFamily="18" charset="0"/>
              </a:rPr>
              <a:t>b. Phần chuẩn bị gồm những nội dung nào?</a:t>
            </a:r>
          </a:p>
        </p:txBody>
      </p:sp>
      <p:sp>
        <p:nvSpPr>
          <p:cNvPr id="9" name="Rectangle 8"/>
          <p:cNvSpPr/>
          <p:nvPr/>
        </p:nvSpPr>
        <p:spPr>
          <a:xfrm>
            <a:off x="1688471" y="1946824"/>
            <a:ext cx="5964573" cy="537391"/>
          </a:xfrm>
          <a:prstGeom prst="rect">
            <a:avLst/>
          </a:prstGeom>
        </p:spPr>
        <p:txBody>
          <a:bodyPr wrap="square">
            <a:spAutoFit/>
          </a:bodyPr>
          <a:lstStyle/>
          <a:p>
            <a:pPr algn="ctr">
              <a:lnSpc>
                <a:spcPct val="150000"/>
              </a:lnSpc>
            </a:pPr>
            <a:r>
              <a:rPr lang="en-US" sz="2200" b="1" u="sng">
                <a:solidFill>
                  <a:schemeClr val="tx1"/>
                </a:solidFill>
                <a:latin typeface="+mn-lt"/>
                <a:ea typeface="SimSun" panose="02010600030101010101" pitchFamily="2" charset="-122"/>
              </a:rPr>
              <a:t>Đáp án:</a:t>
            </a:r>
            <a:endParaRPr lang="en-US" sz="2200" b="1" u="sng">
              <a:solidFill>
                <a:schemeClr val="tx1"/>
              </a:solidFill>
              <a:latin typeface="+mn-lt"/>
            </a:endParaRPr>
          </a:p>
        </p:txBody>
      </p:sp>
      <p:sp>
        <p:nvSpPr>
          <p:cNvPr id="2" name="Rectangle 1"/>
          <p:cNvSpPr/>
          <p:nvPr/>
        </p:nvSpPr>
        <p:spPr>
          <a:xfrm>
            <a:off x="848847" y="2627640"/>
            <a:ext cx="7734299" cy="1685846"/>
          </a:xfrm>
          <a:prstGeom prst="rect">
            <a:avLst/>
          </a:prstGeom>
        </p:spPr>
        <p:txBody>
          <a:bodyPr wrap="square">
            <a:spAutoFit/>
          </a:bodyPr>
          <a:lstStyle/>
          <a:p>
            <a:pPr>
              <a:lnSpc>
                <a:spcPct val="150000"/>
              </a:lnSpc>
            </a:pPr>
            <a:r>
              <a:rPr lang="vi-VN" sz="2400">
                <a:solidFill>
                  <a:schemeClr val="bg1">
                    <a:lumMod val="10000"/>
                  </a:schemeClr>
                </a:solidFill>
                <a:latin typeface="+mn-lt"/>
                <a:ea typeface="SimSun" panose="02010600030101010101" pitchFamily="2" charset="-122"/>
                <a:cs typeface="Times New Roman" panose="02020603050405020304" pitchFamily="18" charset="0"/>
              </a:rPr>
              <a:t>Phần chuẩn bị yêu cầu phải có vật liệu, dụng cụ để làm đồ chơi, gồm: một chiếc lá hai sợi dây cước nhỏ, kéo (hoặc tay).</a:t>
            </a:r>
            <a:endParaRPr lang="en-US" sz="2400">
              <a:solidFill>
                <a:schemeClr val="bg1">
                  <a:lumMod val="10000"/>
                </a:schemeClr>
              </a:solidFill>
              <a:latin typeface="+mn-lt"/>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42757840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left)">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9" grpId="0"/>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22"/>
        <p:cNvGrpSpPr/>
        <p:nvPr/>
      </p:nvGrpSpPr>
      <p:grpSpPr>
        <a:xfrm>
          <a:off x="0" y="0"/>
          <a:ext cx="0" cy="0"/>
          <a:chOff x="0" y="0"/>
          <a:chExt cx="0" cy="0"/>
        </a:xfrm>
      </p:grpSpPr>
      <p:sp>
        <p:nvSpPr>
          <p:cNvPr id="5" name="TextBox 11">
            <a:extLst>
              <a:ext uri="{FF2B5EF4-FFF2-40B4-BE49-F238E27FC236}">
                <a16:creationId xmlns:a16="http://schemas.microsoft.com/office/drawing/2014/main" id="{27DF2B8C-8F3D-55D7-8C03-55D41324E176}"/>
              </a:ext>
            </a:extLst>
          </p:cNvPr>
          <p:cNvSpPr txBox="1"/>
          <p:nvPr/>
        </p:nvSpPr>
        <p:spPr>
          <a:xfrm>
            <a:off x="2585237" y="59338"/>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1">
                    <a:lumMod val="25000"/>
                  </a:schemeClr>
                </a:solidFill>
                <a:latin typeface="+mj-lt"/>
                <a:cs typeface="Arial" panose="020B0604020202020204" pitchFamily="34" charset="0"/>
              </a:rPr>
              <a:t>BÀI TẬP 1 </a:t>
            </a:r>
          </a:p>
        </p:txBody>
      </p:sp>
      <p:sp>
        <p:nvSpPr>
          <p:cNvPr id="6" name="Rectangle 5">
            <a:extLst>
              <a:ext uri="{FF2B5EF4-FFF2-40B4-BE49-F238E27FC236}">
                <a16:creationId xmlns:a16="http://schemas.microsoft.com/office/drawing/2014/main" id="{1C7F2A0F-12FF-B796-5B8B-C1854B0B4A08}"/>
              </a:ext>
            </a:extLst>
          </p:cNvPr>
          <p:cNvSpPr/>
          <p:nvPr/>
        </p:nvSpPr>
        <p:spPr>
          <a:xfrm>
            <a:off x="571500" y="777383"/>
            <a:ext cx="8102600" cy="1169442"/>
          </a:xfrm>
          <a:prstGeom prst="rect">
            <a:avLst/>
          </a:prstGeom>
          <a:solidFill>
            <a:srgbClr val="FFFFFF"/>
          </a:solidFill>
          <a:ln w="28575">
            <a:solidFill>
              <a:schemeClr val="bg1">
                <a:lumMod val="25000"/>
              </a:schemeClr>
            </a:solidFill>
          </a:ln>
        </p:spPr>
        <p:style>
          <a:lnRef idx="2">
            <a:schemeClr val="dk1"/>
          </a:lnRef>
          <a:fillRef idx="1">
            <a:schemeClr val="lt1"/>
          </a:fillRef>
          <a:effectRef idx="0">
            <a:schemeClr val="dk1"/>
          </a:effectRef>
          <a:fontRef idx="minor">
            <a:schemeClr val="dk1"/>
          </a:fontRef>
        </p:style>
        <p:txBody>
          <a:bodyPr lIns="365760" tIns="274320" rIns="365760" bIns="91440"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pPr marL="342900" indent="-342900">
              <a:lnSpc>
                <a:spcPct val="150000"/>
              </a:lnSpc>
              <a:buFont typeface="Arial" panose="020B0604020202020204" pitchFamily="34" charset="0"/>
              <a:buChar char="•"/>
            </a:pPr>
            <a:endParaRPr lang="en-US" sz="2200">
              <a:solidFill>
                <a:schemeClr val="bg2">
                  <a:lumMod val="50000"/>
                </a:schemeClr>
              </a:solidFill>
              <a:latin typeface="Arial" panose="020B0604020202020204" pitchFamily="34" charset="0"/>
              <a:cs typeface="Arial" panose="020B0604020202020204" pitchFamily="34" charset="0"/>
            </a:endParaRPr>
          </a:p>
        </p:txBody>
      </p:sp>
      <p:sp>
        <p:nvSpPr>
          <p:cNvPr id="8" name="Rectangle 7"/>
          <p:cNvSpPr/>
          <p:nvPr/>
        </p:nvSpPr>
        <p:spPr>
          <a:xfrm>
            <a:off x="805028" y="777382"/>
            <a:ext cx="7731458" cy="1200329"/>
          </a:xfrm>
          <a:prstGeom prst="rect">
            <a:avLst/>
          </a:prstGeom>
        </p:spPr>
        <p:txBody>
          <a:bodyPr wrap="square">
            <a:spAutoFit/>
          </a:bodyPr>
          <a:lstStyle/>
          <a:p>
            <a:pPr algn="just">
              <a:lnSpc>
                <a:spcPct val="150000"/>
              </a:lnSpc>
              <a:spcAft>
                <a:spcPts val="600"/>
              </a:spcAft>
            </a:pPr>
            <a:r>
              <a:rPr lang="vi-VN" sz="2400">
                <a:solidFill>
                  <a:schemeClr val="bg1">
                    <a:lumMod val="10000"/>
                  </a:schemeClr>
                </a:solidFill>
                <a:latin typeface="+mn-lt"/>
                <a:ea typeface="SimSun" panose="02010600030101010101" pitchFamily="2" charset="-122"/>
                <a:cs typeface="Times New Roman" panose="02020603050405020304" pitchFamily="18" charset="0"/>
              </a:rPr>
              <a:t>c. Phần hướng dẫn thực hiện gồm mấy bước? Nêu nội dung của mỗi bước.</a:t>
            </a:r>
          </a:p>
        </p:txBody>
      </p:sp>
      <p:sp>
        <p:nvSpPr>
          <p:cNvPr id="9" name="Rectangle 8"/>
          <p:cNvSpPr/>
          <p:nvPr/>
        </p:nvSpPr>
        <p:spPr>
          <a:xfrm>
            <a:off x="1640513" y="1977711"/>
            <a:ext cx="5964573" cy="537391"/>
          </a:xfrm>
          <a:prstGeom prst="rect">
            <a:avLst/>
          </a:prstGeom>
        </p:spPr>
        <p:txBody>
          <a:bodyPr wrap="square">
            <a:spAutoFit/>
          </a:bodyPr>
          <a:lstStyle/>
          <a:p>
            <a:pPr algn="ctr">
              <a:lnSpc>
                <a:spcPct val="150000"/>
              </a:lnSpc>
            </a:pPr>
            <a:r>
              <a:rPr lang="en-US" sz="2200" b="1" u="sng">
                <a:solidFill>
                  <a:schemeClr val="tx1"/>
                </a:solidFill>
                <a:latin typeface="+mn-lt"/>
                <a:ea typeface="SimSun" panose="02010600030101010101" pitchFamily="2" charset="-122"/>
              </a:rPr>
              <a:t>Đáp án:</a:t>
            </a:r>
            <a:endParaRPr lang="en-US" sz="2200" b="1" u="sng">
              <a:solidFill>
                <a:schemeClr val="tx1"/>
              </a:solidFill>
              <a:latin typeface="+mn-lt"/>
            </a:endParaRPr>
          </a:p>
        </p:txBody>
      </p:sp>
      <p:sp>
        <p:nvSpPr>
          <p:cNvPr id="2" name="Rectangle 1"/>
          <p:cNvSpPr/>
          <p:nvPr/>
        </p:nvSpPr>
        <p:spPr>
          <a:xfrm>
            <a:off x="571499" y="2545988"/>
            <a:ext cx="8102599" cy="1754326"/>
          </a:xfrm>
          <a:prstGeom prst="rect">
            <a:avLst/>
          </a:prstGeom>
        </p:spPr>
        <p:txBody>
          <a:bodyPr wrap="square">
            <a:spAutoFit/>
          </a:bodyPr>
          <a:lstStyle/>
          <a:p>
            <a:pPr>
              <a:lnSpc>
                <a:spcPct val="150000"/>
              </a:lnSpc>
            </a:pPr>
            <a:r>
              <a:rPr lang="vi-VN" sz="2400" b="1">
                <a:solidFill>
                  <a:schemeClr val="bg1">
                    <a:lumMod val="10000"/>
                  </a:schemeClr>
                </a:solidFill>
                <a:latin typeface="+mn-lt"/>
                <a:ea typeface="SimSun" panose="02010600030101010101" pitchFamily="2" charset="-122"/>
                <a:cs typeface="Times New Roman" panose="02020603050405020304" pitchFamily="18" charset="0"/>
              </a:rPr>
              <a:t>Phần hướng dẫn thực hiện có 2 bước. </a:t>
            </a:r>
            <a:endParaRPr lang="en-US" sz="2400" b="1">
              <a:solidFill>
                <a:schemeClr val="bg1">
                  <a:lumMod val="10000"/>
                </a:schemeClr>
              </a:solidFill>
              <a:latin typeface="+mn-lt"/>
              <a:ea typeface="SimSun" panose="02010600030101010101" pitchFamily="2" charset="-122"/>
              <a:cs typeface="Times New Roman" panose="02020603050405020304" pitchFamily="18" charset="0"/>
            </a:endParaRPr>
          </a:p>
          <a:p>
            <a:pPr>
              <a:lnSpc>
                <a:spcPct val="150000"/>
              </a:lnSpc>
            </a:pPr>
            <a:r>
              <a:rPr lang="vi-VN" sz="2400" b="1">
                <a:solidFill>
                  <a:schemeClr val="bg1">
                    <a:lumMod val="10000"/>
                  </a:schemeClr>
                </a:solidFill>
                <a:latin typeface="+mn-lt"/>
                <a:ea typeface="SimSun" panose="02010600030101010101" pitchFamily="2" charset="-122"/>
                <a:cs typeface="Times New Roman" panose="02020603050405020304" pitchFamily="18" charset="0"/>
              </a:rPr>
              <a:t>Bước 1: </a:t>
            </a:r>
            <a:r>
              <a:rPr lang="vi-VN" sz="2400">
                <a:solidFill>
                  <a:schemeClr val="bg1">
                    <a:lumMod val="10000"/>
                  </a:schemeClr>
                </a:solidFill>
                <a:latin typeface="+mn-lt"/>
                <a:ea typeface="SimSun" panose="02010600030101010101" pitchFamily="2" charset="-122"/>
                <a:cs typeface="Times New Roman" panose="02020603050405020304" pitchFamily="18" charset="0"/>
              </a:rPr>
              <a:t>Dùng kéo cắt hoặc dùng tay xé hai đường chéo theo gần là để tạo thành hai chiếc sừng. </a:t>
            </a:r>
          </a:p>
        </p:txBody>
      </p:sp>
    </p:spTree>
    <p:extLst>
      <p:ext uri="{BB962C8B-B14F-4D97-AF65-F5344CB8AC3E}">
        <p14:creationId xmlns:p14="http://schemas.microsoft.com/office/powerpoint/2010/main" val="2576394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left)">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9" grpId="0"/>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22"/>
        <p:cNvGrpSpPr/>
        <p:nvPr/>
      </p:nvGrpSpPr>
      <p:grpSpPr>
        <a:xfrm>
          <a:off x="0" y="0"/>
          <a:ext cx="0" cy="0"/>
          <a:chOff x="0" y="0"/>
          <a:chExt cx="0" cy="0"/>
        </a:xfrm>
      </p:grpSpPr>
      <p:sp>
        <p:nvSpPr>
          <p:cNvPr id="5" name="TextBox 11">
            <a:extLst>
              <a:ext uri="{FF2B5EF4-FFF2-40B4-BE49-F238E27FC236}">
                <a16:creationId xmlns:a16="http://schemas.microsoft.com/office/drawing/2014/main" id="{27DF2B8C-8F3D-55D7-8C03-55D41324E176}"/>
              </a:ext>
            </a:extLst>
          </p:cNvPr>
          <p:cNvSpPr txBox="1"/>
          <p:nvPr/>
        </p:nvSpPr>
        <p:spPr>
          <a:xfrm>
            <a:off x="2585237" y="59338"/>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1">
                    <a:lumMod val="25000"/>
                  </a:schemeClr>
                </a:solidFill>
                <a:latin typeface="+mj-lt"/>
                <a:cs typeface="Arial" panose="020B0604020202020204" pitchFamily="34" charset="0"/>
              </a:rPr>
              <a:t>BÀI TẬP 1 </a:t>
            </a:r>
          </a:p>
        </p:txBody>
      </p:sp>
      <p:sp>
        <p:nvSpPr>
          <p:cNvPr id="6" name="Rectangle 5">
            <a:extLst>
              <a:ext uri="{FF2B5EF4-FFF2-40B4-BE49-F238E27FC236}">
                <a16:creationId xmlns:a16="http://schemas.microsoft.com/office/drawing/2014/main" id="{1C7F2A0F-12FF-B796-5B8B-C1854B0B4A08}"/>
              </a:ext>
            </a:extLst>
          </p:cNvPr>
          <p:cNvSpPr/>
          <p:nvPr/>
        </p:nvSpPr>
        <p:spPr>
          <a:xfrm>
            <a:off x="571500" y="777383"/>
            <a:ext cx="8102600" cy="1169442"/>
          </a:xfrm>
          <a:prstGeom prst="rect">
            <a:avLst/>
          </a:prstGeom>
          <a:solidFill>
            <a:srgbClr val="FFFFFF"/>
          </a:solidFill>
          <a:ln w="28575">
            <a:solidFill>
              <a:schemeClr val="bg1">
                <a:lumMod val="25000"/>
              </a:schemeClr>
            </a:solidFill>
          </a:ln>
        </p:spPr>
        <p:style>
          <a:lnRef idx="2">
            <a:schemeClr val="dk1"/>
          </a:lnRef>
          <a:fillRef idx="1">
            <a:schemeClr val="lt1"/>
          </a:fillRef>
          <a:effectRef idx="0">
            <a:schemeClr val="dk1"/>
          </a:effectRef>
          <a:fontRef idx="minor">
            <a:schemeClr val="dk1"/>
          </a:fontRef>
        </p:style>
        <p:txBody>
          <a:bodyPr lIns="365760" tIns="274320" rIns="365760" bIns="91440"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pPr marL="342900" indent="-342900">
              <a:lnSpc>
                <a:spcPct val="150000"/>
              </a:lnSpc>
              <a:buFont typeface="Arial" panose="020B0604020202020204" pitchFamily="34" charset="0"/>
              <a:buChar char="•"/>
            </a:pPr>
            <a:endParaRPr lang="en-US" sz="2200">
              <a:solidFill>
                <a:schemeClr val="bg2">
                  <a:lumMod val="50000"/>
                </a:schemeClr>
              </a:solidFill>
              <a:latin typeface="Arial" panose="020B0604020202020204" pitchFamily="34" charset="0"/>
              <a:cs typeface="Arial" panose="020B0604020202020204" pitchFamily="34" charset="0"/>
            </a:endParaRPr>
          </a:p>
        </p:txBody>
      </p:sp>
      <p:sp>
        <p:nvSpPr>
          <p:cNvPr id="8" name="Rectangle 7"/>
          <p:cNvSpPr/>
          <p:nvPr/>
        </p:nvSpPr>
        <p:spPr>
          <a:xfrm>
            <a:off x="805028" y="777382"/>
            <a:ext cx="7731458" cy="1200329"/>
          </a:xfrm>
          <a:prstGeom prst="rect">
            <a:avLst/>
          </a:prstGeom>
        </p:spPr>
        <p:txBody>
          <a:bodyPr wrap="square">
            <a:spAutoFit/>
          </a:bodyPr>
          <a:lstStyle/>
          <a:p>
            <a:pPr algn="just">
              <a:lnSpc>
                <a:spcPct val="150000"/>
              </a:lnSpc>
              <a:spcAft>
                <a:spcPts val="600"/>
              </a:spcAft>
            </a:pPr>
            <a:r>
              <a:rPr lang="vi-VN" sz="2400">
                <a:solidFill>
                  <a:schemeClr val="bg1">
                    <a:lumMod val="10000"/>
                  </a:schemeClr>
                </a:solidFill>
                <a:latin typeface="+mn-lt"/>
                <a:ea typeface="SimSun" panose="02010600030101010101" pitchFamily="2" charset="-122"/>
                <a:cs typeface="Times New Roman" panose="02020603050405020304" pitchFamily="18" charset="0"/>
              </a:rPr>
              <a:t>c. Phần hướng dẫn thực hiện gồm mấy bước? Nêu nội dung của mỗi bước.</a:t>
            </a:r>
          </a:p>
        </p:txBody>
      </p:sp>
      <p:sp>
        <p:nvSpPr>
          <p:cNvPr id="9" name="Rectangle 8"/>
          <p:cNvSpPr/>
          <p:nvPr/>
        </p:nvSpPr>
        <p:spPr>
          <a:xfrm>
            <a:off x="1640513" y="1946825"/>
            <a:ext cx="5964573" cy="537391"/>
          </a:xfrm>
          <a:prstGeom prst="rect">
            <a:avLst/>
          </a:prstGeom>
        </p:spPr>
        <p:txBody>
          <a:bodyPr wrap="square">
            <a:spAutoFit/>
          </a:bodyPr>
          <a:lstStyle/>
          <a:p>
            <a:pPr algn="ctr">
              <a:lnSpc>
                <a:spcPct val="150000"/>
              </a:lnSpc>
            </a:pPr>
            <a:r>
              <a:rPr lang="en-US" sz="2200" b="1" u="sng">
                <a:solidFill>
                  <a:schemeClr val="tx1"/>
                </a:solidFill>
                <a:latin typeface="+mn-lt"/>
                <a:ea typeface="SimSun" panose="02010600030101010101" pitchFamily="2" charset="-122"/>
              </a:rPr>
              <a:t>Đáp án:</a:t>
            </a:r>
            <a:endParaRPr lang="en-US" sz="2200" b="1" u="sng">
              <a:solidFill>
                <a:schemeClr val="tx1"/>
              </a:solidFill>
              <a:latin typeface="+mn-lt"/>
            </a:endParaRPr>
          </a:p>
        </p:txBody>
      </p:sp>
      <p:sp>
        <p:nvSpPr>
          <p:cNvPr id="2" name="Rectangle 1"/>
          <p:cNvSpPr/>
          <p:nvPr/>
        </p:nvSpPr>
        <p:spPr>
          <a:xfrm>
            <a:off x="571500" y="2484216"/>
            <a:ext cx="8102599" cy="2150397"/>
          </a:xfrm>
          <a:prstGeom prst="rect">
            <a:avLst/>
          </a:prstGeom>
        </p:spPr>
        <p:txBody>
          <a:bodyPr wrap="square">
            <a:spAutoFit/>
          </a:bodyPr>
          <a:lstStyle/>
          <a:p>
            <a:pPr algn="just">
              <a:lnSpc>
                <a:spcPct val="150000"/>
              </a:lnSpc>
            </a:pPr>
            <a:r>
              <a:rPr lang="vi-VN" sz="2300" b="1">
                <a:solidFill>
                  <a:schemeClr val="bg1">
                    <a:lumMod val="10000"/>
                  </a:schemeClr>
                </a:solidFill>
                <a:latin typeface="+mn-lt"/>
                <a:ea typeface="SimSun" panose="02010600030101010101" pitchFamily="2" charset="-122"/>
                <a:cs typeface="Times New Roman" panose="02020603050405020304" pitchFamily="18" charset="0"/>
              </a:rPr>
              <a:t>Bước 2: </a:t>
            </a:r>
            <a:r>
              <a:rPr lang="vi-VN" sz="2300">
                <a:solidFill>
                  <a:schemeClr val="bg1">
                    <a:lumMod val="10000"/>
                  </a:schemeClr>
                </a:solidFill>
                <a:latin typeface="+mn-lt"/>
                <a:ea typeface="SimSun" panose="02010600030101010101" pitchFamily="2" charset="-122"/>
                <a:cs typeface="Times New Roman" panose="02020603050405020304" pitchFamily="18" charset="0"/>
              </a:rPr>
              <a:t>Cuộn phần là hai bên lại thành hình tròn để tạo bụng nghề. Buộc một sợi dây quanh cuộn lá để không bị bung ra Sau đó dùng sợi dây còn lại buộc vào cuống lá, luồn dây qua bụng để kéo, tạo chuyển động cho đầu nghé.</a:t>
            </a:r>
            <a:endParaRPr lang="en-US" sz="2300">
              <a:solidFill>
                <a:schemeClr val="bg1">
                  <a:lumMod val="10000"/>
                </a:schemeClr>
              </a:solidFill>
              <a:latin typeface="+mn-lt"/>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412522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21"/>
        <p:cNvGrpSpPr/>
        <p:nvPr/>
      </p:nvGrpSpPr>
      <p:grpSpPr>
        <a:xfrm>
          <a:off x="0" y="0"/>
          <a:ext cx="0" cy="0"/>
          <a:chOff x="0" y="0"/>
          <a:chExt cx="0" cy="0"/>
        </a:xfrm>
      </p:grpSpPr>
      <p:grpSp>
        <p:nvGrpSpPr>
          <p:cNvPr id="2022" name="Google Shape;2022;p59"/>
          <p:cNvGrpSpPr/>
          <p:nvPr/>
        </p:nvGrpSpPr>
        <p:grpSpPr>
          <a:xfrm>
            <a:off x="-646213" y="-551039"/>
            <a:ext cx="5633785" cy="3683864"/>
            <a:chOff x="-646213" y="-551039"/>
            <a:chExt cx="5633785" cy="3683864"/>
          </a:xfrm>
        </p:grpSpPr>
        <p:grpSp>
          <p:nvGrpSpPr>
            <p:cNvPr id="2023" name="Google Shape;2023;p59"/>
            <p:cNvGrpSpPr/>
            <p:nvPr/>
          </p:nvGrpSpPr>
          <p:grpSpPr>
            <a:xfrm rot="10800000">
              <a:off x="-646213" y="-551039"/>
              <a:ext cx="5633785" cy="3683864"/>
              <a:chOff x="1600365" y="936742"/>
              <a:chExt cx="6433464" cy="4206765"/>
            </a:xfrm>
          </p:grpSpPr>
          <p:sp>
            <p:nvSpPr>
              <p:cNvPr id="2024" name="Google Shape;2024;p59"/>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5" name="Google Shape;2025;p59"/>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6" name="Google Shape;2026;p59"/>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7" name="Google Shape;2027;p59"/>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8" name="Google Shape;2028;p59"/>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9" name="Google Shape;2029;p59"/>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30" name="Google Shape;2030;p59"/>
            <p:cNvGrpSpPr/>
            <p:nvPr/>
          </p:nvGrpSpPr>
          <p:grpSpPr>
            <a:xfrm rot="10800000">
              <a:off x="-62893" y="-304812"/>
              <a:ext cx="2915501" cy="2135148"/>
              <a:chOff x="4223709" y="2353191"/>
              <a:chExt cx="3810116" cy="2790314"/>
            </a:xfrm>
          </p:grpSpPr>
          <p:sp>
            <p:nvSpPr>
              <p:cNvPr id="2031" name="Google Shape;2031;p59"/>
              <p:cNvSpPr/>
              <p:nvPr/>
            </p:nvSpPr>
            <p:spPr>
              <a:xfrm>
                <a:off x="4223709" y="2353191"/>
                <a:ext cx="3810116" cy="2790314"/>
              </a:xfrm>
              <a:custGeom>
                <a:avLst/>
                <a:gdLst/>
                <a:ahLst/>
                <a:cxnLst/>
                <a:rect l="l" t="t" r="r" b="b"/>
                <a:pathLst>
                  <a:path w="17982" h="13169" extrusionOk="0">
                    <a:moveTo>
                      <a:pt x="16485" y="1984"/>
                    </a:moveTo>
                    <a:lnTo>
                      <a:pt x="16485" y="1984"/>
                    </a:lnTo>
                    <a:cubicBezTo>
                      <a:pt x="16485" y="1984"/>
                      <a:pt x="16207" y="2217"/>
                      <a:pt x="15903" y="2410"/>
                    </a:cubicBezTo>
                    <a:cubicBezTo>
                      <a:pt x="15596" y="2602"/>
                      <a:pt x="15317" y="3195"/>
                      <a:pt x="15317" y="3195"/>
                    </a:cubicBezTo>
                    <a:cubicBezTo>
                      <a:pt x="15358" y="3065"/>
                      <a:pt x="15339" y="2068"/>
                      <a:pt x="16485" y="1984"/>
                    </a:cubicBezTo>
                    <a:close/>
                    <a:moveTo>
                      <a:pt x="13150" y="3465"/>
                    </a:moveTo>
                    <a:cubicBezTo>
                      <a:pt x="13631" y="3465"/>
                      <a:pt x="14173" y="3551"/>
                      <a:pt x="14769" y="3773"/>
                    </a:cubicBezTo>
                    <a:cubicBezTo>
                      <a:pt x="14769" y="3773"/>
                      <a:pt x="14535" y="3703"/>
                      <a:pt x="14002" y="3703"/>
                    </a:cubicBezTo>
                    <a:cubicBezTo>
                      <a:pt x="13642" y="3703"/>
                      <a:pt x="13142" y="3736"/>
                      <a:pt x="12486" y="3843"/>
                    </a:cubicBezTo>
                    <a:cubicBezTo>
                      <a:pt x="10867" y="4114"/>
                      <a:pt x="10456" y="4563"/>
                      <a:pt x="10456" y="4563"/>
                    </a:cubicBezTo>
                    <a:cubicBezTo>
                      <a:pt x="10456" y="4563"/>
                      <a:pt x="11430" y="3465"/>
                      <a:pt x="13150" y="3465"/>
                    </a:cubicBezTo>
                    <a:close/>
                    <a:moveTo>
                      <a:pt x="4074" y="11148"/>
                    </a:moveTo>
                    <a:cubicBezTo>
                      <a:pt x="4589" y="11148"/>
                      <a:pt x="5171" y="11229"/>
                      <a:pt x="5819" y="11434"/>
                    </a:cubicBezTo>
                    <a:cubicBezTo>
                      <a:pt x="5819" y="11434"/>
                      <a:pt x="5575" y="11381"/>
                      <a:pt x="5093" y="11381"/>
                    </a:cubicBezTo>
                    <a:cubicBezTo>
                      <a:pt x="4648" y="11381"/>
                      <a:pt x="4003" y="11426"/>
                      <a:pt x="3170" y="11597"/>
                    </a:cubicBezTo>
                    <a:cubicBezTo>
                      <a:pt x="1539" y="11927"/>
                      <a:pt x="983" y="12549"/>
                      <a:pt x="983" y="12549"/>
                    </a:cubicBezTo>
                    <a:cubicBezTo>
                      <a:pt x="983" y="12549"/>
                      <a:pt x="1957" y="11148"/>
                      <a:pt x="4074" y="11148"/>
                    </a:cubicBezTo>
                    <a:close/>
                    <a:moveTo>
                      <a:pt x="17897" y="0"/>
                    </a:moveTo>
                    <a:cubicBezTo>
                      <a:pt x="17248" y="0"/>
                      <a:pt x="16507" y="612"/>
                      <a:pt x="16559" y="1253"/>
                    </a:cubicBezTo>
                    <a:cubicBezTo>
                      <a:pt x="16566" y="1383"/>
                      <a:pt x="16593" y="1535"/>
                      <a:pt x="16507" y="1631"/>
                    </a:cubicBezTo>
                    <a:cubicBezTo>
                      <a:pt x="16433" y="1712"/>
                      <a:pt x="16307" y="1720"/>
                      <a:pt x="16196" y="1735"/>
                    </a:cubicBezTo>
                    <a:cubicBezTo>
                      <a:pt x="15396" y="1835"/>
                      <a:pt x="14802" y="2740"/>
                      <a:pt x="15021" y="3514"/>
                    </a:cubicBezTo>
                    <a:cubicBezTo>
                      <a:pt x="14484" y="3262"/>
                      <a:pt x="13891" y="3144"/>
                      <a:pt x="13297" y="3144"/>
                    </a:cubicBezTo>
                    <a:cubicBezTo>
                      <a:pt x="12664" y="3144"/>
                      <a:pt x="12026" y="3277"/>
                      <a:pt x="11445" y="3522"/>
                    </a:cubicBezTo>
                    <a:cubicBezTo>
                      <a:pt x="10311" y="3999"/>
                      <a:pt x="9373" y="4870"/>
                      <a:pt x="8680" y="5882"/>
                    </a:cubicBezTo>
                    <a:cubicBezTo>
                      <a:pt x="7557" y="7516"/>
                      <a:pt x="7042" y="9558"/>
                      <a:pt x="7254" y="11526"/>
                    </a:cubicBezTo>
                    <a:cubicBezTo>
                      <a:pt x="6219" y="11089"/>
                      <a:pt x="5101" y="10803"/>
                      <a:pt x="3981" y="10803"/>
                    </a:cubicBezTo>
                    <a:cubicBezTo>
                      <a:pt x="3785" y="10803"/>
                      <a:pt x="3588" y="10811"/>
                      <a:pt x="3395" y="10829"/>
                    </a:cubicBezTo>
                    <a:cubicBezTo>
                      <a:pt x="987" y="11051"/>
                      <a:pt x="5" y="13157"/>
                      <a:pt x="1" y="13168"/>
                    </a:cubicBezTo>
                    <a:lnTo>
                      <a:pt x="17775" y="13168"/>
                    </a:lnTo>
                    <a:cubicBezTo>
                      <a:pt x="17867" y="13168"/>
                      <a:pt x="17945" y="13112"/>
                      <a:pt x="17978" y="13030"/>
                    </a:cubicBezTo>
                    <a:cubicBezTo>
                      <a:pt x="17982" y="13020"/>
                      <a:pt x="17982" y="13008"/>
                      <a:pt x="17982" y="12997"/>
                    </a:cubicBezTo>
                    <a:lnTo>
                      <a:pt x="17982" y="5"/>
                    </a:lnTo>
                    <a:cubicBezTo>
                      <a:pt x="17953" y="0"/>
                      <a:pt x="17927" y="0"/>
                      <a:pt x="178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32" name="Google Shape;2032;p59"/>
              <p:cNvGrpSpPr/>
              <p:nvPr/>
            </p:nvGrpSpPr>
            <p:grpSpPr>
              <a:xfrm>
                <a:off x="4431991" y="2773358"/>
                <a:ext cx="3284848" cy="2238986"/>
                <a:chOff x="4431991" y="2773358"/>
                <a:chExt cx="3284848" cy="2238986"/>
              </a:xfrm>
            </p:grpSpPr>
            <p:sp>
              <p:nvSpPr>
                <p:cNvPr id="2033" name="Google Shape;2033;p59"/>
                <p:cNvSpPr/>
                <p:nvPr/>
              </p:nvSpPr>
              <p:spPr>
                <a:xfrm>
                  <a:off x="4431991" y="4715281"/>
                  <a:ext cx="1024888" cy="297063"/>
                </a:xfrm>
                <a:custGeom>
                  <a:avLst/>
                  <a:gdLst/>
                  <a:ahLst/>
                  <a:cxnLst/>
                  <a:rect l="l" t="t" r="r" b="b"/>
                  <a:pathLst>
                    <a:path w="4837" h="1402" extrusionOk="0">
                      <a:moveTo>
                        <a:pt x="3091" y="0"/>
                      </a:moveTo>
                      <a:cubicBezTo>
                        <a:pt x="974" y="0"/>
                        <a:pt x="0" y="1401"/>
                        <a:pt x="0" y="1401"/>
                      </a:cubicBezTo>
                      <a:cubicBezTo>
                        <a:pt x="0" y="1401"/>
                        <a:pt x="556" y="779"/>
                        <a:pt x="2187" y="449"/>
                      </a:cubicBezTo>
                      <a:cubicBezTo>
                        <a:pt x="3020" y="278"/>
                        <a:pt x="3665" y="233"/>
                        <a:pt x="4110" y="233"/>
                      </a:cubicBezTo>
                      <a:cubicBezTo>
                        <a:pt x="4592" y="233"/>
                        <a:pt x="4836" y="286"/>
                        <a:pt x="4836" y="286"/>
                      </a:cubicBezTo>
                      <a:cubicBezTo>
                        <a:pt x="4188" y="81"/>
                        <a:pt x="3606" y="0"/>
                        <a:pt x="30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4" name="Google Shape;2034;p59"/>
                <p:cNvSpPr/>
                <p:nvPr/>
              </p:nvSpPr>
              <p:spPr>
                <a:xfrm>
                  <a:off x="6438963" y="3087371"/>
                  <a:ext cx="914284" cy="232862"/>
                </a:xfrm>
                <a:custGeom>
                  <a:avLst/>
                  <a:gdLst/>
                  <a:ahLst/>
                  <a:cxnLst/>
                  <a:rect l="l" t="t" r="r" b="b"/>
                  <a:pathLst>
                    <a:path w="4315" h="1099" extrusionOk="0">
                      <a:moveTo>
                        <a:pt x="2695" y="0"/>
                      </a:moveTo>
                      <a:cubicBezTo>
                        <a:pt x="975" y="0"/>
                        <a:pt x="1" y="1098"/>
                        <a:pt x="1" y="1098"/>
                      </a:cubicBezTo>
                      <a:cubicBezTo>
                        <a:pt x="1" y="1098"/>
                        <a:pt x="412" y="649"/>
                        <a:pt x="2031" y="378"/>
                      </a:cubicBezTo>
                      <a:cubicBezTo>
                        <a:pt x="2687" y="271"/>
                        <a:pt x="3187" y="238"/>
                        <a:pt x="3547" y="238"/>
                      </a:cubicBezTo>
                      <a:cubicBezTo>
                        <a:pt x="4080" y="238"/>
                        <a:pt x="4314" y="308"/>
                        <a:pt x="4314" y="308"/>
                      </a:cubicBezTo>
                      <a:cubicBezTo>
                        <a:pt x="3718" y="86"/>
                        <a:pt x="3176" y="0"/>
                        <a:pt x="26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5" name="Google Shape;2035;p59"/>
                <p:cNvSpPr/>
                <p:nvPr/>
              </p:nvSpPr>
              <p:spPr>
                <a:xfrm>
                  <a:off x="7469146" y="2773358"/>
                  <a:ext cx="247694" cy="257017"/>
                </a:xfrm>
                <a:custGeom>
                  <a:avLst/>
                  <a:gdLst/>
                  <a:ahLst/>
                  <a:cxnLst/>
                  <a:rect l="l" t="t" r="r" b="b"/>
                  <a:pathLst>
                    <a:path w="1169" h="1213" extrusionOk="0">
                      <a:moveTo>
                        <a:pt x="1168" y="1"/>
                      </a:moveTo>
                      <a:lnTo>
                        <a:pt x="1168" y="1"/>
                      </a:lnTo>
                      <a:cubicBezTo>
                        <a:pt x="22" y="85"/>
                        <a:pt x="41" y="1082"/>
                        <a:pt x="0" y="1212"/>
                      </a:cubicBezTo>
                      <a:cubicBezTo>
                        <a:pt x="0" y="1212"/>
                        <a:pt x="279" y="619"/>
                        <a:pt x="586" y="427"/>
                      </a:cubicBezTo>
                      <a:cubicBezTo>
                        <a:pt x="890" y="234"/>
                        <a:pt x="1168" y="1"/>
                        <a:pt x="11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
        <p:nvSpPr>
          <p:cNvPr id="25" name="Google Shape;1148;p41"/>
          <p:cNvSpPr txBox="1">
            <a:spLocks noGrp="1"/>
          </p:cNvSpPr>
          <p:nvPr>
            <p:ph type="title" idx="4294967295"/>
          </p:nvPr>
        </p:nvSpPr>
        <p:spPr>
          <a:xfrm>
            <a:off x="6723065" y="435742"/>
            <a:ext cx="1328735" cy="832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8000" b="1">
                <a:latin typeface="+mj-lt"/>
              </a:rPr>
              <a:t>02</a:t>
            </a:r>
            <a:endParaRPr sz="8000" b="1">
              <a:latin typeface="+mj-lt"/>
            </a:endParaRPr>
          </a:p>
        </p:txBody>
      </p:sp>
      <p:sp>
        <p:nvSpPr>
          <p:cNvPr id="26" name="Google Shape;1589;p39"/>
          <p:cNvSpPr txBox="1">
            <a:spLocks noGrp="1"/>
          </p:cNvSpPr>
          <p:nvPr/>
        </p:nvSpPr>
        <p:spPr>
          <a:xfrm>
            <a:off x="1394630" y="3991780"/>
            <a:ext cx="6657170" cy="8659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L="457200" marR="0" lvl="0" indent="-317500" algn="ctr" rtl="0">
              <a:lnSpc>
                <a:spcPct val="115000"/>
              </a:lnSpc>
              <a:spcBef>
                <a:spcPts val="0"/>
              </a:spcBef>
              <a:spcAft>
                <a:spcPts val="0"/>
              </a:spcAft>
              <a:buClr>
                <a:schemeClr val="dk1"/>
              </a:buClr>
              <a:buSzPts val="2400"/>
              <a:buFont typeface="DM Sans"/>
              <a:buNone/>
              <a:defRPr sz="2200" b="1" i="0" u="none" strike="noStrike" cap="none">
                <a:solidFill>
                  <a:schemeClr val="dk1"/>
                </a:solidFill>
                <a:latin typeface="Varela Round"/>
                <a:ea typeface="Varela Round"/>
                <a:cs typeface="Varela Round"/>
                <a:sym typeface="Varela Round"/>
              </a:defRPr>
            </a:lvl1pPr>
            <a:lvl2pPr marL="914400" marR="0" lvl="1"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2pPr>
            <a:lvl3pPr marL="1371600" marR="0" lvl="2"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3pPr>
            <a:lvl4pPr marL="1828800" marR="0" lvl="3"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4pPr>
            <a:lvl5pPr marL="2286000" marR="0" lvl="4"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5pPr>
            <a:lvl6pPr marL="2743200" marR="0" lvl="5"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6pPr>
            <a:lvl7pPr marL="3200400" marR="0" lvl="6"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7pPr>
            <a:lvl8pPr marL="3657600" marR="0" lvl="7"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8pPr>
            <a:lvl9pPr marL="4114800" marR="0" lvl="8"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9pPr>
          </a:lstStyle>
          <a:p>
            <a:pPr marL="0" lvl="0" indent="0" algn="just">
              <a:lnSpc>
                <a:spcPct val="150000"/>
              </a:lnSpc>
            </a:pPr>
            <a:r>
              <a:rPr lang="vi-VN" sz="3600">
                <a:latin typeface="+mn-lt"/>
              </a:rPr>
              <a:t>TRAO ĐỔI VỀ NHỮNG ĐIỂM CẦN LƯU Ý KHI VIẾT BÀI HƯỚNG DẪN THỰC HIỆN MỘT CÔNG VIỆC.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22"/>
        <p:cNvGrpSpPr/>
        <p:nvPr/>
      </p:nvGrpSpPr>
      <p:grpSpPr>
        <a:xfrm>
          <a:off x="0" y="0"/>
          <a:ext cx="0" cy="0"/>
          <a:chOff x="0" y="0"/>
          <a:chExt cx="0" cy="0"/>
        </a:xfrm>
      </p:grpSpPr>
      <p:sp>
        <p:nvSpPr>
          <p:cNvPr id="5" name="TextBox 11">
            <a:extLst>
              <a:ext uri="{FF2B5EF4-FFF2-40B4-BE49-F238E27FC236}">
                <a16:creationId xmlns:a16="http://schemas.microsoft.com/office/drawing/2014/main" id="{27DF2B8C-8F3D-55D7-8C03-55D41324E176}"/>
              </a:ext>
            </a:extLst>
          </p:cNvPr>
          <p:cNvSpPr txBox="1"/>
          <p:nvPr/>
        </p:nvSpPr>
        <p:spPr>
          <a:xfrm>
            <a:off x="2572538" y="131051"/>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1">
                    <a:lumMod val="25000"/>
                  </a:schemeClr>
                </a:solidFill>
                <a:latin typeface="+mj-lt"/>
                <a:cs typeface="Arial" panose="020B0604020202020204" pitchFamily="34" charset="0"/>
              </a:rPr>
              <a:t>BÀI TẬP 2 </a:t>
            </a:r>
          </a:p>
        </p:txBody>
      </p:sp>
      <p:sp>
        <p:nvSpPr>
          <p:cNvPr id="6" name="Rectangle 5">
            <a:extLst>
              <a:ext uri="{FF2B5EF4-FFF2-40B4-BE49-F238E27FC236}">
                <a16:creationId xmlns:a16="http://schemas.microsoft.com/office/drawing/2014/main" id="{1C7F2A0F-12FF-B796-5B8B-C1854B0B4A08}"/>
              </a:ext>
            </a:extLst>
          </p:cNvPr>
          <p:cNvSpPr/>
          <p:nvPr/>
        </p:nvSpPr>
        <p:spPr>
          <a:xfrm>
            <a:off x="924762" y="1317716"/>
            <a:ext cx="7466592" cy="1895384"/>
          </a:xfrm>
          <a:prstGeom prst="rect">
            <a:avLst/>
          </a:prstGeom>
          <a:solidFill>
            <a:srgbClr val="FFFFFF"/>
          </a:solidFill>
          <a:ln w="28575">
            <a:solidFill>
              <a:schemeClr val="bg1">
                <a:lumMod val="25000"/>
              </a:schemeClr>
            </a:solidFill>
          </a:ln>
        </p:spPr>
        <p:style>
          <a:lnRef idx="2">
            <a:schemeClr val="dk1"/>
          </a:lnRef>
          <a:fillRef idx="1">
            <a:schemeClr val="lt1"/>
          </a:fillRef>
          <a:effectRef idx="0">
            <a:schemeClr val="dk1"/>
          </a:effectRef>
          <a:fontRef idx="minor">
            <a:schemeClr val="dk1"/>
          </a:fontRef>
        </p:style>
        <p:txBody>
          <a:bodyPr lIns="365760" tIns="274320" rIns="365760" bIns="91440"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pPr marL="342900" indent="-342900">
              <a:lnSpc>
                <a:spcPct val="150000"/>
              </a:lnSpc>
              <a:buFont typeface="Arial" panose="020B0604020202020204" pitchFamily="34" charset="0"/>
              <a:buChar char="•"/>
            </a:pPr>
            <a:endParaRPr lang="en-US" sz="2200">
              <a:solidFill>
                <a:schemeClr val="bg2">
                  <a:lumMod val="50000"/>
                </a:schemeClr>
              </a:solidFill>
              <a:latin typeface="Arial" panose="020B0604020202020204" pitchFamily="34" charset="0"/>
              <a:cs typeface="Arial" panose="020B0604020202020204" pitchFamily="34" charset="0"/>
            </a:endParaRPr>
          </a:p>
        </p:txBody>
      </p:sp>
      <p:sp>
        <p:nvSpPr>
          <p:cNvPr id="7" name="Arrow: Pentagon 18">
            <a:extLst>
              <a:ext uri="{FF2B5EF4-FFF2-40B4-BE49-F238E27FC236}">
                <a16:creationId xmlns:a16="http://schemas.microsoft.com/office/drawing/2014/main" id="{ED9E9F7A-14C3-7A04-524B-A681E3CB78F7}"/>
              </a:ext>
            </a:extLst>
          </p:cNvPr>
          <p:cNvSpPr/>
          <p:nvPr/>
        </p:nvSpPr>
        <p:spPr>
          <a:xfrm>
            <a:off x="1183939" y="1041953"/>
            <a:ext cx="3929482" cy="551526"/>
          </a:xfrm>
          <a:prstGeom prst="homePlate">
            <a:avLst>
              <a:gd name="adj" fmla="val 85161"/>
            </a:avLst>
          </a:prstGeom>
          <a:solidFill>
            <a:schemeClr val="bg1">
              <a:lumMod val="25000"/>
            </a:schemeClr>
          </a:solidFill>
          <a:ln w="28575">
            <a:solidFill>
              <a:schemeClr val="bg1">
                <a:lumMod val="25000"/>
              </a:schemeClr>
            </a:solidFill>
          </a:ln>
        </p:spPr>
        <p:style>
          <a:lnRef idx="1">
            <a:schemeClr val="accent6"/>
          </a:lnRef>
          <a:fillRef idx="2">
            <a:schemeClr val="accent6"/>
          </a:fillRef>
          <a:effectRef idx="1">
            <a:schemeClr val="accent6"/>
          </a:effectRef>
          <a:fontRef idx="minor">
            <a:schemeClr val="dk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en-US" sz="2800" b="1">
                <a:solidFill>
                  <a:srgbClr val="FFFFFF"/>
                </a:solidFill>
                <a:cs typeface="Arial" panose="020B0604020202020204" pitchFamily="34" charset="0"/>
              </a:rPr>
              <a:t>THẢO LUẬN NHÓM</a:t>
            </a:r>
            <a:endParaRPr lang="vi-VN" sz="2800" b="1">
              <a:solidFill>
                <a:srgbClr val="FFFFFF"/>
              </a:solidFill>
              <a:cs typeface="Arial" panose="020B0604020202020204" pitchFamily="34" charset="0"/>
            </a:endParaRPr>
          </a:p>
        </p:txBody>
      </p:sp>
      <p:sp>
        <p:nvSpPr>
          <p:cNvPr id="8" name="Rectangle 7"/>
          <p:cNvSpPr/>
          <p:nvPr/>
        </p:nvSpPr>
        <p:spPr>
          <a:xfrm>
            <a:off x="1183939" y="1748361"/>
            <a:ext cx="6605686" cy="1131848"/>
          </a:xfrm>
          <a:prstGeom prst="rect">
            <a:avLst/>
          </a:prstGeom>
        </p:spPr>
        <p:txBody>
          <a:bodyPr wrap="square">
            <a:spAutoFit/>
          </a:bodyPr>
          <a:lstStyle/>
          <a:p>
            <a:pPr algn="just">
              <a:lnSpc>
                <a:spcPct val="150000"/>
              </a:lnSpc>
              <a:spcAft>
                <a:spcPts val="600"/>
              </a:spcAft>
            </a:pPr>
            <a:r>
              <a:rPr lang="vi-VN" sz="2400">
                <a:solidFill>
                  <a:schemeClr val="bg1">
                    <a:lumMod val="10000"/>
                  </a:schemeClr>
                </a:solidFill>
                <a:latin typeface="+mn-lt"/>
                <a:ea typeface="SimSun" panose="02010600030101010101" pitchFamily="2" charset="-122"/>
                <a:cs typeface="Times New Roman" panose="02020603050405020304" pitchFamily="18" charset="0"/>
              </a:rPr>
              <a:t>Trao đổi về những điểm cần lưu ý khi viết bài hướng dẫn thực hiện một công việc</a:t>
            </a:r>
            <a:endParaRPr lang="en-US" sz="2400">
              <a:solidFill>
                <a:schemeClr val="bg1">
                  <a:lumMod val="10000"/>
                </a:schemeClr>
              </a:solidFill>
              <a:effectLst/>
              <a:latin typeface="+mn-lt"/>
              <a:ea typeface="SimSun" panose="02010600030101010101" pitchFamily="2" charset="-122"/>
              <a:cs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332339792"/>
              </p:ext>
            </p:extLst>
          </p:nvPr>
        </p:nvGraphicFramePr>
        <p:xfrm>
          <a:off x="924762" y="3488863"/>
          <a:ext cx="7466591" cy="1344873"/>
        </p:xfrm>
        <a:graphic>
          <a:graphicData uri="http://schemas.openxmlformats.org/drawingml/2006/table">
            <a:tbl>
              <a:tblPr firstRow="1" firstCol="1" bandRow="1">
                <a:tableStyleId>{8FBA60D4-05A0-4612-A792-69DF233C5283}</a:tableStyleId>
              </a:tblPr>
              <a:tblGrid>
                <a:gridCol w="2593139">
                  <a:extLst>
                    <a:ext uri="{9D8B030D-6E8A-4147-A177-3AD203B41FA5}">
                      <a16:colId xmlns:a16="http://schemas.microsoft.com/office/drawing/2014/main" val="2495938747"/>
                    </a:ext>
                  </a:extLst>
                </a:gridCol>
                <a:gridCol w="2311400">
                  <a:extLst>
                    <a:ext uri="{9D8B030D-6E8A-4147-A177-3AD203B41FA5}">
                      <a16:colId xmlns:a16="http://schemas.microsoft.com/office/drawing/2014/main" val="2546061283"/>
                    </a:ext>
                  </a:extLst>
                </a:gridCol>
                <a:gridCol w="2562052">
                  <a:extLst>
                    <a:ext uri="{9D8B030D-6E8A-4147-A177-3AD203B41FA5}">
                      <a16:colId xmlns:a16="http://schemas.microsoft.com/office/drawing/2014/main" val="1959501835"/>
                    </a:ext>
                  </a:extLst>
                </a:gridCol>
              </a:tblGrid>
              <a:tr h="1344873">
                <a:tc>
                  <a:txBody>
                    <a:bodyPr/>
                    <a:lstStyle/>
                    <a:p>
                      <a:pPr algn="ctr">
                        <a:lnSpc>
                          <a:spcPct val="150000"/>
                        </a:lnSpc>
                        <a:spcBef>
                          <a:spcPts val="0"/>
                        </a:spcBef>
                        <a:spcAft>
                          <a:spcPts val="0"/>
                        </a:spcAft>
                      </a:pPr>
                      <a:r>
                        <a:rPr lang="en-US" sz="2400" b="1">
                          <a:solidFill>
                            <a:schemeClr val="bg2"/>
                          </a:solidFill>
                          <a:effectLst/>
                        </a:rPr>
                        <a:t>Cấu trúc </a:t>
                      </a:r>
                    </a:p>
                    <a:p>
                      <a:pPr algn="ctr">
                        <a:lnSpc>
                          <a:spcPct val="150000"/>
                        </a:lnSpc>
                        <a:spcBef>
                          <a:spcPts val="0"/>
                        </a:spcBef>
                        <a:spcAft>
                          <a:spcPts val="0"/>
                        </a:spcAft>
                      </a:pPr>
                      <a:r>
                        <a:rPr lang="en-US" sz="2400" b="1">
                          <a:solidFill>
                            <a:schemeClr val="bg2"/>
                          </a:solidFill>
                          <a:effectLst/>
                        </a:rPr>
                        <a:t>bài viết</a:t>
                      </a:r>
                      <a:endParaRPr lang="en-US" sz="2400" b="1">
                        <a:solidFill>
                          <a:schemeClr val="bg2"/>
                        </a:solidFill>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bg1">
                        <a:lumMod val="25000"/>
                      </a:schemeClr>
                    </a:solidFill>
                  </a:tcPr>
                </a:tc>
                <a:tc>
                  <a:txBody>
                    <a:bodyPr/>
                    <a:lstStyle/>
                    <a:p>
                      <a:pPr algn="ctr">
                        <a:lnSpc>
                          <a:spcPct val="150000"/>
                        </a:lnSpc>
                        <a:spcBef>
                          <a:spcPts val="0"/>
                        </a:spcBef>
                        <a:spcAft>
                          <a:spcPts val="0"/>
                        </a:spcAft>
                      </a:pPr>
                      <a:r>
                        <a:rPr lang="en-US" sz="2400" b="1">
                          <a:solidFill>
                            <a:schemeClr val="bg2"/>
                          </a:solidFill>
                          <a:effectLst/>
                        </a:rPr>
                        <a:t>Cách </a:t>
                      </a:r>
                    </a:p>
                    <a:p>
                      <a:pPr algn="ctr">
                        <a:lnSpc>
                          <a:spcPct val="150000"/>
                        </a:lnSpc>
                        <a:spcBef>
                          <a:spcPts val="0"/>
                        </a:spcBef>
                        <a:spcAft>
                          <a:spcPts val="0"/>
                        </a:spcAft>
                      </a:pPr>
                      <a:r>
                        <a:rPr lang="en-US" sz="2400" b="1">
                          <a:solidFill>
                            <a:schemeClr val="bg2"/>
                          </a:solidFill>
                          <a:effectLst/>
                        </a:rPr>
                        <a:t>trình bày</a:t>
                      </a:r>
                      <a:endParaRPr lang="en-US" sz="2400" b="1">
                        <a:solidFill>
                          <a:schemeClr val="bg2"/>
                        </a:solidFill>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bg1">
                        <a:lumMod val="25000"/>
                      </a:schemeClr>
                    </a:solidFill>
                  </a:tcPr>
                </a:tc>
                <a:tc>
                  <a:txBody>
                    <a:bodyPr/>
                    <a:lstStyle/>
                    <a:p>
                      <a:pPr algn="ctr">
                        <a:lnSpc>
                          <a:spcPct val="150000"/>
                        </a:lnSpc>
                        <a:spcBef>
                          <a:spcPts val="0"/>
                        </a:spcBef>
                        <a:spcAft>
                          <a:spcPts val="0"/>
                        </a:spcAft>
                      </a:pPr>
                      <a:r>
                        <a:rPr lang="en-US" sz="2400" b="1">
                          <a:solidFill>
                            <a:schemeClr val="bg2"/>
                          </a:solidFill>
                          <a:effectLst/>
                        </a:rPr>
                        <a:t>Cách dùng từ, đặt câu</a:t>
                      </a:r>
                      <a:endParaRPr lang="en-US" sz="2400" b="1">
                        <a:solidFill>
                          <a:schemeClr val="bg2"/>
                        </a:solidFill>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bg1">
                        <a:lumMod val="25000"/>
                      </a:schemeClr>
                    </a:solidFill>
                  </a:tcPr>
                </a:tc>
                <a:extLst>
                  <a:ext uri="{0D108BD9-81ED-4DB2-BD59-A6C34878D82A}">
                    <a16:rowId xmlns:a16="http://schemas.microsoft.com/office/drawing/2014/main" val="2281526454"/>
                  </a:ext>
                </a:extLst>
              </a:tr>
            </a:tbl>
          </a:graphicData>
        </a:graphic>
      </p:graphicFrame>
    </p:spTree>
    <p:extLst>
      <p:ext uri="{BB962C8B-B14F-4D97-AF65-F5344CB8AC3E}">
        <p14:creationId xmlns:p14="http://schemas.microsoft.com/office/powerpoint/2010/main" val="3529779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left)">
                                      <p:cBhvr>
                                        <p:cTn id="10" dur="500"/>
                                        <p:tgtEl>
                                          <p:spTgt spid="6"/>
                                        </p:tgtEl>
                                      </p:cBhvr>
                                    </p:animEffect>
                                  </p:childTnLst>
                                </p:cTn>
                              </p:par>
                            </p:childTnLst>
                          </p:cTn>
                        </p:par>
                        <p:par>
                          <p:cTn id="11" fill="hold">
                            <p:stCondLst>
                              <p:cond delay="500"/>
                            </p:stCondLst>
                            <p:childTnLst>
                              <p:par>
                                <p:cTn id="12" presetID="10" presetClass="entr" presetSubtype="0"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28"/>
        <p:cNvGrpSpPr/>
        <p:nvPr/>
      </p:nvGrpSpPr>
      <p:grpSpPr>
        <a:xfrm>
          <a:off x="0" y="0"/>
          <a:ext cx="0" cy="0"/>
          <a:chOff x="0" y="0"/>
          <a:chExt cx="0" cy="0"/>
        </a:xfrm>
      </p:grpSpPr>
      <p:grpSp>
        <p:nvGrpSpPr>
          <p:cNvPr id="1229" name="Google Shape;1229;p44"/>
          <p:cNvGrpSpPr/>
          <p:nvPr/>
        </p:nvGrpSpPr>
        <p:grpSpPr>
          <a:xfrm>
            <a:off x="667527" y="1297183"/>
            <a:ext cx="1881428" cy="1617133"/>
            <a:chOff x="-526050" y="1270625"/>
            <a:chExt cx="1064397" cy="914875"/>
          </a:xfrm>
        </p:grpSpPr>
        <p:sp>
          <p:nvSpPr>
            <p:cNvPr id="1230" name="Google Shape;1230;p44"/>
            <p:cNvSpPr/>
            <p:nvPr/>
          </p:nvSpPr>
          <p:spPr>
            <a:xfrm>
              <a:off x="-526050" y="1270625"/>
              <a:ext cx="1064397" cy="914875"/>
            </a:xfrm>
            <a:custGeom>
              <a:avLst/>
              <a:gdLst/>
              <a:ahLst/>
              <a:cxnLst/>
              <a:rect l="l" t="t" r="r" b="b"/>
              <a:pathLst>
                <a:path w="8877" h="7630" extrusionOk="0">
                  <a:moveTo>
                    <a:pt x="4022" y="0"/>
                  </a:moveTo>
                  <a:cubicBezTo>
                    <a:pt x="3965" y="0"/>
                    <a:pt x="3908" y="3"/>
                    <a:pt x="3852" y="9"/>
                  </a:cubicBezTo>
                  <a:cubicBezTo>
                    <a:pt x="1979" y="210"/>
                    <a:pt x="2376" y="2173"/>
                    <a:pt x="2454" y="2767"/>
                  </a:cubicBezTo>
                  <a:cubicBezTo>
                    <a:pt x="2190" y="2584"/>
                    <a:pt x="1874" y="2463"/>
                    <a:pt x="1555" y="2463"/>
                  </a:cubicBezTo>
                  <a:cubicBezTo>
                    <a:pt x="1525" y="2463"/>
                    <a:pt x="1495" y="2464"/>
                    <a:pt x="1464" y="2466"/>
                  </a:cubicBezTo>
                  <a:cubicBezTo>
                    <a:pt x="1112" y="2488"/>
                    <a:pt x="831" y="2722"/>
                    <a:pt x="594" y="2985"/>
                  </a:cubicBezTo>
                  <a:cubicBezTo>
                    <a:pt x="0" y="3641"/>
                    <a:pt x="1072" y="4275"/>
                    <a:pt x="1072" y="4275"/>
                  </a:cubicBezTo>
                  <a:cubicBezTo>
                    <a:pt x="1054" y="4272"/>
                    <a:pt x="1036" y="4271"/>
                    <a:pt x="1018" y="4271"/>
                  </a:cubicBezTo>
                  <a:cubicBezTo>
                    <a:pt x="829" y="4271"/>
                    <a:pt x="650" y="4427"/>
                    <a:pt x="619" y="4616"/>
                  </a:cubicBezTo>
                  <a:cubicBezTo>
                    <a:pt x="586" y="4823"/>
                    <a:pt x="712" y="5038"/>
                    <a:pt x="901" y="5131"/>
                  </a:cubicBezTo>
                  <a:cubicBezTo>
                    <a:pt x="980" y="5169"/>
                    <a:pt x="1066" y="5187"/>
                    <a:pt x="1152" y="5187"/>
                  </a:cubicBezTo>
                  <a:cubicBezTo>
                    <a:pt x="1274" y="5187"/>
                    <a:pt x="1398" y="5151"/>
                    <a:pt x="1502" y="5086"/>
                  </a:cubicBezTo>
                  <a:lnTo>
                    <a:pt x="1502" y="5086"/>
                  </a:lnTo>
                  <a:cubicBezTo>
                    <a:pt x="1020" y="5628"/>
                    <a:pt x="1072" y="6532"/>
                    <a:pt x="1557" y="7069"/>
                  </a:cubicBezTo>
                  <a:cubicBezTo>
                    <a:pt x="1889" y="7440"/>
                    <a:pt x="2389" y="7629"/>
                    <a:pt x="2890" y="7629"/>
                  </a:cubicBezTo>
                  <a:cubicBezTo>
                    <a:pt x="3115" y="7629"/>
                    <a:pt x="3341" y="7591"/>
                    <a:pt x="3551" y="7513"/>
                  </a:cubicBezTo>
                  <a:cubicBezTo>
                    <a:pt x="4230" y="7265"/>
                    <a:pt x="4745" y="6658"/>
                    <a:pt x="4963" y="5969"/>
                  </a:cubicBezTo>
                  <a:cubicBezTo>
                    <a:pt x="5148" y="6528"/>
                    <a:pt x="5656" y="6969"/>
                    <a:pt x="6238" y="7069"/>
                  </a:cubicBezTo>
                  <a:cubicBezTo>
                    <a:pt x="6303" y="7080"/>
                    <a:pt x="6370" y="7086"/>
                    <a:pt x="6438" y="7086"/>
                  </a:cubicBezTo>
                  <a:cubicBezTo>
                    <a:pt x="6749" y="7086"/>
                    <a:pt x="7067" y="6963"/>
                    <a:pt x="7182" y="6684"/>
                  </a:cubicBezTo>
                  <a:cubicBezTo>
                    <a:pt x="7246" y="6524"/>
                    <a:pt x="7231" y="6343"/>
                    <a:pt x="7216" y="6172"/>
                  </a:cubicBezTo>
                  <a:cubicBezTo>
                    <a:pt x="7190" y="5913"/>
                    <a:pt x="7168" y="5654"/>
                    <a:pt x="7142" y="5398"/>
                  </a:cubicBezTo>
                  <a:lnTo>
                    <a:pt x="7142" y="5398"/>
                  </a:lnTo>
                  <a:cubicBezTo>
                    <a:pt x="7300" y="5582"/>
                    <a:pt x="7536" y="5670"/>
                    <a:pt x="7778" y="5670"/>
                  </a:cubicBezTo>
                  <a:cubicBezTo>
                    <a:pt x="8026" y="5670"/>
                    <a:pt x="8280" y="5578"/>
                    <a:pt x="8458" y="5406"/>
                  </a:cubicBezTo>
                  <a:cubicBezTo>
                    <a:pt x="8810" y="5060"/>
                    <a:pt x="8877" y="4489"/>
                    <a:pt x="8699" y="4034"/>
                  </a:cubicBezTo>
                  <a:cubicBezTo>
                    <a:pt x="8472" y="3463"/>
                    <a:pt x="7887" y="3052"/>
                    <a:pt x="7271" y="3041"/>
                  </a:cubicBezTo>
                  <a:cubicBezTo>
                    <a:pt x="7431" y="2840"/>
                    <a:pt x="7524" y="2582"/>
                    <a:pt x="7487" y="2329"/>
                  </a:cubicBezTo>
                  <a:cubicBezTo>
                    <a:pt x="7446" y="2077"/>
                    <a:pt x="7268" y="1843"/>
                    <a:pt x="7020" y="1777"/>
                  </a:cubicBezTo>
                  <a:cubicBezTo>
                    <a:pt x="6967" y="1763"/>
                    <a:pt x="6915" y="1756"/>
                    <a:pt x="6864" y="1756"/>
                  </a:cubicBezTo>
                  <a:cubicBezTo>
                    <a:pt x="6520" y="1756"/>
                    <a:pt x="6205" y="2043"/>
                    <a:pt x="5959" y="2310"/>
                  </a:cubicBezTo>
                  <a:cubicBezTo>
                    <a:pt x="5934" y="1814"/>
                    <a:pt x="5897" y="1292"/>
                    <a:pt x="5622" y="880"/>
                  </a:cubicBezTo>
                  <a:cubicBezTo>
                    <a:pt x="5279" y="361"/>
                    <a:pt x="4644" y="0"/>
                    <a:pt x="4022"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1" name="Google Shape;1231;p44"/>
            <p:cNvSpPr/>
            <p:nvPr/>
          </p:nvSpPr>
          <p:spPr>
            <a:xfrm>
              <a:off x="-457225" y="1600484"/>
              <a:ext cx="162351" cy="107675"/>
            </a:xfrm>
            <a:custGeom>
              <a:avLst/>
              <a:gdLst/>
              <a:ahLst/>
              <a:cxnLst/>
              <a:rect l="l" t="t" r="r" b="b"/>
              <a:pathLst>
                <a:path w="1354" h="898" extrusionOk="0">
                  <a:moveTo>
                    <a:pt x="1106" y="1"/>
                  </a:moveTo>
                  <a:cubicBezTo>
                    <a:pt x="1" y="1"/>
                    <a:pt x="124" y="898"/>
                    <a:pt x="124" y="898"/>
                  </a:cubicBezTo>
                  <a:cubicBezTo>
                    <a:pt x="124" y="898"/>
                    <a:pt x="220" y="453"/>
                    <a:pt x="531" y="312"/>
                  </a:cubicBezTo>
                  <a:cubicBezTo>
                    <a:pt x="839" y="175"/>
                    <a:pt x="1354" y="12"/>
                    <a:pt x="1354" y="12"/>
                  </a:cubicBezTo>
                  <a:cubicBezTo>
                    <a:pt x="1265" y="4"/>
                    <a:pt x="1183" y="1"/>
                    <a:pt x="11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2" name="Google Shape;1232;p44"/>
            <p:cNvSpPr/>
            <p:nvPr/>
          </p:nvSpPr>
          <p:spPr>
            <a:xfrm>
              <a:off x="-222094" y="1285493"/>
              <a:ext cx="193886" cy="204078"/>
            </a:xfrm>
            <a:custGeom>
              <a:avLst/>
              <a:gdLst/>
              <a:ahLst/>
              <a:cxnLst/>
              <a:rect l="l" t="t" r="r" b="b"/>
              <a:pathLst>
                <a:path w="1617" h="1702" extrusionOk="0">
                  <a:moveTo>
                    <a:pt x="1616" y="0"/>
                  </a:moveTo>
                  <a:lnTo>
                    <a:pt x="1616" y="0"/>
                  </a:lnTo>
                  <a:cubicBezTo>
                    <a:pt x="0" y="108"/>
                    <a:pt x="5" y="1420"/>
                    <a:pt x="22" y="1702"/>
                  </a:cubicBezTo>
                  <a:cubicBezTo>
                    <a:pt x="15" y="1550"/>
                    <a:pt x="49" y="1086"/>
                    <a:pt x="601" y="616"/>
                  </a:cubicBezTo>
                  <a:cubicBezTo>
                    <a:pt x="1279" y="45"/>
                    <a:pt x="1616" y="0"/>
                    <a:pt x="161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3" name="Google Shape;1233;p44"/>
            <p:cNvSpPr/>
            <p:nvPr/>
          </p:nvSpPr>
          <p:spPr>
            <a:xfrm>
              <a:off x="-407345" y="1900966"/>
              <a:ext cx="144006" cy="249882"/>
            </a:xfrm>
            <a:custGeom>
              <a:avLst/>
              <a:gdLst/>
              <a:ahLst/>
              <a:cxnLst/>
              <a:rect l="l" t="t" r="r" b="b"/>
              <a:pathLst>
                <a:path w="1201" h="2084" extrusionOk="0">
                  <a:moveTo>
                    <a:pt x="642" y="0"/>
                  </a:moveTo>
                  <a:lnTo>
                    <a:pt x="642" y="0"/>
                  </a:lnTo>
                  <a:cubicBezTo>
                    <a:pt x="641" y="0"/>
                    <a:pt x="0" y="1461"/>
                    <a:pt x="1201" y="2083"/>
                  </a:cubicBezTo>
                  <a:cubicBezTo>
                    <a:pt x="1201" y="2083"/>
                    <a:pt x="642" y="1512"/>
                    <a:pt x="642" y="1071"/>
                  </a:cubicBezTo>
                  <a:lnTo>
                    <a:pt x="64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34" name="Google Shape;1234;p44"/>
          <p:cNvGrpSpPr/>
          <p:nvPr/>
        </p:nvGrpSpPr>
        <p:grpSpPr>
          <a:xfrm>
            <a:off x="3240216" y="2634018"/>
            <a:ext cx="657450" cy="794154"/>
            <a:chOff x="866633" y="2627591"/>
            <a:chExt cx="371945" cy="449284"/>
          </a:xfrm>
        </p:grpSpPr>
        <p:sp>
          <p:nvSpPr>
            <p:cNvPr id="1235" name="Google Shape;1235;p44"/>
            <p:cNvSpPr/>
            <p:nvPr/>
          </p:nvSpPr>
          <p:spPr>
            <a:xfrm>
              <a:off x="882221" y="2627591"/>
              <a:ext cx="356358" cy="449284"/>
            </a:xfrm>
            <a:custGeom>
              <a:avLst/>
              <a:gdLst/>
              <a:ahLst/>
              <a:cxnLst/>
              <a:rect l="l" t="t" r="r" b="b"/>
              <a:pathLst>
                <a:path w="2972" h="3747" extrusionOk="0">
                  <a:moveTo>
                    <a:pt x="843" y="1"/>
                  </a:moveTo>
                  <a:cubicBezTo>
                    <a:pt x="759" y="1"/>
                    <a:pt x="675" y="18"/>
                    <a:pt x="608" y="65"/>
                  </a:cubicBezTo>
                  <a:cubicBezTo>
                    <a:pt x="481" y="159"/>
                    <a:pt x="448" y="329"/>
                    <a:pt x="452" y="481"/>
                  </a:cubicBezTo>
                  <a:cubicBezTo>
                    <a:pt x="463" y="755"/>
                    <a:pt x="578" y="1022"/>
                    <a:pt x="774" y="1218"/>
                  </a:cubicBezTo>
                  <a:cubicBezTo>
                    <a:pt x="689" y="1322"/>
                    <a:pt x="529" y="1281"/>
                    <a:pt x="396" y="1300"/>
                  </a:cubicBezTo>
                  <a:cubicBezTo>
                    <a:pt x="148" y="1337"/>
                    <a:pt x="0" y="1649"/>
                    <a:pt x="77" y="1889"/>
                  </a:cubicBezTo>
                  <a:cubicBezTo>
                    <a:pt x="156" y="2130"/>
                    <a:pt x="400" y="2289"/>
                    <a:pt x="648" y="2333"/>
                  </a:cubicBezTo>
                  <a:lnTo>
                    <a:pt x="541" y="2338"/>
                  </a:lnTo>
                  <a:cubicBezTo>
                    <a:pt x="385" y="2430"/>
                    <a:pt x="303" y="2649"/>
                    <a:pt x="396" y="2800"/>
                  </a:cubicBezTo>
                  <a:cubicBezTo>
                    <a:pt x="445" y="2882"/>
                    <a:pt x="540" y="2925"/>
                    <a:pt x="633" y="2925"/>
                  </a:cubicBezTo>
                  <a:cubicBezTo>
                    <a:pt x="717" y="2925"/>
                    <a:pt x="798" y="2890"/>
                    <a:pt x="841" y="2816"/>
                  </a:cubicBezTo>
                  <a:lnTo>
                    <a:pt x="841" y="2816"/>
                  </a:lnTo>
                  <a:cubicBezTo>
                    <a:pt x="815" y="3075"/>
                    <a:pt x="956" y="3331"/>
                    <a:pt x="1160" y="3494"/>
                  </a:cubicBezTo>
                  <a:cubicBezTo>
                    <a:pt x="1364" y="3653"/>
                    <a:pt x="1627" y="3727"/>
                    <a:pt x="1886" y="3742"/>
                  </a:cubicBezTo>
                  <a:cubicBezTo>
                    <a:pt x="1922" y="3745"/>
                    <a:pt x="1959" y="3746"/>
                    <a:pt x="1996" y="3746"/>
                  </a:cubicBezTo>
                  <a:cubicBezTo>
                    <a:pt x="2284" y="3746"/>
                    <a:pt x="2581" y="3666"/>
                    <a:pt x="2764" y="3450"/>
                  </a:cubicBezTo>
                  <a:cubicBezTo>
                    <a:pt x="2920" y="3267"/>
                    <a:pt x="2972" y="3001"/>
                    <a:pt x="2898" y="2771"/>
                  </a:cubicBezTo>
                  <a:cubicBezTo>
                    <a:pt x="2820" y="2542"/>
                    <a:pt x="2616" y="2360"/>
                    <a:pt x="2379" y="2308"/>
                  </a:cubicBezTo>
                  <a:cubicBezTo>
                    <a:pt x="2553" y="2212"/>
                    <a:pt x="2701" y="2052"/>
                    <a:pt x="2749" y="1859"/>
                  </a:cubicBezTo>
                  <a:cubicBezTo>
                    <a:pt x="2797" y="1666"/>
                    <a:pt x="2727" y="1441"/>
                    <a:pt x="2561" y="1337"/>
                  </a:cubicBezTo>
                  <a:cubicBezTo>
                    <a:pt x="2502" y="1300"/>
                    <a:pt x="2433" y="1282"/>
                    <a:pt x="2363" y="1282"/>
                  </a:cubicBezTo>
                  <a:cubicBezTo>
                    <a:pt x="2234" y="1282"/>
                    <a:pt x="2105" y="1345"/>
                    <a:pt x="2049" y="1463"/>
                  </a:cubicBezTo>
                  <a:cubicBezTo>
                    <a:pt x="1993" y="1144"/>
                    <a:pt x="1901" y="826"/>
                    <a:pt x="1726" y="559"/>
                  </a:cubicBezTo>
                  <a:cubicBezTo>
                    <a:pt x="1549" y="288"/>
                    <a:pt x="1278" y="70"/>
                    <a:pt x="960" y="10"/>
                  </a:cubicBezTo>
                  <a:cubicBezTo>
                    <a:pt x="922" y="4"/>
                    <a:pt x="882" y="1"/>
                    <a:pt x="843" y="1"/>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6" name="Google Shape;1236;p44"/>
            <p:cNvSpPr/>
            <p:nvPr/>
          </p:nvSpPr>
          <p:spPr>
            <a:xfrm>
              <a:off x="866633" y="2805170"/>
              <a:ext cx="107555" cy="97962"/>
            </a:xfrm>
            <a:custGeom>
              <a:avLst/>
              <a:gdLst/>
              <a:ahLst/>
              <a:cxnLst/>
              <a:rect l="l" t="t" r="r" b="b"/>
              <a:pathLst>
                <a:path w="897" h="817" extrusionOk="0">
                  <a:moveTo>
                    <a:pt x="392" y="0"/>
                  </a:moveTo>
                  <a:lnTo>
                    <a:pt x="392" y="0"/>
                  </a:lnTo>
                  <a:cubicBezTo>
                    <a:pt x="392" y="1"/>
                    <a:pt x="0" y="560"/>
                    <a:pt x="897" y="816"/>
                  </a:cubicBezTo>
                  <a:cubicBezTo>
                    <a:pt x="897" y="816"/>
                    <a:pt x="459" y="601"/>
                    <a:pt x="433" y="408"/>
                  </a:cubicBezTo>
                  <a:cubicBezTo>
                    <a:pt x="408" y="216"/>
                    <a:pt x="392" y="1"/>
                    <a:pt x="39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7" name="Google Shape;1237;p44"/>
            <p:cNvSpPr/>
            <p:nvPr/>
          </p:nvSpPr>
          <p:spPr>
            <a:xfrm>
              <a:off x="995410" y="2976275"/>
              <a:ext cx="133814" cy="90288"/>
            </a:xfrm>
            <a:custGeom>
              <a:avLst/>
              <a:gdLst/>
              <a:ahLst/>
              <a:cxnLst/>
              <a:rect l="l" t="t" r="r" b="b"/>
              <a:pathLst>
                <a:path w="1116" h="753" extrusionOk="0">
                  <a:moveTo>
                    <a:pt x="1" y="0"/>
                  </a:moveTo>
                  <a:cubicBezTo>
                    <a:pt x="1" y="0"/>
                    <a:pt x="68" y="752"/>
                    <a:pt x="1016" y="752"/>
                  </a:cubicBezTo>
                  <a:cubicBezTo>
                    <a:pt x="1049" y="752"/>
                    <a:pt x="1083" y="752"/>
                    <a:pt x="1116" y="749"/>
                  </a:cubicBezTo>
                  <a:cubicBezTo>
                    <a:pt x="1116" y="749"/>
                    <a:pt x="742" y="675"/>
                    <a:pt x="435" y="511"/>
                  </a:cubicBezTo>
                  <a:cubicBezTo>
                    <a:pt x="131" y="349"/>
                    <a:pt x="1" y="0"/>
                    <a:pt x="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8" name="Google Shape;1238;p44"/>
            <p:cNvSpPr/>
            <p:nvPr/>
          </p:nvSpPr>
          <p:spPr>
            <a:xfrm>
              <a:off x="935938" y="2637183"/>
              <a:ext cx="64989" cy="88970"/>
            </a:xfrm>
            <a:custGeom>
              <a:avLst/>
              <a:gdLst/>
              <a:ahLst/>
              <a:cxnLst/>
              <a:rect l="l" t="t" r="r" b="b"/>
              <a:pathLst>
                <a:path w="542" h="742" extrusionOk="0">
                  <a:moveTo>
                    <a:pt x="426" y="1"/>
                  </a:moveTo>
                  <a:cubicBezTo>
                    <a:pt x="267" y="1"/>
                    <a:pt x="0" y="93"/>
                    <a:pt x="144" y="741"/>
                  </a:cubicBezTo>
                  <a:cubicBezTo>
                    <a:pt x="144" y="741"/>
                    <a:pt x="96" y="323"/>
                    <a:pt x="252" y="178"/>
                  </a:cubicBezTo>
                  <a:cubicBezTo>
                    <a:pt x="404" y="30"/>
                    <a:pt x="541" y="16"/>
                    <a:pt x="541" y="16"/>
                  </a:cubicBezTo>
                  <a:cubicBezTo>
                    <a:pt x="541" y="16"/>
                    <a:pt x="493" y="1"/>
                    <a:pt x="4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39" name="Google Shape;1239;p44"/>
          <p:cNvGrpSpPr/>
          <p:nvPr/>
        </p:nvGrpSpPr>
        <p:grpSpPr>
          <a:xfrm>
            <a:off x="2973976" y="1526174"/>
            <a:ext cx="416470" cy="480689"/>
            <a:chOff x="678144" y="2214877"/>
            <a:chExt cx="235613" cy="271945"/>
          </a:xfrm>
        </p:grpSpPr>
        <p:sp>
          <p:nvSpPr>
            <p:cNvPr id="1240" name="Google Shape;1240;p44"/>
            <p:cNvSpPr/>
            <p:nvPr/>
          </p:nvSpPr>
          <p:spPr>
            <a:xfrm>
              <a:off x="678144" y="2214877"/>
              <a:ext cx="235613" cy="271945"/>
            </a:xfrm>
            <a:custGeom>
              <a:avLst/>
              <a:gdLst/>
              <a:ahLst/>
              <a:cxnLst/>
              <a:rect l="l" t="t" r="r" b="b"/>
              <a:pathLst>
                <a:path w="1965" h="2268" extrusionOk="0">
                  <a:moveTo>
                    <a:pt x="644" y="1"/>
                  </a:moveTo>
                  <a:cubicBezTo>
                    <a:pt x="548" y="1"/>
                    <a:pt x="454" y="19"/>
                    <a:pt x="372" y="65"/>
                  </a:cubicBezTo>
                  <a:cubicBezTo>
                    <a:pt x="97" y="217"/>
                    <a:pt x="52" y="613"/>
                    <a:pt x="179" y="899"/>
                  </a:cubicBezTo>
                  <a:lnTo>
                    <a:pt x="249" y="1062"/>
                  </a:lnTo>
                  <a:cubicBezTo>
                    <a:pt x="131" y="1222"/>
                    <a:pt x="23" y="1403"/>
                    <a:pt x="12" y="1600"/>
                  </a:cubicBezTo>
                  <a:cubicBezTo>
                    <a:pt x="1" y="1800"/>
                    <a:pt x="112" y="2018"/>
                    <a:pt x="308" y="2067"/>
                  </a:cubicBezTo>
                  <a:cubicBezTo>
                    <a:pt x="328" y="2072"/>
                    <a:pt x="348" y="2074"/>
                    <a:pt x="368" y="2074"/>
                  </a:cubicBezTo>
                  <a:cubicBezTo>
                    <a:pt x="545" y="2074"/>
                    <a:pt x="720" y="1895"/>
                    <a:pt x="657" y="1729"/>
                  </a:cubicBezTo>
                  <a:lnTo>
                    <a:pt x="657" y="1729"/>
                  </a:lnTo>
                  <a:cubicBezTo>
                    <a:pt x="782" y="1966"/>
                    <a:pt x="1005" y="2151"/>
                    <a:pt x="1261" y="2233"/>
                  </a:cubicBezTo>
                  <a:cubicBezTo>
                    <a:pt x="1331" y="2255"/>
                    <a:pt x="1407" y="2267"/>
                    <a:pt x="1482" y="2267"/>
                  </a:cubicBezTo>
                  <a:cubicBezTo>
                    <a:pt x="1623" y="2267"/>
                    <a:pt x="1759" y="2224"/>
                    <a:pt x="1846" y="2118"/>
                  </a:cubicBezTo>
                  <a:cubicBezTo>
                    <a:pt x="1964" y="1966"/>
                    <a:pt x="1939" y="1737"/>
                    <a:pt x="1831" y="1581"/>
                  </a:cubicBezTo>
                  <a:cubicBezTo>
                    <a:pt x="1720" y="1425"/>
                    <a:pt x="1542" y="1328"/>
                    <a:pt x="1361" y="1266"/>
                  </a:cubicBezTo>
                  <a:cubicBezTo>
                    <a:pt x="1594" y="1099"/>
                    <a:pt x="1643" y="750"/>
                    <a:pt x="1516" y="495"/>
                  </a:cubicBezTo>
                  <a:cubicBezTo>
                    <a:pt x="1386" y="239"/>
                    <a:pt x="1116" y="76"/>
                    <a:pt x="835" y="21"/>
                  </a:cubicBezTo>
                  <a:cubicBezTo>
                    <a:pt x="773" y="9"/>
                    <a:pt x="708" y="1"/>
                    <a:pt x="644" y="1"/>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1" name="Google Shape;1241;p44"/>
            <p:cNvSpPr/>
            <p:nvPr/>
          </p:nvSpPr>
          <p:spPr>
            <a:xfrm>
              <a:off x="696370" y="2233703"/>
              <a:ext cx="97962" cy="94365"/>
            </a:xfrm>
            <a:custGeom>
              <a:avLst/>
              <a:gdLst/>
              <a:ahLst/>
              <a:cxnLst/>
              <a:rect l="l" t="t" r="r" b="b"/>
              <a:pathLst>
                <a:path w="817" h="787" extrusionOk="0">
                  <a:moveTo>
                    <a:pt x="582" y="1"/>
                  </a:moveTo>
                  <a:cubicBezTo>
                    <a:pt x="1" y="1"/>
                    <a:pt x="123" y="516"/>
                    <a:pt x="167" y="716"/>
                  </a:cubicBezTo>
                  <a:cubicBezTo>
                    <a:pt x="156" y="598"/>
                    <a:pt x="153" y="364"/>
                    <a:pt x="341" y="237"/>
                  </a:cubicBezTo>
                  <a:cubicBezTo>
                    <a:pt x="601" y="68"/>
                    <a:pt x="816" y="23"/>
                    <a:pt x="816" y="23"/>
                  </a:cubicBezTo>
                  <a:cubicBezTo>
                    <a:pt x="727" y="8"/>
                    <a:pt x="649" y="1"/>
                    <a:pt x="582" y="1"/>
                  </a:cubicBezTo>
                  <a:close/>
                  <a:moveTo>
                    <a:pt x="167" y="716"/>
                  </a:moveTo>
                  <a:cubicBezTo>
                    <a:pt x="175" y="760"/>
                    <a:pt x="182" y="786"/>
                    <a:pt x="182" y="786"/>
                  </a:cubicBezTo>
                  <a:cubicBezTo>
                    <a:pt x="182" y="776"/>
                    <a:pt x="175" y="753"/>
                    <a:pt x="167" y="716"/>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 name="TextBox 11">
            <a:extLst>
              <a:ext uri="{FF2B5EF4-FFF2-40B4-BE49-F238E27FC236}">
                <a16:creationId xmlns:a16="http://schemas.microsoft.com/office/drawing/2014/main" id="{27DF2B8C-8F3D-55D7-8C03-55D41324E176}"/>
              </a:ext>
            </a:extLst>
          </p:cNvPr>
          <p:cNvSpPr txBox="1"/>
          <p:nvPr/>
        </p:nvSpPr>
        <p:spPr>
          <a:xfrm>
            <a:off x="2572538" y="131051"/>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1">
                    <a:lumMod val="25000"/>
                  </a:schemeClr>
                </a:solidFill>
                <a:latin typeface="+mj-lt"/>
                <a:cs typeface="Arial" panose="020B0604020202020204" pitchFamily="34" charset="0"/>
              </a:rPr>
              <a:t>BÀI TẬP 2 </a:t>
            </a:r>
          </a:p>
        </p:txBody>
      </p:sp>
      <p:sp>
        <p:nvSpPr>
          <p:cNvPr id="53" name="Rectangle 52"/>
          <p:cNvSpPr/>
          <p:nvPr/>
        </p:nvSpPr>
        <p:spPr>
          <a:xfrm>
            <a:off x="1675771" y="742708"/>
            <a:ext cx="5964573" cy="577850"/>
          </a:xfrm>
          <a:prstGeom prst="rect">
            <a:avLst/>
          </a:prstGeom>
        </p:spPr>
        <p:txBody>
          <a:bodyPr wrap="square">
            <a:spAutoFit/>
          </a:bodyPr>
          <a:lstStyle/>
          <a:p>
            <a:pPr algn="ctr">
              <a:lnSpc>
                <a:spcPct val="150000"/>
              </a:lnSpc>
            </a:pPr>
            <a:r>
              <a:rPr lang="en-US" sz="2400" b="1" u="sng">
                <a:solidFill>
                  <a:schemeClr val="tx1"/>
                </a:solidFill>
                <a:latin typeface="+mn-lt"/>
                <a:ea typeface="SimSun" panose="02010600030101010101" pitchFamily="2" charset="-122"/>
              </a:rPr>
              <a:t>Tham khảo:</a:t>
            </a:r>
            <a:endParaRPr lang="en-US" sz="2400" b="1" u="sng">
              <a:solidFill>
                <a:schemeClr val="tx1"/>
              </a:solidFill>
              <a:latin typeface="+mn-lt"/>
            </a:endParaRPr>
          </a:p>
        </p:txBody>
      </p:sp>
      <p:sp>
        <p:nvSpPr>
          <p:cNvPr id="5" name="Rounded Rectangle 4"/>
          <p:cNvSpPr/>
          <p:nvPr/>
        </p:nvSpPr>
        <p:spPr>
          <a:xfrm>
            <a:off x="574155" y="1421878"/>
            <a:ext cx="8167804" cy="3398372"/>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1004622" y="1664255"/>
            <a:ext cx="7355004" cy="2913618"/>
          </a:xfrm>
          <a:prstGeom prst="rect">
            <a:avLst/>
          </a:prstGeom>
        </p:spPr>
        <p:txBody>
          <a:bodyPr wrap="square">
            <a:spAutoFit/>
          </a:bodyPr>
          <a:lstStyle/>
          <a:p>
            <a:pPr marL="342900" indent="-342900" algn="just">
              <a:lnSpc>
                <a:spcPct val="150000"/>
              </a:lnSpc>
              <a:spcBef>
                <a:spcPts val="100"/>
              </a:spcBef>
              <a:spcAft>
                <a:spcPts val="100"/>
              </a:spcAft>
              <a:buFont typeface="Arial" panose="020B0604020202020204" pitchFamily="34" charset="0"/>
              <a:buChar char="•"/>
            </a:pPr>
            <a:r>
              <a:rPr lang="en-SG" sz="2400">
                <a:solidFill>
                  <a:schemeClr val="bg1">
                    <a:lumMod val="10000"/>
                  </a:schemeClr>
                </a:solidFill>
                <a:latin typeface="+mn-lt"/>
                <a:ea typeface="SimSun" panose="02010600030101010101" pitchFamily="2" charset="-122"/>
                <a:cs typeface="Times New Roman" panose="02020603050405020304" pitchFamily="18" charset="0"/>
              </a:rPr>
              <a:t>Cấu trúc bài viết: chuẩn bị, các bước thực hiện.</a:t>
            </a:r>
            <a:endParaRPr lang="en-US" sz="2400">
              <a:solidFill>
                <a:schemeClr val="bg1">
                  <a:lumMod val="10000"/>
                </a:schemeClr>
              </a:solidFill>
              <a:latin typeface="+mn-lt"/>
              <a:ea typeface="SimSun" panose="02010600030101010101" pitchFamily="2" charset="-122"/>
              <a:cs typeface="Times New Roman" panose="02020603050405020304" pitchFamily="18" charset="0"/>
            </a:endParaRPr>
          </a:p>
          <a:p>
            <a:pPr marL="342900" indent="-342900" algn="just">
              <a:lnSpc>
                <a:spcPct val="150000"/>
              </a:lnSpc>
              <a:spcBef>
                <a:spcPts val="100"/>
              </a:spcBef>
              <a:spcAft>
                <a:spcPts val="100"/>
              </a:spcAft>
              <a:buFont typeface="Arial" panose="020B0604020202020204" pitchFamily="34" charset="0"/>
              <a:buChar char="•"/>
            </a:pPr>
            <a:r>
              <a:rPr lang="en-SG" sz="2400">
                <a:solidFill>
                  <a:schemeClr val="bg1">
                    <a:lumMod val="10000"/>
                  </a:schemeClr>
                </a:solidFill>
                <a:latin typeface="+mn-lt"/>
                <a:ea typeface="SimSun" panose="02010600030101010101" pitchFamily="2" charset="-122"/>
                <a:cs typeface="Times New Roman" panose="02020603050405020304" pitchFamily="18" charset="0"/>
              </a:rPr>
              <a:t>Cách trình bày: trật tự các bước thực hiện được trình bày rõ ràng, cân đối.</a:t>
            </a:r>
            <a:endParaRPr lang="en-US" sz="2400">
              <a:solidFill>
                <a:schemeClr val="bg1">
                  <a:lumMod val="10000"/>
                </a:schemeClr>
              </a:solidFill>
              <a:latin typeface="+mn-lt"/>
              <a:ea typeface="SimSun" panose="02010600030101010101" pitchFamily="2" charset="-122"/>
              <a:cs typeface="Times New Roman" panose="02020603050405020304" pitchFamily="18" charset="0"/>
            </a:endParaRPr>
          </a:p>
          <a:p>
            <a:pPr marL="342900" indent="-342900" algn="just">
              <a:lnSpc>
                <a:spcPct val="150000"/>
              </a:lnSpc>
              <a:spcBef>
                <a:spcPts val="100"/>
              </a:spcBef>
              <a:spcAft>
                <a:spcPts val="100"/>
              </a:spcAft>
              <a:buFont typeface="Arial" panose="020B0604020202020204" pitchFamily="34" charset="0"/>
              <a:buChar char="•"/>
            </a:pPr>
            <a:r>
              <a:rPr lang="en-SG" sz="2400">
                <a:solidFill>
                  <a:schemeClr val="bg1">
                    <a:lumMod val="10000"/>
                  </a:schemeClr>
                </a:solidFill>
                <a:latin typeface="+mn-lt"/>
                <a:ea typeface="SimSun" panose="02010600030101010101" pitchFamily="2" charset="-122"/>
                <a:cs typeface="Times New Roman" panose="02020603050405020304" pitchFamily="18" charset="0"/>
              </a:rPr>
              <a:t>Từ ngữ diễn đạt ngắn gọn, súc tích, đủ thông tin, rõ ràng, mạch lạc.</a:t>
            </a:r>
            <a:endParaRPr lang="en-US" sz="2400">
              <a:solidFill>
                <a:schemeClr val="bg1">
                  <a:lumMod val="10000"/>
                </a:schemeClr>
              </a:solidFill>
              <a:latin typeface="+mn-lt"/>
              <a:ea typeface="SimSun"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fade">
                                      <p:cBhvr>
                                        <p:cTn id="11" dur="500"/>
                                        <p:tgtEl>
                                          <p:spTgt spid="4">
                                            <p:txEl>
                                              <p:pRg st="0" end="0"/>
                                            </p:txEl>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500"/>
                                        <p:tgtEl>
                                          <p:spTgt spid="4">
                                            <p:txEl>
                                              <p:pRg st="1" end="1"/>
                                            </p:txEl>
                                          </p:spTgt>
                                        </p:tgtEl>
                                      </p:cBhvr>
                                    </p:animEffect>
                                  </p:childTnLst>
                                </p:cTn>
                              </p:par>
                              <p:par>
                                <p:cTn id="15" presetID="10" presetClass="entr" presetSubtype="0"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02"/>
        <p:cNvGrpSpPr/>
        <p:nvPr/>
      </p:nvGrpSpPr>
      <p:grpSpPr>
        <a:xfrm>
          <a:off x="0" y="0"/>
          <a:ext cx="0" cy="0"/>
          <a:chOff x="0" y="0"/>
          <a:chExt cx="0" cy="0"/>
        </a:xfrm>
      </p:grpSpPr>
      <p:grpSp>
        <p:nvGrpSpPr>
          <p:cNvPr id="1504" name="Google Shape;1504;p50"/>
          <p:cNvGrpSpPr/>
          <p:nvPr/>
        </p:nvGrpSpPr>
        <p:grpSpPr>
          <a:xfrm>
            <a:off x="-2074963" y="1089267"/>
            <a:ext cx="6433464" cy="4657610"/>
            <a:chOff x="-2074963" y="1089267"/>
            <a:chExt cx="6433464" cy="4657610"/>
          </a:xfrm>
        </p:grpSpPr>
        <p:grpSp>
          <p:nvGrpSpPr>
            <p:cNvPr id="1505" name="Google Shape;1505;p50"/>
            <p:cNvGrpSpPr/>
            <p:nvPr/>
          </p:nvGrpSpPr>
          <p:grpSpPr>
            <a:xfrm flipH="1">
              <a:off x="-2074963" y="1089267"/>
              <a:ext cx="6433464" cy="4206765"/>
              <a:chOff x="1600365" y="936742"/>
              <a:chExt cx="6433464" cy="4206765"/>
            </a:xfrm>
          </p:grpSpPr>
          <p:sp>
            <p:nvSpPr>
              <p:cNvPr id="1506" name="Google Shape;1506;p50"/>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7" name="Google Shape;1507;p50"/>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8" name="Google Shape;1508;p50"/>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9" name="Google Shape;1509;p50"/>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0" name="Google Shape;1510;p50"/>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1" name="Google Shape;1511;p50"/>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12" name="Google Shape;1512;p50"/>
            <p:cNvGrpSpPr/>
            <p:nvPr/>
          </p:nvGrpSpPr>
          <p:grpSpPr>
            <a:xfrm flipH="1">
              <a:off x="-19137" y="3308701"/>
              <a:ext cx="3329279" cy="2438176"/>
              <a:chOff x="4223709" y="2353191"/>
              <a:chExt cx="3810116" cy="2790314"/>
            </a:xfrm>
          </p:grpSpPr>
          <p:sp>
            <p:nvSpPr>
              <p:cNvPr id="1513" name="Google Shape;1513;p50"/>
              <p:cNvSpPr/>
              <p:nvPr/>
            </p:nvSpPr>
            <p:spPr>
              <a:xfrm>
                <a:off x="4223709" y="2353191"/>
                <a:ext cx="3810116" cy="2790314"/>
              </a:xfrm>
              <a:custGeom>
                <a:avLst/>
                <a:gdLst/>
                <a:ahLst/>
                <a:cxnLst/>
                <a:rect l="l" t="t" r="r" b="b"/>
                <a:pathLst>
                  <a:path w="17982" h="13169" extrusionOk="0">
                    <a:moveTo>
                      <a:pt x="16485" y="1984"/>
                    </a:moveTo>
                    <a:lnTo>
                      <a:pt x="16485" y="1984"/>
                    </a:lnTo>
                    <a:cubicBezTo>
                      <a:pt x="16485" y="1984"/>
                      <a:pt x="16207" y="2217"/>
                      <a:pt x="15903" y="2410"/>
                    </a:cubicBezTo>
                    <a:cubicBezTo>
                      <a:pt x="15596" y="2602"/>
                      <a:pt x="15317" y="3195"/>
                      <a:pt x="15317" y="3195"/>
                    </a:cubicBezTo>
                    <a:cubicBezTo>
                      <a:pt x="15358" y="3065"/>
                      <a:pt x="15339" y="2068"/>
                      <a:pt x="16485" y="1984"/>
                    </a:cubicBezTo>
                    <a:close/>
                    <a:moveTo>
                      <a:pt x="13150" y="3465"/>
                    </a:moveTo>
                    <a:cubicBezTo>
                      <a:pt x="13631" y="3465"/>
                      <a:pt x="14173" y="3551"/>
                      <a:pt x="14769" y="3773"/>
                    </a:cubicBezTo>
                    <a:cubicBezTo>
                      <a:pt x="14769" y="3773"/>
                      <a:pt x="14535" y="3703"/>
                      <a:pt x="14002" y="3703"/>
                    </a:cubicBezTo>
                    <a:cubicBezTo>
                      <a:pt x="13642" y="3703"/>
                      <a:pt x="13142" y="3736"/>
                      <a:pt x="12486" y="3843"/>
                    </a:cubicBezTo>
                    <a:cubicBezTo>
                      <a:pt x="10867" y="4114"/>
                      <a:pt x="10456" y="4563"/>
                      <a:pt x="10456" y="4563"/>
                    </a:cubicBezTo>
                    <a:cubicBezTo>
                      <a:pt x="10456" y="4563"/>
                      <a:pt x="11430" y="3465"/>
                      <a:pt x="13150" y="3465"/>
                    </a:cubicBezTo>
                    <a:close/>
                    <a:moveTo>
                      <a:pt x="4074" y="11148"/>
                    </a:moveTo>
                    <a:cubicBezTo>
                      <a:pt x="4589" y="11148"/>
                      <a:pt x="5171" y="11229"/>
                      <a:pt x="5819" y="11434"/>
                    </a:cubicBezTo>
                    <a:cubicBezTo>
                      <a:pt x="5819" y="11434"/>
                      <a:pt x="5575" y="11381"/>
                      <a:pt x="5093" y="11381"/>
                    </a:cubicBezTo>
                    <a:cubicBezTo>
                      <a:pt x="4648" y="11381"/>
                      <a:pt x="4003" y="11426"/>
                      <a:pt x="3170" y="11597"/>
                    </a:cubicBezTo>
                    <a:cubicBezTo>
                      <a:pt x="1539" y="11927"/>
                      <a:pt x="983" y="12549"/>
                      <a:pt x="983" y="12549"/>
                    </a:cubicBezTo>
                    <a:cubicBezTo>
                      <a:pt x="983" y="12549"/>
                      <a:pt x="1957" y="11148"/>
                      <a:pt x="4074" y="11148"/>
                    </a:cubicBezTo>
                    <a:close/>
                    <a:moveTo>
                      <a:pt x="17897" y="0"/>
                    </a:moveTo>
                    <a:cubicBezTo>
                      <a:pt x="17248" y="0"/>
                      <a:pt x="16507" y="612"/>
                      <a:pt x="16559" y="1253"/>
                    </a:cubicBezTo>
                    <a:cubicBezTo>
                      <a:pt x="16566" y="1383"/>
                      <a:pt x="16593" y="1535"/>
                      <a:pt x="16507" y="1631"/>
                    </a:cubicBezTo>
                    <a:cubicBezTo>
                      <a:pt x="16433" y="1712"/>
                      <a:pt x="16307" y="1720"/>
                      <a:pt x="16196" y="1735"/>
                    </a:cubicBezTo>
                    <a:cubicBezTo>
                      <a:pt x="15396" y="1835"/>
                      <a:pt x="14802" y="2740"/>
                      <a:pt x="15021" y="3514"/>
                    </a:cubicBezTo>
                    <a:cubicBezTo>
                      <a:pt x="14484" y="3262"/>
                      <a:pt x="13891" y="3144"/>
                      <a:pt x="13297" y="3144"/>
                    </a:cubicBezTo>
                    <a:cubicBezTo>
                      <a:pt x="12664" y="3144"/>
                      <a:pt x="12026" y="3277"/>
                      <a:pt x="11445" y="3522"/>
                    </a:cubicBezTo>
                    <a:cubicBezTo>
                      <a:pt x="10311" y="3999"/>
                      <a:pt x="9373" y="4870"/>
                      <a:pt x="8680" y="5882"/>
                    </a:cubicBezTo>
                    <a:cubicBezTo>
                      <a:pt x="7557" y="7516"/>
                      <a:pt x="7042" y="9558"/>
                      <a:pt x="7254" y="11526"/>
                    </a:cubicBezTo>
                    <a:cubicBezTo>
                      <a:pt x="6219" y="11089"/>
                      <a:pt x="5101" y="10803"/>
                      <a:pt x="3981" y="10803"/>
                    </a:cubicBezTo>
                    <a:cubicBezTo>
                      <a:pt x="3785" y="10803"/>
                      <a:pt x="3588" y="10811"/>
                      <a:pt x="3395" y="10829"/>
                    </a:cubicBezTo>
                    <a:cubicBezTo>
                      <a:pt x="987" y="11051"/>
                      <a:pt x="5" y="13157"/>
                      <a:pt x="1" y="13168"/>
                    </a:cubicBezTo>
                    <a:lnTo>
                      <a:pt x="17775" y="13168"/>
                    </a:lnTo>
                    <a:cubicBezTo>
                      <a:pt x="17867" y="13168"/>
                      <a:pt x="17945" y="13112"/>
                      <a:pt x="17978" y="13030"/>
                    </a:cubicBezTo>
                    <a:cubicBezTo>
                      <a:pt x="17982" y="13020"/>
                      <a:pt x="17982" y="13008"/>
                      <a:pt x="17982" y="12997"/>
                    </a:cubicBezTo>
                    <a:lnTo>
                      <a:pt x="17982" y="5"/>
                    </a:lnTo>
                    <a:cubicBezTo>
                      <a:pt x="17953" y="0"/>
                      <a:pt x="17927" y="0"/>
                      <a:pt x="178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14" name="Google Shape;1514;p50"/>
              <p:cNvGrpSpPr/>
              <p:nvPr/>
            </p:nvGrpSpPr>
            <p:grpSpPr>
              <a:xfrm>
                <a:off x="4431991" y="2773358"/>
                <a:ext cx="3284848" cy="2238986"/>
                <a:chOff x="4431991" y="2773358"/>
                <a:chExt cx="3284848" cy="2238986"/>
              </a:xfrm>
            </p:grpSpPr>
            <p:sp>
              <p:nvSpPr>
                <p:cNvPr id="1515" name="Google Shape;1515;p50"/>
                <p:cNvSpPr/>
                <p:nvPr/>
              </p:nvSpPr>
              <p:spPr>
                <a:xfrm>
                  <a:off x="4431991" y="4715281"/>
                  <a:ext cx="1024888" cy="297063"/>
                </a:xfrm>
                <a:custGeom>
                  <a:avLst/>
                  <a:gdLst/>
                  <a:ahLst/>
                  <a:cxnLst/>
                  <a:rect l="l" t="t" r="r" b="b"/>
                  <a:pathLst>
                    <a:path w="4837" h="1402" extrusionOk="0">
                      <a:moveTo>
                        <a:pt x="3091" y="0"/>
                      </a:moveTo>
                      <a:cubicBezTo>
                        <a:pt x="974" y="0"/>
                        <a:pt x="0" y="1401"/>
                        <a:pt x="0" y="1401"/>
                      </a:cubicBezTo>
                      <a:cubicBezTo>
                        <a:pt x="0" y="1401"/>
                        <a:pt x="556" y="779"/>
                        <a:pt x="2187" y="449"/>
                      </a:cubicBezTo>
                      <a:cubicBezTo>
                        <a:pt x="3020" y="278"/>
                        <a:pt x="3665" y="233"/>
                        <a:pt x="4110" y="233"/>
                      </a:cubicBezTo>
                      <a:cubicBezTo>
                        <a:pt x="4592" y="233"/>
                        <a:pt x="4836" y="286"/>
                        <a:pt x="4836" y="286"/>
                      </a:cubicBezTo>
                      <a:cubicBezTo>
                        <a:pt x="4188" y="81"/>
                        <a:pt x="3606" y="0"/>
                        <a:pt x="30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6" name="Google Shape;1516;p50"/>
                <p:cNvSpPr/>
                <p:nvPr/>
              </p:nvSpPr>
              <p:spPr>
                <a:xfrm>
                  <a:off x="6438963" y="3087371"/>
                  <a:ext cx="914284" cy="232862"/>
                </a:xfrm>
                <a:custGeom>
                  <a:avLst/>
                  <a:gdLst/>
                  <a:ahLst/>
                  <a:cxnLst/>
                  <a:rect l="l" t="t" r="r" b="b"/>
                  <a:pathLst>
                    <a:path w="4315" h="1099" extrusionOk="0">
                      <a:moveTo>
                        <a:pt x="2695" y="0"/>
                      </a:moveTo>
                      <a:cubicBezTo>
                        <a:pt x="975" y="0"/>
                        <a:pt x="1" y="1098"/>
                        <a:pt x="1" y="1098"/>
                      </a:cubicBezTo>
                      <a:cubicBezTo>
                        <a:pt x="1" y="1098"/>
                        <a:pt x="412" y="649"/>
                        <a:pt x="2031" y="378"/>
                      </a:cubicBezTo>
                      <a:cubicBezTo>
                        <a:pt x="2687" y="271"/>
                        <a:pt x="3187" y="238"/>
                        <a:pt x="3547" y="238"/>
                      </a:cubicBezTo>
                      <a:cubicBezTo>
                        <a:pt x="4080" y="238"/>
                        <a:pt x="4314" y="308"/>
                        <a:pt x="4314" y="308"/>
                      </a:cubicBezTo>
                      <a:cubicBezTo>
                        <a:pt x="3718" y="86"/>
                        <a:pt x="3176" y="0"/>
                        <a:pt x="26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7" name="Google Shape;1517;p50"/>
                <p:cNvSpPr/>
                <p:nvPr/>
              </p:nvSpPr>
              <p:spPr>
                <a:xfrm>
                  <a:off x="7469146" y="2773358"/>
                  <a:ext cx="247694" cy="257017"/>
                </a:xfrm>
                <a:custGeom>
                  <a:avLst/>
                  <a:gdLst/>
                  <a:ahLst/>
                  <a:cxnLst/>
                  <a:rect l="l" t="t" r="r" b="b"/>
                  <a:pathLst>
                    <a:path w="1169" h="1213" extrusionOk="0">
                      <a:moveTo>
                        <a:pt x="1168" y="1"/>
                      </a:moveTo>
                      <a:lnTo>
                        <a:pt x="1168" y="1"/>
                      </a:lnTo>
                      <a:cubicBezTo>
                        <a:pt x="22" y="85"/>
                        <a:pt x="41" y="1082"/>
                        <a:pt x="0" y="1212"/>
                      </a:cubicBezTo>
                      <a:cubicBezTo>
                        <a:pt x="0" y="1212"/>
                        <a:pt x="279" y="619"/>
                        <a:pt x="586" y="427"/>
                      </a:cubicBezTo>
                      <a:cubicBezTo>
                        <a:pt x="890" y="234"/>
                        <a:pt x="1168" y="1"/>
                        <a:pt x="11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1518" name="Google Shape;1518;p50"/>
          <p:cNvGrpSpPr/>
          <p:nvPr/>
        </p:nvGrpSpPr>
        <p:grpSpPr>
          <a:xfrm>
            <a:off x="5566044" y="-12"/>
            <a:ext cx="5633785" cy="3683875"/>
            <a:chOff x="5566044" y="-12"/>
            <a:chExt cx="5633785" cy="3683875"/>
          </a:xfrm>
        </p:grpSpPr>
        <p:grpSp>
          <p:nvGrpSpPr>
            <p:cNvPr id="1519" name="Google Shape;1519;p50"/>
            <p:cNvGrpSpPr/>
            <p:nvPr/>
          </p:nvGrpSpPr>
          <p:grpSpPr>
            <a:xfrm rot="10800000" flipH="1">
              <a:off x="5566044" y="-1"/>
              <a:ext cx="5633785" cy="3683864"/>
              <a:chOff x="1600365" y="936742"/>
              <a:chExt cx="6433464" cy="4206765"/>
            </a:xfrm>
          </p:grpSpPr>
          <p:sp>
            <p:nvSpPr>
              <p:cNvPr id="1520" name="Google Shape;1520;p50"/>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1" name="Google Shape;1521;p50"/>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2" name="Google Shape;1522;p50"/>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3" name="Google Shape;1523;p50"/>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4" name="Google Shape;1524;p50"/>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5" name="Google Shape;1525;p50"/>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26" name="Google Shape;1526;p50"/>
            <p:cNvGrpSpPr/>
            <p:nvPr/>
          </p:nvGrpSpPr>
          <p:grpSpPr>
            <a:xfrm rot="10800000" flipH="1">
              <a:off x="6653258" y="-12"/>
              <a:ext cx="2915501" cy="2135148"/>
              <a:chOff x="4223709" y="2353191"/>
              <a:chExt cx="3810116" cy="2790314"/>
            </a:xfrm>
          </p:grpSpPr>
          <p:sp>
            <p:nvSpPr>
              <p:cNvPr id="1527" name="Google Shape;1527;p50"/>
              <p:cNvSpPr/>
              <p:nvPr/>
            </p:nvSpPr>
            <p:spPr>
              <a:xfrm>
                <a:off x="4223709" y="2353191"/>
                <a:ext cx="3810116" cy="2790314"/>
              </a:xfrm>
              <a:custGeom>
                <a:avLst/>
                <a:gdLst/>
                <a:ahLst/>
                <a:cxnLst/>
                <a:rect l="l" t="t" r="r" b="b"/>
                <a:pathLst>
                  <a:path w="17982" h="13169" extrusionOk="0">
                    <a:moveTo>
                      <a:pt x="16485" y="1984"/>
                    </a:moveTo>
                    <a:lnTo>
                      <a:pt x="16485" y="1984"/>
                    </a:lnTo>
                    <a:cubicBezTo>
                      <a:pt x="16485" y="1984"/>
                      <a:pt x="16207" y="2217"/>
                      <a:pt x="15903" y="2410"/>
                    </a:cubicBezTo>
                    <a:cubicBezTo>
                      <a:pt x="15596" y="2602"/>
                      <a:pt x="15317" y="3195"/>
                      <a:pt x="15317" y="3195"/>
                    </a:cubicBezTo>
                    <a:cubicBezTo>
                      <a:pt x="15358" y="3065"/>
                      <a:pt x="15339" y="2068"/>
                      <a:pt x="16485" y="1984"/>
                    </a:cubicBezTo>
                    <a:close/>
                    <a:moveTo>
                      <a:pt x="13150" y="3465"/>
                    </a:moveTo>
                    <a:cubicBezTo>
                      <a:pt x="13631" y="3465"/>
                      <a:pt x="14173" y="3551"/>
                      <a:pt x="14769" y="3773"/>
                    </a:cubicBezTo>
                    <a:cubicBezTo>
                      <a:pt x="14769" y="3773"/>
                      <a:pt x="14535" y="3703"/>
                      <a:pt x="14002" y="3703"/>
                    </a:cubicBezTo>
                    <a:cubicBezTo>
                      <a:pt x="13642" y="3703"/>
                      <a:pt x="13142" y="3736"/>
                      <a:pt x="12486" y="3843"/>
                    </a:cubicBezTo>
                    <a:cubicBezTo>
                      <a:pt x="10867" y="4114"/>
                      <a:pt x="10456" y="4563"/>
                      <a:pt x="10456" y="4563"/>
                    </a:cubicBezTo>
                    <a:cubicBezTo>
                      <a:pt x="10456" y="4563"/>
                      <a:pt x="11430" y="3465"/>
                      <a:pt x="13150" y="3465"/>
                    </a:cubicBezTo>
                    <a:close/>
                    <a:moveTo>
                      <a:pt x="4074" y="11148"/>
                    </a:moveTo>
                    <a:cubicBezTo>
                      <a:pt x="4589" y="11148"/>
                      <a:pt x="5171" y="11229"/>
                      <a:pt x="5819" y="11434"/>
                    </a:cubicBezTo>
                    <a:cubicBezTo>
                      <a:pt x="5819" y="11434"/>
                      <a:pt x="5575" y="11381"/>
                      <a:pt x="5093" y="11381"/>
                    </a:cubicBezTo>
                    <a:cubicBezTo>
                      <a:pt x="4648" y="11381"/>
                      <a:pt x="4003" y="11426"/>
                      <a:pt x="3170" y="11597"/>
                    </a:cubicBezTo>
                    <a:cubicBezTo>
                      <a:pt x="1539" y="11927"/>
                      <a:pt x="983" y="12549"/>
                      <a:pt x="983" y="12549"/>
                    </a:cubicBezTo>
                    <a:cubicBezTo>
                      <a:pt x="983" y="12549"/>
                      <a:pt x="1957" y="11148"/>
                      <a:pt x="4074" y="11148"/>
                    </a:cubicBezTo>
                    <a:close/>
                    <a:moveTo>
                      <a:pt x="17897" y="0"/>
                    </a:moveTo>
                    <a:cubicBezTo>
                      <a:pt x="17248" y="0"/>
                      <a:pt x="16507" y="612"/>
                      <a:pt x="16559" y="1253"/>
                    </a:cubicBezTo>
                    <a:cubicBezTo>
                      <a:pt x="16566" y="1383"/>
                      <a:pt x="16593" y="1535"/>
                      <a:pt x="16507" y="1631"/>
                    </a:cubicBezTo>
                    <a:cubicBezTo>
                      <a:pt x="16433" y="1712"/>
                      <a:pt x="16307" y="1720"/>
                      <a:pt x="16196" y="1735"/>
                    </a:cubicBezTo>
                    <a:cubicBezTo>
                      <a:pt x="15396" y="1835"/>
                      <a:pt x="14802" y="2740"/>
                      <a:pt x="15021" y="3514"/>
                    </a:cubicBezTo>
                    <a:cubicBezTo>
                      <a:pt x="14484" y="3262"/>
                      <a:pt x="13891" y="3144"/>
                      <a:pt x="13297" y="3144"/>
                    </a:cubicBezTo>
                    <a:cubicBezTo>
                      <a:pt x="12664" y="3144"/>
                      <a:pt x="12026" y="3277"/>
                      <a:pt x="11445" y="3522"/>
                    </a:cubicBezTo>
                    <a:cubicBezTo>
                      <a:pt x="10311" y="3999"/>
                      <a:pt x="9373" y="4870"/>
                      <a:pt x="8680" y="5882"/>
                    </a:cubicBezTo>
                    <a:cubicBezTo>
                      <a:pt x="7557" y="7516"/>
                      <a:pt x="7042" y="9558"/>
                      <a:pt x="7254" y="11526"/>
                    </a:cubicBezTo>
                    <a:cubicBezTo>
                      <a:pt x="6219" y="11089"/>
                      <a:pt x="5101" y="10803"/>
                      <a:pt x="3981" y="10803"/>
                    </a:cubicBezTo>
                    <a:cubicBezTo>
                      <a:pt x="3785" y="10803"/>
                      <a:pt x="3588" y="10811"/>
                      <a:pt x="3395" y="10829"/>
                    </a:cubicBezTo>
                    <a:cubicBezTo>
                      <a:pt x="987" y="11051"/>
                      <a:pt x="5" y="13157"/>
                      <a:pt x="1" y="13168"/>
                    </a:cubicBezTo>
                    <a:lnTo>
                      <a:pt x="17775" y="13168"/>
                    </a:lnTo>
                    <a:cubicBezTo>
                      <a:pt x="17867" y="13168"/>
                      <a:pt x="17945" y="13112"/>
                      <a:pt x="17978" y="13030"/>
                    </a:cubicBezTo>
                    <a:cubicBezTo>
                      <a:pt x="17982" y="13020"/>
                      <a:pt x="17982" y="13008"/>
                      <a:pt x="17982" y="12997"/>
                    </a:cubicBezTo>
                    <a:lnTo>
                      <a:pt x="17982" y="5"/>
                    </a:lnTo>
                    <a:cubicBezTo>
                      <a:pt x="17953" y="0"/>
                      <a:pt x="17927" y="0"/>
                      <a:pt x="178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28" name="Google Shape;1528;p50"/>
              <p:cNvGrpSpPr/>
              <p:nvPr/>
            </p:nvGrpSpPr>
            <p:grpSpPr>
              <a:xfrm>
                <a:off x="4431991" y="2773358"/>
                <a:ext cx="3284848" cy="2238986"/>
                <a:chOff x="4431991" y="2773358"/>
                <a:chExt cx="3284848" cy="2238986"/>
              </a:xfrm>
            </p:grpSpPr>
            <p:sp>
              <p:nvSpPr>
                <p:cNvPr id="1529" name="Google Shape;1529;p50"/>
                <p:cNvSpPr/>
                <p:nvPr/>
              </p:nvSpPr>
              <p:spPr>
                <a:xfrm>
                  <a:off x="4431991" y="4715281"/>
                  <a:ext cx="1024888" cy="297063"/>
                </a:xfrm>
                <a:custGeom>
                  <a:avLst/>
                  <a:gdLst/>
                  <a:ahLst/>
                  <a:cxnLst/>
                  <a:rect l="l" t="t" r="r" b="b"/>
                  <a:pathLst>
                    <a:path w="4837" h="1402" extrusionOk="0">
                      <a:moveTo>
                        <a:pt x="3091" y="0"/>
                      </a:moveTo>
                      <a:cubicBezTo>
                        <a:pt x="974" y="0"/>
                        <a:pt x="0" y="1401"/>
                        <a:pt x="0" y="1401"/>
                      </a:cubicBezTo>
                      <a:cubicBezTo>
                        <a:pt x="0" y="1401"/>
                        <a:pt x="556" y="779"/>
                        <a:pt x="2187" y="449"/>
                      </a:cubicBezTo>
                      <a:cubicBezTo>
                        <a:pt x="3020" y="278"/>
                        <a:pt x="3665" y="233"/>
                        <a:pt x="4110" y="233"/>
                      </a:cubicBezTo>
                      <a:cubicBezTo>
                        <a:pt x="4592" y="233"/>
                        <a:pt x="4836" y="286"/>
                        <a:pt x="4836" y="286"/>
                      </a:cubicBezTo>
                      <a:cubicBezTo>
                        <a:pt x="4188" y="81"/>
                        <a:pt x="3606" y="0"/>
                        <a:pt x="30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0" name="Google Shape;1530;p50"/>
                <p:cNvSpPr/>
                <p:nvPr/>
              </p:nvSpPr>
              <p:spPr>
                <a:xfrm>
                  <a:off x="6438963" y="3087371"/>
                  <a:ext cx="914284" cy="232862"/>
                </a:xfrm>
                <a:custGeom>
                  <a:avLst/>
                  <a:gdLst/>
                  <a:ahLst/>
                  <a:cxnLst/>
                  <a:rect l="l" t="t" r="r" b="b"/>
                  <a:pathLst>
                    <a:path w="4315" h="1099" extrusionOk="0">
                      <a:moveTo>
                        <a:pt x="2695" y="0"/>
                      </a:moveTo>
                      <a:cubicBezTo>
                        <a:pt x="975" y="0"/>
                        <a:pt x="1" y="1098"/>
                        <a:pt x="1" y="1098"/>
                      </a:cubicBezTo>
                      <a:cubicBezTo>
                        <a:pt x="1" y="1098"/>
                        <a:pt x="412" y="649"/>
                        <a:pt x="2031" y="378"/>
                      </a:cubicBezTo>
                      <a:cubicBezTo>
                        <a:pt x="2687" y="271"/>
                        <a:pt x="3187" y="238"/>
                        <a:pt x="3547" y="238"/>
                      </a:cubicBezTo>
                      <a:cubicBezTo>
                        <a:pt x="4080" y="238"/>
                        <a:pt x="4314" y="308"/>
                        <a:pt x="4314" y="308"/>
                      </a:cubicBezTo>
                      <a:cubicBezTo>
                        <a:pt x="3718" y="86"/>
                        <a:pt x="3176" y="0"/>
                        <a:pt x="26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50"/>
                <p:cNvSpPr/>
                <p:nvPr/>
              </p:nvSpPr>
              <p:spPr>
                <a:xfrm>
                  <a:off x="7469146" y="2773358"/>
                  <a:ext cx="247694" cy="257017"/>
                </a:xfrm>
                <a:custGeom>
                  <a:avLst/>
                  <a:gdLst/>
                  <a:ahLst/>
                  <a:cxnLst/>
                  <a:rect l="l" t="t" r="r" b="b"/>
                  <a:pathLst>
                    <a:path w="1169" h="1213" extrusionOk="0">
                      <a:moveTo>
                        <a:pt x="1168" y="1"/>
                      </a:moveTo>
                      <a:lnTo>
                        <a:pt x="1168" y="1"/>
                      </a:lnTo>
                      <a:cubicBezTo>
                        <a:pt x="22" y="85"/>
                        <a:pt x="41" y="1082"/>
                        <a:pt x="0" y="1212"/>
                      </a:cubicBezTo>
                      <a:cubicBezTo>
                        <a:pt x="0" y="1212"/>
                        <a:pt x="279" y="619"/>
                        <a:pt x="586" y="427"/>
                      </a:cubicBezTo>
                      <a:cubicBezTo>
                        <a:pt x="890" y="234"/>
                        <a:pt x="1168" y="1"/>
                        <a:pt x="11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1532" name="Google Shape;1532;p50"/>
          <p:cNvGrpSpPr/>
          <p:nvPr/>
        </p:nvGrpSpPr>
        <p:grpSpPr>
          <a:xfrm>
            <a:off x="1688774" y="406262"/>
            <a:ext cx="1297859" cy="1199032"/>
            <a:chOff x="1688774" y="406262"/>
            <a:chExt cx="1297859" cy="1199032"/>
          </a:xfrm>
        </p:grpSpPr>
        <p:sp>
          <p:nvSpPr>
            <p:cNvPr id="1533" name="Google Shape;1533;p50"/>
            <p:cNvSpPr/>
            <p:nvPr/>
          </p:nvSpPr>
          <p:spPr>
            <a:xfrm>
              <a:off x="1688774" y="406262"/>
              <a:ext cx="205350" cy="266486"/>
            </a:xfrm>
            <a:custGeom>
              <a:avLst/>
              <a:gdLst/>
              <a:ahLst/>
              <a:cxnLst/>
              <a:rect l="l" t="t" r="r" b="b"/>
              <a:pathLst>
                <a:path w="1068" h="1386" extrusionOk="0">
                  <a:moveTo>
                    <a:pt x="546" y="0"/>
                  </a:moveTo>
                  <a:cubicBezTo>
                    <a:pt x="538" y="0"/>
                    <a:pt x="531" y="4"/>
                    <a:pt x="527" y="11"/>
                  </a:cubicBezTo>
                  <a:lnTo>
                    <a:pt x="390" y="560"/>
                  </a:lnTo>
                  <a:lnTo>
                    <a:pt x="16" y="686"/>
                  </a:lnTo>
                  <a:cubicBezTo>
                    <a:pt x="8" y="690"/>
                    <a:pt x="0" y="697"/>
                    <a:pt x="0" y="704"/>
                  </a:cubicBezTo>
                  <a:cubicBezTo>
                    <a:pt x="0" y="708"/>
                    <a:pt x="8" y="715"/>
                    <a:pt x="16" y="719"/>
                  </a:cubicBezTo>
                  <a:lnTo>
                    <a:pt x="386" y="830"/>
                  </a:lnTo>
                  <a:lnTo>
                    <a:pt x="527" y="1375"/>
                  </a:lnTo>
                  <a:cubicBezTo>
                    <a:pt x="531" y="1382"/>
                    <a:pt x="538" y="1386"/>
                    <a:pt x="546" y="1386"/>
                  </a:cubicBezTo>
                  <a:cubicBezTo>
                    <a:pt x="553" y="1386"/>
                    <a:pt x="556" y="1382"/>
                    <a:pt x="560" y="1375"/>
                  </a:cubicBezTo>
                  <a:lnTo>
                    <a:pt x="686" y="827"/>
                  </a:lnTo>
                  <a:lnTo>
                    <a:pt x="1057" y="719"/>
                  </a:lnTo>
                  <a:cubicBezTo>
                    <a:pt x="1064" y="715"/>
                    <a:pt x="1068" y="708"/>
                    <a:pt x="1068" y="704"/>
                  </a:cubicBezTo>
                  <a:cubicBezTo>
                    <a:pt x="1068" y="697"/>
                    <a:pt x="1064" y="690"/>
                    <a:pt x="1057" y="686"/>
                  </a:cubicBezTo>
                  <a:lnTo>
                    <a:pt x="686" y="563"/>
                  </a:lnTo>
                  <a:lnTo>
                    <a:pt x="560" y="15"/>
                  </a:lnTo>
                  <a:cubicBezTo>
                    <a:pt x="556" y="7"/>
                    <a:pt x="553" y="0"/>
                    <a:pt x="54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34" name="Google Shape;1534;p50"/>
            <p:cNvGrpSpPr/>
            <p:nvPr/>
          </p:nvGrpSpPr>
          <p:grpSpPr>
            <a:xfrm>
              <a:off x="2552928" y="539489"/>
              <a:ext cx="433705" cy="390336"/>
              <a:chOff x="1908553" y="1111661"/>
              <a:chExt cx="1102172" cy="991961"/>
            </a:xfrm>
          </p:grpSpPr>
          <p:sp>
            <p:nvSpPr>
              <p:cNvPr id="1535" name="Google Shape;1535;p50"/>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6" name="Google Shape;1536;p50"/>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37" name="Google Shape;1537;p50"/>
            <p:cNvGrpSpPr/>
            <p:nvPr/>
          </p:nvGrpSpPr>
          <p:grpSpPr>
            <a:xfrm>
              <a:off x="1768500" y="1375060"/>
              <a:ext cx="255814" cy="230234"/>
              <a:chOff x="1908553" y="1111661"/>
              <a:chExt cx="1102172" cy="991961"/>
            </a:xfrm>
          </p:grpSpPr>
          <p:sp>
            <p:nvSpPr>
              <p:cNvPr id="1538" name="Google Shape;1538;p50"/>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9" name="Google Shape;1539;p50"/>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0" name="Google Shape;1932;p40"/>
          <p:cNvSpPr txBox="1">
            <a:spLocks noGrp="1"/>
          </p:cNvSpPr>
          <p:nvPr>
            <p:ph type="title"/>
          </p:nvPr>
        </p:nvSpPr>
        <p:spPr>
          <a:xfrm>
            <a:off x="3053568" y="448392"/>
            <a:ext cx="3350100" cy="404100"/>
          </a:xfrm>
          <a:prstGeom prst="rect">
            <a:avLst/>
          </a:prstGeom>
        </p:spPr>
        <p:txBody>
          <a:bodyPr spcFirstLastPara="1" wrap="square" lIns="91425" tIns="91425" rIns="91425" bIns="91425" anchor="ctr" anchorCtr="0">
            <a:noAutofit/>
          </a:bodyPr>
          <a:lstStyle/>
          <a:p>
            <a:pPr lvl="0"/>
            <a:r>
              <a:rPr lang="en-US" sz="3600" b="1" kern="1200">
                <a:solidFill>
                  <a:schemeClr val="bg1">
                    <a:lumMod val="25000"/>
                  </a:schemeClr>
                </a:solidFill>
                <a:latin typeface="+mj-lt"/>
                <a:ea typeface="+mn-ea"/>
                <a:cs typeface="Arial" panose="020B0604020202020204" pitchFamily="34" charset="0"/>
                <a:sym typeface="Arial"/>
              </a:rPr>
              <a:t>GHI NHỚ </a:t>
            </a:r>
          </a:p>
        </p:txBody>
      </p:sp>
      <p:sp>
        <p:nvSpPr>
          <p:cNvPr id="3" name="Rectangle 2"/>
          <p:cNvSpPr/>
          <p:nvPr/>
        </p:nvSpPr>
        <p:spPr>
          <a:xfrm>
            <a:off x="920756" y="952556"/>
            <a:ext cx="7478261" cy="1131848"/>
          </a:xfrm>
          <a:prstGeom prst="rect">
            <a:avLst/>
          </a:prstGeom>
        </p:spPr>
        <p:txBody>
          <a:bodyPr wrap="square">
            <a:spAutoFit/>
          </a:bodyPr>
          <a:lstStyle/>
          <a:p>
            <a:pPr algn="just">
              <a:lnSpc>
                <a:spcPct val="150000"/>
              </a:lnSpc>
            </a:pPr>
            <a:r>
              <a:rPr lang="vi-VN" sz="2400" b="1">
                <a:solidFill>
                  <a:srgbClr val="242021"/>
                </a:solidFill>
                <a:latin typeface="+mn-lt"/>
              </a:rPr>
              <a:t>Bài viết hướng dẫn thực hiện một công việc</a:t>
            </a:r>
            <a:r>
              <a:rPr lang="en-US" sz="2400" b="1">
                <a:solidFill>
                  <a:srgbClr val="242021"/>
                </a:solidFill>
                <a:latin typeface="+mn-lt"/>
              </a:rPr>
              <a:t> </a:t>
            </a:r>
            <a:r>
              <a:rPr lang="vi-VN" sz="2400" b="1">
                <a:solidFill>
                  <a:srgbClr val="242021"/>
                </a:solidFill>
                <a:latin typeface="+mn-lt"/>
              </a:rPr>
              <a:t>thường gồm 2 phần:</a:t>
            </a:r>
            <a:endParaRPr lang="en-US" sz="2400" b="1">
              <a:latin typeface="+mn-lt"/>
            </a:endParaRPr>
          </a:p>
        </p:txBody>
      </p:sp>
      <p:sp>
        <p:nvSpPr>
          <p:cNvPr id="4" name="Rectangle 3"/>
          <p:cNvSpPr/>
          <p:nvPr/>
        </p:nvSpPr>
        <p:spPr>
          <a:xfrm>
            <a:off x="870110" y="2672753"/>
            <a:ext cx="3488754" cy="1919178"/>
          </a:xfrm>
          <a:prstGeom prst="rect">
            <a:avLst/>
          </a:prstGeom>
          <a:solidFill>
            <a:schemeClr val="bg2"/>
          </a:solidFill>
          <a:ln>
            <a:solidFill>
              <a:schemeClr val="bg1">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sz="2000"/>
          </a:p>
        </p:txBody>
      </p:sp>
      <p:sp>
        <p:nvSpPr>
          <p:cNvPr id="5" name="Rectangle 4"/>
          <p:cNvSpPr/>
          <p:nvPr/>
        </p:nvSpPr>
        <p:spPr>
          <a:xfrm>
            <a:off x="1729824" y="2439042"/>
            <a:ext cx="1940058" cy="556135"/>
          </a:xfrm>
          <a:prstGeom prst="rect">
            <a:avLst/>
          </a:prstGeom>
          <a:solidFill>
            <a:schemeClr val="bg1">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2000" b="1">
                <a:solidFill>
                  <a:schemeClr val="bg2"/>
                </a:solidFill>
              </a:rPr>
              <a:t>C</a:t>
            </a:r>
            <a:r>
              <a:rPr lang="vi-VN" sz="2000" b="1">
                <a:solidFill>
                  <a:schemeClr val="bg2"/>
                </a:solidFill>
              </a:rPr>
              <a:t>huẩn bị</a:t>
            </a:r>
            <a:endParaRPr lang="en-US" sz="2000" b="1">
              <a:solidFill>
                <a:schemeClr val="bg2"/>
              </a:solidFill>
            </a:endParaRPr>
          </a:p>
        </p:txBody>
      </p:sp>
      <p:sp>
        <p:nvSpPr>
          <p:cNvPr id="44" name="Rectangle 43"/>
          <p:cNvSpPr/>
          <p:nvPr/>
        </p:nvSpPr>
        <p:spPr>
          <a:xfrm>
            <a:off x="4728618" y="2672753"/>
            <a:ext cx="3619752" cy="1919178"/>
          </a:xfrm>
          <a:prstGeom prst="rect">
            <a:avLst/>
          </a:prstGeom>
          <a:solidFill>
            <a:schemeClr val="bg2"/>
          </a:solidFill>
          <a:ln>
            <a:solidFill>
              <a:schemeClr val="bg1">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sz="2000"/>
          </a:p>
        </p:txBody>
      </p:sp>
      <p:sp>
        <p:nvSpPr>
          <p:cNvPr id="45" name="Rectangle 44"/>
          <p:cNvSpPr/>
          <p:nvPr/>
        </p:nvSpPr>
        <p:spPr>
          <a:xfrm>
            <a:off x="5206880" y="2439042"/>
            <a:ext cx="2765209" cy="556135"/>
          </a:xfrm>
          <a:prstGeom prst="rect">
            <a:avLst/>
          </a:prstGeom>
          <a:solidFill>
            <a:schemeClr val="bg1">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sz="2000" b="1">
              <a:solidFill>
                <a:schemeClr val="bg2"/>
              </a:solidFill>
            </a:endParaRPr>
          </a:p>
        </p:txBody>
      </p:sp>
      <p:sp>
        <p:nvSpPr>
          <p:cNvPr id="6" name="Rectangle 5"/>
          <p:cNvSpPr/>
          <p:nvPr/>
        </p:nvSpPr>
        <p:spPr>
          <a:xfrm>
            <a:off x="1097185" y="3042105"/>
            <a:ext cx="2906892" cy="1420325"/>
          </a:xfrm>
          <a:prstGeom prst="rect">
            <a:avLst/>
          </a:prstGeom>
        </p:spPr>
        <p:txBody>
          <a:bodyPr wrap="square">
            <a:spAutoFit/>
          </a:bodyPr>
          <a:lstStyle/>
          <a:p>
            <a:pPr algn="just">
              <a:lnSpc>
                <a:spcPct val="150000"/>
              </a:lnSpc>
            </a:pPr>
            <a:r>
              <a:rPr lang="vi-VN" sz="2000">
                <a:solidFill>
                  <a:srgbClr val="242021"/>
                </a:solidFill>
              </a:rPr>
              <a:t>Nêu những vật liệu hoặc dụng cụ thực hiện</a:t>
            </a:r>
            <a:r>
              <a:rPr lang="en-US" sz="2000">
                <a:solidFill>
                  <a:srgbClr val="242021"/>
                </a:solidFill>
              </a:rPr>
              <a:t> </a:t>
            </a:r>
            <a:r>
              <a:rPr lang="vi-VN" sz="2000">
                <a:solidFill>
                  <a:srgbClr val="242021"/>
                </a:solidFill>
              </a:rPr>
              <a:t>công việc.</a:t>
            </a:r>
            <a:endParaRPr lang="en-US" sz="2000">
              <a:solidFill>
                <a:srgbClr val="242021"/>
              </a:solidFill>
            </a:endParaRPr>
          </a:p>
        </p:txBody>
      </p:sp>
      <p:sp>
        <p:nvSpPr>
          <p:cNvPr id="7" name="Rectangle 6"/>
          <p:cNvSpPr/>
          <p:nvPr/>
        </p:nvSpPr>
        <p:spPr>
          <a:xfrm>
            <a:off x="5006517" y="3113250"/>
            <a:ext cx="3063953" cy="1015663"/>
          </a:xfrm>
          <a:prstGeom prst="rect">
            <a:avLst/>
          </a:prstGeom>
        </p:spPr>
        <p:txBody>
          <a:bodyPr wrap="square">
            <a:spAutoFit/>
          </a:bodyPr>
          <a:lstStyle/>
          <a:p>
            <a:pPr>
              <a:lnSpc>
                <a:spcPct val="150000"/>
              </a:lnSpc>
            </a:pPr>
            <a:r>
              <a:rPr lang="vi-VN" sz="2000">
                <a:solidFill>
                  <a:srgbClr val="242021"/>
                </a:solidFill>
              </a:rPr>
              <a:t>Nêu các bước thực hiện công việc</a:t>
            </a:r>
            <a:r>
              <a:rPr lang="vi-VN" sz="2000"/>
              <a:t> </a:t>
            </a:r>
            <a:endParaRPr lang="en-US" sz="2000"/>
          </a:p>
        </p:txBody>
      </p:sp>
      <p:sp>
        <p:nvSpPr>
          <p:cNvPr id="8" name="Rectangle 7"/>
          <p:cNvSpPr/>
          <p:nvPr/>
        </p:nvSpPr>
        <p:spPr>
          <a:xfrm>
            <a:off x="5167812" y="2409344"/>
            <a:ext cx="2820004" cy="496996"/>
          </a:xfrm>
          <a:prstGeom prst="rect">
            <a:avLst/>
          </a:prstGeom>
        </p:spPr>
        <p:txBody>
          <a:bodyPr wrap="none">
            <a:spAutoFit/>
          </a:bodyPr>
          <a:lstStyle/>
          <a:p>
            <a:pPr algn="ctr">
              <a:lnSpc>
                <a:spcPct val="150000"/>
              </a:lnSpc>
            </a:pPr>
            <a:r>
              <a:rPr lang="en-US" sz="2000" b="1">
                <a:solidFill>
                  <a:schemeClr val="bg2"/>
                </a:solidFill>
              </a:rPr>
              <a:t>H</a:t>
            </a:r>
            <a:r>
              <a:rPr lang="vi-VN" sz="2000" b="1">
                <a:solidFill>
                  <a:schemeClr val="bg2"/>
                </a:solidFill>
              </a:rPr>
              <a:t>ướng dẫn thực hiện</a:t>
            </a:r>
            <a:endParaRPr lang="en-US" sz="2000" b="1">
              <a:solidFill>
                <a:schemeClr val="bg2"/>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0"/>
                                        </p:tgtEl>
                                        <p:attrNameLst>
                                          <p:attrName>style.visibility</p:attrName>
                                        </p:attrNameLst>
                                      </p:cBhvr>
                                      <p:to>
                                        <p:strVal val="visible"/>
                                      </p:to>
                                    </p:set>
                                    <p:anim calcmode="lin" valueType="num">
                                      <p:cBhvr>
                                        <p:cTn id="7" dur="500" fill="hold"/>
                                        <p:tgtEl>
                                          <p:spTgt spid="40"/>
                                        </p:tgtEl>
                                        <p:attrNameLst>
                                          <p:attrName>ppt_w</p:attrName>
                                        </p:attrNameLst>
                                      </p:cBhvr>
                                      <p:tavLst>
                                        <p:tav tm="0">
                                          <p:val>
                                            <p:fltVal val="0"/>
                                          </p:val>
                                        </p:tav>
                                        <p:tav tm="100000">
                                          <p:val>
                                            <p:strVal val="#ppt_w"/>
                                          </p:val>
                                        </p:tav>
                                      </p:tavLst>
                                    </p:anim>
                                    <p:anim calcmode="lin" valueType="num">
                                      <p:cBhvr>
                                        <p:cTn id="8" dur="500" fill="hold"/>
                                        <p:tgtEl>
                                          <p:spTgt spid="40"/>
                                        </p:tgtEl>
                                        <p:attrNameLst>
                                          <p:attrName>ppt_h</p:attrName>
                                        </p:attrNameLst>
                                      </p:cBhvr>
                                      <p:tavLst>
                                        <p:tav tm="0">
                                          <p:val>
                                            <p:fltVal val="0"/>
                                          </p:val>
                                        </p:tav>
                                        <p:tav tm="100000">
                                          <p:val>
                                            <p:strVal val="#ppt_h"/>
                                          </p:val>
                                        </p:tav>
                                      </p:tavLst>
                                    </p:anim>
                                    <p:animEffect transition="in" filter="fade">
                                      <p:cBhvr>
                                        <p:cTn id="9" dur="500"/>
                                        <p:tgtEl>
                                          <p:spTgt spid="40"/>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500"/>
                                        <p:tgtEl>
                                          <p:spTgt spid="4"/>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500"/>
                                        <p:tgtEl>
                                          <p:spTgt spid="6"/>
                                        </p:tgtEl>
                                      </p:cBhvr>
                                    </p:animEffect>
                                  </p:childTnLst>
                                </p:cTn>
                              </p:par>
                            </p:childTnLst>
                          </p:cTn>
                        </p:par>
                        <p:par>
                          <p:cTn id="26" fill="hold">
                            <p:stCondLst>
                              <p:cond delay="500"/>
                            </p:stCondLst>
                            <p:childTnLst>
                              <p:par>
                                <p:cTn id="27" presetID="10" presetClass="entr" presetSubtype="0" fill="hold" grpId="0" nodeType="afterEffect">
                                  <p:stCondLst>
                                    <p:cond delay="0"/>
                                  </p:stCondLst>
                                  <p:childTnLst>
                                    <p:set>
                                      <p:cBhvr>
                                        <p:cTn id="28" dur="1" fill="hold">
                                          <p:stCondLst>
                                            <p:cond delay="0"/>
                                          </p:stCondLst>
                                        </p:cTn>
                                        <p:tgtEl>
                                          <p:spTgt spid="44"/>
                                        </p:tgtEl>
                                        <p:attrNameLst>
                                          <p:attrName>style.visibility</p:attrName>
                                        </p:attrNameLst>
                                      </p:cBhvr>
                                      <p:to>
                                        <p:strVal val="visible"/>
                                      </p:to>
                                    </p:set>
                                    <p:animEffect transition="in" filter="fade">
                                      <p:cBhvr>
                                        <p:cTn id="29" dur="500"/>
                                        <p:tgtEl>
                                          <p:spTgt spid="44"/>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45"/>
                                        </p:tgtEl>
                                        <p:attrNameLst>
                                          <p:attrName>style.visibility</p:attrName>
                                        </p:attrNameLst>
                                      </p:cBhvr>
                                      <p:to>
                                        <p:strVal val="visible"/>
                                      </p:to>
                                    </p:set>
                                    <p:animEffect transition="in" filter="fade">
                                      <p:cBhvr>
                                        <p:cTn id="32" dur="500"/>
                                        <p:tgtEl>
                                          <p:spTgt spid="45"/>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500"/>
                                        <p:tgtEl>
                                          <p:spTgt spid="7"/>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fade">
                                      <p:cBhvr>
                                        <p:cTn id="3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3" grpId="0"/>
      <p:bldP spid="4" grpId="0" animBg="1"/>
      <p:bldP spid="5" grpId="0" animBg="1"/>
      <p:bldP spid="44" grpId="0" animBg="1"/>
      <p:bldP spid="45" grpId="0" animBg="1"/>
      <p:bldP spid="6" grpId="0"/>
      <p:bldP spid="7" grpId="0"/>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28"/>
        <p:cNvGrpSpPr/>
        <p:nvPr/>
      </p:nvGrpSpPr>
      <p:grpSpPr>
        <a:xfrm>
          <a:off x="0" y="0"/>
          <a:ext cx="0" cy="0"/>
          <a:chOff x="0" y="0"/>
          <a:chExt cx="0" cy="0"/>
        </a:xfrm>
      </p:grpSpPr>
      <p:grpSp>
        <p:nvGrpSpPr>
          <p:cNvPr id="1931" name="Google Shape;1931;p56"/>
          <p:cNvGrpSpPr/>
          <p:nvPr/>
        </p:nvGrpSpPr>
        <p:grpSpPr>
          <a:xfrm>
            <a:off x="952725" y="3348412"/>
            <a:ext cx="1024257" cy="1154138"/>
            <a:chOff x="952725" y="3348412"/>
            <a:chExt cx="1024257" cy="1154138"/>
          </a:xfrm>
        </p:grpSpPr>
        <p:sp>
          <p:nvSpPr>
            <p:cNvPr id="1932" name="Google Shape;1932;p56"/>
            <p:cNvSpPr/>
            <p:nvPr/>
          </p:nvSpPr>
          <p:spPr>
            <a:xfrm>
              <a:off x="1543274" y="3348412"/>
              <a:ext cx="205350" cy="266486"/>
            </a:xfrm>
            <a:custGeom>
              <a:avLst/>
              <a:gdLst/>
              <a:ahLst/>
              <a:cxnLst/>
              <a:rect l="l" t="t" r="r" b="b"/>
              <a:pathLst>
                <a:path w="1068" h="1386" extrusionOk="0">
                  <a:moveTo>
                    <a:pt x="546" y="0"/>
                  </a:moveTo>
                  <a:cubicBezTo>
                    <a:pt x="538" y="0"/>
                    <a:pt x="531" y="4"/>
                    <a:pt x="527" y="11"/>
                  </a:cubicBezTo>
                  <a:lnTo>
                    <a:pt x="390" y="560"/>
                  </a:lnTo>
                  <a:lnTo>
                    <a:pt x="16" y="686"/>
                  </a:lnTo>
                  <a:cubicBezTo>
                    <a:pt x="8" y="690"/>
                    <a:pt x="0" y="697"/>
                    <a:pt x="0" y="704"/>
                  </a:cubicBezTo>
                  <a:cubicBezTo>
                    <a:pt x="0" y="708"/>
                    <a:pt x="8" y="715"/>
                    <a:pt x="16" y="719"/>
                  </a:cubicBezTo>
                  <a:lnTo>
                    <a:pt x="386" y="830"/>
                  </a:lnTo>
                  <a:lnTo>
                    <a:pt x="527" y="1375"/>
                  </a:lnTo>
                  <a:cubicBezTo>
                    <a:pt x="531" y="1382"/>
                    <a:pt x="538" y="1386"/>
                    <a:pt x="546" y="1386"/>
                  </a:cubicBezTo>
                  <a:cubicBezTo>
                    <a:pt x="553" y="1386"/>
                    <a:pt x="556" y="1382"/>
                    <a:pt x="560" y="1375"/>
                  </a:cubicBezTo>
                  <a:lnTo>
                    <a:pt x="686" y="827"/>
                  </a:lnTo>
                  <a:lnTo>
                    <a:pt x="1057" y="719"/>
                  </a:lnTo>
                  <a:cubicBezTo>
                    <a:pt x="1064" y="715"/>
                    <a:pt x="1068" y="708"/>
                    <a:pt x="1068" y="704"/>
                  </a:cubicBezTo>
                  <a:cubicBezTo>
                    <a:pt x="1068" y="697"/>
                    <a:pt x="1064" y="690"/>
                    <a:pt x="1057" y="686"/>
                  </a:cubicBezTo>
                  <a:lnTo>
                    <a:pt x="686" y="563"/>
                  </a:lnTo>
                  <a:lnTo>
                    <a:pt x="560" y="15"/>
                  </a:lnTo>
                  <a:cubicBezTo>
                    <a:pt x="556" y="7"/>
                    <a:pt x="553" y="0"/>
                    <a:pt x="54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33" name="Google Shape;1933;p56"/>
            <p:cNvGrpSpPr/>
            <p:nvPr/>
          </p:nvGrpSpPr>
          <p:grpSpPr>
            <a:xfrm>
              <a:off x="1543278" y="4112214"/>
              <a:ext cx="433705" cy="390336"/>
              <a:chOff x="1908553" y="1111661"/>
              <a:chExt cx="1102172" cy="991961"/>
            </a:xfrm>
          </p:grpSpPr>
          <p:sp>
            <p:nvSpPr>
              <p:cNvPr id="1934" name="Google Shape;1934;p56"/>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5" name="Google Shape;1935;p56"/>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36" name="Google Shape;1936;p56"/>
            <p:cNvGrpSpPr/>
            <p:nvPr/>
          </p:nvGrpSpPr>
          <p:grpSpPr>
            <a:xfrm>
              <a:off x="952725" y="3366535"/>
              <a:ext cx="255814" cy="230234"/>
              <a:chOff x="1908553" y="1111661"/>
              <a:chExt cx="1102172" cy="991961"/>
            </a:xfrm>
          </p:grpSpPr>
          <p:sp>
            <p:nvSpPr>
              <p:cNvPr id="1937" name="Google Shape;1937;p56"/>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8" name="Google Shape;1938;p56"/>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939" name="Google Shape;1939;p56"/>
          <p:cNvGrpSpPr/>
          <p:nvPr/>
        </p:nvGrpSpPr>
        <p:grpSpPr>
          <a:xfrm>
            <a:off x="3032815" y="2575167"/>
            <a:ext cx="6787463" cy="4206765"/>
            <a:chOff x="3032815" y="2575167"/>
            <a:chExt cx="6787463" cy="4206765"/>
          </a:xfrm>
        </p:grpSpPr>
        <p:grpSp>
          <p:nvGrpSpPr>
            <p:cNvPr id="1940" name="Google Shape;1940;p56"/>
            <p:cNvGrpSpPr/>
            <p:nvPr/>
          </p:nvGrpSpPr>
          <p:grpSpPr>
            <a:xfrm>
              <a:off x="3032815" y="2575167"/>
              <a:ext cx="6433464" cy="4206765"/>
              <a:chOff x="1600365" y="936742"/>
              <a:chExt cx="6433464" cy="4206765"/>
            </a:xfrm>
          </p:grpSpPr>
          <p:sp>
            <p:nvSpPr>
              <p:cNvPr id="1941" name="Google Shape;1941;p56"/>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2" name="Google Shape;1942;p56"/>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3" name="Google Shape;1943;p56"/>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4" name="Google Shape;1944;p56"/>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5" name="Google Shape;1945;p56"/>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6" name="Google Shape;1946;p56"/>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47" name="Google Shape;1947;p56"/>
            <p:cNvGrpSpPr/>
            <p:nvPr/>
          </p:nvGrpSpPr>
          <p:grpSpPr>
            <a:xfrm>
              <a:off x="6490998" y="2775301"/>
              <a:ext cx="3329279" cy="2438176"/>
              <a:chOff x="4223709" y="2353191"/>
              <a:chExt cx="3810116" cy="2790314"/>
            </a:xfrm>
          </p:grpSpPr>
          <p:sp>
            <p:nvSpPr>
              <p:cNvPr id="1948" name="Google Shape;1948;p56"/>
              <p:cNvSpPr/>
              <p:nvPr/>
            </p:nvSpPr>
            <p:spPr>
              <a:xfrm>
                <a:off x="4223709" y="2353191"/>
                <a:ext cx="3810116" cy="2790314"/>
              </a:xfrm>
              <a:custGeom>
                <a:avLst/>
                <a:gdLst/>
                <a:ahLst/>
                <a:cxnLst/>
                <a:rect l="l" t="t" r="r" b="b"/>
                <a:pathLst>
                  <a:path w="17982" h="13169" extrusionOk="0">
                    <a:moveTo>
                      <a:pt x="16485" y="1984"/>
                    </a:moveTo>
                    <a:lnTo>
                      <a:pt x="16485" y="1984"/>
                    </a:lnTo>
                    <a:cubicBezTo>
                      <a:pt x="16485" y="1984"/>
                      <a:pt x="16207" y="2217"/>
                      <a:pt x="15903" y="2410"/>
                    </a:cubicBezTo>
                    <a:cubicBezTo>
                      <a:pt x="15596" y="2602"/>
                      <a:pt x="15317" y="3195"/>
                      <a:pt x="15317" y="3195"/>
                    </a:cubicBezTo>
                    <a:cubicBezTo>
                      <a:pt x="15358" y="3065"/>
                      <a:pt x="15339" y="2068"/>
                      <a:pt x="16485" y="1984"/>
                    </a:cubicBezTo>
                    <a:close/>
                    <a:moveTo>
                      <a:pt x="13150" y="3465"/>
                    </a:moveTo>
                    <a:cubicBezTo>
                      <a:pt x="13631" y="3465"/>
                      <a:pt x="14173" y="3551"/>
                      <a:pt x="14769" y="3773"/>
                    </a:cubicBezTo>
                    <a:cubicBezTo>
                      <a:pt x="14769" y="3773"/>
                      <a:pt x="14535" y="3703"/>
                      <a:pt x="14002" y="3703"/>
                    </a:cubicBezTo>
                    <a:cubicBezTo>
                      <a:pt x="13642" y="3703"/>
                      <a:pt x="13142" y="3736"/>
                      <a:pt x="12486" y="3843"/>
                    </a:cubicBezTo>
                    <a:cubicBezTo>
                      <a:pt x="10867" y="4114"/>
                      <a:pt x="10456" y="4563"/>
                      <a:pt x="10456" y="4563"/>
                    </a:cubicBezTo>
                    <a:cubicBezTo>
                      <a:pt x="10456" y="4563"/>
                      <a:pt x="11430" y="3465"/>
                      <a:pt x="13150" y="3465"/>
                    </a:cubicBezTo>
                    <a:close/>
                    <a:moveTo>
                      <a:pt x="4074" y="11148"/>
                    </a:moveTo>
                    <a:cubicBezTo>
                      <a:pt x="4589" y="11148"/>
                      <a:pt x="5171" y="11229"/>
                      <a:pt x="5819" y="11434"/>
                    </a:cubicBezTo>
                    <a:cubicBezTo>
                      <a:pt x="5819" y="11434"/>
                      <a:pt x="5575" y="11381"/>
                      <a:pt x="5093" y="11381"/>
                    </a:cubicBezTo>
                    <a:cubicBezTo>
                      <a:pt x="4648" y="11381"/>
                      <a:pt x="4003" y="11426"/>
                      <a:pt x="3170" y="11597"/>
                    </a:cubicBezTo>
                    <a:cubicBezTo>
                      <a:pt x="1539" y="11927"/>
                      <a:pt x="983" y="12549"/>
                      <a:pt x="983" y="12549"/>
                    </a:cubicBezTo>
                    <a:cubicBezTo>
                      <a:pt x="983" y="12549"/>
                      <a:pt x="1957" y="11148"/>
                      <a:pt x="4074" y="11148"/>
                    </a:cubicBezTo>
                    <a:close/>
                    <a:moveTo>
                      <a:pt x="17897" y="0"/>
                    </a:moveTo>
                    <a:cubicBezTo>
                      <a:pt x="17248" y="0"/>
                      <a:pt x="16507" y="612"/>
                      <a:pt x="16559" y="1253"/>
                    </a:cubicBezTo>
                    <a:cubicBezTo>
                      <a:pt x="16566" y="1383"/>
                      <a:pt x="16593" y="1535"/>
                      <a:pt x="16507" y="1631"/>
                    </a:cubicBezTo>
                    <a:cubicBezTo>
                      <a:pt x="16433" y="1712"/>
                      <a:pt x="16307" y="1720"/>
                      <a:pt x="16196" y="1735"/>
                    </a:cubicBezTo>
                    <a:cubicBezTo>
                      <a:pt x="15396" y="1835"/>
                      <a:pt x="14802" y="2740"/>
                      <a:pt x="15021" y="3514"/>
                    </a:cubicBezTo>
                    <a:cubicBezTo>
                      <a:pt x="14484" y="3262"/>
                      <a:pt x="13891" y="3144"/>
                      <a:pt x="13297" y="3144"/>
                    </a:cubicBezTo>
                    <a:cubicBezTo>
                      <a:pt x="12664" y="3144"/>
                      <a:pt x="12026" y="3277"/>
                      <a:pt x="11445" y="3522"/>
                    </a:cubicBezTo>
                    <a:cubicBezTo>
                      <a:pt x="10311" y="3999"/>
                      <a:pt x="9373" y="4870"/>
                      <a:pt x="8680" y="5882"/>
                    </a:cubicBezTo>
                    <a:cubicBezTo>
                      <a:pt x="7557" y="7516"/>
                      <a:pt x="7042" y="9558"/>
                      <a:pt x="7254" y="11526"/>
                    </a:cubicBezTo>
                    <a:cubicBezTo>
                      <a:pt x="6219" y="11089"/>
                      <a:pt x="5101" y="10803"/>
                      <a:pt x="3981" y="10803"/>
                    </a:cubicBezTo>
                    <a:cubicBezTo>
                      <a:pt x="3785" y="10803"/>
                      <a:pt x="3588" y="10811"/>
                      <a:pt x="3395" y="10829"/>
                    </a:cubicBezTo>
                    <a:cubicBezTo>
                      <a:pt x="987" y="11051"/>
                      <a:pt x="5" y="13157"/>
                      <a:pt x="1" y="13168"/>
                    </a:cubicBezTo>
                    <a:lnTo>
                      <a:pt x="17775" y="13168"/>
                    </a:lnTo>
                    <a:cubicBezTo>
                      <a:pt x="17867" y="13168"/>
                      <a:pt x="17945" y="13112"/>
                      <a:pt x="17978" y="13030"/>
                    </a:cubicBezTo>
                    <a:cubicBezTo>
                      <a:pt x="17982" y="13020"/>
                      <a:pt x="17982" y="13008"/>
                      <a:pt x="17982" y="12997"/>
                    </a:cubicBezTo>
                    <a:lnTo>
                      <a:pt x="17982" y="5"/>
                    </a:lnTo>
                    <a:cubicBezTo>
                      <a:pt x="17953" y="0"/>
                      <a:pt x="17927" y="0"/>
                      <a:pt x="178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49" name="Google Shape;1949;p56"/>
              <p:cNvGrpSpPr/>
              <p:nvPr/>
            </p:nvGrpSpPr>
            <p:grpSpPr>
              <a:xfrm>
                <a:off x="4431991" y="2773358"/>
                <a:ext cx="3284848" cy="2238986"/>
                <a:chOff x="4431991" y="2773358"/>
                <a:chExt cx="3284848" cy="2238986"/>
              </a:xfrm>
            </p:grpSpPr>
            <p:sp>
              <p:nvSpPr>
                <p:cNvPr id="1950" name="Google Shape;1950;p56"/>
                <p:cNvSpPr/>
                <p:nvPr/>
              </p:nvSpPr>
              <p:spPr>
                <a:xfrm>
                  <a:off x="4431991" y="4715281"/>
                  <a:ext cx="1024888" cy="297063"/>
                </a:xfrm>
                <a:custGeom>
                  <a:avLst/>
                  <a:gdLst/>
                  <a:ahLst/>
                  <a:cxnLst/>
                  <a:rect l="l" t="t" r="r" b="b"/>
                  <a:pathLst>
                    <a:path w="4837" h="1402" extrusionOk="0">
                      <a:moveTo>
                        <a:pt x="3091" y="0"/>
                      </a:moveTo>
                      <a:cubicBezTo>
                        <a:pt x="974" y="0"/>
                        <a:pt x="0" y="1401"/>
                        <a:pt x="0" y="1401"/>
                      </a:cubicBezTo>
                      <a:cubicBezTo>
                        <a:pt x="0" y="1401"/>
                        <a:pt x="556" y="779"/>
                        <a:pt x="2187" y="449"/>
                      </a:cubicBezTo>
                      <a:cubicBezTo>
                        <a:pt x="3020" y="278"/>
                        <a:pt x="3665" y="233"/>
                        <a:pt x="4110" y="233"/>
                      </a:cubicBezTo>
                      <a:cubicBezTo>
                        <a:pt x="4592" y="233"/>
                        <a:pt x="4836" y="286"/>
                        <a:pt x="4836" y="286"/>
                      </a:cubicBezTo>
                      <a:cubicBezTo>
                        <a:pt x="4188" y="81"/>
                        <a:pt x="3606" y="0"/>
                        <a:pt x="30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1" name="Google Shape;1951;p56"/>
                <p:cNvSpPr/>
                <p:nvPr/>
              </p:nvSpPr>
              <p:spPr>
                <a:xfrm>
                  <a:off x="6438963" y="3087371"/>
                  <a:ext cx="914284" cy="232862"/>
                </a:xfrm>
                <a:custGeom>
                  <a:avLst/>
                  <a:gdLst/>
                  <a:ahLst/>
                  <a:cxnLst/>
                  <a:rect l="l" t="t" r="r" b="b"/>
                  <a:pathLst>
                    <a:path w="4315" h="1099" extrusionOk="0">
                      <a:moveTo>
                        <a:pt x="2695" y="0"/>
                      </a:moveTo>
                      <a:cubicBezTo>
                        <a:pt x="975" y="0"/>
                        <a:pt x="1" y="1098"/>
                        <a:pt x="1" y="1098"/>
                      </a:cubicBezTo>
                      <a:cubicBezTo>
                        <a:pt x="1" y="1098"/>
                        <a:pt x="412" y="649"/>
                        <a:pt x="2031" y="378"/>
                      </a:cubicBezTo>
                      <a:cubicBezTo>
                        <a:pt x="2687" y="271"/>
                        <a:pt x="3187" y="238"/>
                        <a:pt x="3547" y="238"/>
                      </a:cubicBezTo>
                      <a:cubicBezTo>
                        <a:pt x="4080" y="238"/>
                        <a:pt x="4314" y="308"/>
                        <a:pt x="4314" y="308"/>
                      </a:cubicBezTo>
                      <a:cubicBezTo>
                        <a:pt x="3718" y="86"/>
                        <a:pt x="3176" y="0"/>
                        <a:pt x="26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2" name="Google Shape;1952;p56"/>
                <p:cNvSpPr/>
                <p:nvPr/>
              </p:nvSpPr>
              <p:spPr>
                <a:xfrm>
                  <a:off x="7469146" y="2773358"/>
                  <a:ext cx="247694" cy="257017"/>
                </a:xfrm>
                <a:custGeom>
                  <a:avLst/>
                  <a:gdLst/>
                  <a:ahLst/>
                  <a:cxnLst/>
                  <a:rect l="l" t="t" r="r" b="b"/>
                  <a:pathLst>
                    <a:path w="1169" h="1213" extrusionOk="0">
                      <a:moveTo>
                        <a:pt x="1168" y="1"/>
                      </a:moveTo>
                      <a:lnTo>
                        <a:pt x="1168" y="1"/>
                      </a:lnTo>
                      <a:cubicBezTo>
                        <a:pt x="22" y="85"/>
                        <a:pt x="41" y="1082"/>
                        <a:pt x="0" y="1212"/>
                      </a:cubicBezTo>
                      <a:cubicBezTo>
                        <a:pt x="0" y="1212"/>
                        <a:pt x="279" y="619"/>
                        <a:pt x="586" y="427"/>
                      </a:cubicBezTo>
                      <a:cubicBezTo>
                        <a:pt x="890" y="234"/>
                        <a:pt x="1168" y="1"/>
                        <a:pt x="11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1953" name="Google Shape;1953;p56"/>
          <p:cNvGrpSpPr/>
          <p:nvPr/>
        </p:nvGrpSpPr>
        <p:grpSpPr>
          <a:xfrm>
            <a:off x="-215293" y="-1302439"/>
            <a:ext cx="5849089" cy="3683864"/>
            <a:chOff x="-215293" y="-1302439"/>
            <a:chExt cx="5849089" cy="3683864"/>
          </a:xfrm>
        </p:grpSpPr>
        <p:grpSp>
          <p:nvGrpSpPr>
            <p:cNvPr id="1954" name="Google Shape;1954;p56"/>
            <p:cNvGrpSpPr/>
            <p:nvPr/>
          </p:nvGrpSpPr>
          <p:grpSpPr>
            <a:xfrm rot="10800000">
              <a:off x="12" y="-1302439"/>
              <a:ext cx="5633785" cy="3683864"/>
              <a:chOff x="1600365" y="936742"/>
              <a:chExt cx="6433464" cy="4206765"/>
            </a:xfrm>
          </p:grpSpPr>
          <p:sp>
            <p:nvSpPr>
              <p:cNvPr id="1955" name="Google Shape;1955;p56"/>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6" name="Google Shape;1956;p56"/>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7" name="Google Shape;1957;p56"/>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8" name="Google Shape;1958;p56"/>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9" name="Google Shape;1959;p56"/>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0" name="Google Shape;1960;p56"/>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61" name="Google Shape;1961;p56"/>
            <p:cNvGrpSpPr/>
            <p:nvPr/>
          </p:nvGrpSpPr>
          <p:grpSpPr>
            <a:xfrm rot="10800000">
              <a:off x="-215293" y="-12"/>
              <a:ext cx="2915501" cy="2135148"/>
              <a:chOff x="4223709" y="2353191"/>
              <a:chExt cx="3810116" cy="2790314"/>
            </a:xfrm>
          </p:grpSpPr>
          <p:sp>
            <p:nvSpPr>
              <p:cNvPr id="1962" name="Google Shape;1962;p56"/>
              <p:cNvSpPr/>
              <p:nvPr/>
            </p:nvSpPr>
            <p:spPr>
              <a:xfrm>
                <a:off x="4223709" y="2353191"/>
                <a:ext cx="3810116" cy="2790314"/>
              </a:xfrm>
              <a:custGeom>
                <a:avLst/>
                <a:gdLst/>
                <a:ahLst/>
                <a:cxnLst/>
                <a:rect l="l" t="t" r="r" b="b"/>
                <a:pathLst>
                  <a:path w="17982" h="13169" extrusionOk="0">
                    <a:moveTo>
                      <a:pt x="16485" y="1984"/>
                    </a:moveTo>
                    <a:lnTo>
                      <a:pt x="16485" y="1984"/>
                    </a:lnTo>
                    <a:cubicBezTo>
                      <a:pt x="16485" y="1984"/>
                      <a:pt x="16207" y="2217"/>
                      <a:pt x="15903" y="2410"/>
                    </a:cubicBezTo>
                    <a:cubicBezTo>
                      <a:pt x="15596" y="2602"/>
                      <a:pt x="15317" y="3195"/>
                      <a:pt x="15317" y="3195"/>
                    </a:cubicBezTo>
                    <a:cubicBezTo>
                      <a:pt x="15358" y="3065"/>
                      <a:pt x="15339" y="2068"/>
                      <a:pt x="16485" y="1984"/>
                    </a:cubicBezTo>
                    <a:close/>
                    <a:moveTo>
                      <a:pt x="13150" y="3465"/>
                    </a:moveTo>
                    <a:cubicBezTo>
                      <a:pt x="13631" y="3465"/>
                      <a:pt x="14173" y="3551"/>
                      <a:pt x="14769" y="3773"/>
                    </a:cubicBezTo>
                    <a:cubicBezTo>
                      <a:pt x="14769" y="3773"/>
                      <a:pt x="14535" y="3703"/>
                      <a:pt x="14002" y="3703"/>
                    </a:cubicBezTo>
                    <a:cubicBezTo>
                      <a:pt x="13642" y="3703"/>
                      <a:pt x="13142" y="3736"/>
                      <a:pt x="12486" y="3843"/>
                    </a:cubicBezTo>
                    <a:cubicBezTo>
                      <a:pt x="10867" y="4114"/>
                      <a:pt x="10456" y="4563"/>
                      <a:pt x="10456" y="4563"/>
                    </a:cubicBezTo>
                    <a:cubicBezTo>
                      <a:pt x="10456" y="4563"/>
                      <a:pt x="11430" y="3465"/>
                      <a:pt x="13150" y="3465"/>
                    </a:cubicBezTo>
                    <a:close/>
                    <a:moveTo>
                      <a:pt x="4074" y="11148"/>
                    </a:moveTo>
                    <a:cubicBezTo>
                      <a:pt x="4589" y="11148"/>
                      <a:pt x="5171" y="11229"/>
                      <a:pt x="5819" y="11434"/>
                    </a:cubicBezTo>
                    <a:cubicBezTo>
                      <a:pt x="5819" y="11434"/>
                      <a:pt x="5575" y="11381"/>
                      <a:pt x="5093" y="11381"/>
                    </a:cubicBezTo>
                    <a:cubicBezTo>
                      <a:pt x="4648" y="11381"/>
                      <a:pt x="4003" y="11426"/>
                      <a:pt x="3170" y="11597"/>
                    </a:cubicBezTo>
                    <a:cubicBezTo>
                      <a:pt x="1539" y="11927"/>
                      <a:pt x="983" y="12549"/>
                      <a:pt x="983" y="12549"/>
                    </a:cubicBezTo>
                    <a:cubicBezTo>
                      <a:pt x="983" y="12549"/>
                      <a:pt x="1957" y="11148"/>
                      <a:pt x="4074" y="11148"/>
                    </a:cubicBezTo>
                    <a:close/>
                    <a:moveTo>
                      <a:pt x="17897" y="0"/>
                    </a:moveTo>
                    <a:cubicBezTo>
                      <a:pt x="17248" y="0"/>
                      <a:pt x="16507" y="612"/>
                      <a:pt x="16559" y="1253"/>
                    </a:cubicBezTo>
                    <a:cubicBezTo>
                      <a:pt x="16566" y="1383"/>
                      <a:pt x="16593" y="1535"/>
                      <a:pt x="16507" y="1631"/>
                    </a:cubicBezTo>
                    <a:cubicBezTo>
                      <a:pt x="16433" y="1712"/>
                      <a:pt x="16307" y="1720"/>
                      <a:pt x="16196" y="1735"/>
                    </a:cubicBezTo>
                    <a:cubicBezTo>
                      <a:pt x="15396" y="1835"/>
                      <a:pt x="14802" y="2740"/>
                      <a:pt x="15021" y="3514"/>
                    </a:cubicBezTo>
                    <a:cubicBezTo>
                      <a:pt x="14484" y="3262"/>
                      <a:pt x="13891" y="3144"/>
                      <a:pt x="13297" y="3144"/>
                    </a:cubicBezTo>
                    <a:cubicBezTo>
                      <a:pt x="12664" y="3144"/>
                      <a:pt x="12026" y="3277"/>
                      <a:pt x="11445" y="3522"/>
                    </a:cubicBezTo>
                    <a:cubicBezTo>
                      <a:pt x="10311" y="3999"/>
                      <a:pt x="9373" y="4870"/>
                      <a:pt x="8680" y="5882"/>
                    </a:cubicBezTo>
                    <a:cubicBezTo>
                      <a:pt x="7557" y="7516"/>
                      <a:pt x="7042" y="9558"/>
                      <a:pt x="7254" y="11526"/>
                    </a:cubicBezTo>
                    <a:cubicBezTo>
                      <a:pt x="6219" y="11089"/>
                      <a:pt x="5101" y="10803"/>
                      <a:pt x="3981" y="10803"/>
                    </a:cubicBezTo>
                    <a:cubicBezTo>
                      <a:pt x="3785" y="10803"/>
                      <a:pt x="3588" y="10811"/>
                      <a:pt x="3395" y="10829"/>
                    </a:cubicBezTo>
                    <a:cubicBezTo>
                      <a:pt x="987" y="11051"/>
                      <a:pt x="5" y="13157"/>
                      <a:pt x="1" y="13168"/>
                    </a:cubicBezTo>
                    <a:lnTo>
                      <a:pt x="17775" y="13168"/>
                    </a:lnTo>
                    <a:cubicBezTo>
                      <a:pt x="17867" y="13168"/>
                      <a:pt x="17945" y="13112"/>
                      <a:pt x="17978" y="13030"/>
                    </a:cubicBezTo>
                    <a:cubicBezTo>
                      <a:pt x="17982" y="13020"/>
                      <a:pt x="17982" y="13008"/>
                      <a:pt x="17982" y="12997"/>
                    </a:cubicBezTo>
                    <a:lnTo>
                      <a:pt x="17982" y="5"/>
                    </a:lnTo>
                    <a:cubicBezTo>
                      <a:pt x="17953" y="0"/>
                      <a:pt x="17927" y="0"/>
                      <a:pt x="178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63" name="Google Shape;1963;p56"/>
              <p:cNvGrpSpPr/>
              <p:nvPr/>
            </p:nvGrpSpPr>
            <p:grpSpPr>
              <a:xfrm>
                <a:off x="4431991" y="2773358"/>
                <a:ext cx="3284848" cy="2238986"/>
                <a:chOff x="4431991" y="2773358"/>
                <a:chExt cx="3284848" cy="2238986"/>
              </a:xfrm>
            </p:grpSpPr>
            <p:sp>
              <p:nvSpPr>
                <p:cNvPr id="1964" name="Google Shape;1964;p56"/>
                <p:cNvSpPr/>
                <p:nvPr/>
              </p:nvSpPr>
              <p:spPr>
                <a:xfrm>
                  <a:off x="4431991" y="4715281"/>
                  <a:ext cx="1024888" cy="297063"/>
                </a:xfrm>
                <a:custGeom>
                  <a:avLst/>
                  <a:gdLst/>
                  <a:ahLst/>
                  <a:cxnLst/>
                  <a:rect l="l" t="t" r="r" b="b"/>
                  <a:pathLst>
                    <a:path w="4837" h="1402" extrusionOk="0">
                      <a:moveTo>
                        <a:pt x="3091" y="0"/>
                      </a:moveTo>
                      <a:cubicBezTo>
                        <a:pt x="974" y="0"/>
                        <a:pt x="0" y="1401"/>
                        <a:pt x="0" y="1401"/>
                      </a:cubicBezTo>
                      <a:cubicBezTo>
                        <a:pt x="0" y="1401"/>
                        <a:pt x="556" y="779"/>
                        <a:pt x="2187" y="449"/>
                      </a:cubicBezTo>
                      <a:cubicBezTo>
                        <a:pt x="3020" y="278"/>
                        <a:pt x="3665" y="233"/>
                        <a:pt x="4110" y="233"/>
                      </a:cubicBezTo>
                      <a:cubicBezTo>
                        <a:pt x="4592" y="233"/>
                        <a:pt x="4836" y="286"/>
                        <a:pt x="4836" y="286"/>
                      </a:cubicBezTo>
                      <a:cubicBezTo>
                        <a:pt x="4188" y="81"/>
                        <a:pt x="3606" y="0"/>
                        <a:pt x="30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5" name="Google Shape;1965;p56"/>
                <p:cNvSpPr/>
                <p:nvPr/>
              </p:nvSpPr>
              <p:spPr>
                <a:xfrm>
                  <a:off x="6438963" y="3087371"/>
                  <a:ext cx="914284" cy="232862"/>
                </a:xfrm>
                <a:custGeom>
                  <a:avLst/>
                  <a:gdLst/>
                  <a:ahLst/>
                  <a:cxnLst/>
                  <a:rect l="l" t="t" r="r" b="b"/>
                  <a:pathLst>
                    <a:path w="4315" h="1099" extrusionOk="0">
                      <a:moveTo>
                        <a:pt x="2695" y="0"/>
                      </a:moveTo>
                      <a:cubicBezTo>
                        <a:pt x="975" y="0"/>
                        <a:pt x="1" y="1098"/>
                        <a:pt x="1" y="1098"/>
                      </a:cubicBezTo>
                      <a:cubicBezTo>
                        <a:pt x="1" y="1098"/>
                        <a:pt x="412" y="649"/>
                        <a:pt x="2031" y="378"/>
                      </a:cubicBezTo>
                      <a:cubicBezTo>
                        <a:pt x="2687" y="271"/>
                        <a:pt x="3187" y="238"/>
                        <a:pt x="3547" y="238"/>
                      </a:cubicBezTo>
                      <a:cubicBezTo>
                        <a:pt x="4080" y="238"/>
                        <a:pt x="4314" y="308"/>
                        <a:pt x="4314" y="308"/>
                      </a:cubicBezTo>
                      <a:cubicBezTo>
                        <a:pt x="3718" y="86"/>
                        <a:pt x="3176" y="0"/>
                        <a:pt x="26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6" name="Google Shape;1966;p56"/>
                <p:cNvSpPr/>
                <p:nvPr/>
              </p:nvSpPr>
              <p:spPr>
                <a:xfrm>
                  <a:off x="7469146" y="2773358"/>
                  <a:ext cx="247694" cy="257017"/>
                </a:xfrm>
                <a:custGeom>
                  <a:avLst/>
                  <a:gdLst/>
                  <a:ahLst/>
                  <a:cxnLst/>
                  <a:rect l="l" t="t" r="r" b="b"/>
                  <a:pathLst>
                    <a:path w="1169" h="1213" extrusionOk="0">
                      <a:moveTo>
                        <a:pt x="1168" y="1"/>
                      </a:moveTo>
                      <a:lnTo>
                        <a:pt x="1168" y="1"/>
                      </a:lnTo>
                      <a:cubicBezTo>
                        <a:pt x="22" y="85"/>
                        <a:pt x="41" y="1082"/>
                        <a:pt x="0" y="1212"/>
                      </a:cubicBezTo>
                      <a:cubicBezTo>
                        <a:pt x="0" y="1212"/>
                        <a:pt x="279" y="619"/>
                        <a:pt x="586" y="427"/>
                      </a:cubicBezTo>
                      <a:cubicBezTo>
                        <a:pt x="890" y="234"/>
                        <a:pt x="1168" y="1"/>
                        <a:pt x="11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
        <p:nvSpPr>
          <p:cNvPr id="42" name="Google Shape;1148;p41"/>
          <p:cNvSpPr txBox="1">
            <a:spLocks noGrp="1"/>
          </p:cNvSpPr>
          <p:nvPr>
            <p:ph type="title" idx="4294967295"/>
          </p:nvPr>
        </p:nvSpPr>
        <p:spPr>
          <a:xfrm>
            <a:off x="3917297" y="1759209"/>
            <a:ext cx="1328735" cy="832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8000" b="1">
                <a:latin typeface="+mj-lt"/>
              </a:rPr>
              <a:t>03</a:t>
            </a:r>
            <a:endParaRPr sz="8000" b="1">
              <a:latin typeface="+mj-lt"/>
            </a:endParaRPr>
          </a:p>
        </p:txBody>
      </p:sp>
      <p:sp>
        <p:nvSpPr>
          <p:cNvPr id="43" name="Google Shape;1589;p39"/>
          <p:cNvSpPr txBox="1">
            <a:spLocks noGrp="1"/>
          </p:cNvSpPr>
          <p:nvPr/>
        </p:nvSpPr>
        <p:spPr>
          <a:xfrm>
            <a:off x="2716638" y="3076932"/>
            <a:ext cx="3978752" cy="8659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L="457200" marR="0" lvl="0" indent="-317500" algn="ctr" rtl="0">
              <a:lnSpc>
                <a:spcPct val="115000"/>
              </a:lnSpc>
              <a:spcBef>
                <a:spcPts val="0"/>
              </a:spcBef>
              <a:spcAft>
                <a:spcPts val="0"/>
              </a:spcAft>
              <a:buClr>
                <a:schemeClr val="dk1"/>
              </a:buClr>
              <a:buSzPts val="2400"/>
              <a:buFont typeface="DM Sans"/>
              <a:buNone/>
              <a:defRPr sz="2200" b="1" i="0" u="none" strike="noStrike" cap="none">
                <a:solidFill>
                  <a:schemeClr val="dk1"/>
                </a:solidFill>
                <a:latin typeface="Varela Round"/>
                <a:ea typeface="Varela Round"/>
                <a:cs typeface="Varela Round"/>
                <a:sym typeface="Varela Round"/>
              </a:defRPr>
            </a:lvl1pPr>
            <a:lvl2pPr marL="914400" marR="0" lvl="1"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2pPr>
            <a:lvl3pPr marL="1371600" marR="0" lvl="2"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3pPr>
            <a:lvl4pPr marL="1828800" marR="0" lvl="3"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4pPr>
            <a:lvl5pPr marL="2286000" marR="0" lvl="4"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5pPr>
            <a:lvl6pPr marL="2743200" marR="0" lvl="5"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6pPr>
            <a:lvl7pPr marL="3200400" marR="0" lvl="6"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7pPr>
            <a:lvl8pPr marL="3657600" marR="0" lvl="7"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8pPr>
            <a:lvl9pPr marL="4114800" marR="0" lvl="8"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9pPr>
          </a:lstStyle>
          <a:p>
            <a:pPr marL="0" lvl="0" indent="0" algn="just">
              <a:lnSpc>
                <a:spcPct val="150000"/>
              </a:lnSpc>
            </a:pPr>
            <a:r>
              <a:rPr lang="en-US" sz="5400">
                <a:latin typeface="+mn-lt"/>
              </a:rPr>
              <a:t>VẬN DỤNG</a:t>
            </a:r>
            <a:endParaRPr lang="vi-VN" sz="5400">
              <a:latin typeface="+mn-lt"/>
            </a:endParaRPr>
          </a:p>
        </p:txBody>
      </p:sp>
      <p:grpSp>
        <p:nvGrpSpPr>
          <p:cNvPr id="44" name="Google Shape;1931;p56"/>
          <p:cNvGrpSpPr/>
          <p:nvPr/>
        </p:nvGrpSpPr>
        <p:grpSpPr>
          <a:xfrm>
            <a:off x="6552255" y="944027"/>
            <a:ext cx="1024257" cy="1154138"/>
            <a:chOff x="952725" y="3348412"/>
            <a:chExt cx="1024257" cy="1154138"/>
          </a:xfrm>
        </p:grpSpPr>
        <p:sp>
          <p:nvSpPr>
            <p:cNvPr id="45" name="Google Shape;1932;p56"/>
            <p:cNvSpPr/>
            <p:nvPr/>
          </p:nvSpPr>
          <p:spPr>
            <a:xfrm>
              <a:off x="1543274" y="3348412"/>
              <a:ext cx="205350" cy="266486"/>
            </a:xfrm>
            <a:custGeom>
              <a:avLst/>
              <a:gdLst/>
              <a:ahLst/>
              <a:cxnLst/>
              <a:rect l="l" t="t" r="r" b="b"/>
              <a:pathLst>
                <a:path w="1068" h="1386" extrusionOk="0">
                  <a:moveTo>
                    <a:pt x="546" y="0"/>
                  </a:moveTo>
                  <a:cubicBezTo>
                    <a:pt x="538" y="0"/>
                    <a:pt x="531" y="4"/>
                    <a:pt x="527" y="11"/>
                  </a:cubicBezTo>
                  <a:lnTo>
                    <a:pt x="390" y="560"/>
                  </a:lnTo>
                  <a:lnTo>
                    <a:pt x="16" y="686"/>
                  </a:lnTo>
                  <a:cubicBezTo>
                    <a:pt x="8" y="690"/>
                    <a:pt x="0" y="697"/>
                    <a:pt x="0" y="704"/>
                  </a:cubicBezTo>
                  <a:cubicBezTo>
                    <a:pt x="0" y="708"/>
                    <a:pt x="8" y="715"/>
                    <a:pt x="16" y="719"/>
                  </a:cubicBezTo>
                  <a:lnTo>
                    <a:pt x="386" y="830"/>
                  </a:lnTo>
                  <a:lnTo>
                    <a:pt x="527" y="1375"/>
                  </a:lnTo>
                  <a:cubicBezTo>
                    <a:pt x="531" y="1382"/>
                    <a:pt x="538" y="1386"/>
                    <a:pt x="546" y="1386"/>
                  </a:cubicBezTo>
                  <a:cubicBezTo>
                    <a:pt x="553" y="1386"/>
                    <a:pt x="556" y="1382"/>
                    <a:pt x="560" y="1375"/>
                  </a:cubicBezTo>
                  <a:lnTo>
                    <a:pt x="686" y="827"/>
                  </a:lnTo>
                  <a:lnTo>
                    <a:pt x="1057" y="719"/>
                  </a:lnTo>
                  <a:cubicBezTo>
                    <a:pt x="1064" y="715"/>
                    <a:pt x="1068" y="708"/>
                    <a:pt x="1068" y="704"/>
                  </a:cubicBezTo>
                  <a:cubicBezTo>
                    <a:pt x="1068" y="697"/>
                    <a:pt x="1064" y="690"/>
                    <a:pt x="1057" y="686"/>
                  </a:cubicBezTo>
                  <a:lnTo>
                    <a:pt x="686" y="563"/>
                  </a:lnTo>
                  <a:lnTo>
                    <a:pt x="560" y="15"/>
                  </a:lnTo>
                  <a:cubicBezTo>
                    <a:pt x="556" y="7"/>
                    <a:pt x="553" y="0"/>
                    <a:pt x="54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6" name="Google Shape;1933;p56"/>
            <p:cNvGrpSpPr/>
            <p:nvPr/>
          </p:nvGrpSpPr>
          <p:grpSpPr>
            <a:xfrm>
              <a:off x="1543278" y="4112214"/>
              <a:ext cx="433705" cy="390336"/>
              <a:chOff x="1908553" y="1111661"/>
              <a:chExt cx="1102172" cy="991961"/>
            </a:xfrm>
          </p:grpSpPr>
          <p:sp>
            <p:nvSpPr>
              <p:cNvPr id="50" name="Google Shape;1934;p56"/>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1935;p56"/>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 name="Google Shape;1936;p56"/>
            <p:cNvGrpSpPr/>
            <p:nvPr/>
          </p:nvGrpSpPr>
          <p:grpSpPr>
            <a:xfrm>
              <a:off x="952725" y="3366535"/>
              <a:ext cx="255814" cy="230234"/>
              <a:chOff x="1908553" y="1111661"/>
              <a:chExt cx="1102172" cy="991961"/>
            </a:xfrm>
          </p:grpSpPr>
          <p:sp>
            <p:nvSpPr>
              <p:cNvPr id="48" name="Google Shape;1937;p56"/>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1938;p56"/>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668"/>
        <p:cNvGrpSpPr/>
        <p:nvPr/>
      </p:nvGrpSpPr>
      <p:grpSpPr>
        <a:xfrm>
          <a:off x="0" y="0"/>
          <a:ext cx="0" cy="0"/>
          <a:chOff x="0" y="0"/>
          <a:chExt cx="0" cy="0"/>
        </a:xfrm>
      </p:grpSpPr>
      <p:sp>
        <p:nvSpPr>
          <p:cNvPr id="14" name="TextBox 11">
            <a:extLst>
              <a:ext uri="{FF2B5EF4-FFF2-40B4-BE49-F238E27FC236}">
                <a16:creationId xmlns:a16="http://schemas.microsoft.com/office/drawing/2014/main" id="{27DF2B8C-8F3D-55D7-8C03-55D41324E176}"/>
              </a:ext>
            </a:extLst>
          </p:cNvPr>
          <p:cNvSpPr txBox="1"/>
          <p:nvPr/>
        </p:nvSpPr>
        <p:spPr>
          <a:xfrm>
            <a:off x="2546997" y="328785"/>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latin typeface="+mj-lt"/>
                <a:cs typeface="Arial" panose="020B0604020202020204" pitchFamily="34" charset="0"/>
              </a:rPr>
              <a:t>DẶN DÒ</a:t>
            </a:r>
          </a:p>
        </p:txBody>
      </p:sp>
      <p:sp>
        <p:nvSpPr>
          <p:cNvPr id="15" name="Rounded Rectangle 14"/>
          <p:cNvSpPr/>
          <p:nvPr/>
        </p:nvSpPr>
        <p:spPr>
          <a:xfrm>
            <a:off x="789735" y="1311327"/>
            <a:ext cx="7544160" cy="853153"/>
          </a:xfrm>
          <a:prstGeom prst="roundRect">
            <a:avLst/>
          </a:prstGeom>
          <a:solidFill>
            <a:schemeClr val="bg2"/>
          </a:solidFill>
          <a:ln w="28575">
            <a:solidFill>
              <a:schemeClr val="bg1">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ounded Rectangle 16"/>
          <p:cNvSpPr/>
          <p:nvPr/>
        </p:nvSpPr>
        <p:spPr>
          <a:xfrm>
            <a:off x="809866" y="2365587"/>
            <a:ext cx="7544160" cy="1508725"/>
          </a:xfrm>
          <a:prstGeom prst="roundRect">
            <a:avLst/>
          </a:prstGeom>
          <a:solidFill>
            <a:schemeClr val="bg2"/>
          </a:solidFill>
          <a:ln w="28575">
            <a:solidFill>
              <a:schemeClr val="bg1">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921617" y="1377102"/>
            <a:ext cx="7320659" cy="2431435"/>
          </a:xfrm>
          <a:prstGeom prst="rect">
            <a:avLst/>
          </a:prstGeom>
        </p:spPr>
        <p:txBody>
          <a:bodyPr wrap="square">
            <a:spAutoFit/>
          </a:bodyPr>
          <a:lstStyle/>
          <a:p>
            <a:pPr marL="571500" indent="-571500">
              <a:lnSpc>
                <a:spcPct val="200000"/>
              </a:lnSpc>
              <a:spcAft>
                <a:spcPts val="2400"/>
              </a:spcAft>
              <a:buFont typeface="+mj-lt"/>
              <a:buAutoNum type="arabicParenR"/>
            </a:pPr>
            <a:r>
              <a:rPr lang="en-US" sz="2200">
                <a:latin typeface="Arial" panose="020B0604020202020204" pitchFamily="34" charset="0"/>
                <a:cs typeface="Arial" panose="020B0604020202020204" pitchFamily="34" charset="0"/>
              </a:rPr>
              <a:t>Học thuộc ghi nhớ và hoàn thành VBT Tiếng Việt.</a:t>
            </a:r>
          </a:p>
          <a:p>
            <a:pPr marL="571500" indent="-571500">
              <a:lnSpc>
                <a:spcPct val="200000"/>
              </a:lnSpc>
              <a:spcAft>
                <a:spcPts val="2400"/>
              </a:spcAft>
              <a:buFont typeface="+mj-lt"/>
              <a:buAutoNum type="arabicParenR"/>
            </a:pPr>
            <a:r>
              <a:rPr lang="vi-VN" sz="2200">
                <a:latin typeface="Arial" panose="020B0604020202020204" pitchFamily="34" charset="0"/>
                <a:cs typeface="Arial" panose="020B0604020202020204" pitchFamily="34" charset="0"/>
              </a:rPr>
              <a:t>Đọc trước nội dung </a:t>
            </a:r>
            <a:r>
              <a:rPr lang="vi-VN" sz="2200" b="1">
                <a:latin typeface="Arial" panose="020B0604020202020204" pitchFamily="34" charset="0"/>
                <a:cs typeface="Arial" panose="020B0604020202020204" pitchFamily="34" charset="0"/>
              </a:rPr>
              <a:t>Tiết học sau: – Bức tường có nhiều phép lạ SGK tr.97.</a:t>
            </a:r>
            <a:endParaRPr lang="en-US" sz="2200" b="1">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fade">
                                      <p:cBhvr>
                                        <p:cTn id="15" dur="500"/>
                                        <p:tgtEl>
                                          <p:spTgt spid="17"/>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fade">
                                      <p:cBhvr>
                                        <p:cTn id="1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animBg="1"/>
      <p:bldP spid="17" grpId="0" animBg="1"/>
      <p:bldP spid="1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806"/>
        <p:cNvGrpSpPr/>
        <p:nvPr/>
      </p:nvGrpSpPr>
      <p:grpSpPr>
        <a:xfrm>
          <a:off x="0" y="0"/>
          <a:ext cx="0" cy="0"/>
          <a:chOff x="0" y="0"/>
          <a:chExt cx="0" cy="0"/>
        </a:xfrm>
      </p:grpSpPr>
      <p:sp>
        <p:nvSpPr>
          <p:cNvPr id="236" name="Rectangle 235"/>
          <p:cNvSpPr/>
          <p:nvPr/>
        </p:nvSpPr>
        <p:spPr>
          <a:xfrm>
            <a:off x="880656" y="865324"/>
            <a:ext cx="7533843" cy="3677866"/>
          </a:xfrm>
          <a:prstGeom prst="rect">
            <a:avLst/>
          </a:prstGeom>
        </p:spPr>
        <p:txBody>
          <a:bodyPr wrap="square">
            <a:spAutoFit/>
          </a:bodyPr>
          <a:lstStyle/>
          <a:p>
            <a:pPr lvl="0" algn="ctr">
              <a:lnSpc>
                <a:spcPct val="150000"/>
              </a:lnSpc>
            </a:pPr>
            <a:r>
              <a:rPr lang="vi-VN" sz="5400" b="1" kern="1200">
                <a:solidFill>
                  <a:schemeClr val="tx1"/>
                </a:solidFill>
                <a:latin typeface="Arial" panose="020B0604020202020204" pitchFamily="34" charset="0"/>
                <a:ea typeface="+mn-ea"/>
                <a:cs typeface="Arial" panose="020B0604020202020204" pitchFamily="34" charset="0"/>
              </a:rPr>
              <a:t>CẢM ƠN CÁC EM </a:t>
            </a:r>
            <a:endParaRPr lang="en-US" sz="5400" b="1" kern="1200">
              <a:solidFill>
                <a:schemeClr val="tx1"/>
              </a:solidFill>
              <a:latin typeface="Arial" panose="020B0604020202020204" pitchFamily="34" charset="0"/>
              <a:ea typeface="+mn-ea"/>
              <a:cs typeface="Arial" panose="020B0604020202020204" pitchFamily="34" charset="0"/>
            </a:endParaRPr>
          </a:p>
          <a:p>
            <a:pPr lvl="0" algn="ctr">
              <a:lnSpc>
                <a:spcPct val="150000"/>
              </a:lnSpc>
            </a:pPr>
            <a:r>
              <a:rPr lang="vi-VN" sz="5400" b="1" kern="1200">
                <a:solidFill>
                  <a:schemeClr val="tx1"/>
                </a:solidFill>
                <a:latin typeface="Arial" panose="020B0604020202020204" pitchFamily="34" charset="0"/>
                <a:ea typeface="+mn-ea"/>
                <a:cs typeface="Arial" panose="020B0604020202020204" pitchFamily="34" charset="0"/>
              </a:rPr>
              <a:t>ĐÃ LẮNG NGHE, </a:t>
            </a:r>
            <a:endParaRPr lang="en-US" sz="5400" b="1" kern="1200">
              <a:solidFill>
                <a:schemeClr val="tx1"/>
              </a:solidFill>
              <a:latin typeface="Arial" panose="020B0604020202020204" pitchFamily="34" charset="0"/>
              <a:ea typeface="+mn-ea"/>
              <a:cs typeface="Arial" panose="020B0604020202020204" pitchFamily="34" charset="0"/>
            </a:endParaRPr>
          </a:p>
          <a:p>
            <a:pPr lvl="0" algn="ctr">
              <a:lnSpc>
                <a:spcPct val="150000"/>
              </a:lnSpc>
            </a:pPr>
            <a:r>
              <a:rPr lang="vi-VN" sz="5400" b="1" kern="1200">
                <a:solidFill>
                  <a:schemeClr val="tx1"/>
                </a:solidFill>
                <a:latin typeface="Arial" panose="020B0604020202020204" pitchFamily="34" charset="0"/>
                <a:ea typeface="+mn-ea"/>
                <a:cs typeface="Arial" panose="020B0604020202020204" pitchFamily="34" charset="0"/>
              </a:rPr>
              <a:t>HẸN GẶP LẠI!</a:t>
            </a:r>
            <a:endParaRPr lang="en-US" sz="5400" b="1" kern="1200">
              <a:solidFill>
                <a:schemeClr val="tx1"/>
              </a:solidFill>
              <a:latin typeface="Arial" panose="020B0604020202020204" pitchFamily="34" charset="0"/>
              <a:ea typeface="+mn-ea"/>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68"/>
        <p:cNvGrpSpPr/>
        <p:nvPr/>
      </p:nvGrpSpPr>
      <p:grpSpPr>
        <a:xfrm>
          <a:off x="0" y="0"/>
          <a:ext cx="0" cy="0"/>
          <a:chOff x="0" y="0"/>
          <a:chExt cx="0" cy="0"/>
        </a:xfrm>
      </p:grpSpPr>
      <p:sp>
        <p:nvSpPr>
          <p:cNvPr id="8" name="TextBox 23"/>
          <p:cNvSpPr txBox="1"/>
          <p:nvPr/>
        </p:nvSpPr>
        <p:spPr>
          <a:xfrm>
            <a:off x="2433066" y="0"/>
            <a:ext cx="4389782" cy="728341"/>
          </a:xfrm>
          <a:prstGeom prst="rect">
            <a:avLst/>
          </a:prstGeom>
        </p:spPr>
        <p:txBody>
          <a:bodyPr wrap="square" lIns="0" tIns="0" rIns="0" bIns="0" rtlCol="0" anchor="t">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600" b="1">
                <a:solidFill>
                  <a:schemeClr val="accent5">
                    <a:lumMod val="10000"/>
                  </a:schemeClr>
                </a:solidFill>
                <a:latin typeface="Arial" panose="020B0604020202020204" pitchFamily="34" charset="0"/>
                <a:cs typeface="Arial" panose="020B0604020202020204" pitchFamily="34" charset="0"/>
              </a:rPr>
              <a:t>KHỞI ĐỘNG</a:t>
            </a:r>
          </a:p>
        </p:txBody>
      </p:sp>
      <p:sp>
        <p:nvSpPr>
          <p:cNvPr id="9" name="Rounded Rectangle 8"/>
          <p:cNvSpPr/>
          <p:nvPr/>
        </p:nvSpPr>
        <p:spPr>
          <a:xfrm>
            <a:off x="680707" y="935372"/>
            <a:ext cx="7782587" cy="612648"/>
          </a:xfrm>
          <a:prstGeom prst="roundRect">
            <a:avLst/>
          </a:prstGeom>
          <a:solidFill>
            <a:srgbClr val="FFFFFF"/>
          </a:solidFill>
          <a:ln>
            <a:solidFill>
              <a:schemeClr val="tx1"/>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vi-VN" sz="2000">
                <a:solidFill>
                  <a:schemeClr val="accent1">
                    <a:lumMod val="50000"/>
                  </a:schemeClr>
                </a:solidFill>
              </a:rPr>
              <a:t>Các em có bao giờ tự làm đồ chơi bằng giấy hay bằng lá không?</a:t>
            </a:r>
            <a:endParaRPr lang="en-US" sz="2000">
              <a:solidFill>
                <a:schemeClr val="accent1">
                  <a:lumMod val="50000"/>
                </a:schemeClr>
              </a:solidFill>
            </a:endParaRPr>
          </a:p>
        </p:txBody>
      </p:sp>
      <p:sp>
        <p:nvSpPr>
          <p:cNvPr id="10" name="Oval 9"/>
          <p:cNvSpPr/>
          <p:nvPr/>
        </p:nvSpPr>
        <p:spPr>
          <a:xfrm>
            <a:off x="8217676" y="65628"/>
            <a:ext cx="666856" cy="597084"/>
          </a:xfrm>
          <a:prstGeom prst="ellipse">
            <a:avLst/>
          </a:prstGeom>
          <a:solidFill>
            <a:schemeClr val="bg1">
              <a:lumMod val="2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r>
              <a:rPr lang="en-US" sz="4800" b="1">
                <a:solidFill>
                  <a:srgbClr val="FFFFFF"/>
                </a:solidFill>
              </a:rPr>
              <a:t>?</a:t>
            </a:r>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2837" r="2072"/>
          <a:stretch/>
        </p:blipFill>
        <p:spPr>
          <a:xfrm>
            <a:off x="680707" y="1820679"/>
            <a:ext cx="5040350" cy="2981557"/>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73029" y="1820679"/>
            <a:ext cx="2390265" cy="2984858"/>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barn(inVertical)">
                                      <p:cBhvr>
                                        <p:cTn id="14" dur="500"/>
                                        <p:tgtEl>
                                          <p:spTgt spid="9"/>
                                        </p:tgtEl>
                                      </p:cBhvr>
                                    </p:animEffect>
                                  </p:childTnLst>
                                </p:cTn>
                              </p:par>
                            </p:childTnLst>
                          </p:cTn>
                        </p:par>
                        <p:par>
                          <p:cTn id="15" fill="hold">
                            <p:stCondLst>
                              <p:cond delay="500"/>
                            </p:stCondLst>
                            <p:childTnLst>
                              <p:par>
                                <p:cTn id="16" presetID="10" presetClass="entr" presetSubtype="0" fill="hold" nodeType="after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500"/>
                                        <p:tgtEl>
                                          <p:spTgt spid="5"/>
                                        </p:tgtEl>
                                      </p:cBhvr>
                                    </p:animEffect>
                                  </p:childTnLst>
                                </p:cTn>
                              </p:par>
                              <p:par>
                                <p:cTn id="19" presetID="10" presetClass="entr" presetSubtype="0" fill="hold" nodeType="with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97"/>
        <p:cNvGrpSpPr/>
        <p:nvPr/>
      </p:nvGrpSpPr>
      <p:grpSpPr>
        <a:xfrm>
          <a:off x="0" y="0"/>
          <a:ext cx="0" cy="0"/>
          <a:chOff x="0" y="0"/>
          <a:chExt cx="0" cy="0"/>
        </a:xfrm>
      </p:grpSpPr>
      <p:grpSp>
        <p:nvGrpSpPr>
          <p:cNvPr id="1100" name="Google Shape;1100;p40"/>
          <p:cNvGrpSpPr/>
          <p:nvPr/>
        </p:nvGrpSpPr>
        <p:grpSpPr>
          <a:xfrm>
            <a:off x="4766365" y="1089267"/>
            <a:ext cx="6433464" cy="4657610"/>
            <a:chOff x="4766365" y="1089267"/>
            <a:chExt cx="6433464" cy="4657610"/>
          </a:xfrm>
        </p:grpSpPr>
        <p:grpSp>
          <p:nvGrpSpPr>
            <p:cNvPr id="1101" name="Google Shape;1101;p40"/>
            <p:cNvGrpSpPr/>
            <p:nvPr/>
          </p:nvGrpSpPr>
          <p:grpSpPr>
            <a:xfrm>
              <a:off x="4766365" y="1089267"/>
              <a:ext cx="6433464" cy="4206765"/>
              <a:chOff x="1600365" y="936742"/>
              <a:chExt cx="6433464" cy="4206765"/>
            </a:xfrm>
          </p:grpSpPr>
          <p:sp>
            <p:nvSpPr>
              <p:cNvPr id="1102" name="Google Shape;1102;p40"/>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40"/>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40"/>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40"/>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40"/>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40"/>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8" name="Google Shape;1108;p40"/>
            <p:cNvGrpSpPr/>
            <p:nvPr/>
          </p:nvGrpSpPr>
          <p:grpSpPr>
            <a:xfrm>
              <a:off x="5814723" y="3308701"/>
              <a:ext cx="3329279" cy="2438176"/>
              <a:chOff x="4223709" y="2353191"/>
              <a:chExt cx="3810116" cy="2790314"/>
            </a:xfrm>
          </p:grpSpPr>
          <p:sp>
            <p:nvSpPr>
              <p:cNvPr id="1109" name="Google Shape;1109;p40"/>
              <p:cNvSpPr/>
              <p:nvPr/>
            </p:nvSpPr>
            <p:spPr>
              <a:xfrm>
                <a:off x="4223709" y="2353191"/>
                <a:ext cx="3810116" cy="2790314"/>
              </a:xfrm>
              <a:custGeom>
                <a:avLst/>
                <a:gdLst/>
                <a:ahLst/>
                <a:cxnLst/>
                <a:rect l="l" t="t" r="r" b="b"/>
                <a:pathLst>
                  <a:path w="17982" h="13169" extrusionOk="0">
                    <a:moveTo>
                      <a:pt x="16485" y="1984"/>
                    </a:moveTo>
                    <a:lnTo>
                      <a:pt x="16485" y="1984"/>
                    </a:lnTo>
                    <a:cubicBezTo>
                      <a:pt x="16485" y="1984"/>
                      <a:pt x="16207" y="2217"/>
                      <a:pt x="15903" y="2410"/>
                    </a:cubicBezTo>
                    <a:cubicBezTo>
                      <a:pt x="15596" y="2602"/>
                      <a:pt x="15317" y="3195"/>
                      <a:pt x="15317" y="3195"/>
                    </a:cubicBezTo>
                    <a:cubicBezTo>
                      <a:pt x="15358" y="3065"/>
                      <a:pt x="15339" y="2068"/>
                      <a:pt x="16485" y="1984"/>
                    </a:cubicBezTo>
                    <a:close/>
                    <a:moveTo>
                      <a:pt x="13150" y="3465"/>
                    </a:moveTo>
                    <a:cubicBezTo>
                      <a:pt x="13631" y="3465"/>
                      <a:pt x="14173" y="3551"/>
                      <a:pt x="14769" y="3773"/>
                    </a:cubicBezTo>
                    <a:cubicBezTo>
                      <a:pt x="14769" y="3773"/>
                      <a:pt x="14535" y="3703"/>
                      <a:pt x="14002" y="3703"/>
                    </a:cubicBezTo>
                    <a:cubicBezTo>
                      <a:pt x="13642" y="3703"/>
                      <a:pt x="13142" y="3736"/>
                      <a:pt x="12486" y="3843"/>
                    </a:cubicBezTo>
                    <a:cubicBezTo>
                      <a:pt x="10867" y="4114"/>
                      <a:pt x="10456" y="4563"/>
                      <a:pt x="10456" y="4563"/>
                    </a:cubicBezTo>
                    <a:cubicBezTo>
                      <a:pt x="10456" y="4563"/>
                      <a:pt x="11430" y="3465"/>
                      <a:pt x="13150" y="3465"/>
                    </a:cubicBezTo>
                    <a:close/>
                    <a:moveTo>
                      <a:pt x="4074" y="11148"/>
                    </a:moveTo>
                    <a:cubicBezTo>
                      <a:pt x="4589" y="11148"/>
                      <a:pt x="5171" y="11229"/>
                      <a:pt x="5819" y="11434"/>
                    </a:cubicBezTo>
                    <a:cubicBezTo>
                      <a:pt x="5819" y="11434"/>
                      <a:pt x="5575" y="11381"/>
                      <a:pt x="5093" y="11381"/>
                    </a:cubicBezTo>
                    <a:cubicBezTo>
                      <a:pt x="4648" y="11381"/>
                      <a:pt x="4003" y="11426"/>
                      <a:pt x="3170" y="11597"/>
                    </a:cubicBezTo>
                    <a:cubicBezTo>
                      <a:pt x="1539" y="11927"/>
                      <a:pt x="983" y="12549"/>
                      <a:pt x="983" y="12549"/>
                    </a:cubicBezTo>
                    <a:cubicBezTo>
                      <a:pt x="983" y="12549"/>
                      <a:pt x="1957" y="11148"/>
                      <a:pt x="4074" y="11148"/>
                    </a:cubicBezTo>
                    <a:close/>
                    <a:moveTo>
                      <a:pt x="17897" y="0"/>
                    </a:moveTo>
                    <a:cubicBezTo>
                      <a:pt x="17248" y="0"/>
                      <a:pt x="16507" y="612"/>
                      <a:pt x="16559" y="1253"/>
                    </a:cubicBezTo>
                    <a:cubicBezTo>
                      <a:pt x="16566" y="1383"/>
                      <a:pt x="16593" y="1535"/>
                      <a:pt x="16507" y="1631"/>
                    </a:cubicBezTo>
                    <a:cubicBezTo>
                      <a:pt x="16433" y="1712"/>
                      <a:pt x="16307" y="1720"/>
                      <a:pt x="16196" y="1735"/>
                    </a:cubicBezTo>
                    <a:cubicBezTo>
                      <a:pt x="15396" y="1835"/>
                      <a:pt x="14802" y="2740"/>
                      <a:pt x="15021" y="3514"/>
                    </a:cubicBezTo>
                    <a:cubicBezTo>
                      <a:pt x="14484" y="3262"/>
                      <a:pt x="13891" y="3144"/>
                      <a:pt x="13297" y="3144"/>
                    </a:cubicBezTo>
                    <a:cubicBezTo>
                      <a:pt x="12664" y="3144"/>
                      <a:pt x="12026" y="3277"/>
                      <a:pt x="11445" y="3522"/>
                    </a:cubicBezTo>
                    <a:cubicBezTo>
                      <a:pt x="10311" y="3999"/>
                      <a:pt x="9373" y="4870"/>
                      <a:pt x="8680" y="5882"/>
                    </a:cubicBezTo>
                    <a:cubicBezTo>
                      <a:pt x="7557" y="7516"/>
                      <a:pt x="7042" y="9558"/>
                      <a:pt x="7254" y="11526"/>
                    </a:cubicBezTo>
                    <a:cubicBezTo>
                      <a:pt x="6219" y="11089"/>
                      <a:pt x="5101" y="10803"/>
                      <a:pt x="3981" y="10803"/>
                    </a:cubicBezTo>
                    <a:cubicBezTo>
                      <a:pt x="3785" y="10803"/>
                      <a:pt x="3588" y="10811"/>
                      <a:pt x="3395" y="10829"/>
                    </a:cubicBezTo>
                    <a:cubicBezTo>
                      <a:pt x="987" y="11051"/>
                      <a:pt x="5" y="13157"/>
                      <a:pt x="1" y="13168"/>
                    </a:cubicBezTo>
                    <a:lnTo>
                      <a:pt x="17775" y="13168"/>
                    </a:lnTo>
                    <a:cubicBezTo>
                      <a:pt x="17867" y="13168"/>
                      <a:pt x="17945" y="13112"/>
                      <a:pt x="17978" y="13030"/>
                    </a:cubicBezTo>
                    <a:cubicBezTo>
                      <a:pt x="17982" y="13020"/>
                      <a:pt x="17982" y="13008"/>
                      <a:pt x="17982" y="12997"/>
                    </a:cubicBezTo>
                    <a:lnTo>
                      <a:pt x="17982" y="5"/>
                    </a:lnTo>
                    <a:cubicBezTo>
                      <a:pt x="17953" y="0"/>
                      <a:pt x="17927" y="0"/>
                      <a:pt x="178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10" name="Google Shape;1110;p40"/>
              <p:cNvGrpSpPr/>
              <p:nvPr/>
            </p:nvGrpSpPr>
            <p:grpSpPr>
              <a:xfrm>
                <a:off x="4431991" y="2773358"/>
                <a:ext cx="3284848" cy="2238986"/>
                <a:chOff x="4431991" y="2773358"/>
                <a:chExt cx="3284848" cy="2238986"/>
              </a:xfrm>
            </p:grpSpPr>
            <p:sp>
              <p:nvSpPr>
                <p:cNvPr id="1111" name="Google Shape;1111;p40"/>
                <p:cNvSpPr/>
                <p:nvPr/>
              </p:nvSpPr>
              <p:spPr>
                <a:xfrm>
                  <a:off x="4431991" y="4715281"/>
                  <a:ext cx="1024888" cy="297063"/>
                </a:xfrm>
                <a:custGeom>
                  <a:avLst/>
                  <a:gdLst/>
                  <a:ahLst/>
                  <a:cxnLst/>
                  <a:rect l="l" t="t" r="r" b="b"/>
                  <a:pathLst>
                    <a:path w="4837" h="1402" extrusionOk="0">
                      <a:moveTo>
                        <a:pt x="3091" y="0"/>
                      </a:moveTo>
                      <a:cubicBezTo>
                        <a:pt x="974" y="0"/>
                        <a:pt x="0" y="1401"/>
                        <a:pt x="0" y="1401"/>
                      </a:cubicBezTo>
                      <a:cubicBezTo>
                        <a:pt x="0" y="1401"/>
                        <a:pt x="556" y="779"/>
                        <a:pt x="2187" y="449"/>
                      </a:cubicBezTo>
                      <a:cubicBezTo>
                        <a:pt x="3020" y="278"/>
                        <a:pt x="3665" y="233"/>
                        <a:pt x="4110" y="233"/>
                      </a:cubicBezTo>
                      <a:cubicBezTo>
                        <a:pt x="4592" y="233"/>
                        <a:pt x="4836" y="286"/>
                        <a:pt x="4836" y="286"/>
                      </a:cubicBezTo>
                      <a:cubicBezTo>
                        <a:pt x="4188" y="81"/>
                        <a:pt x="3606" y="0"/>
                        <a:pt x="30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40"/>
                <p:cNvSpPr/>
                <p:nvPr/>
              </p:nvSpPr>
              <p:spPr>
                <a:xfrm>
                  <a:off x="6438963" y="3087371"/>
                  <a:ext cx="914284" cy="232862"/>
                </a:xfrm>
                <a:custGeom>
                  <a:avLst/>
                  <a:gdLst/>
                  <a:ahLst/>
                  <a:cxnLst/>
                  <a:rect l="l" t="t" r="r" b="b"/>
                  <a:pathLst>
                    <a:path w="4315" h="1099" extrusionOk="0">
                      <a:moveTo>
                        <a:pt x="2695" y="0"/>
                      </a:moveTo>
                      <a:cubicBezTo>
                        <a:pt x="975" y="0"/>
                        <a:pt x="1" y="1098"/>
                        <a:pt x="1" y="1098"/>
                      </a:cubicBezTo>
                      <a:cubicBezTo>
                        <a:pt x="1" y="1098"/>
                        <a:pt x="412" y="649"/>
                        <a:pt x="2031" y="378"/>
                      </a:cubicBezTo>
                      <a:cubicBezTo>
                        <a:pt x="2687" y="271"/>
                        <a:pt x="3187" y="238"/>
                        <a:pt x="3547" y="238"/>
                      </a:cubicBezTo>
                      <a:cubicBezTo>
                        <a:pt x="4080" y="238"/>
                        <a:pt x="4314" y="308"/>
                        <a:pt x="4314" y="308"/>
                      </a:cubicBezTo>
                      <a:cubicBezTo>
                        <a:pt x="3718" y="86"/>
                        <a:pt x="3176" y="0"/>
                        <a:pt x="26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40"/>
                <p:cNvSpPr/>
                <p:nvPr/>
              </p:nvSpPr>
              <p:spPr>
                <a:xfrm>
                  <a:off x="7469146" y="2773358"/>
                  <a:ext cx="247694" cy="257017"/>
                </a:xfrm>
                <a:custGeom>
                  <a:avLst/>
                  <a:gdLst/>
                  <a:ahLst/>
                  <a:cxnLst/>
                  <a:rect l="l" t="t" r="r" b="b"/>
                  <a:pathLst>
                    <a:path w="1169" h="1213" extrusionOk="0">
                      <a:moveTo>
                        <a:pt x="1168" y="1"/>
                      </a:moveTo>
                      <a:lnTo>
                        <a:pt x="1168" y="1"/>
                      </a:lnTo>
                      <a:cubicBezTo>
                        <a:pt x="22" y="85"/>
                        <a:pt x="41" y="1082"/>
                        <a:pt x="0" y="1212"/>
                      </a:cubicBezTo>
                      <a:cubicBezTo>
                        <a:pt x="0" y="1212"/>
                        <a:pt x="279" y="619"/>
                        <a:pt x="586" y="427"/>
                      </a:cubicBezTo>
                      <a:cubicBezTo>
                        <a:pt x="890" y="234"/>
                        <a:pt x="1168" y="1"/>
                        <a:pt x="11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1114" name="Google Shape;1114;p40"/>
          <p:cNvGrpSpPr/>
          <p:nvPr/>
        </p:nvGrpSpPr>
        <p:grpSpPr>
          <a:xfrm>
            <a:off x="-1846363" y="-12"/>
            <a:ext cx="5633785" cy="3683875"/>
            <a:chOff x="-1846363" y="-12"/>
            <a:chExt cx="5633785" cy="3683875"/>
          </a:xfrm>
        </p:grpSpPr>
        <p:grpSp>
          <p:nvGrpSpPr>
            <p:cNvPr id="1115" name="Google Shape;1115;p40"/>
            <p:cNvGrpSpPr/>
            <p:nvPr/>
          </p:nvGrpSpPr>
          <p:grpSpPr>
            <a:xfrm rot="10800000">
              <a:off x="-1846363" y="-1"/>
              <a:ext cx="5633785" cy="3683864"/>
              <a:chOff x="1600365" y="936742"/>
              <a:chExt cx="6433464" cy="4206765"/>
            </a:xfrm>
          </p:grpSpPr>
          <p:sp>
            <p:nvSpPr>
              <p:cNvPr id="1116" name="Google Shape;1116;p40"/>
              <p:cNvSpPr/>
              <p:nvPr/>
            </p:nvSpPr>
            <p:spPr>
              <a:xfrm>
                <a:off x="1600365" y="936742"/>
                <a:ext cx="6433464" cy="4206765"/>
              </a:xfrm>
              <a:custGeom>
                <a:avLst/>
                <a:gdLst/>
                <a:ahLst/>
                <a:cxnLst/>
                <a:rect l="l" t="t" r="r" b="b"/>
                <a:pathLst>
                  <a:path w="30363" h="19854" extrusionOk="0">
                    <a:moveTo>
                      <a:pt x="29956" y="338"/>
                    </a:moveTo>
                    <a:lnTo>
                      <a:pt x="29956" y="338"/>
                    </a:lnTo>
                    <a:cubicBezTo>
                      <a:pt x="29955" y="338"/>
                      <a:pt x="29681" y="604"/>
                      <a:pt x="29444" y="1049"/>
                    </a:cubicBezTo>
                    <a:cubicBezTo>
                      <a:pt x="29162" y="1586"/>
                      <a:pt x="29044" y="2361"/>
                      <a:pt x="29044" y="2361"/>
                    </a:cubicBezTo>
                    <a:cubicBezTo>
                      <a:pt x="29044" y="2361"/>
                      <a:pt x="29025" y="1690"/>
                      <a:pt x="29203" y="1171"/>
                    </a:cubicBezTo>
                    <a:cubicBezTo>
                      <a:pt x="29410" y="560"/>
                      <a:pt x="29955" y="338"/>
                      <a:pt x="29956" y="338"/>
                    </a:cubicBezTo>
                    <a:close/>
                    <a:moveTo>
                      <a:pt x="26372" y="3228"/>
                    </a:moveTo>
                    <a:cubicBezTo>
                      <a:pt x="26550" y="3228"/>
                      <a:pt x="26739" y="3269"/>
                      <a:pt x="26939" y="3365"/>
                    </a:cubicBezTo>
                    <a:lnTo>
                      <a:pt x="26909" y="3365"/>
                    </a:lnTo>
                    <a:cubicBezTo>
                      <a:pt x="26795" y="3365"/>
                      <a:pt x="26368" y="3391"/>
                      <a:pt x="25727" y="3758"/>
                    </a:cubicBezTo>
                    <a:cubicBezTo>
                      <a:pt x="25093" y="4121"/>
                      <a:pt x="24315" y="5948"/>
                      <a:pt x="24315" y="5948"/>
                    </a:cubicBezTo>
                    <a:cubicBezTo>
                      <a:pt x="24315" y="5948"/>
                      <a:pt x="24956" y="3228"/>
                      <a:pt x="26372" y="3228"/>
                    </a:cubicBezTo>
                    <a:close/>
                    <a:moveTo>
                      <a:pt x="17908" y="5303"/>
                    </a:moveTo>
                    <a:cubicBezTo>
                      <a:pt x="18763" y="5303"/>
                      <a:pt x="19364" y="5559"/>
                      <a:pt x="19364" y="5559"/>
                    </a:cubicBezTo>
                    <a:cubicBezTo>
                      <a:pt x="19364" y="5559"/>
                      <a:pt x="19049" y="5489"/>
                      <a:pt x="18571" y="5489"/>
                    </a:cubicBezTo>
                    <a:cubicBezTo>
                      <a:pt x="17730" y="5489"/>
                      <a:pt x="16373" y="5700"/>
                      <a:pt x="15332" y="6871"/>
                    </a:cubicBezTo>
                    <a:cubicBezTo>
                      <a:pt x="13701" y="8702"/>
                      <a:pt x="13364" y="11518"/>
                      <a:pt x="13364" y="11518"/>
                    </a:cubicBezTo>
                    <a:cubicBezTo>
                      <a:pt x="13364" y="11518"/>
                      <a:pt x="13090" y="8205"/>
                      <a:pt x="15102" y="6401"/>
                    </a:cubicBezTo>
                    <a:cubicBezTo>
                      <a:pt x="16077" y="5525"/>
                      <a:pt x="17107" y="5303"/>
                      <a:pt x="17908" y="5303"/>
                    </a:cubicBezTo>
                    <a:close/>
                    <a:moveTo>
                      <a:pt x="8965" y="16465"/>
                    </a:moveTo>
                    <a:cubicBezTo>
                      <a:pt x="9058" y="16465"/>
                      <a:pt x="9150" y="16477"/>
                      <a:pt x="9251" y="16499"/>
                    </a:cubicBezTo>
                    <a:cubicBezTo>
                      <a:pt x="9251" y="16499"/>
                      <a:pt x="8806" y="16588"/>
                      <a:pt x="8406" y="16862"/>
                    </a:cubicBezTo>
                    <a:cubicBezTo>
                      <a:pt x="7979" y="17151"/>
                      <a:pt x="7561" y="17633"/>
                      <a:pt x="7561" y="17633"/>
                    </a:cubicBezTo>
                    <a:cubicBezTo>
                      <a:pt x="7561" y="17633"/>
                      <a:pt x="8009" y="16465"/>
                      <a:pt x="8965" y="16465"/>
                    </a:cubicBezTo>
                    <a:close/>
                    <a:moveTo>
                      <a:pt x="3769" y="17566"/>
                    </a:moveTo>
                    <a:cubicBezTo>
                      <a:pt x="4381" y="17566"/>
                      <a:pt x="4870" y="17751"/>
                      <a:pt x="4870" y="17751"/>
                    </a:cubicBezTo>
                    <a:cubicBezTo>
                      <a:pt x="4870" y="17751"/>
                      <a:pt x="4766" y="17744"/>
                      <a:pt x="4599" y="17744"/>
                    </a:cubicBezTo>
                    <a:cubicBezTo>
                      <a:pt x="4236" y="17744"/>
                      <a:pt x="3562" y="17774"/>
                      <a:pt x="3017" y="17970"/>
                    </a:cubicBezTo>
                    <a:cubicBezTo>
                      <a:pt x="2136" y="18282"/>
                      <a:pt x="1164" y="19000"/>
                      <a:pt x="1164" y="19000"/>
                    </a:cubicBezTo>
                    <a:cubicBezTo>
                      <a:pt x="1164" y="19000"/>
                      <a:pt x="1698" y="17792"/>
                      <a:pt x="3443" y="17585"/>
                    </a:cubicBezTo>
                    <a:cubicBezTo>
                      <a:pt x="3554" y="17570"/>
                      <a:pt x="3665" y="17566"/>
                      <a:pt x="3769" y="17566"/>
                    </a:cubicBezTo>
                    <a:close/>
                    <a:moveTo>
                      <a:pt x="30363" y="0"/>
                    </a:moveTo>
                    <a:lnTo>
                      <a:pt x="29663" y="237"/>
                    </a:lnTo>
                    <a:cubicBezTo>
                      <a:pt x="29184" y="456"/>
                      <a:pt x="28955" y="1005"/>
                      <a:pt x="28873" y="1523"/>
                    </a:cubicBezTo>
                    <a:cubicBezTo>
                      <a:pt x="28791" y="2038"/>
                      <a:pt x="28814" y="2576"/>
                      <a:pt x="28644" y="3072"/>
                    </a:cubicBezTo>
                    <a:cubicBezTo>
                      <a:pt x="28603" y="3194"/>
                      <a:pt x="28536" y="3324"/>
                      <a:pt x="28418" y="3372"/>
                    </a:cubicBezTo>
                    <a:cubicBezTo>
                      <a:pt x="28380" y="3387"/>
                      <a:pt x="28343" y="3391"/>
                      <a:pt x="28307" y="3391"/>
                    </a:cubicBezTo>
                    <a:cubicBezTo>
                      <a:pt x="28243" y="3391"/>
                      <a:pt x="28177" y="3377"/>
                      <a:pt x="28117" y="3358"/>
                    </a:cubicBezTo>
                    <a:cubicBezTo>
                      <a:pt x="27543" y="3194"/>
                      <a:pt x="27002" y="2839"/>
                      <a:pt x="26409" y="2839"/>
                    </a:cubicBezTo>
                    <a:cubicBezTo>
                      <a:pt x="26386" y="2839"/>
                      <a:pt x="26364" y="2839"/>
                      <a:pt x="26342" y="2843"/>
                    </a:cubicBezTo>
                    <a:cubicBezTo>
                      <a:pt x="25661" y="2872"/>
                      <a:pt x="25093" y="3394"/>
                      <a:pt x="24744" y="3977"/>
                    </a:cubicBezTo>
                    <a:cubicBezTo>
                      <a:pt x="24397" y="4562"/>
                      <a:pt x="24207" y="5229"/>
                      <a:pt x="23892" y="5830"/>
                    </a:cubicBezTo>
                    <a:cubicBezTo>
                      <a:pt x="23682" y="6241"/>
                      <a:pt x="23352" y="6656"/>
                      <a:pt x="22892" y="6697"/>
                    </a:cubicBezTo>
                    <a:cubicBezTo>
                      <a:pt x="22866" y="6700"/>
                      <a:pt x="22844" y="6700"/>
                      <a:pt x="22818" y="6700"/>
                    </a:cubicBezTo>
                    <a:cubicBezTo>
                      <a:pt x="22473" y="6700"/>
                      <a:pt x="22154" y="6490"/>
                      <a:pt x="21862" y="6293"/>
                    </a:cubicBezTo>
                    <a:cubicBezTo>
                      <a:pt x="20602" y="5448"/>
                      <a:pt x="19105" y="4718"/>
                      <a:pt x="17629" y="4718"/>
                    </a:cubicBezTo>
                    <a:cubicBezTo>
                      <a:pt x="17203" y="4718"/>
                      <a:pt x="16774" y="4781"/>
                      <a:pt x="16358" y="4918"/>
                    </a:cubicBezTo>
                    <a:cubicBezTo>
                      <a:pt x="14543" y="5515"/>
                      <a:pt x="13427" y="7405"/>
                      <a:pt x="13067" y="9280"/>
                    </a:cubicBezTo>
                    <a:cubicBezTo>
                      <a:pt x="12708" y="11159"/>
                      <a:pt x="12934" y="13094"/>
                      <a:pt x="12897" y="15001"/>
                    </a:cubicBezTo>
                    <a:cubicBezTo>
                      <a:pt x="12886" y="15495"/>
                      <a:pt x="12841" y="16029"/>
                      <a:pt x="12511" y="16392"/>
                    </a:cubicBezTo>
                    <a:cubicBezTo>
                      <a:pt x="12245" y="16688"/>
                      <a:pt x="11878" y="16792"/>
                      <a:pt x="11478" y="16792"/>
                    </a:cubicBezTo>
                    <a:cubicBezTo>
                      <a:pt x="11040" y="16792"/>
                      <a:pt x="10566" y="16665"/>
                      <a:pt x="10147" y="16529"/>
                    </a:cubicBezTo>
                    <a:cubicBezTo>
                      <a:pt x="9751" y="16399"/>
                      <a:pt x="9295" y="16284"/>
                      <a:pt x="8873" y="16284"/>
                    </a:cubicBezTo>
                    <a:cubicBezTo>
                      <a:pt x="8454" y="16284"/>
                      <a:pt x="8064" y="16399"/>
                      <a:pt x="7798" y="16722"/>
                    </a:cubicBezTo>
                    <a:cubicBezTo>
                      <a:pt x="7609" y="16951"/>
                      <a:pt x="7520" y="17259"/>
                      <a:pt x="7316" y="17478"/>
                    </a:cubicBezTo>
                    <a:cubicBezTo>
                      <a:pt x="7090" y="17722"/>
                      <a:pt x="6756" y="17818"/>
                      <a:pt x="6415" y="17818"/>
                    </a:cubicBezTo>
                    <a:cubicBezTo>
                      <a:pt x="6282" y="17818"/>
                      <a:pt x="6149" y="17803"/>
                      <a:pt x="6022" y="17777"/>
                    </a:cubicBezTo>
                    <a:cubicBezTo>
                      <a:pt x="5570" y="17681"/>
                      <a:pt x="5152" y="17462"/>
                      <a:pt x="4707" y="17325"/>
                    </a:cubicBezTo>
                    <a:cubicBezTo>
                      <a:pt x="4459" y="17252"/>
                      <a:pt x="4192" y="17214"/>
                      <a:pt x="3921" y="17214"/>
                    </a:cubicBezTo>
                    <a:cubicBezTo>
                      <a:pt x="2346" y="17214"/>
                      <a:pt x="571" y="18430"/>
                      <a:pt x="1" y="19853"/>
                    </a:cubicBezTo>
                    <a:lnTo>
                      <a:pt x="12382" y="19853"/>
                    </a:lnTo>
                    <a:cubicBezTo>
                      <a:pt x="12386" y="19842"/>
                      <a:pt x="13368" y="17736"/>
                      <a:pt x="15776" y="17514"/>
                    </a:cubicBezTo>
                    <a:cubicBezTo>
                      <a:pt x="15969" y="17496"/>
                      <a:pt x="16166" y="17488"/>
                      <a:pt x="16362" y="17488"/>
                    </a:cubicBezTo>
                    <a:cubicBezTo>
                      <a:pt x="17482" y="17488"/>
                      <a:pt x="18600" y="17774"/>
                      <a:pt x="19635" y="18211"/>
                    </a:cubicBezTo>
                    <a:cubicBezTo>
                      <a:pt x="19423" y="16243"/>
                      <a:pt x="19938" y="14201"/>
                      <a:pt x="21061" y="12567"/>
                    </a:cubicBezTo>
                    <a:cubicBezTo>
                      <a:pt x="21754" y="11555"/>
                      <a:pt x="22692" y="10684"/>
                      <a:pt x="23826" y="10207"/>
                    </a:cubicBezTo>
                    <a:cubicBezTo>
                      <a:pt x="24407" y="9962"/>
                      <a:pt x="25045" y="9829"/>
                      <a:pt x="25678" y="9829"/>
                    </a:cubicBezTo>
                    <a:cubicBezTo>
                      <a:pt x="26272" y="9829"/>
                      <a:pt x="26865" y="9947"/>
                      <a:pt x="27402" y="10199"/>
                    </a:cubicBezTo>
                    <a:cubicBezTo>
                      <a:pt x="27183" y="9425"/>
                      <a:pt x="27777" y="8520"/>
                      <a:pt x="28577" y="8420"/>
                    </a:cubicBezTo>
                    <a:cubicBezTo>
                      <a:pt x="28688" y="8405"/>
                      <a:pt x="28814" y="8397"/>
                      <a:pt x="28888" y="8316"/>
                    </a:cubicBezTo>
                    <a:cubicBezTo>
                      <a:pt x="28974" y="8220"/>
                      <a:pt x="28947" y="8068"/>
                      <a:pt x="28940" y="7938"/>
                    </a:cubicBezTo>
                    <a:cubicBezTo>
                      <a:pt x="28888" y="7297"/>
                      <a:pt x="29629" y="6685"/>
                      <a:pt x="30278" y="6685"/>
                    </a:cubicBezTo>
                    <a:cubicBezTo>
                      <a:pt x="30308" y="6685"/>
                      <a:pt x="30334" y="6685"/>
                      <a:pt x="30363" y="6690"/>
                    </a:cubicBezTo>
                    <a:lnTo>
                      <a:pt x="30363" y="26"/>
                    </a:lnTo>
                    <a:lnTo>
                      <a:pt x="30363" y="0"/>
                    </a:lnTo>
                    <a:close/>
                    <a:moveTo>
                      <a:pt x="30359" y="19715"/>
                    </a:moveTo>
                    <a:lnTo>
                      <a:pt x="30359" y="19715"/>
                    </a:lnTo>
                    <a:cubicBezTo>
                      <a:pt x="30326" y="19797"/>
                      <a:pt x="30248" y="19853"/>
                      <a:pt x="30156" y="19853"/>
                    </a:cubicBezTo>
                    <a:lnTo>
                      <a:pt x="30197" y="19853"/>
                    </a:lnTo>
                    <a:cubicBezTo>
                      <a:pt x="30226" y="19853"/>
                      <a:pt x="30255" y="19845"/>
                      <a:pt x="30281" y="19831"/>
                    </a:cubicBezTo>
                    <a:cubicBezTo>
                      <a:pt x="30322" y="19804"/>
                      <a:pt x="30352" y="19764"/>
                      <a:pt x="30359" y="19715"/>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40"/>
              <p:cNvSpPr/>
              <p:nvPr/>
            </p:nvSpPr>
            <p:spPr>
              <a:xfrm>
                <a:off x="1846999" y="4658708"/>
                <a:ext cx="785458" cy="304055"/>
              </a:xfrm>
              <a:custGeom>
                <a:avLst/>
                <a:gdLst/>
                <a:ahLst/>
                <a:cxnLst/>
                <a:rect l="l" t="t" r="r" b="b"/>
                <a:pathLst>
                  <a:path w="3707" h="1435" extrusionOk="0">
                    <a:moveTo>
                      <a:pt x="2605" y="0"/>
                    </a:moveTo>
                    <a:cubicBezTo>
                      <a:pt x="2501" y="0"/>
                      <a:pt x="2390" y="4"/>
                      <a:pt x="2279" y="19"/>
                    </a:cubicBezTo>
                    <a:cubicBezTo>
                      <a:pt x="534" y="226"/>
                      <a:pt x="0" y="1434"/>
                      <a:pt x="0" y="1434"/>
                    </a:cubicBezTo>
                    <a:cubicBezTo>
                      <a:pt x="0" y="1434"/>
                      <a:pt x="972" y="716"/>
                      <a:pt x="1853" y="404"/>
                    </a:cubicBezTo>
                    <a:cubicBezTo>
                      <a:pt x="2398" y="208"/>
                      <a:pt x="3072" y="178"/>
                      <a:pt x="3435" y="178"/>
                    </a:cubicBezTo>
                    <a:cubicBezTo>
                      <a:pt x="3602" y="178"/>
                      <a:pt x="3706" y="185"/>
                      <a:pt x="3706" y="185"/>
                    </a:cubicBezTo>
                    <a:cubicBezTo>
                      <a:pt x="3706" y="185"/>
                      <a:pt x="3217" y="0"/>
                      <a:pt x="2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40"/>
              <p:cNvSpPr/>
              <p:nvPr/>
            </p:nvSpPr>
            <p:spPr>
              <a:xfrm>
                <a:off x="3202213" y="4425423"/>
                <a:ext cx="358298" cy="247694"/>
              </a:xfrm>
              <a:custGeom>
                <a:avLst/>
                <a:gdLst/>
                <a:ahLst/>
                <a:cxnLst/>
                <a:rect l="l" t="t" r="r" b="b"/>
                <a:pathLst>
                  <a:path w="1691" h="1169" extrusionOk="0">
                    <a:moveTo>
                      <a:pt x="1405" y="0"/>
                    </a:moveTo>
                    <a:cubicBezTo>
                      <a:pt x="449" y="0"/>
                      <a:pt x="1" y="1168"/>
                      <a:pt x="1" y="1168"/>
                    </a:cubicBezTo>
                    <a:cubicBezTo>
                      <a:pt x="1" y="1168"/>
                      <a:pt x="419" y="686"/>
                      <a:pt x="846" y="397"/>
                    </a:cubicBezTo>
                    <a:cubicBezTo>
                      <a:pt x="1246" y="123"/>
                      <a:pt x="1691" y="34"/>
                      <a:pt x="1691" y="34"/>
                    </a:cubicBezTo>
                    <a:cubicBezTo>
                      <a:pt x="1590" y="12"/>
                      <a:pt x="1498" y="0"/>
                      <a:pt x="14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40"/>
              <p:cNvSpPr/>
              <p:nvPr/>
            </p:nvSpPr>
            <p:spPr>
              <a:xfrm>
                <a:off x="6752128" y="1620706"/>
                <a:ext cx="556198" cy="576327"/>
              </a:xfrm>
              <a:custGeom>
                <a:avLst/>
                <a:gdLst/>
                <a:ahLst/>
                <a:cxnLst/>
                <a:rect l="l" t="t" r="r" b="b"/>
                <a:pathLst>
                  <a:path w="2625" h="2720" extrusionOk="0">
                    <a:moveTo>
                      <a:pt x="2058" y="0"/>
                    </a:moveTo>
                    <a:cubicBezTo>
                      <a:pt x="642" y="0"/>
                      <a:pt x="1" y="2720"/>
                      <a:pt x="1" y="2720"/>
                    </a:cubicBezTo>
                    <a:cubicBezTo>
                      <a:pt x="1" y="2720"/>
                      <a:pt x="779" y="893"/>
                      <a:pt x="1413" y="530"/>
                    </a:cubicBezTo>
                    <a:cubicBezTo>
                      <a:pt x="2054" y="163"/>
                      <a:pt x="2481" y="137"/>
                      <a:pt x="2595" y="137"/>
                    </a:cubicBezTo>
                    <a:lnTo>
                      <a:pt x="2625" y="137"/>
                    </a:lnTo>
                    <a:cubicBezTo>
                      <a:pt x="2425" y="41"/>
                      <a:pt x="2236" y="0"/>
                      <a:pt x="20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40"/>
              <p:cNvSpPr/>
              <p:nvPr/>
            </p:nvSpPr>
            <p:spPr>
              <a:xfrm>
                <a:off x="7750317" y="1008147"/>
                <a:ext cx="197265" cy="428855"/>
              </a:xfrm>
              <a:custGeom>
                <a:avLst/>
                <a:gdLst/>
                <a:ahLst/>
                <a:cxnLst/>
                <a:rect l="l" t="t" r="r" b="b"/>
                <a:pathLst>
                  <a:path w="931" h="2024" extrusionOk="0">
                    <a:moveTo>
                      <a:pt x="931" y="1"/>
                    </a:moveTo>
                    <a:cubicBezTo>
                      <a:pt x="930" y="1"/>
                      <a:pt x="385" y="223"/>
                      <a:pt x="178" y="834"/>
                    </a:cubicBezTo>
                    <a:cubicBezTo>
                      <a:pt x="0" y="1353"/>
                      <a:pt x="19" y="2024"/>
                      <a:pt x="19" y="2024"/>
                    </a:cubicBezTo>
                    <a:cubicBezTo>
                      <a:pt x="19" y="2024"/>
                      <a:pt x="137" y="1249"/>
                      <a:pt x="419" y="712"/>
                    </a:cubicBezTo>
                    <a:cubicBezTo>
                      <a:pt x="656" y="267"/>
                      <a:pt x="930" y="1"/>
                      <a:pt x="9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40"/>
              <p:cNvSpPr/>
              <p:nvPr/>
            </p:nvSpPr>
            <p:spPr>
              <a:xfrm>
                <a:off x="4373723" y="2060366"/>
                <a:ext cx="1329578" cy="1317077"/>
              </a:xfrm>
              <a:custGeom>
                <a:avLst/>
                <a:gdLst/>
                <a:ahLst/>
                <a:cxnLst/>
                <a:rect l="l" t="t" r="r" b="b"/>
                <a:pathLst>
                  <a:path w="6275" h="6216" extrusionOk="0">
                    <a:moveTo>
                      <a:pt x="4819" y="0"/>
                    </a:moveTo>
                    <a:cubicBezTo>
                      <a:pt x="4018" y="0"/>
                      <a:pt x="2988" y="222"/>
                      <a:pt x="2013" y="1098"/>
                    </a:cubicBezTo>
                    <a:cubicBezTo>
                      <a:pt x="1" y="2902"/>
                      <a:pt x="275" y="6215"/>
                      <a:pt x="275" y="6215"/>
                    </a:cubicBezTo>
                    <a:cubicBezTo>
                      <a:pt x="275" y="6215"/>
                      <a:pt x="612" y="3399"/>
                      <a:pt x="2243" y="1568"/>
                    </a:cubicBezTo>
                    <a:cubicBezTo>
                      <a:pt x="3284" y="397"/>
                      <a:pt x="4641" y="186"/>
                      <a:pt x="5482" y="186"/>
                    </a:cubicBezTo>
                    <a:cubicBezTo>
                      <a:pt x="5960" y="186"/>
                      <a:pt x="6275" y="256"/>
                      <a:pt x="6275" y="256"/>
                    </a:cubicBezTo>
                    <a:cubicBezTo>
                      <a:pt x="6275" y="256"/>
                      <a:pt x="5674" y="0"/>
                      <a:pt x="48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2" name="Google Shape;1122;p40"/>
            <p:cNvGrpSpPr/>
            <p:nvPr/>
          </p:nvGrpSpPr>
          <p:grpSpPr>
            <a:xfrm rot="10800000">
              <a:off x="-215293" y="-12"/>
              <a:ext cx="2915501" cy="2135148"/>
              <a:chOff x="4223709" y="2353191"/>
              <a:chExt cx="3810116" cy="2790314"/>
            </a:xfrm>
          </p:grpSpPr>
          <p:sp>
            <p:nvSpPr>
              <p:cNvPr id="1123" name="Google Shape;1123;p40"/>
              <p:cNvSpPr/>
              <p:nvPr/>
            </p:nvSpPr>
            <p:spPr>
              <a:xfrm>
                <a:off x="4223709" y="2353191"/>
                <a:ext cx="3810116" cy="2790314"/>
              </a:xfrm>
              <a:custGeom>
                <a:avLst/>
                <a:gdLst/>
                <a:ahLst/>
                <a:cxnLst/>
                <a:rect l="l" t="t" r="r" b="b"/>
                <a:pathLst>
                  <a:path w="17982" h="13169" extrusionOk="0">
                    <a:moveTo>
                      <a:pt x="16485" y="1984"/>
                    </a:moveTo>
                    <a:lnTo>
                      <a:pt x="16485" y="1984"/>
                    </a:lnTo>
                    <a:cubicBezTo>
                      <a:pt x="16485" y="1984"/>
                      <a:pt x="16207" y="2217"/>
                      <a:pt x="15903" y="2410"/>
                    </a:cubicBezTo>
                    <a:cubicBezTo>
                      <a:pt x="15596" y="2602"/>
                      <a:pt x="15317" y="3195"/>
                      <a:pt x="15317" y="3195"/>
                    </a:cubicBezTo>
                    <a:cubicBezTo>
                      <a:pt x="15358" y="3065"/>
                      <a:pt x="15339" y="2068"/>
                      <a:pt x="16485" y="1984"/>
                    </a:cubicBezTo>
                    <a:close/>
                    <a:moveTo>
                      <a:pt x="13150" y="3465"/>
                    </a:moveTo>
                    <a:cubicBezTo>
                      <a:pt x="13631" y="3465"/>
                      <a:pt x="14173" y="3551"/>
                      <a:pt x="14769" y="3773"/>
                    </a:cubicBezTo>
                    <a:cubicBezTo>
                      <a:pt x="14769" y="3773"/>
                      <a:pt x="14535" y="3703"/>
                      <a:pt x="14002" y="3703"/>
                    </a:cubicBezTo>
                    <a:cubicBezTo>
                      <a:pt x="13642" y="3703"/>
                      <a:pt x="13142" y="3736"/>
                      <a:pt x="12486" y="3843"/>
                    </a:cubicBezTo>
                    <a:cubicBezTo>
                      <a:pt x="10867" y="4114"/>
                      <a:pt x="10456" y="4563"/>
                      <a:pt x="10456" y="4563"/>
                    </a:cubicBezTo>
                    <a:cubicBezTo>
                      <a:pt x="10456" y="4563"/>
                      <a:pt x="11430" y="3465"/>
                      <a:pt x="13150" y="3465"/>
                    </a:cubicBezTo>
                    <a:close/>
                    <a:moveTo>
                      <a:pt x="4074" y="11148"/>
                    </a:moveTo>
                    <a:cubicBezTo>
                      <a:pt x="4589" y="11148"/>
                      <a:pt x="5171" y="11229"/>
                      <a:pt x="5819" y="11434"/>
                    </a:cubicBezTo>
                    <a:cubicBezTo>
                      <a:pt x="5819" y="11434"/>
                      <a:pt x="5575" y="11381"/>
                      <a:pt x="5093" y="11381"/>
                    </a:cubicBezTo>
                    <a:cubicBezTo>
                      <a:pt x="4648" y="11381"/>
                      <a:pt x="4003" y="11426"/>
                      <a:pt x="3170" y="11597"/>
                    </a:cubicBezTo>
                    <a:cubicBezTo>
                      <a:pt x="1539" y="11927"/>
                      <a:pt x="983" y="12549"/>
                      <a:pt x="983" y="12549"/>
                    </a:cubicBezTo>
                    <a:cubicBezTo>
                      <a:pt x="983" y="12549"/>
                      <a:pt x="1957" y="11148"/>
                      <a:pt x="4074" y="11148"/>
                    </a:cubicBezTo>
                    <a:close/>
                    <a:moveTo>
                      <a:pt x="17897" y="0"/>
                    </a:moveTo>
                    <a:cubicBezTo>
                      <a:pt x="17248" y="0"/>
                      <a:pt x="16507" y="612"/>
                      <a:pt x="16559" y="1253"/>
                    </a:cubicBezTo>
                    <a:cubicBezTo>
                      <a:pt x="16566" y="1383"/>
                      <a:pt x="16593" y="1535"/>
                      <a:pt x="16507" y="1631"/>
                    </a:cubicBezTo>
                    <a:cubicBezTo>
                      <a:pt x="16433" y="1712"/>
                      <a:pt x="16307" y="1720"/>
                      <a:pt x="16196" y="1735"/>
                    </a:cubicBezTo>
                    <a:cubicBezTo>
                      <a:pt x="15396" y="1835"/>
                      <a:pt x="14802" y="2740"/>
                      <a:pt x="15021" y="3514"/>
                    </a:cubicBezTo>
                    <a:cubicBezTo>
                      <a:pt x="14484" y="3262"/>
                      <a:pt x="13891" y="3144"/>
                      <a:pt x="13297" y="3144"/>
                    </a:cubicBezTo>
                    <a:cubicBezTo>
                      <a:pt x="12664" y="3144"/>
                      <a:pt x="12026" y="3277"/>
                      <a:pt x="11445" y="3522"/>
                    </a:cubicBezTo>
                    <a:cubicBezTo>
                      <a:pt x="10311" y="3999"/>
                      <a:pt x="9373" y="4870"/>
                      <a:pt x="8680" y="5882"/>
                    </a:cubicBezTo>
                    <a:cubicBezTo>
                      <a:pt x="7557" y="7516"/>
                      <a:pt x="7042" y="9558"/>
                      <a:pt x="7254" y="11526"/>
                    </a:cubicBezTo>
                    <a:cubicBezTo>
                      <a:pt x="6219" y="11089"/>
                      <a:pt x="5101" y="10803"/>
                      <a:pt x="3981" y="10803"/>
                    </a:cubicBezTo>
                    <a:cubicBezTo>
                      <a:pt x="3785" y="10803"/>
                      <a:pt x="3588" y="10811"/>
                      <a:pt x="3395" y="10829"/>
                    </a:cubicBezTo>
                    <a:cubicBezTo>
                      <a:pt x="987" y="11051"/>
                      <a:pt x="5" y="13157"/>
                      <a:pt x="1" y="13168"/>
                    </a:cubicBezTo>
                    <a:lnTo>
                      <a:pt x="17775" y="13168"/>
                    </a:lnTo>
                    <a:cubicBezTo>
                      <a:pt x="17867" y="13168"/>
                      <a:pt x="17945" y="13112"/>
                      <a:pt x="17978" y="13030"/>
                    </a:cubicBezTo>
                    <a:cubicBezTo>
                      <a:pt x="17982" y="13020"/>
                      <a:pt x="17982" y="13008"/>
                      <a:pt x="17982" y="12997"/>
                    </a:cubicBezTo>
                    <a:lnTo>
                      <a:pt x="17982" y="5"/>
                    </a:lnTo>
                    <a:cubicBezTo>
                      <a:pt x="17953" y="0"/>
                      <a:pt x="17927" y="0"/>
                      <a:pt x="178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24" name="Google Shape;1124;p40"/>
              <p:cNvGrpSpPr/>
              <p:nvPr/>
            </p:nvGrpSpPr>
            <p:grpSpPr>
              <a:xfrm>
                <a:off x="4431991" y="2773358"/>
                <a:ext cx="3284848" cy="2238986"/>
                <a:chOff x="4431991" y="2773358"/>
                <a:chExt cx="3284848" cy="2238986"/>
              </a:xfrm>
            </p:grpSpPr>
            <p:sp>
              <p:nvSpPr>
                <p:cNvPr id="1125" name="Google Shape;1125;p40"/>
                <p:cNvSpPr/>
                <p:nvPr/>
              </p:nvSpPr>
              <p:spPr>
                <a:xfrm>
                  <a:off x="4431991" y="4715281"/>
                  <a:ext cx="1024888" cy="297063"/>
                </a:xfrm>
                <a:custGeom>
                  <a:avLst/>
                  <a:gdLst/>
                  <a:ahLst/>
                  <a:cxnLst/>
                  <a:rect l="l" t="t" r="r" b="b"/>
                  <a:pathLst>
                    <a:path w="4837" h="1402" extrusionOk="0">
                      <a:moveTo>
                        <a:pt x="3091" y="0"/>
                      </a:moveTo>
                      <a:cubicBezTo>
                        <a:pt x="974" y="0"/>
                        <a:pt x="0" y="1401"/>
                        <a:pt x="0" y="1401"/>
                      </a:cubicBezTo>
                      <a:cubicBezTo>
                        <a:pt x="0" y="1401"/>
                        <a:pt x="556" y="779"/>
                        <a:pt x="2187" y="449"/>
                      </a:cubicBezTo>
                      <a:cubicBezTo>
                        <a:pt x="3020" y="278"/>
                        <a:pt x="3665" y="233"/>
                        <a:pt x="4110" y="233"/>
                      </a:cubicBezTo>
                      <a:cubicBezTo>
                        <a:pt x="4592" y="233"/>
                        <a:pt x="4836" y="286"/>
                        <a:pt x="4836" y="286"/>
                      </a:cubicBezTo>
                      <a:cubicBezTo>
                        <a:pt x="4188" y="81"/>
                        <a:pt x="3606" y="0"/>
                        <a:pt x="30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40"/>
                <p:cNvSpPr/>
                <p:nvPr/>
              </p:nvSpPr>
              <p:spPr>
                <a:xfrm>
                  <a:off x="6438963" y="3087371"/>
                  <a:ext cx="914284" cy="232862"/>
                </a:xfrm>
                <a:custGeom>
                  <a:avLst/>
                  <a:gdLst/>
                  <a:ahLst/>
                  <a:cxnLst/>
                  <a:rect l="l" t="t" r="r" b="b"/>
                  <a:pathLst>
                    <a:path w="4315" h="1099" extrusionOk="0">
                      <a:moveTo>
                        <a:pt x="2695" y="0"/>
                      </a:moveTo>
                      <a:cubicBezTo>
                        <a:pt x="975" y="0"/>
                        <a:pt x="1" y="1098"/>
                        <a:pt x="1" y="1098"/>
                      </a:cubicBezTo>
                      <a:cubicBezTo>
                        <a:pt x="1" y="1098"/>
                        <a:pt x="412" y="649"/>
                        <a:pt x="2031" y="378"/>
                      </a:cubicBezTo>
                      <a:cubicBezTo>
                        <a:pt x="2687" y="271"/>
                        <a:pt x="3187" y="238"/>
                        <a:pt x="3547" y="238"/>
                      </a:cubicBezTo>
                      <a:cubicBezTo>
                        <a:pt x="4080" y="238"/>
                        <a:pt x="4314" y="308"/>
                        <a:pt x="4314" y="308"/>
                      </a:cubicBezTo>
                      <a:cubicBezTo>
                        <a:pt x="3718" y="86"/>
                        <a:pt x="3176" y="0"/>
                        <a:pt x="26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40"/>
                <p:cNvSpPr/>
                <p:nvPr/>
              </p:nvSpPr>
              <p:spPr>
                <a:xfrm>
                  <a:off x="7469146" y="2773358"/>
                  <a:ext cx="247694" cy="257017"/>
                </a:xfrm>
                <a:custGeom>
                  <a:avLst/>
                  <a:gdLst/>
                  <a:ahLst/>
                  <a:cxnLst/>
                  <a:rect l="l" t="t" r="r" b="b"/>
                  <a:pathLst>
                    <a:path w="1169" h="1213" extrusionOk="0">
                      <a:moveTo>
                        <a:pt x="1168" y="1"/>
                      </a:moveTo>
                      <a:lnTo>
                        <a:pt x="1168" y="1"/>
                      </a:lnTo>
                      <a:cubicBezTo>
                        <a:pt x="22" y="85"/>
                        <a:pt x="41" y="1082"/>
                        <a:pt x="0" y="1212"/>
                      </a:cubicBezTo>
                      <a:cubicBezTo>
                        <a:pt x="0" y="1212"/>
                        <a:pt x="279" y="619"/>
                        <a:pt x="586" y="427"/>
                      </a:cubicBezTo>
                      <a:cubicBezTo>
                        <a:pt x="890" y="234"/>
                        <a:pt x="1168" y="1"/>
                        <a:pt x="11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1128" name="Google Shape;1128;p40"/>
          <p:cNvGrpSpPr/>
          <p:nvPr/>
        </p:nvGrpSpPr>
        <p:grpSpPr>
          <a:xfrm>
            <a:off x="352650" y="3683885"/>
            <a:ext cx="720548" cy="1195265"/>
            <a:chOff x="352650" y="3683885"/>
            <a:chExt cx="720548" cy="1195265"/>
          </a:xfrm>
        </p:grpSpPr>
        <p:sp>
          <p:nvSpPr>
            <p:cNvPr id="1129" name="Google Shape;1129;p40"/>
            <p:cNvSpPr/>
            <p:nvPr/>
          </p:nvSpPr>
          <p:spPr>
            <a:xfrm>
              <a:off x="867849" y="4088787"/>
              <a:ext cx="205350" cy="266486"/>
            </a:xfrm>
            <a:custGeom>
              <a:avLst/>
              <a:gdLst/>
              <a:ahLst/>
              <a:cxnLst/>
              <a:rect l="l" t="t" r="r" b="b"/>
              <a:pathLst>
                <a:path w="1068" h="1386" extrusionOk="0">
                  <a:moveTo>
                    <a:pt x="546" y="0"/>
                  </a:moveTo>
                  <a:cubicBezTo>
                    <a:pt x="538" y="0"/>
                    <a:pt x="531" y="4"/>
                    <a:pt x="527" y="11"/>
                  </a:cubicBezTo>
                  <a:lnTo>
                    <a:pt x="390" y="560"/>
                  </a:lnTo>
                  <a:lnTo>
                    <a:pt x="16" y="686"/>
                  </a:lnTo>
                  <a:cubicBezTo>
                    <a:pt x="8" y="690"/>
                    <a:pt x="0" y="697"/>
                    <a:pt x="0" y="704"/>
                  </a:cubicBezTo>
                  <a:cubicBezTo>
                    <a:pt x="0" y="708"/>
                    <a:pt x="8" y="715"/>
                    <a:pt x="16" y="719"/>
                  </a:cubicBezTo>
                  <a:lnTo>
                    <a:pt x="386" y="830"/>
                  </a:lnTo>
                  <a:lnTo>
                    <a:pt x="527" y="1375"/>
                  </a:lnTo>
                  <a:cubicBezTo>
                    <a:pt x="531" y="1382"/>
                    <a:pt x="538" y="1386"/>
                    <a:pt x="546" y="1386"/>
                  </a:cubicBezTo>
                  <a:cubicBezTo>
                    <a:pt x="553" y="1386"/>
                    <a:pt x="556" y="1382"/>
                    <a:pt x="560" y="1375"/>
                  </a:cubicBezTo>
                  <a:lnTo>
                    <a:pt x="686" y="827"/>
                  </a:lnTo>
                  <a:lnTo>
                    <a:pt x="1057" y="719"/>
                  </a:lnTo>
                  <a:cubicBezTo>
                    <a:pt x="1064" y="715"/>
                    <a:pt x="1068" y="708"/>
                    <a:pt x="1068" y="704"/>
                  </a:cubicBezTo>
                  <a:cubicBezTo>
                    <a:pt x="1068" y="697"/>
                    <a:pt x="1064" y="690"/>
                    <a:pt x="1057" y="686"/>
                  </a:cubicBezTo>
                  <a:lnTo>
                    <a:pt x="686" y="563"/>
                  </a:lnTo>
                  <a:lnTo>
                    <a:pt x="560" y="15"/>
                  </a:lnTo>
                  <a:cubicBezTo>
                    <a:pt x="556" y="7"/>
                    <a:pt x="553" y="0"/>
                    <a:pt x="54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30" name="Google Shape;1130;p40"/>
            <p:cNvGrpSpPr/>
            <p:nvPr/>
          </p:nvGrpSpPr>
          <p:grpSpPr>
            <a:xfrm>
              <a:off x="352653" y="4488814"/>
              <a:ext cx="433705" cy="390336"/>
              <a:chOff x="1908553" y="1111661"/>
              <a:chExt cx="1102172" cy="991961"/>
            </a:xfrm>
          </p:grpSpPr>
          <p:sp>
            <p:nvSpPr>
              <p:cNvPr id="1131" name="Google Shape;1131;p40"/>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40"/>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33" name="Google Shape;1133;p40"/>
            <p:cNvGrpSpPr/>
            <p:nvPr/>
          </p:nvGrpSpPr>
          <p:grpSpPr>
            <a:xfrm>
              <a:off x="352650" y="3683885"/>
              <a:ext cx="255814" cy="230234"/>
              <a:chOff x="1908553" y="1111661"/>
              <a:chExt cx="1102172" cy="991961"/>
            </a:xfrm>
          </p:grpSpPr>
          <p:sp>
            <p:nvSpPr>
              <p:cNvPr id="1134" name="Google Shape;1134;p40"/>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40"/>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136" name="Google Shape;1136;p40"/>
          <p:cNvGrpSpPr/>
          <p:nvPr/>
        </p:nvGrpSpPr>
        <p:grpSpPr>
          <a:xfrm>
            <a:off x="6582003" y="818598"/>
            <a:ext cx="1294037" cy="809815"/>
            <a:chOff x="6582003" y="818598"/>
            <a:chExt cx="1294037" cy="809815"/>
          </a:xfrm>
        </p:grpSpPr>
        <p:grpSp>
          <p:nvGrpSpPr>
            <p:cNvPr id="1137" name="Google Shape;1137;p40"/>
            <p:cNvGrpSpPr/>
            <p:nvPr/>
          </p:nvGrpSpPr>
          <p:grpSpPr>
            <a:xfrm>
              <a:off x="6582003" y="1238076"/>
              <a:ext cx="433705" cy="390336"/>
              <a:chOff x="1908553" y="1111661"/>
              <a:chExt cx="1102172" cy="991961"/>
            </a:xfrm>
          </p:grpSpPr>
          <p:sp>
            <p:nvSpPr>
              <p:cNvPr id="1138" name="Google Shape;1138;p40"/>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40"/>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40" name="Google Shape;1140;p40"/>
            <p:cNvGrpSpPr/>
            <p:nvPr/>
          </p:nvGrpSpPr>
          <p:grpSpPr>
            <a:xfrm>
              <a:off x="7620225" y="818598"/>
              <a:ext cx="255814" cy="230234"/>
              <a:chOff x="1908553" y="1111661"/>
              <a:chExt cx="1102172" cy="991961"/>
            </a:xfrm>
          </p:grpSpPr>
          <p:sp>
            <p:nvSpPr>
              <p:cNvPr id="1141" name="Google Shape;1141;p40"/>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40"/>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9" name="TextBox 30"/>
          <p:cNvSpPr txBox="1"/>
          <p:nvPr/>
        </p:nvSpPr>
        <p:spPr>
          <a:xfrm>
            <a:off x="0" y="191860"/>
            <a:ext cx="9144001" cy="1846659"/>
          </a:xfrm>
          <a:prstGeom prst="rect">
            <a:avLst/>
          </a:prstGeom>
        </p:spPr>
        <p:txBody>
          <a:bodyPr wrap="square" lIns="0" tIns="0" rIns="0" bIns="0" rtlCol="0" anchor="t">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4000" b="1">
                <a:solidFill>
                  <a:schemeClr val="bg2">
                    <a:lumMod val="10000"/>
                  </a:schemeClr>
                </a:solidFill>
                <a:latin typeface="Arial" panose="020B0604020202020204" pitchFamily="34" charset="0"/>
                <a:cs typeface="Arial" panose="020B0604020202020204" pitchFamily="34" charset="0"/>
              </a:rPr>
              <a:t>Bài 21: </a:t>
            </a:r>
          </a:p>
          <a:p>
            <a:pPr algn="ctr">
              <a:lnSpc>
                <a:spcPct val="150000"/>
              </a:lnSpc>
            </a:pPr>
            <a:r>
              <a:rPr lang="it-IT" sz="4000" b="1">
                <a:solidFill>
                  <a:schemeClr val="bg1">
                    <a:lumMod val="25000"/>
                  </a:schemeClr>
                </a:solidFill>
                <a:latin typeface="Arial" panose="020B0604020202020204" pitchFamily="34" charset="0"/>
                <a:cs typeface="Arial" panose="020B0604020202020204" pitchFamily="34" charset="0"/>
              </a:rPr>
              <a:t>LÀM THỎ CON BẰNG GIẤY</a:t>
            </a:r>
            <a:endParaRPr lang="en-US" sz="4000" b="1" dirty="0">
              <a:solidFill>
                <a:schemeClr val="bg1">
                  <a:lumMod val="25000"/>
                </a:schemeClr>
              </a:solidFill>
              <a:latin typeface="Arial" panose="020B0604020202020204" pitchFamily="34" charset="0"/>
              <a:cs typeface="Arial" panose="020B0604020202020204" pitchFamily="34" charset="0"/>
            </a:endParaRPr>
          </a:p>
        </p:txBody>
      </p:sp>
      <p:sp>
        <p:nvSpPr>
          <p:cNvPr id="50" name="TextBox 69">
            <a:extLst>
              <a:ext uri="{FF2B5EF4-FFF2-40B4-BE49-F238E27FC236}">
                <a16:creationId xmlns:a16="http://schemas.microsoft.com/office/drawing/2014/main" id="{8B4AF764-FF6D-918A-FD70-12A1CF14DCBB}"/>
              </a:ext>
            </a:extLst>
          </p:cNvPr>
          <p:cNvSpPr txBox="1"/>
          <p:nvPr/>
        </p:nvSpPr>
        <p:spPr>
          <a:xfrm>
            <a:off x="222585" y="1924338"/>
            <a:ext cx="8698830" cy="2862322"/>
          </a:xfrm>
          <a:prstGeom prst="rect">
            <a:avLst/>
          </a:prstGeom>
          <a:noFill/>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4000" b="1">
                <a:solidFill>
                  <a:schemeClr val="bg2">
                    <a:lumMod val="10000"/>
                  </a:schemeClr>
                </a:solidFill>
                <a:latin typeface="Arial" panose="020B0604020202020204" pitchFamily="34" charset="0"/>
                <a:cs typeface="Arial" panose="020B0604020202020204" pitchFamily="34" charset="0"/>
              </a:rPr>
              <a:t>TIẾT 4: VIẾT</a:t>
            </a:r>
          </a:p>
          <a:p>
            <a:pPr algn="ctr">
              <a:lnSpc>
                <a:spcPct val="150000"/>
              </a:lnSpc>
            </a:pPr>
            <a:r>
              <a:rPr lang="vi-VN" sz="4000" b="1">
                <a:solidFill>
                  <a:schemeClr val="bg1">
                    <a:lumMod val="25000"/>
                  </a:schemeClr>
                </a:solidFill>
                <a:latin typeface="Arial" panose="020B0604020202020204" pitchFamily="34" charset="0"/>
                <a:cs typeface="Arial" panose="020B0604020202020204" pitchFamily="34" charset="0"/>
              </a:rPr>
              <a:t>TÌM HIỂU CÁCH VIẾT HƯỚNG DẪN THỰC HIỆN MỘT CÔNG VIỆC</a:t>
            </a:r>
            <a:endParaRPr lang="en-US" sz="4000" b="1" spc="119">
              <a:solidFill>
                <a:schemeClr val="bg1">
                  <a:lumMod val="25000"/>
                </a:schemeClr>
              </a:solidFill>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500"/>
                                        <p:tgtEl>
                                          <p:spTgt spid="49"/>
                                        </p:tgtEl>
                                      </p:cBhvr>
                                    </p:animEffect>
                                    <p:anim calcmode="lin" valueType="num">
                                      <p:cBhvr>
                                        <p:cTn id="8" dur="500" fill="hold"/>
                                        <p:tgtEl>
                                          <p:spTgt spid="49"/>
                                        </p:tgtEl>
                                        <p:attrNameLst>
                                          <p:attrName>ppt_x</p:attrName>
                                        </p:attrNameLst>
                                      </p:cBhvr>
                                      <p:tavLst>
                                        <p:tav tm="0">
                                          <p:val>
                                            <p:strVal val="#ppt_x"/>
                                          </p:val>
                                        </p:tav>
                                        <p:tav tm="100000">
                                          <p:val>
                                            <p:strVal val="#ppt_x"/>
                                          </p:val>
                                        </p:tav>
                                      </p:tavLst>
                                    </p:anim>
                                    <p:anim calcmode="lin" valueType="num">
                                      <p:cBhvr>
                                        <p:cTn id="9" dur="500" fill="hold"/>
                                        <p:tgtEl>
                                          <p:spTgt spid="49"/>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50"/>
                                        </p:tgtEl>
                                        <p:attrNameLst>
                                          <p:attrName>style.visibility</p:attrName>
                                        </p:attrNameLst>
                                      </p:cBhvr>
                                      <p:to>
                                        <p:strVal val="visible"/>
                                      </p:to>
                                    </p:set>
                                    <p:animEffect transition="in" filter="fade">
                                      <p:cBhvr>
                                        <p:cTn id="12" dur="500"/>
                                        <p:tgtEl>
                                          <p:spTgt spid="50"/>
                                        </p:tgtEl>
                                      </p:cBhvr>
                                    </p:animEffect>
                                    <p:anim calcmode="lin" valueType="num">
                                      <p:cBhvr>
                                        <p:cTn id="13" dur="500" fill="hold"/>
                                        <p:tgtEl>
                                          <p:spTgt spid="50"/>
                                        </p:tgtEl>
                                        <p:attrNameLst>
                                          <p:attrName>ppt_x</p:attrName>
                                        </p:attrNameLst>
                                      </p:cBhvr>
                                      <p:tavLst>
                                        <p:tav tm="0">
                                          <p:val>
                                            <p:strVal val="#ppt_x"/>
                                          </p:val>
                                        </p:tav>
                                        <p:tav tm="100000">
                                          <p:val>
                                            <p:strVal val="#ppt_x"/>
                                          </p:val>
                                        </p:tav>
                                      </p:tavLst>
                                    </p:anim>
                                    <p:anim calcmode="lin" valueType="num">
                                      <p:cBhvr>
                                        <p:cTn id="14" dur="500" fill="hold"/>
                                        <p:tgtEl>
                                          <p:spTgt spid="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P spid="5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77"/>
        <p:cNvGrpSpPr/>
        <p:nvPr/>
      </p:nvGrpSpPr>
      <p:grpSpPr>
        <a:xfrm>
          <a:off x="0" y="0"/>
          <a:ext cx="0" cy="0"/>
          <a:chOff x="0" y="0"/>
          <a:chExt cx="0" cy="0"/>
        </a:xfrm>
      </p:grpSpPr>
      <p:sp>
        <p:nvSpPr>
          <p:cNvPr id="34" name="Google Shape;1583;p39"/>
          <p:cNvSpPr txBox="1">
            <a:spLocks noGrp="1"/>
          </p:cNvSpPr>
          <p:nvPr/>
        </p:nvSpPr>
        <p:spPr>
          <a:xfrm>
            <a:off x="878656" y="1425349"/>
            <a:ext cx="734700" cy="526200"/>
          </a:xfrm>
          <a:prstGeom prst="rect">
            <a:avLst/>
          </a:prstGeom>
          <a:solidFill>
            <a:schemeClr val="tx1">
              <a:lumMod val="90000"/>
              <a:lumOff val="10000"/>
            </a:schemeClr>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000"/>
              <a:buFont typeface="Varela Round"/>
              <a:buNone/>
              <a:defRPr sz="3000" b="1" i="0" u="none" strike="noStrike" cap="none">
                <a:solidFill>
                  <a:schemeClr val="dk1"/>
                </a:solidFill>
                <a:latin typeface="Varela Round"/>
                <a:ea typeface="Varela Round"/>
                <a:cs typeface="Varela Round"/>
                <a:sym typeface="Varela Round"/>
              </a:defRPr>
            </a:lvl1pPr>
            <a:lvl2pPr marR="0" lvl="1" algn="ctr" rtl="0">
              <a:lnSpc>
                <a:spcPct val="100000"/>
              </a:lnSpc>
              <a:spcBef>
                <a:spcPts val="0"/>
              </a:spcBef>
              <a:spcAft>
                <a:spcPts val="0"/>
              </a:spcAft>
              <a:buClr>
                <a:schemeClr val="dk1"/>
              </a:buClr>
              <a:buSzPts val="3000"/>
              <a:buFont typeface="Varela Round"/>
              <a:buNone/>
              <a:defRPr sz="3000" b="0" i="0" u="none" strike="noStrike" cap="none">
                <a:solidFill>
                  <a:schemeClr val="dk1"/>
                </a:solidFill>
                <a:latin typeface="Varela Round"/>
                <a:ea typeface="Varela Round"/>
                <a:cs typeface="Varela Round"/>
                <a:sym typeface="Varela Round"/>
              </a:defRPr>
            </a:lvl2pPr>
            <a:lvl3pPr marR="0" lvl="2" algn="ctr" rtl="0">
              <a:lnSpc>
                <a:spcPct val="100000"/>
              </a:lnSpc>
              <a:spcBef>
                <a:spcPts val="0"/>
              </a:spcBef>
              <a:spcAft>
                <a:spcPts val="0"/>
              </a:spcAft>
              <a:buClr>
                <a:schemeClr val="dk1"/>
              </a:buClr>
              <a:buSzPts val="3000"/>
              <a:buFont typeface="Varela Round"/>
              <a:buNone/>
              <a:defRPr sz="3000" b="0" i="0" u="none" strike="noStrike" cap="none">
                <a:solidFill>
                  <a:schemeClr val="dk1"/>
                </a:solidFill>
                <a:latin typeface="Varela Round"/>
                <a:ea typeface="Varela Round"/>
                <a:cs typeface="Varela Round"/>
                <a:sym typeface="Varela Round"/>
              </a:defRPr>
            </a:lvl3pPr>
            <a:lvl4pPr marR="0" lvl="3" algn="ctr" rtl="0">
              <a:lnSpc>
                <a:spcPct val="100000"/>
              </a:lnSpc>
              <a:spcBef>
                <a:spcPts val="0"/>
              </a:spcBef>
              <a:spcAft>
                <a:spcPts val="0"/>
              </a:spcAft>
              <a:buClr>
                <a:schemeClr val="dk1"/>
              </a:buClr>
              <a:buSzPts val="3000"/>
              <a:buFont typeface="Varela Round"/>
              <a:buNone/>
              <a:defRPr sz="3000" b="0" i="0" u="none" strike="noStrike" cap="none">
                <a:solidFill>
                  <a:schemeClr val="dk1"/>
                </a:solidFill>
                <a:latin typeface="Varela Round"/>
                <a:ea typeface="Varela Round"/>
                <a:cs typeface="Varela Round"/>
                <a:sym typeface="Varela Round"/>
              </a:defRPr>
            </a:lvl4pPr>
            <a:lvl5pPr marR="0" lvl="4" algn="ctr" rtl="0">
              <a:lnSpc>
                <a:spcPct val="100000"/>
              </a:lnSpc>
              <a:spcBef>
                <a:spcPts val="0"/>
              </a:spcBef>
              <a:spcAft>
                <a:spcPts val="0"/>
              </a:spcAft>
              <a:buClr>
                <a:schemeClr val="dk1"/>
              </a:buClr>
              <a:buSzPts val="3000"/>
              <a:buFont typeface="Varela Round"/>
              <a:buNone/>
              <a:defRPr sz="3000" b="0" i="0" u="none" strike="noStrike" cap="none">
                <a:solidFill>
                  <a:schemeClr val="dk1"/>
                </a:solidFill>
                <a:latin typeface="Varela Round"/>
                <a:ea typeface="Varela Round"/>
                <a:cs typeface="Varela Round"/>
                <a:sym typeface="Varela Round"/>
              </a:defRPr>
            </a:lvl5pPr>
            <a:lvl6pPr marR="0" lvl="5" algn="ctr" rtl="0">
              <a:lnSpc>
                <a:spcPct val="100000"/>
              </a:lnSpc>
              <a:spcBef>
                <a:spcPts val="0"/>
              </a:spcBef>
              <a:spcAft>
                <a:spcPts val="0"/>
              </a:spcAft>
              <a:buClr>
                <a:schemeClr val="dk1"/>
              </a:buClr>
              <a:buSzPts val="3000"/>
              <a:buFont typeface="Varela Round"/>
              <a:buNone/>
              <a:defRPr sz="3000" b="0" i="0" u="none" strike="noStrike" cap="none">
                <a:solidFill>
                  <a:schemeClr val="dk1"/>
                </a:solidFill>
                <a:latin typeface="Varela Round"/>
                <a:ea typeface="Varela Round"/>
                <a:cs typeface="Varela Round"/>
                <a:sym typeface="Varela Round"/>
              </a:defRPr>
            </a:lvl6pPr>
            <a:lvl7pPr marR="0" lvl="6" algn="ctr" rtl="0">
              <a:lnSpc>
                <a:spcPct val="100000"/>
              </a:lnSpc>
              <a:spcBef>
                <a:spcPts val="0"/>
              </a:spcBef>
              <a:spcAft>
                <a:spcPts val="0"/>
              </a:spcAft>
              <a:buClr>
                <a:schemeClr val="dk1"/>
              </a:buClr>
              <a:buSzPts val="3000"/>
              <a:buFont typeface="Varela Round"/>
              <a:buNone/>
              <a:defRPr sz="3000" b="0" i="0" u="none" strike="noStrike" cap="none">
                <a:solidFill>
                  <a:schemeClr val="dk1"/>
                </a:solidFill>
                <a:latin typeface="Varela Round"/>
                <a:ea typeface="Varela Round"/>
                <a:cs typeface="Varela Round"/>
                <a:sym typeface="Varela Round"/>
              </a:defRPr>
            </a:lvl7pPr>
            <a:lvl8pPr marR="0" lvl="7" algn="ctr" rtl="0">
              <a:lnSpc>
                <a:spcPct val="100000"/>
              </a:lnSpc>
              <a:spcBef>
                <a:spcPts val="0"/>
              </a:spcBef>
              <a:spcAft>
                <a:spcPts val="0"/>
              </a:spcAft>
              <a:buClr>
                <a:schemeClr val="dk1"/>
              </a:buClr>
              <a:buSzPts val="3000"/>
              <a:buFont typeface="Varela Round"/>
              <a:buNone/>
              <a:defRPr sz="3000" b="0" i="0" u="none" strike="noStrike" cap="none">
                <a:solidFill>
                  <a:schemeClr val="dk1"/>
                </a:solidFill>
                <a:latin typeface="Varela Round"/>
                <a:ea typeface="Varela Round"/>
                <a:cs typeface="Varela Round"/>
                <a:sym typeface="Varela Round"/>
              </a:defRPr>
            </a:lvl8pPr>
            <a:lvl9pPr marR="0" lvl="8" algn="ctr" rtl="0">
              <a:lnSpc>
                <a:spcPct val="100000"/>
              </a:lnSpc>
              <a:spcBef>
                <a:spcPts val="0"/>
              </a:spcBef>
              <a:spcAft>
                <a:spcPts val="0"/>
              </a:spcAft>
              <a:buClr>
                <a:schemeClr val="dk1"/>
              </a:buClr>
              <a:buSzPts val="3000"/>
              <a:buFont typeface="Varela Round"/>
              <a:buNone/>
              <a:defRPr sz="3000" b="0" i="0" u="none" strike="noStrike" cap="none">
                <a:solidFill>
                  <a:schemeClr val="dk1"/>
                </a:solidFill>
                <a:latin typeface="Varela Round"/>
                <a:ea typeface="Varela Round"/>
                <a:cs typeface="Varela Round"/>
                <a:sym typeface="Varela Round"/>
              </a:defRPr>
            </a:lvl9pPr>
          </a:lstStyle>
          <a:p>
            <a:pPr marL="0" lvl="0" indent="0" algn="ctr" rtl="0">
              <a:spcBef>
                <a:spcPts val="0"/>
              </a:spcBef>
              <a:spcAft>
                <a:spcPts val="0"/>
              </a:spcAft>
              <a:buNone/>
            </a:pPr>
            <a:r>
              <a:rPr lang="en" sz="3200">
                <a:solidFill>
                  <a:schemeClr val="bg2"/>
                </a:solidFill>
                <a:latin typeface="+mj-lt"/>
              </a:rPr>
              <a:t>01</a:t>
            </a:r>
            <a:endParaRPr sz="3200">
              <a:solidFill>
                <a:schemeClr val="bg2"/>
              </a:solidFill>
              <a:latin typeface="+mj-lt"/>
            </a:endParaRPr>
          </a:p>
        </p:txBody>
      </p:sp>
      <p:sp>
        <p:nvSpPr>
          <p:cNvPr id="36" name="Google Shape;1585;p39"/>
          <p:cNvSpPr txBox="1">
            <a:spLocks noGrp="1"/>
          </p:cNvSpPr>
          <p:nvPr/>
        </p:nvSpPr>
        <p:spPr>
          <a:xfrm>
            <a:off x="878656" y="2803631"/>
            <a:ext cx="734700" cy="526200"/>
          </a:xfrm>
          <a:prstGeom prst="rect">
            <a:avLst/>
          </a:prstGeom>
          <a:solidFill>
            <a:schemeClr val="tx1">
              <a:lumMod val="90000"/>
              <a:lumOff val="10000"/>
            </a:schemeClr>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000"/>
              <a:buFont typeface="Varela Round"/>
              <a:buNone/>
              <a:defRPr sz="3000" b="1" i="0" u="none" strike="noStrike" cap="none">
                <a:solidFill>
                  <a:schemeClr val="dk1"/>
                </a:solidFill>
                <a:latin typeface="Varela Round"/>
                <a:ea typeface="Varela Round"/>
                <a:cs typeface="Varela Round"/>
                <a:sym typeface="Varela Round"/>
              </a:defRPr>
            </a:lvl1pPr>
            <a:lvl2pPr marR="0" lvl="1" algn="ctr" rtl="0">
              <a:lnSpc>
                <a:spcPct val="100000"/>
              </a:lnSpc>
              <a:spcBef>
                <a:spcPts val="0"/>
              </a:spcBef>
              <a:spcAft>
                <a:spcPts val="0"/>
              </a:spcAft>
              <a:buClr>
                <a:schemeClr val="dk1"/>
              </a:buClr>
              <a:buSzPts val="3000"/>
              <a:buFont typeface="Varela Round"/>
              <a:buNone/>
              <a:defRPr sz="3000" b="0" i="0" u="none" strike="noStrike" cap="none">
                <a:solidFill>
                  <a:schemeClr val="dk1"/>
                </a:solidFill>
                <a:latin typeface="Varela Round"/>
                <a:ea typeface="Varela Round"/>
                <a:cs typeface="Varela Round"/>
                <a:sym typeface="Varela Round"/>
              </a:defRPr>
            </a:lvl2pPr>
            <a:lvl3pPr marR="0" lvl="2" algn="ctr" rtl="0">
              <a:lnSpc>
                <a:spcPct val="100000"/>
              </a:lnSpc>
              <a:spcBef>
                <a:spcPts val="0"/>
              </a:spcBef>
              <a:spcAft>
                <a:spcPts val="0"/>
              </a:spcAft>
              <a:buClr>
                <a:schemeClr val="dk1"/>
              </a:buClr>
              <a:buSzPts val="3000"/>
              <a:buFont typeface="Varela Round"/>
              <a:buNone/>
              <a:defRPr sz="3000" b="0" i="0" u="none" strike="noStrike" cap="none">
                <a:solidFill>
                  <a:schemeClr val="dk1"/>
                </a:solidFill>
                <a:latin typeface="Varela Round"/>
                <a:ea typeface="Varela Round"/>
                <a:cs typeface="Varela Round"/>
                <a:sym typeface="Varela Round"/>
              </a:defRPr>
            </a:lvl3pPr>
            <a:lvl4pPr marR="0" lvl="3" algn="ctr" rtl="0">
              <a:lnSpc>
                <a:spcPct val="100000"/>
              </a:lnSpc>
              <a:spcBef>
                <a:spcPts val="0"/>
              </a:spcBef>
              <a:spcAft>
                <a:spcPts val="0"/>
              </a:spcAft>
              <a:buClr>
                <a:schemeClr val="dk1"/>
              </a:buClr>
              <a:buSzPts val="3000"/>
              <a:buFont typeface="Varela Round"/>
              <a:buNone/>
              <a:defRPr sz="3000" b="0" i="0" u="none" strike="noStrike" cap="none">
                <a:solidFill>
                  <a:schemeClr val="dk1"/>
                </a:solidFill>
                <a:latin typeface="Varela Round"/>
                <a:ea typeface="Varela Round"/>
                <a:cs typeface="Varela Round"/>
                <a:sym typeface="Varela Round"/>
              </a:defRPr>
            </a:lvl4pPr>
            <a:lvl5pPr marR="0" lvl="4" algn="ctr" rtl="0">
              <a:lnSpc>
                <a:spcPct val="100000"/>
              </a:lnSpc>
              <a:spcBef>
                <a:spcPts val="0"/>
              </a:spcBef>
              <a:spcAft>
                <a:spcPts val="0"/>
              </a:spcAft>
              <a:buClr>
                <a:schemeClr val="dk1"/>
              </a:buClr>
              <a:buSzPts val="3000"/>
              <a:buFont typeface="Varela Round"/>
              <a:buNone/>
              <a:defRPr sz="3000" b="0" i="0" u="none" strike="noStrike" cap="none">
                <a:solidFill>
                  <a:schemeClr val="dk1"/>
                </a:solidFill>
                <a:latin typeface="Varela Round"/>
                <a:ea typeface="Varela Round"/>
                <a:cs typeface="Varela Round"/>
                <a:sym typeface="Varela Round"/>
              </a:defRPr>
            </a:lvl5pPr>
            <a:lvl6pPr marR="0" lvl="5" algn="ctr" rtl="0">
              <a:lnSpc>
                <a:spcPct val="100000"/>
              </a:lnSpc>
              <a:spcBef>
                <a:spcPts val="0"/>
              </a:spcBef>
              <a:spcAft>
                <a:spcPts val="0"/>
              </a:spcAft>
              <a:buClr>
                <a:schemeClr val="dk1"/>
              </a:buClr>
              <a:buSzPts val="3000"/>
              <a:buFont typeface="Varela Round"/>
              <a:buNone/>
              <a:defRPr sz="3000" b="0" i="0" u="none" strike="noStrike" cap="none">
                <a:solidFill>
                  <a:schemeClr val="dk1"/>
                </a:solidFill>
                <a:latin typeface="Varela Round"/>
                <a:ea typeface="Varela Round"/>
                <a:cs typeface="Varela Round"/>
                <a:sym typeface="Varela Round"/>
              </a:defRPr>
            </a:lvl6pPr>
            <a:lvl7pPr marR="0" lvl="6" algn="ctr" rtl="0">
              <a:lnSpc>
                <a:spcPct val="100000"/>
              </a:lnSpc>
              <a:spcBef>
                <a:spcPts val="0"/>
              </a:spcBef>
              <a:spcAft>
                <a:spcPts val="0"/>
              </a:spcAft>
              <a:buClr>
                <a:schemeClr val="dk1"/>
              </a:buClr>
              <a:buSzPts val="3000"/>
              <a:buFont typeface="Varela Round"/>
              <a:buNone/>
              <a:defRPr sz="3000" b="0" i="0" u="none" strike="noStrike" cap="none">
                <a:solidFill>
                  <a:schemeClr val="dk1"/>
                </a:solidFill>
                <a:latin typeface="Varela Round"/>
                <a:ea typeface="Varela Round"/>
                <a:cs typeface="Varela Round"/>
                <a:sym typeface="Varela Round"/>
              </a:defRPr>
            </a:lvl7pPr>
            <a:lvl8pPr marR="0" lvl="7" algn="ctr" rtl="0">
              <a:lnSpc>
                <a:spcPct val="100000"/>
              </a:lnSpc>
              <a:spcBef>
                <a:spcPts val="0"/>
              </a:spcBef>
              <a:spcAft>
                <a:spcPts val="0"/>
              </a:spcAft>
              <a:buClr>
                <a:schemeClr val="dk1"/>
              </a:buClr>
              <a:buSzPts val="3000"/>
              <a:buFont typeface="Varela Round"/>
              <a:buNone/>
              <a:defRPr sz="3000" b="0" i="0" u="none" strike="noStrike" cap="none">
                <a:solidFill>
                  <a:schemeClr val="dk1"/>
                </a:solidFill>
                <a:latin typeface="Varela Round"/>
                <a:ea typeface="Varela Round"/>
                <a:cs typeface="Varela Round"/>
                <a:sym typeface="Varela Round"/>
              </a:defRPr>
            </a:lvl8pPr>
            <a:lvl9pPr marR="0" lvl="8" algn="ctr" rtl="0">
              <a:lnSpc>
                <a:spcPct val="100000"/>
              </a:lnSpc>
              <a:spcBef>
                <a:spcPts val="0"/>
              </a:spcBef>
              <a:spcAft>
                <a:spcPts val="0"/>
              </a:spcAft>
              <a:buClr>
                <a:schemeClr val="dk1"/>
              </a:buClr>
              <a:buSzPts val="3000"/>
              <a:buFont typeface="Varela Round"/>
              <a:buNone/>
              <a:defRPr sz="3000" b="0" i="0" u="none" strike="noStrike" cap="none">
                <a:solidFill>
                  <a:schemeClr val="dk1"/>
                </a:solidFill>
                <a:latin typeface="Varela Round"/>
                <a:ea typeface="Varela Round"/>
                <a:cs typeface="Varela Round"/>
                <a:sym typeface="Varela Round"/>
              </a:defRPr>
            </a:lvl9pPr>
          </a:lstStyle>
          <a:p>
            <a:pPr marL="0" lvl="0" indent="0" algn="ctr" rtl="0">
              <a:spcBef>
                <a:spcPts val="0"/>
              </a:spcBef>
              <a:spcAft>
                <a:spcPts val="0"/>
              </a:spcAft>
              <a:buNone/>
            </a:pPr>
            <a:r>
              <a:rPr lang="en" sz="3200">
                <a:solidFill>
                  <a:schemeClr val="bg2"/>
                </a:solidFill>
                <a:latin typeface="+mj-lt"/>
              </a:rPr>
              <a:t>02</a:t>
            </a:r>
            <a:endParaRPr sz="3200">
              <a:solidFill>
                <a:schemeClr val="bg2"/>
              </a:solidFill>
              <a:latin typeface="+mj-lt"/>
            </a:endParaRPr>
          </a:p>
        </p:txBody>
      </p:sp>
      <p:sp>
        <p:nvSpPr>
          <p:cNvPr id="37" name="Google Shape;1587;p39"/>
          <p:cNvSpPr txBox="1">
            <a:spLocks noGrp="1"/>
          </p:cNvSpPr>
          <p:nvPr/>
        </p:nvSpPr>
        <p:spPr>
          <a:xfrm>
            <a:off x="878656" y="4181913"/>
            <a:ext cx="734700" cy="526200"/>
          </a:xfrm>
          <a:prstGeom prst="rect">
            <a:avLst/>
          </a:prstGeom>
          <a:solidFill>
            <a:schemeClr val="tx1">
              <a:lumMod val="90000"/>
              <a:lumOff val="10000"/>
            </a:schemeClr>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000"/>
              <a:buFont typeface="Varela Round"/>
              <a:buNone/>
              <a:defRPr sz="3000" b="1" i="0" u="none" strike="noStrike" cap="none">
                <a:solidFill>
                  <a:schemeClr val="dk1"/>
                </a:solidFill>
                <a:latin typeface="Varela Round"/>
                <a:ea typeface="Varela Round"/>
                <a:cs typeface="Varela Round"/>
                <a:sym typeface="Varela Round"/>
              </a:defRPr>
            </a:lvl1pPr>
            <a:lvl2pPr marR="0" lvl="1" algn="ctr" rtl="0">
              <a:lnSpc>
                <a:spcPct val="100000"/>
              </a:lnSpc>
              <a:spcBef>
                <a:spcPts val="0"/>
              </a:spcBef>
              <a:spcAft>
                <a:spcPts val="0"/>
              </a:spcAft>
              <a:buClr>
                <a:schemeClr val="dk1"/>
              </a:buClr>
              <a:buSzPts val="3000"/>
              <a:buFont typeface="Varela Round"/>
              <a:buNone/>
              <a:defRPr sz="3000" b="0" i="0" u="none" strike="noStrike" cap="none">
                <a:solidFill>
                  <a:schemeClr val="dk1"/>
                </a:solidFill>
                <a:latin typeface="Varela Round"/>
                <a:ea typeface="Varela Round"/>
                <a:cs typeface="Varela Round"/>
                <a:sym typeface="Varela Round"/>
              </a:defRPr>
            </a:lvl2pPr>
            <a:lvl3pPr marR="0" lvl="2" algn="ctr" rtl="0">
              <a:lnSpc>
                <a:spcPct val="100000"/>
              </a:lnSpc>
              <a:spcBef>
                <a:spcPts val="0"/>
              </a:spcBef>
              <a:spcAft>
                <a:spcPts val="0"/>
              </a:spcAft>
              <a:buClr>
                <a:schemeClr val="dk1"/>
              </a:buClr>
              <a:buSzPts val="3000"/>
              <a:buFont typeface="Varela Round"/>
              <a:buNone/>
              <a:defRPr sz="3000" b="0" i="0" u="none" strike="noStrike" cap="none">
                <a:solidFill>
                  <a:schemeClr val="dk1"/>
                </a:solidFill>
                <a:latin typeface="Varela Round"/>
                <a:ea typeface="Varela Round"/>
                <a:cs typeface="Varela Round"/>
                <a:sym typeface="Varela Round"/>
              </a:defRPr>
            </a:lvl3pPr>
            <a:lvl4pPr marR="0" lvl="3" algn="ctr" rtl="0">
              <a:lnSpc>
                <a:spcPct val="100000"/>
              </a:lnSpc>
              <a:spcBef>
                <a:spcPts val="0"/>
              </a:spcBef>
              <a:spcAft>
                <a:spcPts val="0"/>
              </a:spcAft>
              <a:buClr>
                <a:schemeClr val="dk1"/>
              </a:buClr>
              <a:buSzPts val="3000"/>
              <a:buFont typeface="Varela Round"/>
              <a:buNone/>
              <a:defRPr sz="3000" b="0" i="0" u="none" strike="noStrike" cap="none">
                <a:solidFill>
                  <a:schemeClr val="dk1"/>
                </a:solidFill>
                <a:latin typeface="Varela Round"/>
                <a:ea typeface="Varela Round"/>
                <a:cs typeface="Varela Round"/>
                <a:sym typeface="Varela Round"/>
              </a:defRPr>
            </a:lvl4pPr>
            <a:lvl5pPr marR="0" lvl="4" algn="ctr" rtl="0">
              <a:lnSpc>
                <a:spcPct val="100000"/>
              </a:lnSpc>
              <a:spcBef>
                <a:spcPts val="0"/>
              </a:spcBef>
              <a:spcAft>
                <a:spcPts val="0"/>
              </a:spcAft>
              <a:buClr>
                <a:schemeClr val="dk1"/>
              </a:buClr>
              <a:buSzPts val="3000"/>
              <a:buFont typeface="Varela Round"/>
              <a:buNone/>
              <a:defRPr sz="3000" b="0" i="0" u="none" strike="noStrike" cap="none">
                <a:solidFill>
                  <a:schemeClr val="dk1"/>
                </a:solidFill>
                <a:latin typeface="Varela Round"/>
                <a:ea typeface="Varela Round"/>
                <a:cs typeface="Varela Round"/>
                <a:sym typeface="Varela Round"/>
              </a:defRPr>
            </a:lvl5pPr>
            <a:lvl6pPr marR="0" lvl="5" algn="ctr" rtl="0">
              <a:lnSpc>
                <a:spcPct val="100000"/>
              </a:lnSpc>
              <a:spcBef>
                <a:spcPts val="0"/>
              </a:spcBef>
              <a:spcAft>
                <a:spcPts val="0"/>
              </a:spcAft>
              <a:buClr>
                <a:schemeClr val="dk1"/>
              </a:buClr>
              <a:buSzPts val="3000"/>
              <a:buFont typeface="Varela Round"/>
              <a:buNone/>
              <a:defRPr sz="3000" b="0" i="0" u="none" strike="noStrike" cap="none">
                <a:solidFill>
                  <a:schemeClr val="dk1"/>
                </a:solidFill>
                <a:latin typeface="Varela Round"/>
                <a:ea typeface="Varela Round"/>
                <a:cs typeface="Varela Round"/>
                <a:sym typeface="Varela Round"/>
              </a:defRPr>
            </a:lvl6pPr>
            <a:lvl7pPr marR="0" lvl="6" algn="ctr" rtl="0">
              <a:lnSpc>
                <a:spcPct val="100000"/>
              </a:lnSpc>
              <a:spcBef>
                <a:spcPts val="0"/>
              </a:spcBef>
              <a:spcAft>
                <a:spcPts val="0"/>
              </a:spcAft>
              <a:buClr>
                <a:schemeClr val="dk1"/>
              </a:buClr>
              <a:buSzPts val="3000"/>
              <a:buFont typeface="Varela Round"/>
              <a:buNone/>
              <a:defRPr sz="3000" b="0" i="0" u="none" strike="noStrike" cap="none">
                <a:solidFill>
                  <a:schemeClr val="dk1"/>
                </a:solidFill>
                <a:latin typeface="Varela Round"/>
                <a:ea typeface="Varela Round"/>
                <a:cs typeface="Varela Round"/>
                <a:sym typeface="Varela Round"/>
              </a:defRPr>
            </a:lvl7pPr>
            <a:lvl8pPr marR="0" lvl="7" algn="ctr" rtl="0">
              <a:lnSpc>
                <a:spcPct val="100000"/>
              </a:lnSpc>
              <a:spcBef>
                <a:spcPts val="0"/>
              </a:spcBef>
              <a:spcAft>
                <a:spcPts val="0"/>
              </a:spcAft>
              <a:buClr>
                <a:schemeClr val="dk1"/>
              </a:buClr>
              <a:buSzPts val="3000"/>
              <a:buFont typeface="Varela Round"/>
              <a:buNone/>
              <a:defRPr sz="3000" b="0" i="0" u="none" strike="noStrike" cap="none">
                <a:solidFill>
                  <a:schemeClr val="dk1"/>
                </a:solidFill>
                <a:latin typeface="Varela Round"/>
                <a:ea typeface="Varela Round"/>
                <a:cs typeface="Varela Round"/>
                <a:sym typeface="Varela Round"/>
              </a:defRPr>
            </a:lvl8pPr>
            <a:lvl9pPr marR="0" lvl="8" algn="ctr" rtl="0">
              <a:lnSpc>
                <a:spcPct val="100000"/>
              </a:lnSpc>
              <a:spcBef>
                <a:spcPts val="0"/>
              </a:spcBef>
              <a:spcAft>
                <a:spcPts val="0"/>
              </a:spcAft>
              <a:buClr>
                <a:schemeClr val="dk1"/>
              </a:buClr>
              <a:buSzPts val="3000"/>
              <a:buFont typeface="Varela Round"/>
              <a:buNone/>
              <a:defRPr sz="3000" b="0" i="0" u="none" strike="noStrike" cap="none">
                <a:solidFill>
                  <a:schemeClr val="dk1"/>
                </a:solidFill>
                <a:latin typeface="Varela Round"/>
                <a:ea typeface="Varela Round"/>
                <a:cs typeface="Varela Round"/>
                <a:sym typeface="Varela Round"/>
              </a:defRPr>
            </a:lvl9pPr>
          </a:lstStyle>
          <a:p>
            <a:pPr marL="0" lvl="0" indent="0" algn="ctr" rtl="0">
              <a:spcBef>
                <a:spcPts val="0"/>
              </a:spcBef>
              <a:spcAft>
                <a:spcPts val="0"/>
              </a:spcAft>
              <a:buNone/>
            </a:pPr>
            <a:r>
              <a:rPr lang="en" sz="3200">
                <a:solidFill>
                  <a:schemeClr val="bg2"/>
                </a:solidFill>
                <a:latin typeface="+mj-lt"/>
              </a:rPr>
              <a:t>03</a:t>
            </a:r>
            <a:endParaRPr sz="3200">
              <a:solidFill>
                <a:schemeClr val="bg2"/>
              </a:solidFill>
              <a:latin typeface="+mj-lt"/>
            </a:endParaRPr>
          </a:p>
        </p:txBody>
      </p:sp>
      <p:sp>
        <p:nvSpPr>
          <p:cNvPr id="38" name="Google Shape;1589;p39"/>
          <p:cNvSpPr txBox="1">
            <a:spLocks noGrp="1"/>
          </p:cNvSpPr>
          <p:nvPr/>
        </p:nvSpPr>
        <p:spPr>
          <a:xfrm>
            <a:off x="1828800" y="1161760"/>
            <a:ext cx="7315200" cy="8659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L="457200" marR="0" lvl="0" indent="-317500" algn="ctr" rtl="0">
              <a:lnSpc>
                <a:spcPct val="115000"/>
              </a:lnSpc>
              <a:spcBef>
                <a:spcPts val="0"/>
              </a:spcBef>
              <a:spcAft>
                <a:spcPts val="0"/>
              </a:spcAft>
              <a:buClr>
                <a:schemeClr val="dk1"/>
              </a:buClr>
              <a:buSzPts val="2400"/>
              <a:buFont typeface="DM Sans"/>
              <a:buNone/>
              <a:defRPr sz="2200" b="1" i="0" u="none" strike="noStrike" cap="none">
                <a:solidFill>
                  <a:schemeClr val="dk1"/>
                </a:solidFill>
                <a:latin typeface="Varela Round"/>
                <a:ea typeface="Varela Round"/>
                <a:cs typeface="Varela Round"/>
                <a:sym typeface="Varela Round"/>
              </a:defRPr>
            </a:lvl1pPr>
            <a:lvl2pPr marL="914400" marR="0" lvl="1"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2pPr>
            <a:lvl3pPr marL="1371600" marR="0" lvl="2"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3pPr>
            <a:lvl4pPr marL="1828800" marR="0" lvl="3"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4pPr>
            <a:lvl5pPr marL="2286000" marR="0" lvl="4"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5pPr>
            <a:lvl6pPr marL="2743200" marR="0" lvl="5"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6pPr>
            <a:lvl7pPr marL="3200400" marR="0" lvl="6"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7pPr>
            <a:lvl8pPr marL="3657600" marR="0" lvl="7"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8pPr>
            <a:lvl9pPr marL="4114800" marR="0" lvl="8"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9pPr>
          </a:lstStyle>
          <a:p>
            <a:pPr marL="0" lvl="0" indent="0" algn="l">
              <a:lnSpc>
                <a:spcPct val="150000"/>
              </a:lnSpc>
            </a:pPr>
            <a:r>
              <a:rPr lang="vi-VN" sz="2600">
                <a:latin typeface="+mn-lt"/>
              </a:rPr>
              <a:t>Đọc bài hướng dẫn và thực hiện yêu cầu.</a:t>
            </a:r>
            <a:endParaRPr sz="2600">
              <a:latin typeface="+mn-lt"/>
            </a:endParaRPr>
          </a:p>
        </p:txBody>
      </p:sp>
      <p:sp>
        <p:nvSpPr>
          <p:cNvPr id="39" name="Google Shape;1590;p39"/>
          <p:cNvSpPr txBox="1">
            <a:spLocks noGrp="1"/>
          </p:cNvSpPr>
          <p:nvPr/>
        </p:nvSpPr>
        <p:spPr>
          <a:xfrm>
            <a:off x="1828800" y="3303491"/>
            <a:ext cx="7248292" cy="4848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L="457200" marR="0" lvl="0" indent="-317500" algn="ctr" rtl="0">
              <a:lnSpc>
                <a:spcPct val="115000"/>
              </a:lnSpc>
              <a:spcBef>
                <a:spcPts val="0"/>
              </a:spcBef>
              <a:spcAft>
                <a:spcPts val="0"/>
              </a:spcAft>
              <a:buClr>
                <a:schemeClr val="dk1"/>
              </a:buClr>
              <a:buSzPts val="2400"/>
              <a:buFont typeface="DM Sans"/>
              <a:buNone/>
              <a:defRPr sz="2200" b="1" i="0" u="none" strike="noStrike" cap="none">
                <a:solidFill>
                  <a:schemeClr val="dk1"/>
                </a:solidFill>
                <a:latin typeface="Varela Round"/>
                <a:ea typeface="Varela Round"/>
                <a:cs typeface="Varela Round"/>
                <a:sym typeface="Varela Round"/>
              </a:defRPr>
            </a:lvl1pPr>
            <a:lvl2pPr marL="914400" marR="0" lvl="1"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2pPr>
            <a:lvl3pPr marL="1371600" marR="0" lvl="2"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3pPr>
            <a:lvl4pPr marL="1828800" marR="0" lvl="3"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4pPr>
            <a:lvl5pPr marL="2286000" marR="0" lvl="4"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5pPr>
            <a:lvl6pPr marL="2743200" marR="0" lvl="5"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6pPr>
            <a:lvl7pPr marL="3200400" marR="0" lvl="6"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7pPr>
            <a:lvl8pPr marL="3657600" marR="0" lvl="7"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8pPr>
            <a:lvl9pPr marL="4114800" marR="0" lvl="8"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9pPr>
          </a:lstStyle>
          <a:p>
            <a:pPr marL="0" lvl="0" indent="0" algn="l">
              <a:lnSpc>
                <a:spcPct val="150000"/>
              </a:lnSpc>
            </a:pPr>
            <a:r>
              <a:rPr lang="vi-VN" sz="2600">
                <a:latin typeface="+mn-lt"/>
              </a:rPr>
              <a:t>Trao đổi về những điểm cần lưu ý khi viết bài hướng dẫn thực hiện một công việc. </a:t>
            </a:r>
            <a:endParaRPr sz="2600">
              <a:latin typeface="+mn-lt"/>
            </a:endParaRPr>
          </a:p>
        </p:txBody>
      </p:sp>
      <p:sp>
        <p:nvSpPr>
          <p:cNvPr id="41" name="Google Shape;1592;p39"/>
          <p:cNvSpPr txBox="1">
            <a:spLocks noGrp="1"/>
          </p:cNvSpPr>
          <p:nvPr/>
        </p:nvSpPr>
        <p:spPr>
          <a:xfrm>
            <a:off x="1828800" y="4274548"/>
            <a:ext cx="3858767" cy="4848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L="457200" marR="0" lvl="0" indent="-317500" algn="ctr" rtl="0">
              <a:lnSpc>
                <a:spcPct val="115000"/>
              </a:lnSpc>
              <a:spcBef>
                <a:spcPts val="0"/>
              </a:spcBef>
              <a:spcAft>
                <a:spcPts val="0"/>
              </a:spcAft>
              <a:buClr>
                <a:schemeClr val="dk1"/>
              </a:buClr>
              <a:buSzPts val="2400"/>
              <a:buFont typeface="DM Sans"/>
              <a:buNone/>
              <a:defRPr sz="2200" b="1" i="0" u="none" strike="noStrike" cap="none">
                <a:solidFill>
                  <a:schemeClr val="dk1"/>
                </a:solidFill>
                <a:latin typeface="Varela Round"/>
                <a:ea typeface="Varela Round"/>
                <a:cs typeface="Varela Round"/>
                <a:sym typeface="Varela Round"/>
              </a:defRPr>
            </a:lvl1pPr>
            <a:lvl2pPr marL="914400" marR="0" lvl="1"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2pPr>
            <a:lvl3pPr marL="1371600" marR="0" lvl="2"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3pPr>
            <a:lvl4pPr marL="1828800" marR="0" lvl="3"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4pPr>
            <a:lvl5pPr marL="2286000" marR="0" lvl="4"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5pPr>
            <a:lvl6pPr marL="2743200" marR="0" lvl="5"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6pPr>
            <a:lvl7pPr marL="3200400" marR="0" lvl="6"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7pPr>
            <a:lvl8pPr marL="3657600" marR="0" lvl="7"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8pPr>
            <a:lvl9pPr marL="4114800" marR="0" lvl="8"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9pPr>
          </a:lstStyle>
          <a:p>
            <a:pPr marL="0" lvl="0" indent="0" algn="l">
              <a:lnSpc>
                <a:spcPct val="150000"/>
              </a:lnSpc>
            </a:pPr>
            <a:r>
              <a:rPr lang="en-US" sz="2600">
                <a:latin typeface="+mn-lt"/>
              </a:rPr>
              <a:t>Vận dụng</a:t>
            </a:r>
            <a:endParaRPr sz="2600">
              <a:latin typeface="+mn-lt"/>
            </a:endParaRPr>
          </a:p>
        </p:txBody>
      </p:sp>
      <p:sp>
        <p:nvSpPr>
          <p:cNvPr id="42" name="TextBox 35">
            <a:extLst>
              <a:ext uri="{FF2B5EF4-FFF2-40B4-BE49-F238E27FC236}">
                <a16:creationId xmlns:a16="http://schemas.microsoft.com/office/drawing/2014/main" id="{B030F64E-D154-7332-C853-4354A2B66AA6}"/>
              </a:ext>
            </a:extLst>
          </p:cNvPr>
          <p:cNvSpPr txBox="1"/>
          <p:nvPr/>
        </p:nvSpPr>
        <p:spPr>
          <a:xfrm>
            <a:off x="2444223" y="410272"/>
            <a:ext cx="4570482" cy="646331"/>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3600" b="1">
                <a:solidFill>
                  <a:schemeClr val="bg2">
                    <a:lumMod val="25000"/>
                  </a:schemeClr>
                </a:solidFill>
                <a:latin typeface="+mj-lt"/>
              </a:rPr>
              <a:t>NỘI DUNG BÀI HỌC</a:t>
            </a:r>
            <a:endParaRPr lang="en-US" sz="3600" b="1" dirty="0">
              <a:solidFill>
                <a:schemeClr val="bg2">
                  <a:lumMod val="25000"/>
                </a:schemeClr>
              </a:solidFill>
              <a:latin typeface="+mj-lt"/>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fade">
                                      <p:cBhvr>
                                        <p:cTn id="10" dur="500"/>
                                        <p:tgtEl>
                                          <p:spTgt spid="38"/>
                                        </p:tgtEl>
                                      </p:cBhvr>
                                    </p:animEffect>
                                  </p:childTnLst>
                                </p:cTn>
                              </p:par>
                            </p:childTnLst>
                          </p:cTn>
                        </p:par>
                        <p:par>
                          <p:cTn id="11" fill="hold">
                            <p:stCondLst>
                              <p:cond delay="500"/>
                            </p:stCondLst>
                            <p:childTnLst>
                              <p:par>
                                <p:cTn id="12" presetID="10" presetClass="entr" presetSubtype="0" fill="hold" grpId="0" nodeType="afterEffect">
                                  <p:stCondLst>
                                    <p:cond delay="0"/>
                                  </p:stCondLst>
                                  <p:childTnLst>
                                    <p:set>
                                      <p:cBhvr>
                                        <p:cTn id="13" dur="1" fill="hold">
                                          <p:stCondLst>
                                            <p:cond delay="0"/>
                                          </p:stCondLst>
                                        </p:cTn>
                                        <p:tgtEl>
                                          <p:spTgt spid="36"/>
                                        </p:tgtEl>
                                        <p:attrNameLst>
                                          <p:attrName>style.visibility</p:attrName>
                                        </p:attrNameLst>
                                      </p:cBhvr>
                                      <p:to>
                                        <p:strVal val="visible"/>
                                      </p:to>
                                    </p:set>
                                    <p:animEffect transition="in" filter="fade">
                                      <p:cBhvr>
                                        <p:cTn id="14" dur="500"/>
                                        <p:tgtEl>
                                          <p:spTgt spid="36"/>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9"/>
                                        </p:tgtEl>
                                        <p:attrNameLst>
                                          <p:attrName>style.visibility</p:attrName>
                                        </p:attrNameLst>
                                      </p:cBhvr>
                                      <p:to>
                                        <p:strVal val="visible"/>
                                      </p:to>
                                    </p:set>
                                    <p:animEffect transition="in" filter="fade">
                                      <p:cBhvr>
                                        <p:cTn id="17" dur="500"/>
                                        <p:tgtEl>
                                          <p:spTgt spid="39"/>
                                        </p:tgtEl>
                                      </p:cBhvr>
                                    </p:animEffect>
                                  </p:childTnLst>
                                </p:cTn>
                              </p:par>
                            </p:childTnLst>
                          </p:cTn>
                        </p:par>
                        <p:par>
                          <p:cTn id="18" fill="hold">
                            <p:stCondLst>
                              <p:cond delay="1000"/>
                            </p:stCondLst>
                            <p:childTnLst>
                              <p:par>
                                <p:cTn id="19" presetID="10" presetClass="entr" presetSubtype="0" fill="hold" grpId="0" nodeType="afterEffect">
                                  <p:stCondLst>
                                    <p:cond delay="0"/>
                                  </p:stCondLst>
                                  <p:childTnLst>
                                    <p:set>
                                      <p:cBhvr>
                                        <p:cTn id="20" dur="1" fill="hold">
                                          <p:stCondLst>
                                            <p:cond delay="0"/>
                                          </p:stCondLst>
                                        </p:cTn>
                                        <p:tgtEl>
                                          <p:spTgt spid="37"/>
                                        </p:tgtEl>
                                        <p:attrNameLst>
                                          <p:attrName>style.visibility</p:attrName>
                                        </p:attrNameLst>
                                      </p:cBhvr>
                                      <p:to>
                                        <p:strVal val="visible"/>
                                      </p:to>
                                    </p:set>
                                    <p:animEffect transition="in" filter="fade">
                                      <p:cBhvr>
                                        <p:cTn id="21" dur="500"/>
                                        <p:tgtEl>
                                          <p:spTgt spid="37"/>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41"/>
                                        </p:tgtEl>
                                        <p:attrNameLst>
                                          <p:attrName>style.visibility</p:attrName>
                                        </p:attrNameLst>
                                      </p:cBhvr>
                                      <p:to>
                                        <p:strVal val="visible"/>
                                      </p:to>
                                    </p:set>
                                    <p:animEffect transition="in" filter="fade">
                                      <p:cBhvr>
                                        <p:cTn id="24"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P spid="36" grpId="0" animBg="1"/>
      <p:bldP spid="37" grpId="0" animBg="1"/>
      <p:bldP spid="38" grpId="0"/>
      <p:bldP spid="39" grpId="0"/>
      <p:bldP spid="4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46"/>
        <p:cNvGrpSpPr/>
        <p:nvPr/>
      </p:nvGrpSpPr>
      <p:grpSpPr>
        <a:xfrm>
          <a:off x="0" y="0"/>
          <a:ext cx="0" cy="0"/>
          <a:chOff x="0" y="0"/>
          <a:chExt cx="0" cy="0"/>
        </a:xfrm>
      </p:grpSpPr>
      <p:sp>
        <p:nvSpPr>
          <p:cNvPr id="1148" name="Google Shape;1148;p41"/>
          <p:cNvSpPr txBox="1">
            <a:spLocks noGrp="1"/>
          </p:cNvSpPr>
          <p:nvPr>
            <p:ph type="title" idx="2"/>
          </p:nvPr>
        </p:nvSpPr>
        <p:spPr>
          <a:xfrm>
            <a:off x="1403757" y="988573"/>
            <a:ext cx="1652100" cy="832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8000" b="1">
                <a:latin typeface="+mj-lt"/>
              </a:rPr>
              <a:t>01</a:t>
            </a:r>
            <a:endParaRPr sz="8000" b="1">
              <a:latin typeface="+mj-lt"/>
            </a:endParaRPr>
          </a:p>
        </p:txBody>
      </p:sp>
      <p:grpSp>
        <p:nvGrpSpPr>
          <p:cNvPr id="1150" name="Google Shape;1150;p41"/>
          <p:cNvGrpSpPr/>
          <p:nvPr/>
        </p:nvGrpSpPr>
        <p:grpSpPr>
          <a:xfrm>
            <a:off x="306955" y="3491241"/>
            <a:ext cx="2356557" cy="1483984"/>
            <a:chOff x="2395950" y="1274735"/>
            <a:chExt cx="2356557" cy="1483984"/>
          </a:xfrm>
        </p:grpSpPr>
        <p:grpSp>
          <p:nvGrpSpPr>
            <p:cNvPr id="1151" name="Google Shape;1151;p41"/>
            <p:cNvGrpSpPr/>
            <p:nvPr/>
          </p:nvGrpSpPr>
          <p:grpSpPr>
            <a:xfrm>
              <a:off x="2995853" y="1868114"/>
              <a:ext cx="433705" cy="390336"/>
              <a:chOff x="1908553" y="1111661"/>
              <a:chExt cx="1102172" cy="991961"/>
            </a:xfrm>
          </p:grpSpPr>
          <p:sp>
            <p:nvSpPr>
              <p:cNvPr id="1152" name="Google Shape;1152;p41"/>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41"/>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54" name="Google Shape;1154;p41"/>
            <p:cNvGrpSpPr/>
            <p:nvPr/>
          </p:nvGrpSpPr>
          <p:grpSpPr>
            <a:xfrm>
              <a:off x="2395950" y="1274735"/>
              <a:ext cx="255814" cy="230234"/>
              <a:chOff x="1908553" y="1111661"/>
              <a:chExt cx="1102172" cy="991961"/>
            </a:xfrm>
          </p:grpSpPr>
          <p:sp>
            <p:nvSpPr>
              <p:cNvPr id="1155" name="Google Shape;1155;p41"/>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41"/>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57" name="Google Shape;1157;p41"/>
            <p:cNvGrpSpPr/>
            <p:nvPr/>
          </p:nvGrpSpPr>
          <p:grpSpPr>
            <a:xfrm>
              <a:off x="4318803" y="2026264"/>
              <a:ext cx="433705" cy="390336"/>
              <a:chOff x="1908553" y="1111661"/>
              <a:chExt cx="1102172" cy="991961"/>
            </a:xfrm>
          </p:grpSpPr>
          <p:sp>
            <p:nvSpPr>
              <p:cNvPr id="1158" name="Google Shape;1158;p41"/>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41"/>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60" name="Google Shape;1160;p41"/>
            <p:cNvGrpSpPr/>
            <p:nvPr/>
          </p:nvGrpSpPr>
          <p:grpSpPr>
            <a:xfrm>
              <a:off x="3707375" y="2528485"/>
              <a:ext cx="255814" cy="230234"/>
              <a:chOff x="1908553" y="1111661"/>
              <a:chExt cx="1102172" cy="991961"/>
            </a:xfrm>
          </p:grpSpPr>
          <p:sp>
            <p:nvSpPr>
              <p:cNvPr id="1161" name="Google Shape;1161;p41"/>
              <p:cNvSpPr/>
              <p:nvPr/>
            </p:nvSpPr>
            <p:spPr>
              <a:xfrm rot="10800000" flipH="1">
                <a:off x="2021166" y="1111661"/>
                <a:ext cx="989558" cy="991961"/>
              </a:xfrm>
              <a:custGeom>
                <a:avLst/>
                <a:gdLst/>
                <a:ahLst/>
                <a:cxnLst/>
                <a:rect l="l" t="t" r="r" b="b"/>
                <a:pathLst>
                  <a:path w="1239" h="1242" extrusionOk="0">
                    <a:moveTo>
                      <a:pt x="619" y="0"/>
                    </a:moveTo>
                    <a:cubicBezTo>
                      <a:pt x="279" y="0"/>
                      <a:pt x="0" y="278"/>
                      <a:pt x="0" y="623"/>
                    </a:cubicBezTo>
                    <a:cubicBezTo>
                      <a:pt x="0" y="964"/>
                      <a:pt x="279" y="1242"/>
                      <a:pt x="619" y="1242"/>
                    </a:cubicBezTo>
                    <a:cubicBezTo>
                      <a:pt x="961" y="1242"/>
                      <a:pt x="1238" y="964"/>
                      <a:pt x="1238" y="623"/>
                    </a:cubicBezTo>
                    <a:cubicBezTo>
                      <a:pt x="1238" y="278"/>
                      <a:pt x="961" y="0"/>
                      <a:pt x="619" y="0"/>
                    </a:cubicBezTo>
                    <a:close/>
                  </a:path>
                </a:pathLst>
              </a:custGeom>
              <a:solidFill>
                <a:srgbClr val="FFFFFF">
                  <a:alpha val="368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41"/>
              <p:cNvSpPr/>
              <p:nvPr/>
            </p:nvSpPr>
            <p:spPr>
              <a:xfrm rot="10800000" flipH="1">
                <a:off x="1908553" y="1348869"/>
                <a:ext cx="746761" cy="657314"/>
              </a:xfrm>
              <a:custGeom>
                <a:avLst/>
                <a:gdLst/>
                <a:ahLst/>
                <a:cxnLst/>
                <a:rect l="l" t="t" r="r" b="b"/>
                <a:pathLst>
                  <a:path w="935" h="823" extrusionOk="0">
                    <a:moveTo>
                      <a:pt x="861" y="0"/>
                    </a:moveTo>
                    <a:cubicBezTo>
                      <a:pt x="1" y="0"/>
                      <a:pt x="375" y="823"/>
                      <a:pt x="375" y="823"/>
                    </a:cubicBezTo>
                    <a:cubicBezTo>
                      <a:pt x="375" y="823"/>
                      <a:pt x="275" y="523"/>
                      <a:pt x="449" y="245"/>
                    </a:cubicBezTo>
                    <a:cubicBezTo>
                      <a:pt x="594" y="22"/>
                      <a:pt x="846" y="4"/>
                      <a:pt x="919" y="4"/>
                    </a:cubicBezTo>
                    <a:lnTo>
                      <a:pt x="934" y="4"/>
                    </a:lnTo>
                    <a:cubicBezTo>
                      <a:pt x="909" y="4"/>
                      <a:pt x="886" y="0"/>
                      <a:pt x="8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69" name="Google Shape;1589;p39"/>
          <p:cNvSpPr txBox="1">
            <a:spLocks noGrp="1"/>
          </p:cNvSpPr>
          <p:nvPr/>
        </p:nvSpPr>
        <p:spPr>
          <a:xfrm>
            <a:off x="1403757" y="3009733"/>
            <a:ext cx="6632555" cy="8659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L="457200" marR="0" lvl="0" indent="-317500" algn="ctr" rtl="0">
              <a:lnSpc>
                <a:spcPct val="115000"/>
              </a:lnSpc>
              <a:spcBef>
                <a:spcPts val="0"/>
              </a:spcBef>
              <a:spcAft>
                <a:spcPts val="0"/>
              </a:spcAft>
              <a:buClr>
                <a:schemeClr val="dk1"/>
              </a:buClr>
              <a:buSzPts val="2400"/>
              <a:buFont typeface="DM Sans"/>
              <a:buNone/>
              <a:defRPr sz="2200" b="1" i="0" u="none" strike="noStrike" cap="none">
                <a:solidFill>
                  <a:schemeClr val="dk1"/>
                </a:solidFill>
                <a:latin typeface="Varela Round"/>
                <a:ea typeface="Varela Round"/>
                <a:cs typeface="Varela Round"/>
                <a:sym typeface="Varela Round"/>
              </a:defRPr>
            </a:lvl1pPr>
            <a:lvl2pPr marL="914400" marR="0" lvl="1"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2pPr>
            <a:lvl3pPr marL="1371600" marR="0" lvl="2"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3pPr>
            <a:lvl4pPr marL="1828800" marR="0" lvl="3"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4pPr>
            <a:lvl5pPr marL="2286000" marR="0" lvl="4"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5pPr>
            <a:lvl6pPr marL="2743200" marR="0" lvl="5"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6pPr>
            <a:lvl7pPr marL="3200400" marR="0" lvl="6"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7pPr>
            <a:lvl8pPr marL="3657600" marR="0" lvl="7"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8pPr>
            <a:lvl9pPr marL="4114800" marR="0" lvl="8" indent="-317500" algn="l" rtl="0">
              <a:lnSpc>
                <a:spcPct val="100000"/>
              </a:lnSpc>
              <a:spcBef>
                <a:spcPts val="0"/>
              </a:spcBef>
              <a:spcAft>
                <a:spcPts val="0"/>
              </a:spcAft>
              <a:buClr>
                <a:schemeClr val="dk1"/>
              </a:buClr>
              <a:buSzPts val="2400"/>
              <a:buFont typeface="DM Sans"/>
              <a:buNone/>
              <a:defRPr sz="2400" b="1" i="0" u="none" strike="noStrike" cap="none">
                <a:solidFill>
                  <a:schemeClr val="dk1"/>
                </a:solidFill>
                <a:latin typeface="DM Sans"/>
                <a:ea typeface="DM Sans"/>
                <a:cs typeface="DM Sans"/>
                <a:sym typeface="DM Sans"/>
              </a:defRPr>
            </a:lvl9pPr>
          </a:lstStyle>
          <a:p>
            <a:pPr marL="0" lvl="0" indent="0" algn="l">
              <a:lnSpc>
                <a:spcPct val="150000"/>
              </a:lnSpc>
            </a:pPr>
            <a:r>
              <a:rPr lang="vi-VN" sz="4000">
                <a:latin typeface="+mn-lt"/>
              </a:rPr>
              <a:t>ĐỌC BÀI HƯỚNG DẪN VÀ THỰC HIỆN YÊU CẦU.</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15"/>
        <p:cNvGrpSpPr/>
        <p:nvPr/>
      </p:nvGrpSpPr>
      <p:grpSpPr>
        <a:xfrm>
          <a:off x="0" y="0"/>
          <a:ext cx="0" cy="0"/>
          <a:chOff x="0" y="0"/>
          <a:chExt cx="0" cy="0"/>
        </a:xfrm>
      </p:grpSpPr>
      <p:sp>
        <p:nvSpPr>
          <p:cNvPr id="8" name="TextBox 11">
            <a:extLst>
              <a:ext uri="{FF2B5EF4-FFF2-40B4-BE49-F238E27FC236}">
                <a16:creationId xmlns:a16="http://schemas.microsoft.com/office/drawing/2014/main" id="{27DF2B8C-8F3D-55D7-8C03-55D41324E176}"/>
              </a:ext>
            </a:extLst>
          </p:cNvPr>
          <p:cNvSpPr txBox="1"/>
          <p:nvPr/>
        </p:nvSpPr>
        <p:spPr>
          <a:xfrm>
            <a:off x="2572538" y="131051"/>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1">
                    <a:lumMod val="25000"/>
                  </a:schemeClr>
                </a:solidFill>
                <a:latin typeface="+mj-lt"/>
                <a:cs typeface="Arial" panose="020B0604020202020204" pitchFamily="34" charset="0"/>
              </a:rPr>
              <a:t>BÀI TẬP 1 </a:t>
            </a:r>
          </a:p>
        </p:txBody>
      </p:sp>
      <p:sp>
        <p:nvSpPr>
          <p:cNvPr id="6" name="Rounded Rectangle 5"/>
          <p:cNvSpPr/>
          <p:nvPr/>
        </p:nvSpPr>
        <p:spPr>
          <a:xfrm>
            <a:off x="1457093" y="777382"/>
            <a:ext cx="6311590" cy="501291"/>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602624" y="830745"/>
            <a:ext cx="6110868" cy="430887"/>
          </a:xfrm>
          <a:prstGeom prst="rect">
            <a:avLst/>
          </a:prstGeom>
        </p:spPr>
        <p:txBody>
          <a:bodyPr wrap="square">
            <a:spAutoFit/>
          </a:bodyPr>
          <a:lstStyle/>
          <a:p>
            <a:r>
              <a:rPr lang="vi-VN" sz="2200">
                <a:solidFill>
                  <a:srgbClr val="242021"/>
                </a:solidFill>
                <a:latin typeface="MyriadPro-Regular" panose="020B0503030403020204" pitchFamily="34" charset="0"/>
              </a:rPr>
              <a:t>Đọc bài hướng dẫn dưới đây và thực hiện yêu cầu.</a:t>
            </a:r>
            <a:r>
              <a:rPr lang="vi-VN" sz="2200"/>
              <a:t> </a:t>
            </a:r>
            <a:endParaRPr lang="en-US" sz="2200"/>
          </a:p>
        </p:txBody>
      </p:sp>
      <p:sp>
        <p:nvSpPr>
          <p:cNvPr id="7" name="Rectangle 6"/>
          <p:cNvSpPr/>
          <p:nvPr/>
        </p:nvSpPr>
        <p:spPr>
          <a:xfrm>
            <a:off x="451673" y="1422029"/>
            <a:ext cx="8322429" cy="3416320"/>
          </a:xfrm>
          <a:prstGeom prst="rect">
            <a:avLst/>
          </a:prstGeom>
        </p:spPr>
        <p:txBody>
          <a:bodyPr wrap="square">
            <a:spAutoFit/>
          </a:bodyPr>
          <a:lstStyle/>
          <a:p>
            <a:pPr algn="ctr">
              <a:lnSpc>
                <a:spcPct val="150000"/>
              </a:lnSpc>
            </a:pPr>
            <a:r>
              <a:rPr lang="vi-VN" sz="2400" b="1">
                <a:solidFill>
                  <a:schemeClr val="bg1">
                    <a:lumMod val="25000"/>
                  </a:schemeClr>
                </a:solidFill>
                <a:latin typeface="+mn-lt"/>
              </a:rPr>
              <a:t>CÁCH LÀM MỘT CHÚ NGHÉ Ọ BẰNG LÁ</a:t>
            </a:r>
            <a:endParaRPr lang="en-US" sz="2400" b="1">
              <a:solidFill>
                <a:schemeClr val="bg1">
                  <a:lumMod val="25000"/>
                </a:schemeClr>
              </a:solidFill>
              <a:latin typeface="+mn-lt"/>
            </a:endParaRPr>
          </a:p>
          <a:p>
            <a:pPr algn="just">
              <a:lnSpc>
                <a:spcPct val="150000"/>
              </a:lnSpc>
            </a:pPr>
            <a:r>
              <a:rPr lang="en-US" sz="2000">
                <a:solidFill>
                  <a:schemeClr val="bg1">
                    <a:lumMod val="10000"/>
                  </a:schemeClr>
                </a:solidFill>
              </a:rPr>
              <a:t>        </a:t>
            </a:r>
            <a:r>
              <a:rPr lang="vi-VN" sz="2000">
                <a:solidFill>
                  <a:schemeClr val="bg1">
                    <a:lumMod val="10000"/>
                  </a:schemeClr>
                </a:solidFill>
                <a:latin typeface="+mn-lt"/>
              </a:rPr>
              <a:t>Làm đồ chơi rất vui các bạn ạ, nhất là những đồ chơi xinh xắn, đơn giản.</a:t>
            </a:r>
            <a:r>
              <a:rPr lang="en-US" sz="2000">
                <a:solidFill>
                  <a:schemeClr val="bg1">
                    <a:lumMod val="10000"/>
                  </a:schemeClr>
                </a:solidFill>
                <a:latin typeface="+mn-lt"/>
              </a:rPr>
              <a:t> </a:t>
            </a:r>
            <a:r>
              <a:rPr lang="vi-VN" sz="2000">
                <a:solidFill>
                  <a:schemeClr val="bg1">
                    <a:lumMod val="10000"/>
                  </a:schemeClr>
                </a:solidFill>
                <a:latin typeface="+mn-lt"/>
              </a:rPr>
              <a:t>Tớ hướng dẫn các bạn cách làm một chú nghé ọ bằng lá nhé.</a:t>
            </a:r>
            <a:endParaRPr lang="en-US" sz="2000">
              <a:solidFill>
                <a:schemeClr val="bg1">
                  <a:lumMod val="10000"/>
                </a:schemeClr>
              </a:solidFill>
              <a:latin typeface="+mn-lt"/>
            </a:endParaRPr>
          </a:p>
          <a:p>
            <a:pPr algn="just">
              <a:lnSpc>
                <a:spcPct val="150000"/>
              </a:lnSpc>
            </a:pPr>
            <a:r>
              <a:rPr lang="vi-VN" sz="2000" b="1">
                <a:solidFill>
                  <a:schemeClr val="bg1">
                    <a:lumMod val="10000"/>
                  </a:schemeClr>
                </a:solidFill>
                <a:latin typeface="+mn-lt"/>
              </a:rPr>
              <a:t>Chuẩn bị</a:t>
            </a:r>
          </a:p>
          <a:p>
            <a:pPr algn="just">
              <a:lnSpc>
                <a:spcPct val="150000"/>
              </a:lnSpc>
            </a:pPr>
            <a:r>
              <a:rPr lang="en-US" sz="2000">
                <a:solidFill>
                  <a:schemeClr val="bg1">
                    <a:lumMod val="10000"/>
                  </a:schemeClr>
                </a:solidFill>
                <a:latin typeface="+mn-lt"/>
              </a:rPr>
              <a:t>        </a:t>
            </a:r>
            <a:r>
              <a:rPr lang="vi-VN" sz="2000">
                <a:solidFill>
                  <a:schemeClr val="bg1">
                    <a:lumMod val="10000"/>
                  </a:schemeClr>
                </a:solidFill>
                <a:latin typeface="+mn-lt"/>
              </a:rPr>
              <a:t>Một chiếc lá to bằng bàn tay (ví dụ lá mít),</a:t>
            </a:r>
            <a:r>
              <a:rPr lang="en-US" sz="2000">
                <a:solidFill>
                  <a:schemeClr val="bg1">
                    <a:lumMod val="10000"/>
                  </a:schemeClr>
                </a:solidFill>
                <a:latin typeface="+mn-lt"/>
              </a:rPr>
              <a:t> </a:t>
            </a:r>
            <a:r>
              <a:rPr lang="vi-VN" sz="2000">
                <a:solidFill>
                  <a:schemeClr val="bg1">
                    <a:lumMod val="10000"/>
                  </a:schemeClr>
                </a:solidFill>
                <a:latin typeface="+mn-lt"/>
              </a:rPr>
              <a:t>hai sợi dây cước nhỏ (có thể tước dọc lớp vỏ</a:t>
            </a:r>
            <a:r>
              <a:rPr lang="en-US" sz="2000">
                <a:solidFill>
                  <a:schemeClr val="bg1">
                    <a:lumMod val="10000"/>
                  </a:schemeClr>
                </a:solidFill>
                <a:latin typeface="+mn-lt"/>
              </a:rPr>
              <a:t> </a:t>
            </a:r>
            <a:r>
              <a:rPr lang="vi-VN" sz="2000">
                <a:solidFill>
                  <a:schemeClr val="bg1">
                    <a:lumMod val="10000"/>
                  </a:schemeClr>
                </a:solidFill>
                <a:latin typeface="+mn-lt"/>
              </a:rPr>
              <a:t>ngoài của một cành cây nhỏ để làm dây).</a:t>
            </a:r>
            <a:r>
              <a:rPr lang="en-US" sz="2000">
                <a:solidFill>
                  <a:schemeClr val="bg1">
                    <a:lumMod val="10000"/>
                  </a:schemeClr>
                </a:solidFill>
                <a:latin typeface="+mn-lt"/>
              </a:rPr>
              <a:t> </a:t>
            </a:r>
            <a:r>
              <a:rPr lang="vi-VN" sz="2000">
                <a:solidFill>
                  <a:schemeClr val="bg1">
                    <a:lumMod val="10000"/>
                  </a:schemeClr>
                </a:solidFill>
                <a:latin typeface="+mn-lt"/>
              </a:rPr>
              <a:t>Bạn có thể chuẩn bị kéo hoặc dùng tay để</a:t>
            </a:r>
            <a:r>
              <a:rPr lang="en-US" sz="2000">
                <a:solidFill>
                  <a:schemeClr val="bg1">
                    <a:lumMod val="10000"/>
                  </a:schemeClr>
                </a:solidFill>
                <a:latin typeface="+mn-lt"/>
              </a:rPr>
              <a:t> </a:t>
            </a:r>
            <a:r>
              <a:rPr lang="vi-VN" sz="2000">
                <a:solidFill>
                  <a:schemeClr val="bg1">
                    <a:lumMod val="10000"/>
                  </a:schemeClr>
                </a:solidFill>
                <a:latin typeface="+mn-lt"/>
              </a:rPr>
              <a:t>tước lá cũng được.</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15"/>
        <p:cNvGrpSpPr/>
        <p:nvPr/>
      </p:nvGrpSpPr>
      <p:grpSpPr>
        <a:xfrm>
          <a:off x="0" y="0"/>
          <a:ext cx="0" cy="0"/>
          <a:chOff x="0" y="0"/>
          <a:chExt cx="0" cy="0"/>
        </a:xfrm>
      </p:grpSpPr>
      <p:sp>
        <p:nvSpPr>
          <p:cNvPr id="8" name="TextBox 11">
            <a:extLst>
              <a:ext uri="{FF2B5EF4-FFF2-40B4-BE49-F238E27FC236}">
                <a16:creationId xmlns:a16="http://schemas.microsoft.com/office/drawing/2014/main" id="{27DF2B8C-8F3D-55D7-8C03-55D41324E176}"/>
              </a:ext>
            </a:extLst>
          </p:cNvPr>
          <p:cNvSpPr txBox="1"/>
          <p:nvPr/>
        </p:nvSpPr>
        <p:spPr>
          <a:xfrm>
            <a:off x="2572538" y="131051"/>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1">
                    <a:lumMod val="25000"/>
                  </a:schemeClr>
                </a:solidFill>
                <a:latin typeface="+mj-lt"/>
                <a:cs typeface="Arial" panose="020B0604020202020204" pitchFamily="34" charset="0"/>
              </a:rPr>
              <a:t>BÀI TẬP 1 </a:t>
            </a:r>
          </a:p>
        </p:txBody>
      </p:sp>
      <p:sp>
        <p:nvSpPr>
          <p:cNvPr id="6" name="Rounded Rectangle 5"/>
          <p:cNvSpPr/>
          <p:nvPr/>
        </p:nvSpPr>
        <p:spPr>
          <a:xfrm>
            <a:off x="1401902" y="777382"/>
            <a:ext cx="6311590" cy="501291"/>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602624" y="830745"/>
            <a:ext cx="6110868" cy="430887"/>
          </a:xfrm>
          <a:prstGeom prst="rect">
            <a:avLst/>
          </a:prstGeom>
        </p:spPr>
        <p:txBody>
          <a:bodyPr wrap="square">
            <a:spAutoFit/>
          </a:bodyPr>
          <a:lstStyle/>
          <a:p>
            <a:r>
              <a:rPr lang="vi-VN" sz="2200">
                <a:solidFill>
                  <a:srgbClr val="242021"/>
                </a:solidFill>
                <a:latin typeface="MyriadPro-Regular" panose="020B0503030403020204" pitchFamily="34" charset="0"/>
              </a:rPr>
              <a:t>Đọc bài hướng dẫn dưới đây và thực hiện yêu cầu.</a:t>
            </a:r>
            <a:r>
              <a:rPr lang="vi-VN" sz="2200"/>
              <a:t> </a:t>
            </a:r>
            <a:endParaRPr lang="en-US" sz="2200"/>
          </a:p>
        </p:txBody>
      </p:sp>
      <p:sp>
        <p:nvSpPr>
          <p:cNvPr id="7" name="Rectangle 6"/>
          <p:cNvSpPr/>
          <p:nvPr/>
        </p:nvSpPr>
        <p:spPr>
          <a:xfrm>
            <a:off x="348916" y="1278673"/>
            <a:ext cx="8626642" cy="3831818"/>
          </a:xfrm>
          <a:prstGeom prst="rect">
            <a:avLst/>
          </a:prstGeom>
        </p:spPr>
        <p:txBody>
          <a:bodyPr wrap="square">
            <a:spAutoFit/>
          </a:bodyPr>
          <a:lstStyle/>
          <a:p>
            <a:pPr>
              <a:lnSpc>
                <a:spcPct val="150000"/>
              </a:lnSpc>
            </a:pPr>
            <a:r>
              <a:rPr lang="vi-VN" sz="1800" b="1">
                <a:solidFill>
                  <a:schemeClr val="bg1">
                    <a:lumMod val="10000"/>
                  </a:schemeClr>
                </a:solidFill>
                <a:latin typeface="+mn-lt"/>
              </a:rPr>
              <a:t>Hướng dẫn thực hiện</a:t>
            </a:r>
          </a:p>
          <a:p>
            <a:pPr>
              <a:lnSpc>
                <a:spcPct val="150000"/>
              </a:lnSpc>
            </a:pPr>
            <a:r>
              <a:rPr lang="vi-VN" sz="1800" b="1" i="1">
                <a:solidFill>
                  <a:schemeClr val="bg1">
                    <a:lumMod val="10000"/>
                  </a:schemeClr>
                </a:solidFill>
                <a:latin typeface="+mn-lt"/>
              </a:rPr>
              <a:t>Bước 1: </a:t>
            </a:r>
            <a:r>
              <a:rPr lang="vi-VN" sz="1800">
                <a:solidFill>
                  <a:schemeClr val="bg1">
                    <a:lumMod val="10000"/>
                  </a:schemeClr>
                </a:solidFill>
                <a:latin typeface="+mn-lt"/>
              </a:rPr>
              <a:t>Dùng kéo cắt (hoặc dùng tay xé)</a:t>
            </a:r>
            <a:r>
              <a:rPr lang="en-US" sz="1800">
                <a:solidFill>
                  <a:schemeClr val="bg1">
                    <a:lumMod val="10000"/>
                  </a:schemeClr>
                </a:solidFill>
                <a:latin typeface="+mn-lt"/>
              </a:rPr>
              <a:t> </a:t>
            </a:r>
            <a:r>
              <a:rPr lang="vi-VN" sz="1800">
                <a:solidFill>
                  <a:schemeClr val="bg1">
                    <a:lumMod val="10000"/>
                  </a:schemeClr>
                </a:solidFill>
                <a:latin typeface="+mn-lt"/>
              </a:rPr>
              <a:t>hai đường chéo theo gân lá để tạo thành hai</a:t>
            </a:r>
            <a:r>
              <a:rPr lang="en-US" sz="1800">
                <a:solidFill>
                  <a:schemeClr val="bg1">
                    <a:lumMod val="10000"/>
                  </a:schemeClr>
                </a:solidFill>
                <a:latin typeface="+mn-lt"/>
              </a:rPr>
              <a:t> </a:t>
            </a:r>
            <a:r>
              <a:rPr lang="vi-VN" sz="1800">
                <a:solidFill>
                  <a:schemeClr val="bg1">
                    <a:lumMod val="10000"/>
                  </a:schemeClr>
                </a:solidFill>
                <a:latin typeface="+mn-lt"/>
              </a:rPr>
              <a:t>chiếc sừng.</a:t>
            </a:r>
          </a:p>
          <a:p>
            <a:pPr>
              <a:lnSpc>
                <a:spcPct val="150000"/>
              </a:lnSpc>
            </a:pPr>
            <a:r>
              <a:rPr lang="vi-VN" sz="1800" b="1" i="1">
                <a:solidFill>
                  <a:schemeClr val="bg1">
                    <a:lumMod val="10000"/>
                  </a:schemeClr>
                </a:solidFill>
                <a:latin typeface="+mn-lt"/>
              </a:rPr>
              <a:t>Bước 2: </a:t>
            </a:r>
            <a:r>
              <a:rPr lang="vi-VN" sz="1800">
                <a:solidFill>
                  <a:schemeClr val="bg1">
                    <a:lumMod val="10000"/>
                  </a:schemeClr>
                </a:solidFill>
                <a:latin typeface="+mn-lt"/>
              </a:rPr>
              <a:t>Cuộn phần lá hai bên lại thành</a:t>
            </a:r>
            <a:r>
              <a:rPr lang="en-US" sz="1800">
                <a:solidFill>
                  <a:schemeClr val="bg1">
                    <a:lumMod val="10000"/>
                  </a:schemeClr>
                </a:solidFill>
                <a:latin typeface="+mn-lt"/>
              </a:rPr>
              <a:t> </a:t>
            </a:r>
            <a:r>
              <a:rPr lang="vi-VN" sz="1800">
                <a:solidFill>
                  <a:schemeClr val="bg1">
                    <a:lumMod val="10000"/>
                  </a:schemeClr>
                </a:solidFill>
                <a:latin typeface="+mn-lt"/>
              </a:rPr>
              <a:t>hình tròn để tạo bụng nghé. Buộc một sợi</a:t>
            </a:r>
          </a:p>
          <a:p>
            <a:pPr>
              <a:lnSpc>
                <a:spcPct val="150000"/>
              </a:lnSpc>
            </a:pPr>
            <a:r>
              <a:rPr lang="vi-VN" sz="1800">
                <a:solidFill>
                  <a:schemeClr val="bg1">
                    <a:lumMod val="10000"/>
                  </a:schemeClr>
                </a:solidFill>
                <a:latin typeface="+mn-lt"/>
              </a:rPr>
              <a:t>dây quanh cuộn lá để không bị bung ra. Sau</a:t>
            </a:r>
            <a:r>
              <a:rPr lang="en-US" sz="1800">
                <a:solidFill>
                  <a:schemeClr val="bg1">
                    <a:lumMod val="10000"/>
                  </a:schemeClr>
                </a:solidFill>
                <a:latin typeface="+mn-lt"/>
              </a:rPr>
              <a:t> </a:t>
            </a:r>
            <a:r>
              <a:rPr lang="vi-VN" sz="1800">
                <a:solidFill>
                  <a:schemeClr val="bg1">
                    <a:lumMod val="10000"/>
                  </a:schemeClr>
                </a:solidFill>
                <a:latin typeface="+mn-lt"/>
              </a:rPr>
              <a:t>đó dùng sợi dây còn lại buộc vào cuống lá,</a:t>
            </a:r>
            <a:r>
              <a:rPr lang="en-US" sz="1800">
                <a:solidFill>
                  <a:schemeClr val="bg1">
                    <a:lumMod val="10000"/>
                  </a:schemeClr>
                </a:solidFill>
                <a:latin typeface="+mn-lt"/>
              </a:rPr>
              <a:t> </a:t>
            </a:r>
            <a:r>
              <a:rPr lang="vi-VN" sz="1800">
                <a:solidFill>
                  <a:schemeClr val="bg1">
                    <a:lumMod val="10000"/>
                  </a:schemeClr>
                </a:solidFill>
                <a:latin typeface="+mn-lt"/>
              </a:rPr>
              <a:t>luồn dây qua bụng để kéo, tạo chuyển động</a:t>
            </a:r>
            <a:r>
              <a:rPr lang="en-US" sz="1800">
                <a:solidFill>
                  <a:schemeClr val="bg1">
                    <a:lumMod val="10000"/>
                  </a:schemeClr>
                </a:solidFill>
                <a:latin typeface="+mn-lt"/>
              </a:rPr>
              <a:t> </a:t>
            </a:r>
            <a:r>
              <a:rPr lang="vi-VN" sz="1800">
                <a:solidFill>
                  <a:schemeClr val="bg1">
                    <a:lumMod val="10000"/>
                  </a:schemeClr>
                </a:solidFill>
                <a:latin typeface="+mn-lt"/>
              </a:rPr>
              <a:t>cho đầu nghé</a:t>
            </a:r>
            <a:r>
              <a:rPr lang="en-US" sz="1800">
                <a:solidFill>
                  <a:schemeClr val="bg1">
                    <a:lumMod val="10000"/>
                  </a:schemeClr>
                </a:solidFill>
                <a:latin typeface="+mn-lt"/>
              </a:rPr>
              <a:t>.</a:t>
            </a:r>
          </a:p>
          <a:p>
            <a:pPr>
              <a:lnSpc>
                <a:spcPct val="150000"/>
              </a:lnSpc>
            </a:pPr>
            <a:r>
              <a:rPr lang="vi-VN" sz="1800">
                <a:solidFill>
                  <a:schemeClr val="bg1">
                    <a:lumMod val="10000"/>
                  </a:schemeClr>
                </a:solidFill>
                <a:latin typeface="+mn-lt"/>
              </a:rPr>
              <a:t>Thế là chú nghé ọ đáng yêu đã sẵn sàng để chơi với chúng mình rồi. Khi</a:t>
            </a:r>
            <a:r>
              <a:rPr lang="en-US" sz="1800">
                <a:solidFill>
                  <a:schemeClr val="bg1">
                    <a:lumMod val="10000"/>
                  </a:schemeClr>
                </a:solidFill>
                <a:latin typeface="+mn-lt"/>
              </a:rPr>
              <a:t> </a:t>
            </a:r>
            <a:r>
              <a:rPr lang="vi-VN" sz="1800">
                <a:solidFill>
                  <a:schemeClr val="bg1">
                    <a:lumMod val="10000"/>
                  </a:schemeClr>
                </a:solidFill>
                <a:latin typeface="+mn-lt"/>
              </a:rPr>
              <a:t>chơi, chúng mình chỉ cần cầm chiếc dây giật nhẹ để đầu nghé ngúc ngoắc</a:t>
            </a:r>
            <a:r>
              <a:rPr lang="en-US" sz="1800">
                <a:solidFill>
                  <a:schemeClr val="bg1">
                    <a:lumMod val="10000"/>
                  </a:schemeClr>
                </a:solidFill>
                <a:latin typeface="+mn-lt"/>
              </a:rPr>
              <a:t> </a:t>
            </a:r>
            <a:r>
              <a:rPr lang="vi-VN" sz="1800">
                <a:solidFill>
                  <a:schemeClr val="bg1">
                    <a:lumMod val="10000"/>
                  </a:schemeClr>
                </a:solidFill>
                <a:latin typeface="+mn-lt"/>
              </a:rPr>
              <a:t>lên xuống, giống như đang lắc lư vậy. Các bạn làm thử xem nào.</a:t>
            </a:r>
            <a:endParaRPr lang="en-US" sz="1800">
              <a:solidFill>
                <a:schemeClr val="bg1">
                  <a:lumMod val="10000"/>
                </a:schemeClr>
              </a:solidFill>
              <a:latin typeface="+mn-lt"/>
            </a:endParaRPr>
          </a:p>
        </p:txBody>
      </p:sp>
    </p:spTree>
    <p:extLst>
      <p:ext uri="{BB962C8B-B14F-4D97-AF65-F5344CB8AC3E}">
        <p14:creationId xmlns:p14="http://schemas.microsoft.com/office/powerpoint/2010/main" val="727027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22"/>
        <p:cNvGrpSpPr/>
        <p:nvPr/>
      </p:nvGrpSpPr>
      <p:grpSpPr>
        <a:xfrm>
          <a:off x="0" y="0"/>
          <a:ext cx="0" cy="0"/>
          <a:chOff x="0" y="0"/>
          <a:chExt cx="0" cy="0"/>
        </a:xfrm>
      </p:grpSpPr>
      <p:sp>
        <p:nvSpPr>
          <p:cNvPr id="5" name="TextBox 11">
            <a:extLst>
              <a:ext uri="{FF2B5EF4-FFF2-40B4-BE49-F238E27FC236}">
                <a16:creationId xmlns:a16="http://schemas.microsoft.com/office/drawing/2014/main" id="{27DF2B8C-8F3D-55D7-8C03-55D41324E176}"/>
              </a:ext>
            </a:extLst>
          </p:cNvPr>
          <p:cNvSpPr txBox="1"/>
          <p:nvPr/>
        </p:nvSpPr>
        <p:spPr>
          <a:xfrm>
            <a:off x="2572538" y="131051"/>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1">
                    <a:lumMod val="25000"/>
                  </a:schemeClr>
                </a:solidFill>
                <a:latin typeface="+mj-lt"/>
                <a:cs typeface="Arial" panose="020B0604020202020204" pitchFamily="34" charset="0"/>
              </a:rPr>
              <a:t>BÀI TẬP 1 </a:t>
            </a:r>
          </a:p>
        </p:txBody>
      </p:sp>
      <p:sp>
        <p:nvSpPr>
          <p:cNvPr id="6" name="Rectangle 5">
            <a:extLst>
              <a:ext uri="{FF2B5EF4-FFF2-40B4-BE49-F238E27FC236}">
                <a16:creationId xmlns:a16="http://schemas.microsoft.com/office/drawing/2014/main" id="{1C7F2A0F-12FF-B796-5B8B-C1854B0B4A08}"/>
              </a:ext>
            </a:extLst>
          </p:cNvPr>
          <p:cNvSpPr/>
          <p:nvPr/>
        </p:nvSpPr>
        <p:spPr>
          <a:xfrm>
            <a:off x="924762" y="1317716"/>
            <a:ext cx="7466591" cy="3255022"/>
          </a:xfrm>
          <a:prstGeom prst="rect">
            <a:avLst/>
          </a:prstGeom>
          <a:solidFill>
            <a:srgbClr val="FFFFFF"/>
          </a:solidFill>
          <a:ln w="28575">
            <a:solidFill>
              <a:schemeClr val="bg1">
                <a:lumMod val="25000"/>
              </a:schemeClr>
            </a:solidFill>
          </a:ln>
        </p:spPr>
        <p:style>
          <a:lnRef idx="2">
            <a:schemeClr val="dk1"/>
          </a:lnRef>
          <a:fillRef idx="1">
            <a:schemeClr val="lt1"/>
          </a:fillRef>
          <a:effectRef idx="0">
            <a:schemeClr val="dk1"/>
          </a:effectRef>
          <a:fontRef idx="minor">
            <a:schemeClr val="dk1"/>
          </a:fontRef>
        </p:style>
        <p:txBody>
          <a:bodyPr lIns="365760" tIns="274320" rIns="365760" bIns="91440"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pPr marL="342900" indent="-342900">
              <a:lnSpc>
                <a:spcPct val="150000"/>
              </a:lnSpc>
              <a:buFont typeface="Arial" panose="020B0604020202020204" pitchFamily="34" charset="0"/>
              <a:buChar char="•"/>
            </a:pPr>
            <a:endParaRPr lang="en-US" sz="2200">
              <a:solidFill>
                <a:schemeClr val="bg2">
                  <a:lumMod val="50000"/>
                </a:schemeClr>
              </a:solidFill>
              <a:latin typeface="Arial" panose="020B0604020202020204" pitchFamily="34" charset="0"/>
              <a:cs typeface="Arial" panose="020B0604020202020204" pitchFamily="34" charset="0"/>
            </a:endParaRPr>
          </a:p>
        </p:txBody>
      </p:sp>
      <p:sp>
        <p:nvSpPr>
          <p:cNvPr id="7" name="Arrow: Pentagon 18">
            <a:extLst>
              <a:ext uri="{FF2B5EF4-FFF2-40B4-BE49-F238E27FC236}">
                <a16:creationId xmlns:a16="http://schemas.microsoft.com/office/drawing/2014/main" id="{ED9E9F7A-14C3-7A04-524B-A681E3CB78F7}"/>
              </a:ext>
            </a:extLst>
          </p:cNvPr>
          <p:cNvSpPr/>
          <p:nvPr/>
        </p:nvSpPr>
        <p:spPr>
          <a:xfrm>
            <a:off x="1183939" y="1041953"/>
            <a:ext cx="3929482" cy="551526"/>
          </a:xfrm>
          <a:prstGeom prst="homePlate">
            <a:avLst>
              <a:gd name="adj" fmla="val 85161"/>
            </a:avLst>
          </a:prstGeom>
          <a:solidFill>
            <a:schemeClr val="bg1">
              <a:lumMod val="25000"/>
            </a:schemeClr>
          </a:solidFill>
          <a:ln w="28575">
            <a:solidFill>
              <a:schemeClr val="bg1">
                <a:lumMod val="25000"/>
              </a:schemeClr>
            </a:solidFill>
          </a:ln>
        </p:spPr>
        <p:style>
          <a:lnRef idx="1">
            <a:schemeClr val="accent6"/>
          </a:lnRef>
          <a:fillRef idx="2">
            <a:schemeClr val="accent6"/>
          </a:fillRef>
          <a:effectRef idx="1">
            <a:schemeClr val="accent6"/>
          </a:effectRef>
          <a:fontRef idx="minor">
            <a:schemeClr val="dk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en-US" sz="2800" b="1">
                <a:solidFill>
                  <a:srgbClr val="FFFFFF"/>
                </a:solidFill>
                <a:cs typeface="Arial" panose="020B0604020202020204" pitchFamily="34" charset="0"/>
              </a:rPr>
              <a:t>THẢO LUẬN NHÓM</a:t>
            </a:r>
            <a:endParaRPr lang="vi-VN" sz="2800" b="1">
              <a:solidFill>
                <a:srgbClr val="FFFFFF"/>
              </a:solidFill>
              <a:cs typeface="Arial" panose="020B0604020202020204" pitchFamily="34" charset="0"/>
            </a:endParaRPr>
          </a:p>
        </p:txBody>
      </p:sp>
      <p:sp>
        <p:nvSpPr>
          <p:cNvPr id="8" name="Rectangle 7"/>
          <p:cNvSpPr/>
          <p:nvPr/>
        </p:nvSpPr>
        <p:spPr>
          <a:xfrm>
            <a:off x="1183939" y="1748361"/>
            <a:ext cx="6605686" cy="2393732"/>
          </a:xfrm>
          <a:prstGeom prst="rect">
            <a:avLst/>
          </a:prstGeom>
        </p:spPr>
        <p:txBody>
          <a:bodyPr wrap="square">
            <a:spAutoFit/>
          </a:bodyPr>
          <a:lstStyle/>
          <a:p>
            <a:pPr algn="just">
              <a:lnSpc>
                <a:spcPct val="150000"/>
              </a:lnSpc>
              <a:spcAft>
                <a:spcPts val="600"/>
              </a:spcAft>
            </a:pPr>
            <a:r>
              <a:rPr lang="vi-VN" sz="2400">
                <a:solidFill>
                  <a:schemeClr val="bg1">
                    <a:lumMod val="10000"/>
                  </a:schemeClr>
                </a:solidFill>
                <a:latin typeface="+mn-lt"/>
                <a:ea typeface="SimSun" panose="02010600030101010101" pitchFamily="2" charset="-122"/>
                <a:cs typeface="Times New Roman" panose="02020603050405020304" pitchFamily="18" charset="0"/>
              </a:rPr>
              <a:t>a. Bài viết hướng dẫn thực hiện công việc gì?</a:t>
            </a:r>
          </a:p>
          <a:p>
            <a:pPr algn="just">
              <a:lnSpc>
                <a:spcPct val="150000"/>
              </a:lnSpc>
              <a:spcAft>
                <a:spcPts val="600"/>
              </a:spcAft>
            </a:pPr>
            <a:r>
              <a:rPr lang="vi-VN" sz="2400">
                <a:solidFill>
                  <a:schemeClr val="bg1">
                    <a:lumMod val="10000"/>
                  </a:schemeClr>
                </a:solidFill>
                <a:latin typeface="+mn-lt"/>
                <a:ea typeface="SimSun" panose="02010600030101010101" pitchFamily="2" charset="-122"/>
                <a:cs typeface="Times New Roman" panose="02020603050405020304" pitchFamily="18" charset="0"/>
              </a:rPr>
              <a:t>b. Phần chuẩn bị gồm những nội dung nào?</a:t>
            </a:r>
          </a:p>
          <a:p>
            <a:pPr algn="just">
              <a:lnSpc>
                <a:spcPct val="150000"/>
              </a:lnSpc>
              <a:spcAft>
                <a:spcPts val="600"/>
              </a:spcAft>
            </a:pPr>
            <a:r>
              <a:rPr lang="vi-VN" sz="2400">
                <a:solidFill>
                  <a:schemeClr val="bg1">
                    <a:lumMod val="10000"/>
                  </a:schemeClr>
                </a:solidFill>
                <a:latin typeface="+mn-lt"/>
                <a:ea typeface="SimSun" panose="02010600030101010101" pitchFamily="2" charset="-122"/>
                <a:cs typeface="Times New Roman" panose="02020603050405020304" pitchFamily="18" charset="0"/>
              </a:rPr>
              <a:t>c. Phần hướng dẫn thực hiện gồm mấy bước? Nêu nội dung của mỗi bước.</a:t>
            </a:r>
            <a:endParaRPr lang="en-US" sz="2400">
              <a:solidFill>
                <a:schemeClr val="bg1">
                  <a:lumMod val="10000"/>
                </a:schemeClr>
              </a:solidFill>
              <a:effectLst/>
              <a:latin typeface="+mn-lt"/>
              <a:ea typeface="SimSun"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left)">
                                      <p:cBhvr>
                                        <p:cTn id="10" dur="500"/>
                                        <p:tgtEl>
                                          <p:spTgt spid="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22"/>
        <p:cNvGrpSpPr/>
        <p:nvPr/>
      </p:nvGrpSpPr>
      <p:grpSpPr>
        <a:xfrm>
          <a:off x="0" y="0"/>
          <a:ext cx="0" cy="0"/>
          <a:chOff x="0" y="0"/>
          <a:chExt cx="0" cy="0"/>
        </a:xfrm>
      </p:grpSpPr>
      <p:sp>
        <p:nvSpPr>
          <p:cNvPr id="5" name="TextBox 11">
            <a:extLst>
              <a:ext uri="{FF2B5EF4-FFF2-40B4-BE49-F238E27FC236}">
                <a16:creationId xmlns:a16="http://schemas.microsoft.com/office/drawing/2014/main" id="{27DF2B8C-8F3D-55D7-8C03-55D41324E176}"/>
              </a:ext>
            </a:extLst>
          </p:cNvPr>
          <p:cNvSpPr txBox="1"/>
          <p:nvPr/>
        </p:nvSpPr>
        <p:spPr>
          <a:xfrm>
            <a:off x="2572538" y="131051"/>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1">
                    <a:lumMod val="25000"/>
                  </a:schemeClr>
                </a:solidFill>
                <a:latin typeface="+mj-lt"/>
                <a:cs typeface="Arial" panose="020B0604020202020204" pitchFamily="34" charset="0"/>
              </a:rPr>
              <a:t>BÀI TẬP 1 </a:t>
            </a:r>
          </a:p>
        </p:txBody>
      </p:sp>
      <p:sp>
        <p:nvSpPr>
          <p:cNvPr id="6" name="Rectangle 5">
            <a:extLst>
              <a:ext uri="{FF2B5EF4-FFF2-40B4-BE49-F238E27FC236}">
                <a16:creationId xmlns:a16="http://schemas.microsoft.com/office/drawing/2014/main" id="{1C7F2A0F-12FF-B796-5B8B-C1854B0B4A08}"/>
              </a:ext>
            </a:extLst>
          </p:cNvPr>
          <p:cNvSpPr/>
          <p:nvPr/>
        </p:nvSpPr>
        <p:spPr>
          <a:xfrm>
            <a:off x="816308" y="952611"/>
            <a:ext cx="7734300" cy="850789"/>
          </a:xfrm>
          <a:prstGeom prst="rect">
            <a:avLst/>
          </a:prstGeom>
          <a:solidFill>
            <a:srgbClr val="FFFFFF"/>
          </a:solidFill>
          <a:ln w="28575">
            <a:solidFill>
              <a:schemeClr val="bg1">
                <a:lumMod val="25000"/>
              </a:schemeClr>
            </a:solidFill>
          </a:ln>
        </p:spPr>
        <p:style>
          <a:lnRef idx="2">
            <a:schemeClr val="dk1"/>
          </a:lnRef>
          <a:fillRef idx="1">
            <a:schemeClr val="lt1"/>
          </a:fillRef>
          <a:effectRef idx="0">
            <a:schemeClr val="dk1"/>
          </a:effectRef>
          <a:fontRef idx="minor">
            <a:schemeClr val="dk1"/>
          </a:fontRef>
        </p:style>
        <p:txBody>
          <a:bodyPr lIns="365760" tIns="274320" rIns="365760" bIns="91440"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pPr marL="342900" indent="-342900">
              <a:lnSpc>
                <a:spcPct val="150000"/>
              </a:lnSpc>
              <a:buFont typeface="Arial" panose="020B0604020202020204" pitchFamily="34" charset="0"/>
              <a:buChar char="•"/>
            </a:pPr>
            <a:endParaRPr lang="en-US" sz="2200">
              <a:solidFill>
                <a:schemeClr val="bg2">
                  <a:lumMod val="50000"/>
                </a:schemeClr>
              </a:solidFill>
              <a:latin typeface="Arial" panose="020B0604020202020204" pitchFamily="34" charset="0"/>
              <a:cs typeface="Arial" panose="020B0604020202020204" pitchFamily="34" charset="0"/>
            </a:endParaRPr>
          </a:p>
        </p:txBody>
      </p:sp>
      <p:sp>
        <p:nvSpPr>
          <p:cNvPr id="8" name="Rectangle 7"/>
          <p:cNvSpPr/>
          <p:nvPr/>
        </p:nvSpPr>
        <p:spPr>
          <a:xfrm>
            <a:off x="936958" y="964290"/>
            <a:ext cx="7493000" cy="738664"/>
          </a:xfrm>
          <a:prstGeom prst="rect">
            <a:avLst/>
          </a:prstGeom>
        </p:spPr>
        <p:txBody>
          <a:bodyPr wrap="square">
            <a:spAutoFit/>
          </a:bodyPr>
          <a:lstStyle/>
          <a:p>
            <a:pPr algn="just">
              <a:lnSpc>
                <a:spcPct val="150000"/>
              </a:lnSpc>
              <a:spcAft>
                <a:spcPts val="600"/>
              </a:spcAft>
            </a:pPr>
            <a:r>
              <a:rPr lang="vi-VN" sz="2800">
                <a:solidFill>
                  <a:schemeClr val="bg1">
                    <a:lumMod val="10000"/>
                  </a:schemeClr>
                </a:solidFill>
                <a:latin typeface="+mn-lt"/>
                <a:ea typeface="SimSun" panose="02010600030101010101" pitchFamily="2" charset="-122"/>
                <a:cs typeface="Times New Roman" panose="02020603050405020304" pitchFamily="18" charset="0"/>
              </a:rPr>
              <a:t>a. Bài viết hướng dẫn thực hiện công việc gì?</a:t>
            </a:r>
          </a:p>
        </p:txBody>
      </p:sp>
      <p:sp>
        <p:nvSpPr>
          <p:cNvPr id="9" name="Rectangle 8"/>
          <p:cNvSpPr/>
          <p:nvPr/>
        </p:nvSpPr>
        <p:spPr>
          <a:xfrm>
            <a:off x="1733709" y="1989803"/>
            <a:ext cx="5964573" cy="537391"/>
          </a:xfrm>
          <a:prstGeom prst="rect">
            <a:avLst/>
          </a:prstGeom>
        </p:spPr>
        <p:txBody>
          <a:bodyPr wrap="square">
            <a:spAutoFit/>
          </a:bodyPr>
          <a:lstStyle/>
          <a:p>
            <a:pPr algn="ctr">
              <a:lnSpc>
                <a:spcPct val="150000"/>
              </a:lnSpc>
            </a:pPr>
            <a:r>
              <a:rPr lang="en-US" sz="2200" b="1" u="sng">
                <a:solidFill>
                  <a:schemeClr val="tx1"/>
                </a:solidFill>
                <a:latin typeface="+mn-lt"/>
                <a:ea typeface="SimSun" panose="02010600030101010101" pitchFamily="2" charset="-122"/>
              </a:rPr>
              <a:t>Đáp án:</a:t>
            </a:r>
            <a:endParaRPr lang="en-US" sz="2200" b="1" u="sng">
              <a:solidFill>
                <a:schemeClr val="tx1"/>
              </a:solidFill>
              <a:latin typeface="+mn-lt"/>
            </a:endParaRPr>
          </a:p>
        </p:txBody>
      </p:sp>
      <p:sp>
        <p:nvSpPr>
          <p:cNvPr id="2" name="Rectangle 1"/>
          <p:cNvSpPr/>
          <p:nvPr/>
        </p:nvSpPr>
        <p:spPr>
          <a:xfrm>
            <a:off x="848847" y="2627640"/>
            <a:ext cx="7734299" cy="1200329"/>
          </a:xfrm>
          <a:prstGeom prst="rect">
            <a:avLst/>
          </a:prstGeom>
        </p:spPr>
        <p:txBody>
          <a:bodyPr wrap="square">
            <a:spAutoFit/>
          </a:bodyPr>
          <a:lstStyle/>
          <a:p>
            <a:pPr>
              <a:lnSpc>
                <a:spcPct val="150000"/>
              </a:lnSpc>
            </a:pPr>
            <a:r>
              <a:rPr lang="en-SG" sz="2400">
                <a:solidFill>
                  <a:schemeClr val="bg1">
                    <a:lumMod val="10000"/>
                  </a:schemeClr>
                </a:solidFill>
                <a:latin typeface="+mn-lt"/>
                <a:ea typeface="SimSun" panose="02010600030101010101" pitchFamily="2" charset="-122"/>
                <a:cs typeface="Times New Roman" panose="02020603050405020304" pitchFamily="18" charset="0"/>
              </a:rPr>
              <a:t>Bài viết hướng dẫn thực hiện công việc làm một đồ chơi (chủ nghé ọ bằng lá).</a:t>
            </a:r>
            <a:endParaRPr lang="en-US" sz="2400">
              <a:solidFill>
                <a:schemeClr val="bg1">
                  <a:lumMod val="10000"/>
                </a:schemeClr>
              </a:solidFill>
              <a:latin typeface="+mn-lt"/>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742717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left)">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9" grpId="0"/>
      <p:bldP spid="2" grpId="0"/>
    </p:bldLst>
  </p:timing>
</p:sld>
</file>

<file path=ppt/theme/theme1.xml><?xml version="1.0" encoding="utf-8"?>
<a:theme xmlns:a="http://schemas.openxmlformats.org/drawingml/2006/main" name="Personal Hygiene and Cleanliness - Health - 1st Grade by Slidesgo">
  <a:themeElements>
    <a:clrScheme name="Simple Light">
      <a:dk1>
        <a:srgbClr val="043C5B"/>
      </a:dk1>
      <a:lt1>
        <a:srgbClr val="CAECFF"/>
      </a:lt1>
      <a:dk2>
        <a:srgbClr val="FFFFFF"/>
      </a:dk2>
      <a:lt2>
        <a:srgbClr val="44BFFF"/>
      </a:lt2>
      <a:accent1>
        <a:srgbClr val="4B36AA"/>
      </a:accent1>
      <a:accent2>
        <a:srgbClr val="AFC2D1"/>
      </a:accent2>
      <a:accent3>
        <a:srgbClr val="F0719C"/>
      </a:accent3>
      <a:accent4>
        <a:srgbClr val="1BD16D"/>
      </a:accent4>
      <a:accent5>
        <a:srgbClr val="00B6B6"/>
      </a:accent5>
      <a:accent6>
        <a:srgbClr val="FFA800"/>
      </a:accent6>
      <a:hlink>
        <a:srgbClr val="043C5B"/>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1113</TotalTime>
  <Words>847</Words>
  <Application>Microsoft Office PowerPoint</Application>
  <PresentationFormat>On-screen Show (16:9)</PresentationFormat>
  <Paragraphs>83</Paragraphs>
  <Slides>19</Slides>
  <Notes>19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Anaheim</vt:lpstr>
      <vt:lpstr>Arial</vt:lpstr>
      <vt:lpstr>Asap</vt:lpstr>
      <vt:lpstr>MyriadPro-Regular</vt:lpstr>
      <vt:lpstr>Nunito</vt:lpstr>
      <vt:lpstr>Nunito Black</vt:lpstr>
      <vt:lpstr>Nunito Light</vt:lpstr>
      <vt:lpstr>Times New Roman</vt:lpstr>
      <vt:lpstr>Personal Hygiene and Cleanliness - Health - 1st Grade by Slidesgo</vt:lpstr>
      <vt:lpstr>PowerPoint Presentation</vt:lpstr>
      <vt:lpstr>PowerPoint Presentation</vt:lpstr>
      <vt:lpstr>PowerPoint Presentation</vt:lpstr>
      <vt:lpstr>PowerPoint Presentation</vt:lpstr>
      <vt:lpstr>01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02</vt:lpstr>
      <vt:lpstr>PowerPoint Presentation</vt:lpstr>
      <vt:lpstr>PowerPoint Presentation</vt:lpstr>
      <vt:lpstr>GHI NHỚ </vt:lpstr>
      <vt:lpstr>03</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FPT SHOP</dc:creator>
  <cp:lastModifiedBy>FPT SHOP</cp:lastModifiedBy>
  <cp:revision>10</cp:revision>
  <dcterms:modified xsi:type="dcterms:W3CDTF">2025-11-22T08:56:43Z</dcterms:modified>
</cp:coreProperties>
</file>