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Lst>
  <p:notesMasterIdLst>
    <p:notesMasterId r:id="rId21"/>
  </p:notesMasterIdLst>
  <p:sldIdLst>
    <p:sldId id="262" r:id="rId2"/>
    <p:sldId id="256" r:id="rId3"/>
    <p:sldId id="258" r:id="rId4"/>
    <p:sldId id="265" r:id="rId5"/>
    <p:sldId id="281" r:id="rId6"/>
    <p:sldId id="349" r:id="rId7"/>
    <p:sldId id="352" r:id="rId8"/>
    <p:sldId id="350" r:id="rId9"/>
    <p:sldId id="351" r:id="rId10"/>
    <p:sldId id="353" r:id="rId11"/>
    <p:sldId id="354" r:id="rId12"/>
    <p:sldId id="266" r:id="rId13"/>
    <p:sldId id="355" r:id="rId14"/>
    <p:sldId id="356" r:id="rId15"/>
    <p:sldId id="263" r:id="rId16"/>
    <p:sldId id="259" r:id="rId17"/>
    <p:sldId id="287" r:id="rId18"/>
    <p:sldId id="268" r:id="rId19"/>
    <p:sldId id="348"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4F2FC7-2DB2-4217-A03B-FDC1E47B4E40}">
  <a:tblStyle styleId="{F84F2FC7-2DB2-4217-A03B-FDC1E47B4E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9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63f47a038c_0_1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63f47a038c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1640a693bd3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 name="Google Shape;1358;g1640a693bd3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1640a693bd3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 name="Google Shape;1358;g1640a693bd3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0354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1640a693bd3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 name="Google Shape;1358;g1640a693bd3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178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7"/>
        <p:cNvGrpSpPr/>
        <p:nvPr/>
      </p:nvGrpSpPr>
      <p:grpSpPr>
        <a:xfrm>
          <a:off x="0" y="0"/>
          <a:ext cx="0" cy="0"/>
          <a:chOff x="0" y="0"/>
          <a:chExt cx="0" cy="0"/>
        </a:xfrm>
      </p:grpSpPr>
      <p:sp>
        <p:nvSpPr>
          <p:cNvPr id="2768" name="Google Shape;2768;g16a195b241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9" name="Google Shape;2769;g16a195b241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e3c09d721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e3c09d721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63f47a038c_0_1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63f47a038c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1601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b5cfccbf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b5cfccbf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163f47a038c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163f47a038c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237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30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863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569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713400" y="1764875"/>
            <a:ext cx="2676900" cy="64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000">
                <a:solidFill>
                  <a:schemeClr val="dk2"/>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0" name="Google Shape;10;p2"/>
          <p:cNvSpPr txBox="1">
            <a:spLocks noGrp="1"/>
          </p:cNvSpPr>
          <p:nvPr>
            <p:ph type="ctrTitle"/>
          </p:nvPr>
        </p:nvSpPr>
        <p:spPr>
          <a:xfrm>
            <a:off x="713400" y="539375"/>
            <a:ext cx="6003600" cy="1416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40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grpSp>
        <p:nvGrpSpPr>
          <p:cNvPr id="11" name="Google Shape;11;p2"/>
          <p:cNvGrpSpPr/>
          <p:nvPr/>
        </p:nvGrpSpPr>
        <p:grpSpPr>
          <a:xfrm>
            <a:off x="251710" y="246950"/>
            <a:ext cx="461700" cy="461700"/>
            <a:chOff x="292035" y="246950"/>
            <a:chExt cx="461700" cy="461700"/>
          </a:xfrm>
        </p:grpSpPr>
        <p:sp>
          <p:nvSpPr>
            <p:cNvPr id="12" name="Google Shape;12;p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3">
  <p:cSld name="CUSTOM_14_1">
    <p:spTree>
      <p:nvGrpSpPr>
        <p:cNvPr id="1" name="Shape 325"/>
        <p:cNvGrpSpPr/>
        <p:nvPr/>
      </p:nvGrpSpPr>
      <p:grpSpPr>
        <a:xfrm>
          <a:off x="0" y="0"/>
          <a:ext cx="0" cy="0"/>
          <a:chOff x="0" y="0"/>
          <a:chExt cx="0" cy="0"/>
        </a:xfrm>
      </p:grpSpPr>
      <p:sp>
        <p:nvSpPr>
          <p:cNvPr id="326" name="Google Shape;326;p20"/>
          <p:cNvSpPr txBox="1">
            <a:spLocks noGrp="1"/>
          </p:cNvSpPr>
          <p:nvPr>
            <p:ph type="title" hasCustomPrompt="1"/>
          </p:nvPr>
        </p:nvSpPr>
        <p:spPr>
          <a:xfrm>
            <a:off x="713225" y="2486525"/>
            <a:ext cx="1023600" cy="820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27" name="Google Shape;327;p20"/>
          <p:cNvSpPr txBox="1">
            <a:spLocks noGrp="1"/>
          </p:cNvSpPr>
          <p:nvPr>
            <p:ph type="subTitle" idx="1"/>
          </p:nvPr>
        </p:nvSpPr>
        <p:spPr>
          <a:xfrm>
            <a:off x="713225" y="3927725"/>
            <a:ext cx="5517300" cy="51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328" name="Google Shape;328;p20"/>
          <p:cNvSpPr txBox="1">
            <a:spLocks noGrp="1"/>
          </p:cNvSpPr>
          <p:nvPr>
            <p:ph type="title" idx="2"/>
          </p:nvPr>
        </p:nvSpPr>
        <p:spPr>
          <a:xfrm>
            <a:off x="713225" y="3123525"/>
            <a:ext cx="5517300" cy="972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9" name="Google Shape;329;p20"/>
          <p:cNvSpPr/>
          <p:nvPr/>
        </p:nvSpPr>
        <p:spPr>
          <a:xfrm>
            <a:off x="5624475" y="22586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6">
  <p:cSld name="CUSTOM_9_1">
    <p:spTree>
      <p:nvGrpSpPr>
        <p:cNvPr id="1" name="Shape 612"/>
        <p:cNvGrpSpPr/>
        <p:nvPr/>
      </p:nvGrpSpPr>
      <p:grpSpPr>
        <a:xfrm>
          <a:off x="0" y="0"/>
          <a:ext cx="0" cy="0"/>
          <a:chOff x="0" y="0"/>
          <a:chExt cx="0" cy="0"/>
        </a:xfrm>
      </p:grpSpPr>
      <p:sp>
        <p:nvSpPr>
          <p:cNvPr id="613" name="Google Shape;613;p34"/>
          <p:cNvSpPr/>
          <p:nvPr/>
        </p:nvSpPr>
        <p:spPr>
          <a:xfrm>
            <a:off x="0" y="-371045"/>
            <a:ext cx="4020071" cy="2401526"/>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rot="10800000">
            <a:off x="5658425" y="3060355"/>
            <a:ext cx="4020071" cy="2401526"/>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34"/>
          <p:cNvGrpSpPr/>
          <p:nvPr/>
        </p:nvGrpSpPr>
        <p:grpSpPr>
          <a:xfrm>
            <a:off x="5161033" y="251293"/>
            <a:ext cx="208411" cy="208411"/>
            <a:chOff x="292035" y="246950"/>
            <a:chExt cx="461700" cy="461700"/>
          </a:xfrm>
        </p:grpSpPr>
        <p:sp>
          <p:nvSpPr>
            <p:cNvPr id="616" name="Google Shape;616;p34"/>
            <p:cNvSpPr/>
            <p:nvPr/>
          </p:nvSpPr>
          <p:spPr>
            <a:xfrm>
              <a:off x="487635" y="246950"/>
              <a:ext cx="705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p:nvPr/>
          </p:nvSpPr>
          <p:spPr>
            <a:xfrm rot="27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rot="5400000">
              <a:off x="487485" y="247000"/>
              <a:ext cx="708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rot="81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34"/>
          <p:cNvSpPr txBox="1">
            <a:spLocks noGrp="1"/>
          </p:cNvSpPr>
          <p:nvPr>
            <p:ph type="title"/>
          </p:nvPr>
        </p:nvSpPr>
        <p:spPr>
          <a:xfrm>
            <a:off x="2015675" y="1564625"/>
            <a:ext cx="5112600" cy="1450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9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621" name="Google Shape;621;p34"/>
          <p:cNvSpPr txBox="1">
            <a:spLocks noGrp="1"/>
          </p:cNvSpPr>
          <p:nvPr>
            <p:ph type="subTitle" idx="1"/>
          </p:nvPr>
        </p:nvSpPr>
        <p:spPr>
          <a:xfrm>
            <a:off x="2015725" y="2895750"/>
            <a:ext cx="5112600" cy="8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1">
  <p:cSld name="BIG_NUMBER_1_1">
    <p:spTree>
      <p:nvGrpSpPr>
        <p:cNvPr id="1" name="Shape 738"/>
        <p:cNvGrpSpPr/>
        <p:nvPr/>
      </p:nvGrpSpPr>
      <p:grpSpPr>
        <a:xfrm>
          <a:off x="0" y="0"/>
          <a:ext cx="0" cy="0"/>
          <a:chOff x="0" y="0"/>
          <a:chExt cx="0" cy="0"/>
        </a:xfrm>
      </p:grpSpPr>
      <p:sp>
        <p:nvSpPr>
          <p:cNvPr id="739" name="Google Shape;739;p41"/>
          <p:cNvSpPr/>
          <p:nvPr/>
        </p:nvSpPr>
        <p:spPr>
          <a:xfrm>
            <a:off x="50" y="4381500"/>
            <a:ext cx="9144142" cy="75435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1"/>
          <p:cNvSpPr txBox="1">
            <a:spLocks noGrp="1"/>
          </p:cNvSpPr>
          <p:nvPr>
            <p:ph type="title" hasCustomPrompt="1"/>
          </p:nvPr>
        </p:nvSpPr>
        <p:spPr>
          <a:xfrm>
            <a:off x="713225" y="1792037"/>
            <a:ext cx="4611000" cy="113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200"/>
              <a:buNone/>
              <a:defRPr sz="10000"/>
            </a:lvl1pPr>
            <a:lvl2pPr lvl="1" algn="ctr" rtl="0">
              <a:spcBef>
                <a:spcPts val="0"/>
              </a:spcBef>
              <a:spcAft>
                <a:spcPts val="0"/>
              </a:spcAft>
              <a:buClr>
                <a:schemeClr val="lt1"/>
              </a:buClr>
              <a:buSzPts val="8200"/>
              <a:buNone/>
              <a:defRPr sz="8200">
                <a:solidFill>
                  <a:schemeClr val="lt1"/>
                </a:solidFill>
              </a:defRPr>
            </a:lvl2pPr>
            <a:lvl3pPr lvl="2" algn="ctr" rtl="0">
              <a:spcBef>
                <a:spcPts val="0"/>
              </a:spcBef>
              <a:spcAft>
                <a:spcPts val="0"/>
              </a:spcAft>
              <a:buClr>
                <a:schemeClr val="lt1"/>
              </a:buClr>
              <a:buSzPts val="8200"/>
              <a:buNone/>
              <a:defRPr sz="8200">
                <a:solidFill>
                  <a:schemeClr val="lt1"/>
                </a:solidFill>
              </a:defRPr>
            </a:lvl3pPr>
            <a:lvl4pPr lvl="3" algn="ctr" rtl="0">
              <a:spcBef>
                <a:spcPts val="0"/>
              </a:spcBef>
              <a:spcAft>
                <a:spcPts val="0"/>
              </a:spcAft>
              <a:buClr>
                <a:schemeClr val="lt1"/>
              </a:buClr>
              <a:buSzPts val="8200"/>
              <a:buNone/>
              <a:defRPr sz="8200">
                <a:solidFill>
                  <a:schemeClr val="lt1"/>
                </a:solidFill>
              </a:defRPr>
            </a:lvl4pPr>
            <a:lvl5pPr lvl="4" algn="ctr" rtl="0">
              <a:spcBef>
                <a:spcPts val="0"/>
              </a:spcBef>
              <a:spcAft>
                <a:spcPts val="0"/>
              </a:spcAft>
              <a:buClr>
                <a:schemeClr val="lt1"/>
              </a:buClr>
              <a:buSzPts val="8200"/>
              <a:buNone/>
              <a:defRPr sz="8200">
                <a:solidFill>
                  <a:schemeClr val="lt1"/>
                </a:solidFill>
              </a:defRPr>
            </a:lvl5pPr>
            <a:lvl6pPr lvl="5" algn="ctr" rtl="0">
              <a:spcBef>
                <a:spcPts val="0"/>
              </a:spcBef>
              <a:spcAft>
                <a:spcPts val="0"/>
              </a:spcAft>
              <a:buClr>
                <a:schemeClr val="lt1"/>
              </a:buClr>
              <a:buSzPts val="8200"/>
              <a:buNone/>
              <a:defRPr sz="8200">
                <a:solidFill>
                  <a:schemeClr val="lt1"/>
                </a:solidFill>
              </a:defRPr>
            </a:lvl6pPr>
            <a:lvl7pPr lvl="6" algn="ctr" rtl="0">
              <a:spcBef>
                <a:spcPts val="0"/>
              </a:spcBef>
              <a:spcAft>
                <a:spcPts val="0"/>
              </a:spcAft>
              <a:buClr>
                <a:schemeClr val="lt1"/>
              </a:buClr>
              <a:buSzPts val="8200"/>
              <a:buNone/>
              <a:defRPr sz="8200">
                <a:solidFill>
                  <a:schemeClr val="lt1"/>
                </a:solidFill>
              </a:defRPr>
            </a:lvl7pPr>
            <a:lvl8pPr lvl="7" algn="ctr" rtl="0">
              <a:spcBef>
                <a:spcPts val="0"/>
              </a:spcBef>
              <a:spcAft>
                <a:spcPts val="0"/>
              </a:spcAft>
              <a:buClr>
                <a:schemeClr val="lt1"/>
              </a:buClr>
              <a:buSzPts val="8200"/>
              <a:buNone/>
              <a:defRPr sz="8200">
                <a:solidFill>
                  <a:schemeClr val="lt1"/>
                </a:solidFill>
              </a:defRPr>
            </a:lvl8pPr>
            <a:lvl9pPr lvl="8" algn="ctr" rtl="0">
              <a:spcBef>
                <a:spcPts val="0"/>
              </a:spcBef>
              <a:spcAft>
                <a:spcPts val="0"/>
              </a:spcAft>
              <a:buClr>
                <a:schemeClr val="lt1"/>
              </a:buClr>
              <a:buSzPts val="8200"/>
              <a:buNone/>
              <a:defRPr sz="8200">
                <a:solidFill>
                  <a:schemeClr val="lt1"/>
                </a:solidFill>
              </a:defRPr>
            </a:lvl9pPr>
          </a:lstStyle>
          <a:p>
            <a:r>
              <a:t>xx%</a:t>
            </a:r>
          </a:p>
        </p:txBody>
      </p:sp>
      <p:sp>
        <p:nvSpPr>
          <p:cNvPr id="741" name="Google Shape;741;p41"/>
          <p:cNvSpPr txBox="1">
            <a:spLocks noGrp="1"/>
          </p:cNvSpPr>
          <p:nvPr>
            <p:ph type="subTitle" idx="1"/>
          </p:nvPr>
        </p:nvSpPr>
        <p:spPr>
          <a:xfrm>
            <a:off x="713872" y="2930850"/>
            <a:ext cx="4611000" cy="420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742" name="Google Shape;742;p41"/>
          <p:cNvSpPr/>
          <p:nvPr/>
        </p:nvSpPr>
        <p:spPr>
          <a:xfrm>
            <a:off x="3151978" y="285701"/>
            <a:ext cx="1095257" cy="253805"/>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812"/>
        <p:cNvGrpSpPr/>
        <p:nvPr/>
      </p:nvGrpSpPr>
      <p:grpSpPr>
        <a:xfrm>
          <a:off x="0" y="0"/>
          <a:ext cx="0" cy="0"/>
          <a:chOff x="0" y="0"/>
          <a:chExt cx="0" cy="0"/>
        </a:xfrm>
      </p:grpSpPr>
      <p:sp>
        <p:nvSpPr>
          <p:cNvPr id="813" name="Google Shape;813;p49"/>
          <p:cNvSpPr/>
          <p:nvPr/>
        </p:nvSpPr>
        <p:spPr>
          <a:xfrm rot="10800000" flipH="1">
            <a:off x="50" y="16"/>
            <a:ext cx="9144142" cy="21165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9"/>
          <p:cNvSpPr/>
          <p:nvPr/>
        </p:nvSpPr>
        <p:spPr>
          <a:xfrm>
            <a:off x="50" y="4924166"/>
            <a:ext cx="9144142" cy="21165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815"/>
        <p:cNvGrpSpPr/>
        <p:nvPr/>
      </p:nvGrpSpPr>
      <p:grpSpPr>
        <a:xfrm>
          <a:off x="0" y="0"/>
          <a:ext cx="0" cy="0"/>
          <a:chOff x="0" y="0"/>
          <a:chExt cx="0" cy="0"/>
        </a:xfrm>
      </p:grpSpPr>
      <p:sp>
        <p:nvSpPr>
          <p:cNvPr id="816" name="Google Shape;816;p50"/>
          <p:cNvSpPr/>
          <p:nvPr/>
        </p:nvSpPr>
        <p:spPr>
          <a:xfrm rot="-5400000">
            <a:off x="6638232" y="2637732"/>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0"/>
          <p:cNvSpPr/>
          <p:nvPr/>
        </p:nvSpPr>
        <p:spPr>
          <a:xfrm rot="5400000">
            <a:off x="1010107" y="-1009993"/>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hasCustomPrompt="1"/>
          </p:nvPr>
        </p:nvSpPr>
        <p:spPr>
          <a:xfrm>
            <a:off x="5436303" y="1260175"/>
            <a:ext cx="850200" cy="6036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4800"/>
              <a:buNone/>
              <a:defRPr sz="36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8" name="Google Shape;18;p3"/>
          <p:cNvSpPr txBox="1">
            <a:spLocks noGrp="1"/>
          </p:cNvSpPr>
          <p:nvPr>
            <p:ph type="subTitle" idx="1"/>
          </p:nvPr>
        </p:nvSpPr>
        <p:spPr>
          <a:xfrm>
            <a:off x="5330500" y="3215826"/>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19" name="Google Shape;19;p3"/>
          <p:cNvSpPr txBox="1">
            <a:spLocks noGrp="1"/>
          </p:cNvSpPr>
          <p:nvPr>
            <p:ph type="title" idx="2"/>
          </p:nvPr>
        </p:nvSpPr>
        <p:spPr>
          <a:xfrm>
            <a:off x="5330500" y="1863750"/>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p:nvPr/>
        </p:nvSpPr>
        <p:spPr>
          <a:xfrm flipH="1">
            <a:off x="6407200" y="0"/>
            <a:ext cx="2736789" cy="163491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flipH="1">
            <a:off x="49" y="4604100"/>
            <a:ext cx="1803952" cy="539402"/>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948250" y="460408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p5"/>
          <p:cNvSpPr txBox="1">
            <a:spLocks noGrp="1"/>
          </p:cNvSpPr>
          <p:nvPr>
            <p:ph type="subTitle" idx="1"/>
          </p:nvPr>
        </p:nvSpPr>
        <p:spPr>
          <a:xfrm>
            <a:off x="1458776" y="332645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1" name="Google Shape;41;p5"/>
          <p:cNvSpPr txBox="1">
            <a:spLocks noGrp="1"/>
          </p:cNvSpPr>
          <p:nvPr>
            <p:ph type="subTitle" idx="2"/>
          </p:nvPr>
        </p:nvSpPr>
        <p:spPr>
          <a:xfrm>
            <a:off x="1461275" y="3652800"/>
            <a:ext cx="29535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42" name="Google Shape;42;p5"/>
          <p:cNvSpPr txBox="1">
            <a:spLocks noGrp="1"/>
          </p:cNvSpPr>
          <p:nvPr>
            <p:ph type="subTitle" idx="3"/>
          </p:nvPr>
        </p:nvSpPr>
        <p:spPr>
          <a:xfrm>
            <a:off x="4729337" y="332645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3" name="Google Shape;43;p5"/>
          <p:cNvSpPr txBox="1">
            <a:spLocks noGrp="1"/>
          </p:cNvSpPr>
          <p:nvPr>
            <p:ph type="subTitle" idx="4"/>
          </p:nvPr>
        </p:nvSpPr>
        <p:spPr>
          <a:xfrm>
            <a:off x="4732425" y="3652800"/>
            <a:ext cx="29496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44" name="Google Shape;44;p5"/>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5"/>
          <p:cNvSpPr/>
          <p:nvPr/>
        </p:nvSpPr>
        <p:spPr>
          <a:xfrm rot="381136">
            <a:off x="-121155" y="2275005"/>
            <a:ext cx="725652" cy="1632461"/>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rot="10800000" flipH="1">
            <a:off x="0" y="4131909"/>
            <a:ext cx="1693368" cy="1011591"/>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rot="-1127788">
            <a:off x="8789833" y="2758469"/>
            <a:ext cx="554587" cy="1143119"/>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a:off x="8604077" y="327075"/>
            <a:ext cx="354724" cy="354724"/>
            <a:chOff x="292035" y="246950"/>
            <a:chExt cx="461700" cy="461700"/>
          </a:xfrm>
        </p:grpSpPr>
        <p:sp>
          <p:nvSpPr>
            <p:cNvPr id="49" name="Google Shape;49;p5"/>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
        <p:cNvGrpSpPr/>
        <p:nvPr/>
      </p:nvGrpSpPr>
      <p:grpSpPr>
        <a:xfrm>
          <a:off x="0" y="0"/>
          <a:ext cx="0" cy="0"/>
          <a:chOff x="0" y="0"/>
          <a:chExt cx="0" cy="0"/>
        </a:xfrm>
      </p:grpSpPr>
      <p:sp>
        <p:nvSpPr>
          <p:cNvPr id="106" name="Google Shape;106;p9"/>
          <p:cNvSpPr txBox="1">
            <a:spLocks noGrp="1"/>
          </p:cNvSpPr>
          <p:nvPr>
            <p:ph type="title"/>
          </p:nvPr>
        </p:nvSpPr>
        <p:spPr>
          <a:xfrm>
            <a:off x="1951200" y="490350"/>
            <a:ext cx="5241600" cy="80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07" name="Google Shape;107;p9"/>
          <p:cNvSpPr txBox="1">
            <a:spLocks noGrp="1"/>
          </p:cNvSpPr>
          <p:nvPr>
            <p:ph type="subTitle" idx="1"/>
          </p:nvPr>
        </p:nvSpPr>
        <p:spPr>
          <a:xfrm>
            <a:off x="2236800" y="3680700"/>
            <a:ext cx="4670400" cy="923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108" name="Google Shape;108;p9"/>
          <p:cNvSpPr/>
          <p:nvPr/>
        </p:nvSpPr>
        <p:spPr>
          <a:xfrm flipH="1">
            <a:off x="298566" y="261168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9"/>
          <p:cNvGrpSpPr/>
          <p:nvPr/>
        </p:nvGrpSpPr>
        <p:grpSpPr>
          <a:xfrm flipH="1">
            <a:off x="1150632" y="2949547"/>
            <a:ext cx="554577" cy="1143108"/>
            <a:chOff x="7068114" y="1298547"/>
            <a:chExt cx="554577" cy="1143108"/>
          </a:xfrm>
        </p:grpSpPr>
        <p:sp>
          <p:nvSpPr>
            <p:cNvPr id="110" name="Google Shape;110;p9"/>
            <p:cNvSpPr/>
            <p:nvPr/>
          </p:nvSpPr>
          <p:spPr>
            <a:xfrm>
              <a:off x="7330102" y="1362053"/>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9"/>
            <p:cNvSpPr/>
            <p:nvPr/>
          </p:nvSpPr>
          <p:spPr>
            <a:xfrm>
              <a:off x="7068114" y="1298547"/>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9"/>
          <p:cNvGrpSpPr/>
          <p:nvPr/>
        </p:nvGrpSpPr>
        <p:grpSpPr>
          <a:xfrm>
            <a:off x="-587990" y="3697282"/>
            <a:ext cx="2360181" cy="1446460"/>
            <a:chOff x="7020722" y="3595000"/>
            <a:chExt cx="2002699" cy="1227270"/>
          </a:xfrm>
        </p:grpSpPr>
        <p:sp>
          <p:nvSpPr>
            <p:cNvPr id="113" name="Google Shape;113;p9"/>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9"/>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9"/>
          <p:cNvSpPr/>
          <p:nvPr/>
        </p:nvSpPr>
        <p:spPr>
          <a:xfrm rot="5400000">
            <a:off x="666919" y="-666795"/>
            <a:ext cx="987560" cy="2321152"/>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p:cNvSpPr/>
          <p:nvPr/>
        </p:nvSpPr>
        <p:spPr>
          <a:xfrm rot="-5400000" flipH="1">
            <a:off x="7489644" y="-666795"/>
            <a:ext cx="987560" cy="2321152"/>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p:nvPr/>
        </p:nvSpPr>
        <p:spPr>
          <a:xfrm>
            <a:off x="8119769" y="261168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9"/>
          <p:cNvGrpSpPr/>
          <p:nvPr/>
        </p:nvGrpSpPr>
        <p:grpSpPr>
          <a:xfrm>
            <a:off x="7438791" y="2949547"/>
            <a:ext cx="554577" cy="1143108"/>
            <a:chOff x="7068114" y="1298547"/>
            <a:chExt cx="554577" cy="1143108"/>
          </a:xfrm>
        </p:grpSpPr>
        <p:sp>
          <p:nvSpPr>
            <p:cNvPr id="120" name="Google Shape;120;p9"/>
            <p:cNvSpPr/>
            <p:nvPr/>
          </p:nvSpPr>
          <p:spPr>
            <a:xfrm>
              <a:off x="7330102" y="1362053"/>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a:off x="7068114" y="1298547"/>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9"/>
          <p:cNvGrpSpPr/>
          <p:nvPr/>
        </p:nvGrpSpPr>
        <p:grpSpPr>
          <a:xfrm flipH="1">
            <a:off x="7371810" y="3697282"/>
            <a:ext cx="2360181" cy="1446460"/>
            <a:chOff x="7020722" y="3595000"/>
            <a:chExt cx="2002699" cy="1227270"/>
          </a:xfrm>
        </p:grpSpPr>
        <p:sp>
          <p:nvSpPr>
            <p:cNvPr id="123" name="Google Shape;123;p9"/>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6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
  <p:cSld name="CUSTOM_1">
    <p:spTree>
      <p:nvGrpSpPr>
        <p:cNvPr id="1" name="Shape 166"/>
        <p:cNvGrpSpPr/>
        <p:nvPr/>
      </p:nvGrpSpPr>
      <p:grpSpPr>
        <a:xfrm>
          <a:off x="0" y="0"/>
          <a:ext cx="0" cy="0"/>
          <a:chOff x="0" y="0"/>
          <a:chExt cx="0" cy="0"/>
        </a:xfrm>
      </p:grpSpPr>
      <p:sp>
        <p:nvSpPr>
          <p:cNvPr id="167" name="Google Shape;167;p13"/>
          <p:cNvSpPr txBox="1">
            <a:spLocks noGrp="1"/>
          </p:cNvSpPr>
          <p:nvPr>
            <p:ph type="subTitle" idx="1"/>
          </p:nvPr>
        </p:nvSpPr>
        <p:spPr>
          <a:xfrm>
            <a:off x="720300" y="1879438"/>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68" name="Google Shape;168;p13"/>
          <p:cNvSpPr txBox="1">
            <a:spLocks noGrp="1"/>
          </p:cNvSpPr>
          <p:nvPr>
            <p:ph type="title" hasCustomPrompt="1"/>
          </p:nvPr>
        </p:nvSpPr>
        <p:spPr>
          <a:xfrm>
            <a:off x="815274" y="1284875"/>
            <a:ext cx="623100" cy="4761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69" name="Google Shape;169;p13"/>
          <p:cNvSpPr txBox="1">
            <a:spLocks noGrp="1"/>
          </p:cNvSpPr>
          <p:nvPr>
            <p:ph type="subTitle" idx="2"/>
          </p:nvPr>
        </p:nvSpPr>
        <p:spPr>
          <a:xfrm>
            <a:off x="720300" y="2188337"/>
            <a:ext cx="23856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0" name="Google Shape;170;p13"/>
          <p:cNvSpPr txBox="1">
            <a:spLocks noGrp="1"/>
          </p:cNvSpPr>
          <p:nvPr>
            <p:ph type="title" idx="3" hasCustomPrompt="1"/>
          </p:nvPr>
        </p:nvSpPr>
        <p:spPr>
          <a:xfrm>
            <a:off x="3350624" y="1284875"/>
            <a:ext cx="623100" cy="4761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71" name="Google Shape;171;p13"/>
          <p:cNvSpPr txBox="1">
            <a:spLocks noGrp="1"/>
          </p:cNvSpPr>
          <p:nvPr>
            <p:ph type="title" idx="4" hasCustomPrompt="1"/>
          </p:nvPr>
        </p:nvSpPr>
        <p:spPr>
          <a:xfrm>
            <a:off x="5885697" y="1288325"/>
            <a:ext cx="623100" cy="4692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72" name="Google Shape;172;p13"/>
          <p:cNvSpPr txBox="1">
            <a:spLocks noGrp="1"/>
          </p:cNvSpPr>
          <p:nvPr>
            <p:ph type="title" idx="5" hasCustomPrompt="1"/>
          </p:nvPr>
        </p:nvSpPr>
        <p:spPr>
          <a:xfrm>
            <a:off x="814575" y="3074422"/>
            <a:ext cx="623100" cy="4692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73" name="Google Shape;173;p13"/>
          <p:cNvSpPr txBox="1">
            <a:spLocks noGrp="1"/>
          </p:cNvSpPr>
          <p:nvPr>
            <p:ph type="subTitle" idx="6"/>
          </p:nvPr>
        </p:nvSpPr>
        <p:spPr>
          <a:xfrm>
            <a:off x="3255370" y="1879438"/>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74" name="Google Shape;174;p13"/>
          <p:cNvSpPr txBox="1">
            <a:spLocks noGrp="1"/>
          </p:cNvSpPr>
          <p:nvPr>
            <p:ph type="subTitle" idx="7"/>
          </p:nvPr>
        </p:nvSpPr>
        <p:spPr>
          <a:xfrm>
            <a:off x="3257550" y="2188337"/>
            <a:ext cx="2384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5" name="Google Shape;175;p13"/>
          <p:cNvSpPr txBox="1">
            <a:spLocks noGrp="1"/>
          </p:cNvSpPr>
          <p:nvPr>
            <p:ph type="subTitle" idx="8"/>
          </p:nvPr>
        </p:nvSpPr>
        <p:spPr>
          <a:xfrm>
            <a:off x="5790440" y="1879438"/>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76" name="Google Shape;176;p13"/>
          <p:cNvSpPr txBox="1">
            <a:spLocks noGrp="1"/>
          </p:cNvSpPr>
          <p:nvPr>
            <p:ph type="subTitle" idx="9"/>
          </p:nvPr>
        </p:nvSpPr>
        <p:spPr>
          <a:xfrm>
            <a:off x="5792551" y="2188337"/>
            <a:ext cx="2384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7" name="Google Shape;177;p13"/>
          <p:cNvSpPr txBox="1">
            <a:spLocks noGrp="1"/>
          </p:cNvSpPr>
          <p:nvPr>
            <p:ph type="subTitle" idx="13"/>
          </p:nvPr>
        </p:nvSpPr>
        <p:spPr>
          <a:xfrm>
            <a:off x="721421" y="3661562"/>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78" name="Google Shape;178;p13"/>
          <p:cNvSpPr txBox="1">
            <a:spLocks noGrp="1"/>
          </p:cNvSpPr>
          <p:nvPr>
            <p:ph type="subTitle" idx="14"/>
          </p:nvPr>
        </p:nvSpPr>
        <p:spPr>
          <a:xfrm>
            <a:off x="721422" y="3970462"/>
            <a:ext cx="23856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9" name="Google Shape;179;p13"/>
          <p:cNvSpPr txBox="1">
            <a:spLocks noGrp="1"/>
          </p:cNvSpPr>
          <p:nvPr>
            <p:ph type="title" idx="15"/>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13"/>
          <p:cNvSpPr txBox="1">
            <a:spLocks noGrp="1"/>
          </p:cNvSpPr>
          <p:nvPr>
            <p:ph type="title" idx="16" hasCustomPrompt="1"/>
          </p:nvPr>
        </p:nvSpPr>
        <p:spPr>
          <a:xfrm>
            <a:off x="3350624" y="3074400"/>
            <a:ext cx="623100" cy="4761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81" name="Google Shape;181;p13"/>
          <p:cNvSpPr txBox="1">
            <a:spLocks noGrp="1"/>
          </p:cNvSpPr>
          <p:nvPr>
            <p:ph type="title" idx="17" hasCustomPrompt="1"/>
          </p:nvPr>
        </p:nvSpPr>
        <p:spPr>
          <a:xfrm>
            <a:off x="5885697" y="3074400"/>
            <a:ext cx="623100" cy="4692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82" name="Google Shape;182;p13"/>
          <p:cNvSpPr txBox="1">
            <a:spLocks noGrp="1"/>
          </p:cNvSpPr>
          <p:nvPr>
            <p:ph type="subTitle" idx="18"/>
          </p:nvPr>
        </p:nvSpPr>
        <p:spPr>
          <a:xfrm>
            <a:off x="3255370" y="3661562"/>
            <a:ext cx="23877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83" name="Google Shape;183;p13"/>
          <p:cNvSpPr txBox="1">
            <a:spLocks noGrp="1"/>
          </p:cNvSpPr>
          <p:nvPr>
            <p:ph type="subTitle" idx="19"/>
          </p:nvPr>
        </p:nvSpPr>
        <p:spPr>
          <a:xfrm>
            <a:off x="3256575" y="3970462"/>
            <a:ext cx="23856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84" name="Google Shape;184;p13"/>
          <p:cNvSpPr txBox="1">
            <a:spLocks noGrp="1"/>
          </p:cNvSpPr>
          <p:nvPr>
            <p:ph type="subTitle" idx="20"/>
          </p:nvPr>
        </p:nvSpPr>
        <p:spPr>
          <a:xfrm>
            <a:off x="5790440" y="3661562"/>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85" name="Google Shape;185;p13"/>
          <p:cNvSpPr txBox="1">
            <a:spLocks noGrp="1"/>
          </p:cNvSpPr>
          <p:nvPr>
            <p:ph type="subTitle" idx="21"/>
          </p:nvPr>
        </p:nvSpPr>
        <p:spPr>
          <a:xfrm>
            <a:off x="5792551" y="3970462"/>
            <a:ext cx="2384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86" name="Google Shape;186;p13"/>
          <p:cNvSpPr/>
          <p:nvPr/>
        </p:nvSpPr>
        <p:spPr>
          <a:xfrm>
            <a:off x="7238358" y="157747"/>
            <a:ext cx="2384722" cy="1324522"/>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13"/>
          <p:cNvGrpSpPr/>
          <p:nvPr/>
        </p:nvGrpSpPr>
        <p:grpSpPr>
          <a:xfrm rot="-2175021">
            <a:off x="7719577" y="210249"/>
            <a:ext cx="946022" cy="1636498"/>
            <a:chOff x="-1203150" y="452325"/>
            <a:chExt cx="668575" cy="1156550"/>
          </a:xfrm>
        </p:grpSpPr>
        <p:sp>
          <p:nvSpPr>
            <p:cNvPr id="188" name="Google Shape;188;p13"/>
            <p:cNvSpPr/>
            <p:nvPr/>
          </p:nvSpPr>
          <p:spPr>
            <a:xfrm>
              <a:off x="-1048650" y="848925"/>
              <a:ext cx="399775" cy="759950"/>
            </a:xfrm>
            <a:custGeom>
              <a:avLst/>
              <a:gdLst/>
              <a:ahLst/>
              <a:cxnLst/>
              <a:rect l="l" t="t" r="r" b="b"/>
              <a:pathLst>
                <a:path w="15991" h="30398" extrusionOk="0">
                  <a:moveTo>
                    <a:pt x="655" y="1"/>
                  </a:moveTo>
                  <a:cubicBezTo>
                    <a:pt x="655" y="1"/>
                    <a:pt x="0" y="930"/>
                    <a:pt x="1167" y="1608"/>
                  </a:cubicBezTo>
                  <a:cubicBezTo>
                    <a:pt x="2346" y="2299"/>
                    <a:pt x="2143" y="10288"/>
                    <a:pt x="2143" y="10288"/>
                  </a:cubicBezTo>
                  <a:lnTo>
                    <a:pt x="2143" y="25730"/>
                  </a:lnTo>
                  <a:cubicBezTo>
                    <a:pt x="2143" y="25730"/>
                    <a:pt x="1929" y="30374"/>
                    <a:pt x="7989" y="30397"/>
                  </a:cubicBezTo>
                  <a:lnTo>
                    <a:pt x="8013" y="30397"/>
                  </a:lnTo>
                  <a:cubicBezTo>
                    <a:pt x="14085" y="30374"/>
                    <a:pt x="13859" y="25730"/>
                    <a:pt x="13859" y="25730"/>
                  </a:cubicBezTo>
                  <a:lnTo>
                    <a:pt x="13859" y="10288"/>
                  </a:lnTo>
                  <a:cubicBezTo>
                    <a:pt x="13859" y="10288"/>
                    <a:pt x="13657" y="2299"/>
                    <a:pt x="14835" y="1608"/>
                  </a:cubicBezTo>
                  <a:cubicBezTo>
                    <a:pt x="15990" y="930"/>
                    <a:pt x="15336" y="1"/>
                    <a:pt x="15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995675" y="595825"/>
              <a:ext cx="220000" cy="713600"/>
            </a:xfrm>
            <a:custGeom>
              <a:avLst/>
              <a:gdLst/>
              <a:ahLst/>
              <a:cxnLst/>
              <a:rect l="l" t="t" r="r" b="b"/>
              <a:pathLst>
                <a:path w="8800" h="28544" extrusionOk="0">
                  <a:moveTo>
                    <a:pt x="8707" y="0"/>
                  </a:moveTo>
                  <a:cubicBezTo>
                    <a:pt x="8672" y="0"/>
                    <a:pt x="8642" y="16"/>
                    <a:pt x="8633" y="52"/>
                  </a:cubicBezTo>
                  <a:cubicBezTo>
                    <a:pt x="8609" y="124"/>
                    <a:pt x="6942" y="4827"/>
                    <a:pt x="6109" y="9613"/>
                  </a:cubicBezTo>
                  <a:cubicBezTo>
                    <a:pt x="6085" y="5160"/>
                    <a:pt x="4918" y="2612"/>
                    <a:pt x="4894" y="2576"/>
                  </a:cubicBezTo>
                  <a:cubicBezTo>
                    <a:pt x="4885" y="2551"/>
                    <a:pt x="4858" y="2531"/>
                    <a:pt x="4830" y="2531"/>
                  </a:cubicBezTo>
                  <a:cubicBezTo>
                    <a:pt x="4820" y="2531"/>
                    <a:pt x="4809" y="2534"/>
                    <a:pt x="4799" y="2541"/>
                  </a:cubicBezTo>
                  <a:cubicBezTo>
                    <a:pt x="4751" y="2552"/>
                    <a:pt x="4739" y="2600"/>
                    <a:pt x="4751" y="2648"/>
                  </a:cubicBezTo>
                  <a:cubicBezTo>
                    <a:pt x="4763" y="2672"/>
                    <a:pt x="6120" y="5589"/>
                    <a:pt x="5930" y="10684"/>
                  </a:cubicBezTo>
                  <a:lnTo>
                    <a:pt x="5930" y="10696"/>
                  </a:lnTo>
                  <a:cubicBezTo>
                    <a:pt x="5704" y="12197"/>
                    <a:pt x="5585" y="13673"/>
                    <a:pt x="5644" y="14983"/>
                  </a:cubicBezTo>
                  <a:cubicBezTo>
                    <a:pt x="3882" y="8815"/>
                    <a:pt x="203" y="4993"/>
                    <a:pt x="155" y="4946"/>
                  </a:cubicBezTo>
                  <a:cubicBezTo>
                    <a:pt x="138" y="4934"/>
                    <a:pt x="117" y="4928"/>
                    <a:pt x="96" y="4928"/>
                  </a:cubicBezTo>
                  <a:cubicBezTo>
                    <a:pt x="75" y="4928"/>
                    <a:pt x="54" y="4934"/>
                    <a:pt x="36" y="4946"/>
                  </a:cubicBezTo>
                  <a:cubicBezTo>
                    <a:pt x="1" y="4981"/>
                    <a:pt x="1" y="5029"/>
                    <a:pt x="36" y="5065"/>
                  </a:cubicBezTo>
                  <a:cubicBezTo>
                    <a:pt x="72" y="5124"/>
                    <a:pt x="5239" y="10458"/>
                    <a:pt x="6228" y="18721"/>
                  </a:cubicBezTo>
                  <a:cubicBezTo>
                    <a:pt x="6228" y="18733"/>
                    <a:pt x="6228" y="18733"/>
                    <a:pt x="6239" y="18745"/>
                  </a:cubicBezTo>
                  <a:cubicBezTo>
                    <a:pt x="6109" y="20924"/>
                    <a:pt x="6192" y="23019"/>
                    <a:pt x="6347" y="24710"/>
                  </a:cubicBezTo>
                  <a:cubicBezTo>
                    <a:pt x="5549" y="21829"/>
                    <a:pt x="3989" y="19912"/>
                    <a:pt x="3965" y="19888"/>
                  </a:cubicBezTo>
                  <a:cubicBezTo>
                    <a:pt x="3943" y="19873"/>
                    <a:pt x="3917" y="19863"/>
                    <a:pt x="3891" y="19863"/>
                  </a:cubicBezTo>
                  <a:cubicBezTo>
                    <a:pt x="3875" y="19863"/>
                    <a:pt x="3860" y="19867"/>
                    <a:pt x="3846" y="19876"/>
                  </a:cubicBezTo>
                  <a:cubicBezTo>
                    <a:pt x="3811" y="19912"/>
                    <a:pt x="3799" y="19947"/>
                    <a:pt x="3823" y="19995"/>
                  </a:cubicBezTo>
                  <a:cubicBezTo>
                    <a:pt x="3846" y="20031"/>
                    <a:pt x="5823" y="22436"/>
                    <a:pt x="6442" y="25948"/>
                  </a:cubicBezTo>
                  <a:cubicBezTo>
                    <a:pt x="6442" y="25960"/>
                    <a:pt x="6442" y="25960"/>
                    <a:pt x="6466" y="25960"/>
                  </a:cubicBezTo>
                  <a:cubicBezTo>
                    <a:pt x="6620" y="27472"/>
                    <a:pt x="6823" y="28437"/>
                    <a:pt x="6823" y="28484"/>
                  </a:cubicBezTo>
                  <a:cubicBezTo>
                    <a:pt x="6823" y="28520"/>
                    <a:pt x="6859" y="28544"/>
                    <a:pt x="6894" y="28544"/>
                  </a:cubicBezTo>
                  <a:lnTo>
                    <a:pt x="6906" y="28544"/>
                  </a:lnTo>
                  <a:cubicBezTo>
                    <a:pt x="6954" y="28520"/>
                    <a:pt x="6978" y="28496"/>
                    <a:pt x="6966" y="28448"/>
                  </a:cubicBezTo>
                  <a:cubicBezTo>
                    <a:pt x="6942" y="28329"/>
                    <a:pt x="4692" y="16352"/>
                    <a:pt x="8752" y="10149"/>
                  </a:cubicBezTo>
                  <a:cubicBezTo>
                    <a:pt x="8799" y="10101"/>
                    <a:pt x="8799" y="10053"/>
                    <a:pt x="8752" y="10030"/>
                  </a:cubicBezTo>
                  <a:cubicBezTo>
                    <a:pt x="8742" y="10015"/>
                    <a:pt x="8727" y="10009"/>
                    <a:pt x="8711" y="10009"/>
                  </a:cubicBezTo>
                  <a:cubicBezTo>
                    <a:pt x="8686" y="10009"/>
                    <a:pt x="8659" y="10025"/>
                    <a:pt x="8645" y="10053"/>
                  </a:cubicBezTo>
                  <a:cubicBezTo>
                    <a:pt x="7204" y="12244"/>
                    <a:pt x="6549" y="15161"/>
                    <a:pt x="6311" y="18007"/>
                  </a:cubicBezTo>
                  <a:cubicBezTo>
                    <a:pt x="6204" y="17257"/>
                    <a:pt x="6061" y="16542"/>
                    <a:pt x="5882" y="15864"/>
                  </a:cubicBezTo>
                  <a:lnTo>
                    <a:pt x="5882" y="15840"/>
                  </a:lnTo>
                  <a:cubicBezTo>
                    <a:pt x="5192" y="10232"/>
                    <a:pt x="8740" y="219"/>
                    <a:pt x="8787" y="112"/>
                  </a:cubicBezTo>
                  <a:cubicBezTo>
                    <a:pt x="8799" y="64"/>
                    <a:pt x="8787" y="28"/>
                    <a:pt x="8740" y="5"/>
                  </a:cubicBezTo>
                  <a:cubicBezTo>
                    <a:pt x="8729" y="2"/>
                    <a:pt x="8717" y="0"/>
                    <a:pt x="8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993000" y="955500"/>
              <a:ext cx="124150" cy="184575"/>
            </a:xfrm>
            <a:custGeom>
              <a:avLst/>
              <a:gdLst/>
              <a:ahLst/>
              <a:cxnLst/>
              <a:rect l="l" t="t" r="r" b="b"/>
              <a:pathLst>
                <a:path w="4966" h="7383" extrusionOk="0">
                  <a:moveTo>
                    <a:pt x="1" y="0"/>
                  </a:moveTo>
                  <a:lnTo>
                    <a:pt x="1" y="0"/>
                  </a:lnTo>
                  <a:cubicBezTo>
                    <a:pt x="620" y="774"/>
                    <a:pt x="298" y="1298"/>
                    <a:pt x="1322" y="3739"/>
                  </a:cubicBezTo>
                  <a:cubicBezTo>
                    <a:pt x="2358" y="6156"/>
                    <a:pt x="4966" y="7382"/>
                    <a:pt x="4966" y="7382"/>
                  </a:cubicBezTo>
                  <a:cubicBezTo>
                    <a:pt x="4954" y="6692"/>
                    <a:pt x="4942" y="5084"/>
                    <a:pt x="3287" y="2691"/>
                  </a:cubicBezTo>
                  <a:cubicBezTo>
                    <a:pt x="1632" y="298"/>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838200" y="1021925"/>
              <a:ext cx="124125" cy="139575"/>
            </a:xfrm>
            <a:custGeom>
              <a:avLst/>
              <a:gdLst/>
              <a:ahLst/>
              <a:cxnLst/>
              <a:rect l="l" t="t" r="r" b="b"/>
              <a:pathLst>
                <a:path w="4965" h="5583" extrusionOk="0">
                  <a:moveTo>
                    <a:pt x="3997" y="0"/>
                  </a:moveTo>
                  <a:cubicBezTo>
                    <a:pt x="3443" y="0"/>
                    <a:pt x="2695" y="194"/>
                    <a:pt x="1869" y="939"/>
                  </a:cubicBezTo>
                  <a:cubicBezTo>
                    <a:pt x="167" y="2487"/>
                    <a:pt x="0" y="5582"/>
                    <a:pt x="0" y="5582"/>
                  </a:cubicBezTo>
                  <a:cubicBezTo>
                    <a:pt x="1453" y="4558"/>
                    <a:pt x="3060" y="3427"/>
                    <a:pt x="3298" y="2130"/>
                  </a:cubicBezTo>
                  <a:cubicBezTo>
                    <a:pt x="3536" y="844"/>
                    <a:pt x="4965" y="225"/>
                    <a:pt x="4965" y="225"/>
                  </a:cubicBezTo>
                  <a:cubicBezTo>
                    <a:pt x="4965" y="225"/>
                    <a:pt x="4594" y="0"/>
                    <a:pt x="3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808450" y="667950"/>
              <a:ext cx="246175" cy="222075"/>
            </a:xfrm>
            <a:custGeom>
              <a:avLst/>
              <a:gdLst/>
              <a:ahLst/>
              <a:cxnLst/>
              <a:rect l="l" t="t" r="r" b="b"/>
              <a:pathLst>
                <a:path w="9847" h="8883" extrusionOk="0">
                  <a:moveTo>
                    <a:pt x="9061" y="1"/>
                  </a:moveTo>
                  <a:lnTo>
                    <a:pt x="9061" y="1"/>
                  </a:lnTo>
                  <a:cubicBezTo>
                    <a:pt x="9061" y="1"/>
                    <a:pt x="8347" y="1727"/>
                    <a:pt x="7502" y="2120"/>
                  </a:cubicBezTo>
                  <a:cubicBezTo>
                    <a:pt x="6656" y="2513"/>
                    <a:pt x="3811" y="2680"/>
                    <a:pt x="1906" y="4644"/>
                  </a:cubicBezTo>
                  <a:cubicBezTo>
                    <a:pt x="1" y="6609"/>
                    <a:pt x="334" y="8883"/>
                    <a:pt x="334" y="8883"/>
                  </a:cubicBezTo>
                  <a:cubicBezTo>
                    <a:pt x="1382" y="6906"/>
                    <a:pt x="3370" y="7061"/>
                    <a:pt x="6609" y="5513"/>
                  </a:cubicBezTo>
                  <a:cubicBezTo>
                    <a:pt x="9847" y="3966"/>
                    <a:pt x="9061" y="1"/>
                    <a:pt x="9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801000" y="840600"/>
              <a:ext cx="112825" cy="65475"/>
            </a:xfrm>
            <a:custGeom>
              <a:avLst/>
              <a:gdLst/>
              <a:ahLst/>
              <a:cxnLst/>
              <a:rect l="l" t="t" r="r" b="b"/>
              <a:pathLst>
                <a:path w="4513" h="2619" extrusionOk="0">
                  <a:moveTo>
                    <a:pt x="4513" y="0"/>
                  </a:moveTo>
                  <a:cubicBezTo>
                    <a:pt x="4513" y="1"/>
                    <a:pt x="4082" y="907"/>
                    <a:pt x="2646" y="907"/>
                  </a:cubicBezTo>
                  <a:cubicBezTo>
                    <a:pt x="2610" y="907"/>
                    <a:pt x="2573" y="906"/>
                    <a:pt x="2536" y="905"/>
                  </a:cubicBezTo>
                  <a:cubicBezTo>
                    <a:pt x="2507" y="904"/>
                    <a:pt x="2477" y="904"/>
                    <a:pt x="2448" y="904"/>
                  </a:cubicBezTo>
                  <a:cubicBezTo>
                    <a:pt x="973" y="904"/>
                    <a:pt x="0" y="2060"/>
                    <a:pt x="0" y="2060"/>
                  </a:cubicBezTo>
                  <a:cubicBezTo>
                    <a:pt x="734" y="2459"/>
                    <a:pt x="1354" y="2619"/>
                    <a:pt x="1877" y="2619"/>
                  </a:cubicBezTo>
                  <a:cubicBezTo>
                    <a:pt x="3992" y="2619"/>
                    <a:pt x="4513" y="1"/>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1161475" y="664325"/>
              <a:ext cx="175175" cy="70275"/>
            </a:xfrm>
            <a:custGeom>
              <a:avLst/>
              <a:gdLst/>
              <a:ahLst/>
              <a:cxnLst/>
              <a:rect l="l" t="t" r="r" b="b"/>
              <a:pathLst>
                <a:path w="7007" h="2811" extrusionOk="0">
                  <a:moveTo>
                    <a:pt x="2031" y="1"/>
                  </a:moveTo>
                  <a:cubicBezTo>
                    <a:pt x="1859" y="1"/>
                    <a:pt x="1697" y="24"/>
                    <a:pt x="1549" y="74"/>
                  </a:cubicBezTo>
                  <a:cubicBezTo>
                    <a:pt x="1549" y="74"/>
                    <a:pt x="1" y="789"/>
                    <a:pt x="120" y="2706"/>
                  </a:cubicBezTo>
                  <a:cubicBezTo>
                    <a:pt x="120" y="2706"/>
                    <a:pt x="1388" y="1584"/>
                    <a:pt x="3170" y="1584"/>
                  </a:cubicBezTo>
                  <a:cubicBezTo>
                    <a:pt x="3925" y="1584"/>
                    <a:pt x="4773" y="1786"/>
                    <a:pt x="5656" y="2360"/>
                  </a:cubicBezTo>
                  <a:cubicBezTo>
                    <a:pt x="6142" y="2679"/>
                    <a:pt x="6414" y="2810"/>
                    <a:pt x="6519" y="2810"/>
                  </a:cubicBezTo>
                  <a:cubicBezTo>
                    <a:pt x="7007" y="2810"/>
                    <a:pt x="3926" y="1"/>
                    <a:pt x="2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1123075" y="654500"/>
              <a:ext cx="230125" cy="218875"/>
            </a:xfrm>
            <a:custGeom>
              <a:avLst/>
              <a:gdLst/>
              <a:ahLst/>
              <a:cxnLst/>
              <a:rect l="l" t="t" r="r" b="b"/>
              <a:pathLst>
                <a:path w="9205" h="8755" extrusionOk="0">
                  <a:moveTo>
                    <a:pt x="1989" y="1"/>
                  </a:moveTo>
                  <a:cubicBezTo>
                    <a:pt x="1348" y="1"/>
                    <a:pt x="681" y="144"/>
                    <a:pt x="1" y="479"/>
                  </a:cubicBezTo>
                  <a:cubicBezTo>
                    <a:pt x="1" y="479"/>
                    <a:pt x="3001" y="1694"/>
                    <a:pt x="3906" y="3051"/>
                  </a:cubicBezTo>
                  <a:cubicBezTo>
                    <a:pt x="5561" y="5551"/>
                    <a:pt x="6883" y="8135"/>
                    <a:pt x="9204" y="8754"/>
                  </a:cubicBezTo>
                  <a:cubicBezTo>
                    <a:pt x="9204" y="8754"/>
                    <a:pt x="9085" y="6230"/>
                    <a:pt x="8192" y="4539"/>
                  </a:cubicBezTo>
                  <a:cubicBezTo>
                    <a:pt x="7456" y="3156"/>
                    <a:pt x="4998" y="1"/>
                    <a:pt x="1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828100" y="454600"/>
              <a:ext cx="293525" cy="298225"/>
            </a:xfrm>
            <a:custGeom>
              <a:avLst/>
              <a:gdLst/>
              <a:ahLst/>
              <a:cxnLst/>
              <a:rect l="l" t="t" r="r" b="b"/>
              <a:pathLst>
                <a:path w="11741" h="11929" extrusionOk="0">
                  <a:moveTo>
                    <a:pt x="10765" y="1"/>
                  </a:moveTo>
                  <a:cubicBezTo>
                    <a:pt x="6695" y="1"/>
                    <a:pt x="2983" y="2923"/>
                    <a:pt x="1549" y="5415"/>
                  </a:cubicBezTo>
                  <a:cubicBezTo>
                    <a:pt x="1" y="8118"/>
                    <a:pt x="156" y="11928"/>
                    <a:pt x="156" y="11928"/>
                  </a:cubicBezTo>
                  <a:cubicBezTo>
                    <a:pt x="4049" y="9547"/>
                    <a:pt x="7216" y="5939"/>
                    <a:pt x="7454" y="3510"/>
                  </a:cubicBezTo>
                  <a:cubicBezTo>
                    <a:pt x="7692" y="1082"/>
                    <a:pt x="11740" y="58"/>
                    <a:pt x="11740" y="58"/>
                  </a:cubicBezTo>
                  <a:cubicBezTo>
                    <a:pt x="11414" y="19"/>
                    <a:pt x="11088" y="1"/>
                    <a:pt x="10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1177250" y="452325"/>
              <a:ext cx="362275" cy="259425"/>
            </a:xfrm>
            <a:custGeom>
              <a:avLst/>
              <a:gdLst/>
              <a:ahLst/>
              <a:cxnLst/>
              <a:rect l="l" t="t" r="r" b="b"/>
              <a:pathLst>
                <a:path w="14491" h="10377" extrusionOk="0">
                  <a:moveTo>
                    <a:pt x="3908" y="1"/>
                  </a:moveTo>
                  <a:cubicBezTo>
                    <a:pt x="2484" y="1"/>
                    <a:pt x="1109" y="491"/>
                    <a:pt x="1" y="1780"/>
                  </a:cubicBezTo>
                  <a:cubicBezTo>
                    <a:pt x="1" y="1780"/>
                    <a:pt x="758" y="1623"/>
                    <a:pt x="1804" y="1623"/>
                  </a:cubicBezTo>
                  <a:cubicBezTo>
                    <a:pt x="3404" y="1623"/>
                    <a:pt x="5680" y="1989"/>
                    <a:pt x="6954" y="3840"/>
                  </a:cubicBezTo>
                  <a:cubicBezTo>
                    <a:pt x="9073" y="6911"/>
                    <a:pt x="9978" y="10293"/>
                    <a:pt x="12740" y="10376"/>
                  </a:cubicBezTo>
                  <a:cubicBezTo>
                    <a:pt x="12740" y="10376"/>
                    <a:pt x="14491" y="8804"/>
                    <a:pt x="12109" y="4435"/>
                  </a:cubicBezTo>
                  <a:cubicBezTo>
                    <a:pt x="11369" y="3098"/>
                    <a:pt x="7485" y="1"/>
                    <a:pt x="3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1203150" y="473225"/>
              <a:ext cx="172675" cy="93850"/>
            </a:xfrm>
            <a:custGeom>
              <a:avLst/>
              <a:gdLst/>
              <a:ahLst/>
              <a:cxnLst/>
              <a:rect l="l" t="t" r="r" b="b"/>
              <a:pathLst>
                <a:path w="6907" h="3754" extrusionOk="0">
                  <a:moveTo>
                    <a:pt x="6906" y="1610"/>
                  </a:moveTo>
                  <a:cubicBezTo>
                    <a:pt x="6906" y="1610"/>
                    <a:pt x="6906" y="1611"/>
                    <a:pt x="6907" y="1611"/>
                  </a:cubicBezTo>
                  <a:cubicBezTo>
                    <a:pt x="6907" y="1611"/>
                    <a:pt x="6907" y="1611"/>
                    <a:pt x="6907" y="1610"/>
                  </a:cubicBezTo>
                  <a:cubicBezTo>
                    <a:pt x="6906" y="1610"/>
                    <a:pt x="6906" y="1610"/>
                    <a:pt x="6906" y="1610"/>
                  </a:cubicBezTo>
                  <a:close/>
                  <a:moveTo>
                    <a:pt x="3149" y="0"/>
                  </a:moveTo>
                  <a:cubicBezTo>
                    <a:pt x="2408" y="0"/>
                    <a:pt x="1662" y="249"/>
                    <a:pt x="1025" y="944"/>
                  </a:cubicBezTo>
                  <a:cubicBezTo>
                    <a:pt x="1025" y="944"/>
                    <a:pt x="1" y="2527"/>
                    <a:pt x="715" y="3754"/>
                  </a:cubicBezTo>
                  <a:cubicBezTo>
                    <a:pt x="715" y="3754"/>
                    <a:pt x="1794" y="1056"/>
                    <a:pt x="4573" y="1056"/>
                  </a:cubicBezTo>
                  <a:cubicBezTo>
                    <a:pt x="5247" y="1056"/>
                    <a:pt x="6022" y="1215"/>
                    <a:pt x="6906" y="1610"/>
                  </a:cubicBezTo>
                  <a:lnTo>
                    <a:pt x="6906" y="1610"/>
                  </a:lnTo>
                  <a:cubicBezTo>
                    <a:pt x="6866" y="1584"/>
                    <a:pt x="5019" y="0"/>
                    <a:pt x="3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980500" y="1285000"/>
              <a:ext cx="263450" cy="300050"/>
            </a:xfrm>
            <a:custGeom>
              <a:avLst/>
              <a:gdLst/>
              <a:ahLst/>
              <a:cxnLst/>
              <a:rect l="l" t="t" r="r" b="b"/>
              <a:pathLst>
                <a:path w="10538" h="12002" extrusionOk="0">
                  <a:moveTo>
                    <a:pt x="191" y="0"/>
                  </a:moveTo>
                  <a:lnTo>
                    <a:pt x="191" y="7966"/>
                  </a:lnTo>
                  <a:cubicBezTo>
                    <a:pt x="191" y="7966"/>
                    <a:pt x="1" y="12002"/>
                    <a:pt x="5263" y="12002"/>
                  </a:cubicBezTo>
                  <a:lnTo>
                    <a:pt x="5287" y="12002"/>
                  </a:lnTo>
                  <a:cubicBezTo>
                    <a:pt x="10538" y="11990"/>
                    <a:pt x="10359" y="7966"/>
                    <a:pt x="10359" y="7966"/>
                  </a:cubicBezTo>
                  <a:lnTo>
                    <a:pt x="10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13"/>
          <p:cNvSpPr/>
          <p:nvPr/>
        </p:nvSpPr>
        <p:spPr>
          <a:xfrm>
            <a:off x="8426310" y="283940"/>
            <a:ext cx="137772" cy="137800"/>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8649702" y="88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649702" y="727101"/>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7563852" y="1520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13"/>
          <p:cNvGrpSpPr/>
          <p:nvPr/>
        </p:nvGrpSpPr>
        <p:grpSpPr>
          <a:xfrm>
            <a:off x="8420771" y="2059449"/>
            <a:ext cx="725121" cy="1155159"/>
            <a:chOff x="8268309" y="1814374"/>
            <a:chExt cx="725121" cy="1155159"/>
          </a:xfrm>
        </p:grpSpPr>
        <p:sp>
          <p:nvSpPr>
            <p:cNvPr id="205" name="Google Shape;205;p13"/>
            <p:cNvSpPr/>
            <p:nvPr/>
          </p:nvSpPr>
          <p:spPr>
            <a:xfrm rot="1125519">
              <a:off x="8420511" y="2201319"/>
              <a:ext cx="382356" cy="726017"/>
            </a:xfrm>
            <a:custGeom>
              <a:avLst/>
              <a:gdLst/>
              <a:ahLst/>
              <a:cxnLst/>
              <a:rect l="l" t="t" r="r" b="b"/>
              <a:pathLst>
                <a:path w="12253" h="23266" extrusionOk="0">
                  <a:moveTo>
                    <a:pt x="513" y="1"/>
                  </a:moveTo>
                  <a:cubicBezTo>
                    <a:pt x="513" y="1"/>
                    <a:pt x="1" y="703"/>
                    <a:pt x="917" y="1239"/>
                  </a:cubicBezTo>
                  <a:cubicBezTo>
                    <a:pt x="1822" y="1751"/>
                    <a:pt x="1656" y="7871"/>
                    <a:pt x="1656" y="7871"/>
                  </a:cubicBezTo>
                  <a:lnTo>
                    <a:pt x="1656" y="19705"/>
                  </a:lnTo>
                  <a:cubicBezTo>
                    <a:pt x="1656" y="19705"/>
                    <a:pt x="1489" y="23265"/>
                    <a:pt x="6132" y="23265"/>
                  </a:cubicBezTo>
                  <a:cubicBezTo>
                    <a:pt x="10776" y="23265"/>
                    <a:pt x="10609" y="19705"/>
                    <a:pt x="10609" y="19705"/>
                  </a:cubicBezTo>
                  <a:lnTo>
                    <a:pt x="10609" y="7871"/>
                  </a:lnTo>
                  <a:cubicBezTo>
                    <a:pt x="10609" y="7871"/>
                    <a:pt x="10454" y="1751"/>
                    <a:pt x="11359" y="1239"/>
                  </a:cubicBezTo>
                  <a:cubicBezTo>
                    <a:pt x="12252" y="703"/>
                    <a:pt x="11740" y="1"/>
                    <a:pt x="11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rot="1125519">
              <a:off x="8381541" y="1873662"/>
              <a:ext cx="498657" cy="786586"/>
            </a:xfrm>
            <a:custGeom>
              <a:avLst/>
              <a:gdLst/>
              <a:ahLst/>
              <a:cxnLst/>
              <a:rect l="l" t="t" r="r" b="b"/>
              <a:pathLst>
                <a:path w="15980" h="25207" extrusionOk="0">
                  <a:moveTo>
                    <a:pt x="10466" y="1"/>
                  </a:moveTo>
                  <a:cubicBezTo>
                    <a:pt x="10466" y="1"/>
                    <a:pt x="7252" y="2811"/>
                    <a:pt x="9490" y="6323"/>
                  </a:cubicBezTo>
                  <a:cubicBezTo>
                    <a:pt x="9800" y="7383"/>
                    <a:pt x="10050" y="9062"/>
                    <a:pt x="9681" y="11324"/>
                  </a:cubicBezTo>
                  <a:cubicBezTo>
                    <a:pt x="8919" y="9133"/>
                    <a:pt x="7966" y="7454"/>
                    <a:pt x="7383" y="6561"/>
                  </a:cubicBezTo>
                  <a:cubicBezTo>
                    <a:pt x="7371" y="5918"/>
                    <a:pt x="7061" y="1799"/>
                    <a:pt x="1965" y="549"/>
                  </a:cubicBezTo>
                  <a:lnTo>
                    <a:pt x="1965" y="549"/>
                  </a:lnTo>
                  <a:cubicBezTo>
                    <a:pt x="1965" y="549"/>
                    <a:pt x="2013" y="5918"/>
                    <a:pt x="7240" y="6621"/>
                  </a:cubicBezTo>
                  <a:cubicBezTo>
                    <a:pt x="7430" y="6930"/>
                    <a:pt x="7680" y="7347"/>
                    <a:pt x="7966" y="7859"/>
                  </a:cubicBezTo>
                  <a:cubicBezTo>
                    <a:pt x="7556" y="7594"/>
                    <a:pt x="6324" y="6906"/>
                    <a:pt x="4653" y="6906"/>
                  </a:cubicBezTo>
                  <a:cubicBezTo>
                    <a:pt x="3318" y="6906"/>
                    <a:pt x="1703" y="7345"/>
                    <a:pt x="1" y="8788"/>
                  </a:cubicBezTo>
                  <a:cubicBezTo>
                    <a:pt x="1" y="8788"/>
                    <a:pt x="1681" y="9976"/>
                    <a:pt x="3818" y="9976"/>
                  </a:cubicBezTo>
                  <a:cubicBezTo>
                    <a:pt x="5150" y="9976"/>
                    <a:pt x="6659" y="9514"/>
                    <a:pt x="8049" y="8014"/>
                  </a:cubicBezTo>
                  <a:cubicBezTo>
                    <a:pt x="8883" y="9585"/>
                    <a:pt x="9907" y="11907"/>
                    <a:pt x="10395" y="14646"/>
                  </a:cubicBezTo>
                  <a:cubicBezTo>
                    <a:pt x="9954" y="19265"/>
                    <a:pt x="9978" y="24409"/>
                    <a:pt x="9978" y="24730"/>
                  </a:cubicBezTo>
                  <a:cubicBezTo>
                    <a:pt x="9978" y="25004"/>
                    <a:pt x="10181" y="25206"/>
                    <a:pt x="10455" y="25206"/>
                  </a:cubicBezTo>
                  <a:cubicBezTo>
                    <a:pt x="10716" y="25206"/>
                    <a:pt x="10931" y="25004"/>
                    <a:pt x="10931" y="24730"/>
                  </a:cubicBezTo>
                  <a:cubicBezTo>
                    <a:pt x="10931" y="24647"/>
                    <a:pt x="10919" y="17146"/>
                    <a:pt x="11657" y="12110"/>
                  </a:cubicBezTo>
                  <a:cubicBezTo>
                    <a:pt x="12431" y="12014"/>
                    <a:pt x="15396" y="11312"/>
                    <a:pt x="15979" y="7371"/>
                  </a:cubicBezTo>
                  <a:lnTo>
                    <a:pt x="15979" y="7371"/>
                  </a:lnTo>
                  <a:cubicBezTo>
                    <a:pt x="15979" y="7371"/>
                    <a:pt x="13395" y="7633"/>
                    <a:pt x="12169" y="9704"/>
                  </a:cubicBezTo>
                  <a:cubicBezTo>
                    <a:pt x="12240" y="9431"/>
                    <a:pt x="12312" y="9193"/>
                    <a:pt x="12383" y="8978"/>
                  </a:cubicBezTo>
                  <a:cubicBezTo>
                    <a:pt x="12479" y="8716"/>
                    <a:pt x="12360" y="8454"/>
                    <a:pt x="12110" y="8359"/>
                  </a:cubicBezTo>
                  <a:cubicBezTo>
                    <a:pt x="12053" y="8341"/>
                    <a:pt x="11997" y="8333"/>
                    <a:pt x="11943" y="8333"/>
                  </a:cubicBezTo>
                  <a:cubicBezTo>
                    <a:pt x="11743" y="8333"/>
                    <a:pt x="11565" y="8448"/>
                    <a:pt x="11490" y="8645"/>
                  </a:cubicBezTo>
                  <a:cubicBezTo>
                    <a:pt x="11014" y="9931"/>
                    <a:pt x="10693" y="11931"/>
                    <a:pt x="10466" y="14110"/>
                  </a:cubicBezTo>
                  <a:cubicBezTo>
                    <a:pt x="10288" y="13241"/>
                    <a:pt x="10062" y="12407"/>
                    <a:pt x="9800" y="11657"/>
                  </a:cubicBezTo>
                  <a:cubicBezTo>
                    <a:pt x="10216" y="9300"/>
                    <a:pt x="9990" y="7549"/>
                    <a:pt x="9681" y="6418"/>
                  </a:cubicBezTo>
                  <a:cubicBezTo>
                    <a:pt x="10133" y="5978"/>
                    <a:pt x="12324" y="3656"/>
                    <a:pt x="10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rot="1125519">
              <a:off x="8423577" y="2605567"/>
              <a:ext cx="250795" cy="286868"/>
            </a:xfrm>
            <a:custGeom>
              <a:avLst/>
              <a:gdLst/>
              <a:ahLst/>
              <a:cxnLst/>
              <a:rect l="l" t="t" r="r" b="b"/>
              <a:pathLst>
                <a:path w="8037" h="9193" extrusionOk="0">
                  <a:moveTo>
                    <a:pt x="131" y="1"/>
                  </a:moveTo>
                  <a:lnTo>
                    <a:pt x="131" y="6097"/>
                  </a:lnTo>
                  <a:cubicBezTo>
                    <a:pt x="131" y="6097"/>
                    <a:pt x="0" y="9169"/>
                    <a:pt x="4012" y="9193"/>
                  </a:cubicBezTo>
                  <a:cubicBezTo>
                    <a:pt x="8037" y="9193"/>
                    <a:pt x="7894" y="6097"/>
                    <a:pt x="7894" y="6097"/>
                  </a:cubicBezTo>
                  <a:lnTo>
                    <a:pt x="7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13"/>
          <p:cNvSpPr/>
          <p:nvPr/>
        </p:nvSpPr>
        <p:spPr>
          <a:xfrm>
            <a:off x="8855647" y="1830265"/>
            <a:ext cx="137772" cy="137800"/>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8560802" y="2050613"/>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8890527" y="330597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13"/>
          <p:cNvGrpSpPr/>
          <p:nvPr/>
        </p:nvGrpSpPr>
        <p:grpSpPr>
          <a:xfrm>
            <a:off x="178893" y="180292"/>
            <a:ext cx="1476421" cy="195029"/>
            <a:chOff x="213125" y="197550"/>
            <a:chExt cx="1737375" cy="229500"/>
          </a:xfrm>
        </p:grpSpPr>
        <p:cxnSp>
          <p:nvCxnSpPr>
            <p:cNvPr id="212" name="Google Shape;212;p13"/>
            <p:cNvCxnSpPr/>
            <p:nvPr/>
          </p:nvCxnSpPr>
          <p:spPr>
            <a:xfrm flipH="1">
              <a:off x="21312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3" name="Google Shape;213;p13"/>
            <p:cNvCxnSpPr/>
            <p:nvPr/>
          </p:nvCxnSpPr>
          <p:spPr>
            <a:xfrm flipH="1">
              <a:off x="35901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4" name="Google Shape;214;p13"/>
            <p:cNvCxnSpPr/>
            <p:nvPr/>
          </p:nvCxnSpPr>
          <p:spPr>
            <a:xfrm flipH="1">
              <a:off x="504902"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5" name="Google Shape;215;p13"/>
            <p:cNvCxnSpPr/>
            <p:nvPr/>
          </p:nvCxnSpPr>
          <p:spPr>
            <a:xfrm flipH="1">
              <a:off x="65079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6" name="Google Shape;216;p13"/>
            <p:cNvCxnSpPr/>
            <p:nvPr/>
          </p:nvCxnSpPr>
          <p:spPr>
            <a:xfrm flipH="1">
              <a:off x="796680"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7" name="Google Shape;217;p13"/>
            <p:cNvCxnSpPr/>
            <p:nvPr/>
          </p:nvCxnSpPr>
          <p:spPr>
            <a:xfrm flipH="1">
              <a:off x="942568"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8" name="Google Shape;218;p13"/>
            <p:cNvCxnSpPr/>
            <p:nvPr/>
          </p:nvCxnSpPr>
          <p:spPr>
            <a:xfrm flipH="1">
              <a:off x="1088457"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9" name="Google Shape;219;p13"/>
            <p:cNvCxnSpPr/>
            <p:nvPr/>
          </p:nvCxnSpPr>
          <p:spPr>
            <a:xfrm flipH="1">
              <a:off x="123434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0" name="Google Shape;220;p13"/>
            <p:cNvCxnSpPr/>
            <p:nvPr/>
          </p:nvCxnSpPr>
          <p:spPr>
            <a:xfrm flipH="1">
              <a:off x="138023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1" name="Google Shape;221;p13"/>
            <p:cNvCxnSpPr/>
            <p:nvPr/>
          </p:nvCxnSpPr>
          <p:spPr>
            <a:xfrm flipH="1">
              <a:off x="1526123"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2" name="Google Shape;222;p13"/>
            <p:cNvCxnSpPr/>
            <p:nvPr/>
          </p:nvCxnSpPr>
          <p:spPr>
            <a:xfrm flipH="1">
              <a:off x="167201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3" name="Google Shape;223;p13"/>
            <p:cNvCxnSpPr/>
            <p:nvPr/>
          </p:nvCxnSpPr>
          <p:spPr>
            <a:xfrm flipH="1">
              <a:off x="1817900" y="197550"/>
              <a:ext cx="132600" cy="229500"/>
            </a:xfrm>
            <a:prstGeom prst="straightConnector1">
              <a:avLst/>
            </a:prstGeom>
            <a:noFill/>
            <a:ln w="19050" cap="flat" cmpd="sng">
              <a:solidFill>
                <a:schemeClr val="dk2"/>
              </a:solidFill>
              <a:prstDash val="solid"/>
              <a:round/>
              <a:headEnd type="none" w="med" len="med"/>
              <a:tailEnd type="none" w="med" len="med"/>
            </a:ln>
          </p:spPr>
        </p:cxnSp>
      </p:grpSp>
      <p:sp>
        <p:nvSpPr>
          <p:cNvPr id="224" name="Google Shape;224;p13"/>
          <p:cNvSpPr/>
          <p:nvPr/>
        </p:nvSpPr>
        <p:spPr>
          <a:xfrm>
            <a:off x="168675" y="4821473"/>
            <a:ext cx="717820" cy="166342"/>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6558293" y="151464"/>
            <a:ext cx="531642" cy="107135"/>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1">
  <p:cSld name="CUSTOM_1_2">
    <p:spTree>
      <p:nvGrpSpPr>
        <p:cNvPr id="1" name="Shape 226"/>
        <p:cNvGrpSpPr/>
        <p:nvPr/>
      </p:nvGrpSpPr>
      <p:grpSpPr>
        <a:xfrm>
          <a:off x="0" y="0"/>
          <a:ext cx="0" cy="0"/>
          <a:chOff x="0" y="0"/>
          <a:chExt cx="0" cy="0"/>
        </a:xfrm>
      </p:grpSpPr>
      <p:sp>
        <p:nvSpPr>
          <p:cNvPr id="227" name="Google Shape;227;p14"/>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8" name="Google Shape;228;p14"/>
          <p:cNvGrpSpPr/>
          <p:nvPr/>
        </p:nvGrpSpPr>
        <p:grpSpPr>
          <a:xfrm>
            <a:off x="118660" y="4368575"/>
            <a:ext cx="461700" cy="461700"/>
            <a:chOff x="292035" y="246950"/>
            <a:chExt cx="461700" cy="461700"/>
          </a:xfrm>
        </p:grpSpPr>
        <p:sp>
          <p:nvSpPr>
            <p:cNvPr id="229" name="Google Shape;229;p14"/>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14"/>
          <p:cNvGrpSpPr/>
          <p:nvPr/>
        </p:nvGrpSpPr>
        <p:grpSpPr>
          <a:xfrm>
            <a:off x="8575310" y="308638"/>
            <a:ext cx="461700" cy="461700"/>
            <a:chOff x="292035" y="246950"/>
            <a:chExt cx="461700" cy="461700"/>
          </a:xfrm>
        </p:grpSpPr>
        <p:sp>
          <p:nvSpPr>
            <p:cNvPr id="234" name="Google Shape;234;p14"/>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14"/>
          <p:cNvSpPr/>
          <p:nvPr/>
        </p:nvSpPr>
        <p:spPr>
          <a:xfrm>
            <a:off x="0" y="9"/>
            <a:ext cx="1693368" cy="1011591"/>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5890629" y="4171957"/>
            <a:ext cx="3249239" cy="971555"/>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txBox="1">
            <a:spLocks noGrp="1"/>
          </p:cNvSpPr>
          <p:nvPr>
            <p:ph type="subTitle" idx="1"/>
          </p:nvPr>
        </p:nvSpPr>
        <p:spPr>
          <a:xfrm>
            <a:off x="1779222" y="140447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1" name="Google Shape;241;p14"/>
          <p:cNvSpPr txBox="1">
            <a:spLocks noGrp="1"/>
          </p:cNvSpPr>
          <p:nvPr>
            <p:ph type="title" idx="2" hasCustomPrompt="1"/>
          </p:nvPr>
        </p:nvSpPr>
        <p:spPr>
          <a:xfrm>
            <a:off x="1007570" y="1404475"/>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2" name="Google Shape;242;p14"/>
          <p:cNvSpPr txBox="1">
            <a:spLocks noGrp="1"/>
          </p:cNvSpPr>
          <p:nvPr>
            <p:ph type="subTitle" idx="3"/>
          </p:nvPr>
        </p:nvSpPr>
        <p:spPr>
          <a:xfrm>
            <a:off x="1779222" y="1713350"/>
            <a:ext cx="26079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43" name="Google Shape;243;p14"/>
          <p:cNvSpPr txBox="1">
            <a:spLocks noGrp="1"/>
          </p:cNvSpPr>
          <p:nvPr>
            <p:ph type="title" idx="4" hasCustomPrompt="1"/>
          </p:nvPr>
        </p:nvSpPr>
        <p:spPr>
          <a:xfrm>
            <a:off x="1007570" y="2453300"/>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4" name="Google Shape;244;p14"/>
          <p:cNvSpPr txBox="1">
            <a:spLocks noGrp="1"/>
          </p:cNvSpPr>
          <p:nvPr>
            <p:ph type="title" idx="5" hasCustomPrompt="1"/>
          </p:nvPr>
        </p:nvSpPr>
        <p:spPr>
          <a:xfrm>
            <a:off x="1007569" y="3502125"/>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5" name="Google Shape;245;p14"/>
          <p:cNvSpPr txBox="1">
            <a:spLocks noGrp="1"/>
          </p:cNvSpPr>
          <p:nvPr>
            <p:ph type="title" idx="6" hasCustomPrompt="1"/>
          </p:nvPr>
        </p:nvSpPr>
        <p:spPr>
          <a:xfrm>
            <a:off x="4750088" y="1407922"/>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6" name="Google Shape;246;p14"/>
          <p:cNvSpPr txBox="1">
            <a:spLocks noGrp="1"/>
          </p:cNvSpPr>
          <p:nvPr>
            <p:ph type="subTitle" idx="7"/>
          </p:nvPr>
        </p:nvSpPr>
        <p:spPr>
          <a:xfrm>
            <a:off x="1778571" y="2453300"/>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7" name="Google Shape;247;p14"/>
          <p:cNvSpPr txBox="1">
            <a:spLocks noGrp="1"/>
          </p:cNvSpPr>
          <p:nvPr>
            <p:ph type="subTitle" idx="8"/>
          </p:nvPr>
        </p:nvSpPr>
        <p:spPr>
          <a:xfrm>
            <a:off x="1780953" y="2762191"/>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48" name="Google Shape;248;p14"/>
          <p:cNvSpPr txBox="1">
            <a:spLocks noGrp="1"/>
          </p:cNvSpPr>
          <p:nvPr>
            <p:ph type="subTitle" idx="9"/>
          </p:nvPr>
        </p:nvSpPr>
        <p:spPr>
          <a:xfrm>
            <a:off x="1778559" y="350212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9" name="Google Shape;249;p14"/>
          <p:cNvSpPr txBox="1">
            <a:spLocks noGrp="1"/>
          </p:cNvSpPr>
          <p:nvPr>
            <p:ph type="subTitle" idx="13"/>
          </p:nvPr>
        </p:nvSpPr>
        <p:spPr>
          <a:xfrm>
            <a:off x="1780865" y="3811025"/>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0" name="Google Shape;250;p14"/>
          <p:cNvSpPr txBox="1">
            <a:spLocks noGrp="1"/>
          </p:cNvSpPr>
          <p:nvPr>
            <p:ph type="subTitle" idx="14"/>
          </p:nvPr>
        </p:nvSpPr>
        <p:spPr>
          <a:xfrm>
            <a:off x="5527219" y="140447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1" name="Google Shape;251;p14"/>
          <p:cNvSpPr txBox="1">
            <a:spLocks noGrp="1"/>
          </p:cNvSpPr>
          <p:nvPr>
            <p:ph type="subTitle" idx="15"/>
          </p:nvPr>
        </p:nvSpPr>
        <p:spPr>
          <a:xfrm>
            <a:off x="5527220" y="1713375"/>
            <a:ext cx="2606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2" name="Google Shape;252;p14"/>
          <p:cNvSpPr txBox="1">
            <a:spLocks noGrp="1"/>
          </p:cNvSpPr>
          <p:nvPr>
            <p:ph type="title" idx="16" hasCustomPrompt="1"/>
          </p:nvPr>
        </p:nvSpPr>
        <p:spPr>
          <a:xfrm>
            <a:off x="4750087" y="2453300"/>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53" name="Google Shape;253;p14"/>
          <p:cNvSpPr txBox="1">
            <a:spLocks noGrp="1"/>
          </p:cNvSpPr>
          <p:nvPr>
            <p:ph type="title" idx="17" hasCustomPrompt="1"/>
          </p:nvPr>
        </p:nvSpPr>
        <p:spPr>
          <a:xfrm>
            <a:off x="4750085" y="3502125"/>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54" name="Google Shape;254;p14"/>
          <p:cNvSpPr txBox="1">
            <a:spLocks noGrp="1"/>
          </p:cNvSpPr>
          <p:nvPr>
            <p:ph type="subTitle" idx="18"/>
          </p:nvPr>
        </p:nvSpPr>
        <p:spPr>
          <a:xfrm>
            <a:off x="5527219" y="2453300"/>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5" name="Google Shape;255;p14"/>
          <p:cNvSpPr txBox="1">
            <a:spLocks noGrp="1"/>
          </p:cNvSpPr>
          <p:nvPr>
            <p:ph type="subTitle" idx="19"/>
          </p:nvPr>
        </p:nvSpPr>
        <p:spPr>
          <a:xfrm>
            <a:off x="5528536" y="2762200"/>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6" name="Google Shape;256;p14"/>
          <p:cNvSpPr txBox="1">
            <a:spLocks noGrp="1"/>
          </p:cNvSpPr>
          <p:nvPr>
            <p:ph type="subTitle" idx="20"/>
          </p:nvPr>
        </p:nvSpPr>
        <p:spPr>
          <a:xfrm>
            <a:off x="5528531" y="350212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7" name="Google Shape;257;p14"/>
          <p:cNvSpPr txBox="1">
            <a:spLocks noGrp="1"/>
          </p:cNvSpPr>
          <p:nvPr>
            <p:ph type="subTitle" idx="21"/>
          </p:nvPr>
        </p:nvSpPr>
        <p:spPr>
          <a:xfrm>
            <a:off x="5530837" y="3811025"/>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1">
  <p:cSld name="CUSTOM_1_1_1">
    <p:spTree>
      <p:nvGrpSpPr>
        <p:cNvPr id="1" name="Shape 295"/>
        <p:cNvGrpSpPr/>
        <p:nvPr/>
      </p:nvGrpSpPr>
      <p:grpSpPr>
        <a:xfrm>
          <a:off x="0" y="0"/>
          <a:ext cx="0" cy="0"/>
          <a:chOff x="0" y="0"/>
          <a:chExt cx="0" cy="0"/>
        </a:xfrm>
      </p:grpSpPr>
      <p:sp>
        <p:nvSpPr>
          <p:cNvPr id="296" name="Google Shape;296;p17"/>
          <p:cNvSpPr txBox="1">
            <a:spLocks noGrp="1"/>
          </p:cNvSpPr>
          <p:nvPr>
            <p:ph type="title"/>
          </p:nvPr>
        </p:nvSpPr>
        <p:spPr>
          <a:xfrm>
            <a:off x="5595325" y="3159250"/>
            <a:ext cx="2748600" cy="4299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None/>
              <a:defRPr sz="1800"/>
            </a:lvl1pPr>
            <a:lvl2pPr lvl="1" algn="r" rtl="0">
              <a:spcBef>
                <a:spcPts val="0"/>
              </a:spcBef>
              <a:spcAft>
                <a:spcPts val="0"/>
              </a:spcAft>
              <a:buNone/>
              <a:defRPr sz="1800" b="1"/>
            </a:lvl2pPr>
            <a:lvl3pPr lvl="2" algn="r" rtl="0">
              <a:spcBef>
                <a:spcPts val="0"/>
              </a:spcBef>
              <a:spcAft>
                <a:spcPts val="0"/>
              </a:spcAft>
              <a:buNone/>
              <a:defRPr sz="1800" b="1"/>
            </a:lvl3pPr>
            <a:lvl4pPr lvl="3" algn="r" rtl="0">
              <a:spcBef>
                <a:spcPts val="0"/>
              </a:spcBef>
              <a:spcAft>
                <a:spcPts val="0"/>
              </a:spcAft>
              <a:buNone/>
              <a:defRPr sz="1800" b="1"/>
            </a:lvl4pPr>
            <a:lvl5pPr lvl="4" algn="r" rtl="0">
              <a:spcBef>
                <a:spcPts val="0"/>
              </a:spcBef>
              <a:spcAft>
                <a:spcPts val="0"/>
              </a:spcAft>
              <a:buNone/>
              <a:defRPr sz="1800" b="1"/>
            </a:lvl5pPr>
            <a:lvl6pPr lvl="5" algn="r" rtl="0">
              <a:spcBef>
                <a:spcPts val="0"/>
              </a:spcBef>
              <a:spcAft>
                <a:spcPts val="0"/>
              </a:spcAft>
              <a:buNone/>
              <a:defRPr sz="1800" b="1"/>
            </a:lvl6pPr>
            <a:lvl7pPr lvl="6" algn="r" rtl="0">
              <a:spcBef>
                <a:spcPts val="0"/>
              </a:spcBef>
              <a:spcAft>
                <a:spcPts val="0"/>
              </a:spcAft>
              <a:buNone/>
              <a:defRPr sz="1800" b="1"/>
            </a:lvl7pPr>
            <a:lvl8pPr lvl="7" algn="r" rtl="0">
              <a:spcBef>
                <a:spcPts val="0"/>
              </a:spcBef>
              <a:spcAft>
                <a:spcPts val="0"/>
              </a:spcAft>
              <a:buNone/>
              <a:defRPr sz="1800" b="1"/>
            </a:lvl8pPr>
            <a:lvl9pPr lvl="8" algn="r" rtl="0">
              <a:spcBef>
                <a:spcPts val="0"/>
              </a:spcBef>
              <a:spcAft>
                <a:spcPts val="0"/>
              </a:spcAft>
              <a:buNone/>
              <a:defRPr sz="1800" b="1"/>
            </a:lvl9pPr>
          </a:lstStyle>
          <a:p>
            <a:endParaRPr/>
          </a:p>
        </p:txBody>
      </p:sp>
      <p:sp>
        <p:nvSpPr>
          <p:cNvPr id="297" name="Google Shape;297;p17"/>
          <p:cNvSpPr txBox="1">
            <a:spLocks noGrp="1"/>
          </p:cNvSpPr>
          <p:nvPr>
            <p:ph type="subTitle" idx="1"/>
          </p:nvPr>
        </p:nvSpPr>
        <p:spPr>
          <a:xfrm>
            <a:off x="3123800" y="1869250"/>
            <a:ext cx="5220000" cy="1290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a:lvl1pPr>
            <a:lvl2pPr lvl="1" algn="r" rtl="0">
              <a:spcBef>
                <a:spcPts val="0"/>
              </a:spcBef>
              <a:spcAft>
                <a:spcPts val="0"/>
              </a:spcAft>
              <a:buNone/>
              <a:defRPr sz="2400" b="1"/>
            </a:lvl2pPr>
            <a:lvl3pPr lvl="2" algn="r" rtl="0">
              <a:spcBef>
                <a:spcPts val="0"/>
              </a:spcBef>
              <a:spcAft>
                <a:spcPts val="0"/>
              </a:spcAft>
              <a:buNone/>
              <a:defRPr sz="2400" b="1"/>
            </a:lvl3pPr>
            <a:lvl4pPr lvl="3" algn="r" rtl="0">
              <a:spcBef>
                <a:spcPts val="0"/>
              </a:spcBef>
              <a:spcAft>
                <a:spcPts val="0"/>
              </a:spcAft>
              <a:buNone/>
              <a:defRPr sz="2400" b="1"/>
            </a:lvl4pPr>
            <a:lvl5pPr lvl="4" algn="r" rtl="0">
              <a:spcBef>
                <a:spcPts val="0"/>
              </a:spcBef>
              <a:spcAft>
                <a:spcPts val="0"/>
              </a:spcAft>
              <a:buNone/>
              <a:defRPr sz="2400" b="1"/>
            </a:lvl5pPr>
            <a:lvl6pPr lvl="5" algn="r" rtl="0">
              <a:spcBef>
                <a:spcPts val="0"/>
              </a:spcBef>
              <a:spcAft>
                <a:spcPts val="0"/>
              </a:spcAft>
              <a:buNone/>
              <a:defRPr sz="2400" b="1"/>
            </a:lvl6pPr>
            <a:lvl7pPr lvl="6" algn="r" rtl="0">
              <a:spcBef>
                <a:spcPts val="0"/>
              </a:spcBef>
              <a:spcAft>
                <a:spcPts val="0"/>
              </a:spcAft>
              <a:buNone/>
              <a:defRPr sz="2400" b="1"/>
            </a:lvl7pPr>
            <a:lvl8pPr lvl="7" algn="r" rtl="0">
              <a:spcBef>
                <a:spcPts val="0"/>
              </a:spcBef>
              <a:spcAft>
                <a:spcPts val="0"/>
              </a:spcAft>
              <a:buNone/>
              <a:defRPr sz="2400" b="1"/>
            </a:lvl8pPr>
            <a:lvl9pPr lvl="8" algn="r" rtl="0">
              <a:spcBef>
                <a:spcPts val="0"/>
              </a:spcBef>
              <a:spcAft>
                <a:spcPts val="0"/>
              </a:spcAft>
              <a:buNone/>
              <a:defRPr sz="2400" b="1"/>
            </a:lvl9pPr>
          </a:lstStyle>
          <a:p>
            <a:endParaRPr/>
          </a:p>
        </p:txBody>
      </p:sp>
      <p:sp>
        <p:nvSpPr>
          <p:cNvPr id="298" name="Google Shape;298;p17"/>
          <p:cNvSpPr/>
          <p:nvPr/>
        </p:nvSpPr>
        <p:spPr>
          <a:xfrm rot="10800000" flipH="1">
            <a:off x="50" y="2576666"/>
            <a:ext cx="4296791" cy="256683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flipH="1">
            <a:off x="5877282" y="-2"/>
            <a:ext cx="3266716" cy="195148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14">
    <p:spTree>
      <p:nvGrpSpPr>
        <p:cNvPr id="1" name="Shape 306"/>
        <p:cNvGrpSpPr/>
        <p:nvPr/>
      </p:nvGrpSpPr>
      <p:grpSpPr>
        <a:xfrm>
          <a:off x="0" y="0"/>
          <a:ext cx="0" cy="0"/>
          <a:chOff x="0" y="0"/>
          <a:chExt cx="0" cy="0"/>
        </a:xfrm>
      </p:grpSpPr>
      <p:sp>
        <p:nvSpPr>
          <p:cNvPr id="307" name="Google Shape;307;p19"/>
          <p:cNvSpPr txBox="1">
            <a:spLocks noGrp="1"/>
          </p:cNvSpPr>
          <p:nvPr>
            <p:ph type="title" hasCustomPrompt="1"/>
          </p:nvPr>
        </p:nvSpPr>
        <p:spPr>
          <a:xfrm>
            <a:off x="4035450" y="1538350"/>
            <a:ext cx="1073100" cy="7617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08" name="Google Shape;308;p19"/>
          <p:cNvSpPr txBox="1">
            <a:spLocks noGrp="1"/>
          </p:cNvSpPr>
          <p:nvPr>
            <p:ph type="subTitle" idx="1"/>
          </p:nvPr>
        </p:nvSpPr>
        <p:spPr>
          <a:xfrm>
            <a:off x="2046150" y="3085850"/>
            <a:ext cx="5051700" cy="51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09" name="Google Shape;309;p19"/>
          <p:cNvSpPr txBox="1">
            <a:spLocks noGrp="1"/>
          </p:cNvSpPr>
          <p:nvPr>
            <p:ph type="title" idx="2"/>
          </p:nvPr>
        </p:nvSpPr>
        <p:spPr>
          <a:xfrm>
            <a:off x="2046150" y="2300050"/>
            <a:ext cx="5051700" cy="94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310" name="Google Shape;310;p19"/>
          <p:cNvGrpSpPr/>
          <p:nvPr/>
        </p:nvGrpSpPr>
        <p:grpSpPr>
          <a:xfrm>
            <a:off x="1096668" y="242962"/>
            <a:ext cx="7338310" cy="4830838"/>
            <a:chOff x="1096668" y="242962"/>
            <a:chExt cx="7338310" cy="4830838"/>
          </a:xfrm>
        </p:grpSpPr>
        <p:grpSp>
          <p:nvGrpSpPr>
            <p:cNvPr id="311" name="Google Shape;311;p19"/>
            <p:cNvGrpSpPr/>
            <p:nvPr/>
          </p:nvGrpSpPr>
          <p:grpSpPr>
            <a:xfrm rot="10800000">
              <a:off x="8111927" y="2073624"/>
              <a:ext cx="323051" cy="683400"/>
              <a:chOff x="4736527" y="1667949"/>
              <a:chExt cx="323051" cy="683400"/>
            </a:xfrm>
          </p:grpSpPr>
          <p:sp>
            <p:nvSpPr>
              <p:cNvPr id="312" name="Google Shape;312;p19"/>
              <p:cNvSpPr/>
              <p:nvPr/>
            </p:nvSpPr>
            <p:spPr>
              <a:xfrm>
                <a:off x="4924477" y="1667949"/>
                <a:ext cx="135101" cy="135122"/>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4736527" y="1989820"/>
                <a:ext cx="66679" cy="67494"/>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4958680" y="2283855"/>
                <a:ext cx="66679" cy="67494"/>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9"/>
            <p:cNvSpPr/>
            <p:nvPr/>
          </p:nvSpPr>
          <p:spPr>
            <a:xfrm rot="-7199900">
              <a:off x="2566812" y="1621874"/>
              <a:ext cx="285562" cy="285596"/>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rot="-7199958">
              <a:off x="1557215" y="1840071"/>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rot="-7199958">
              <a:off x="2971104" y="834141"/>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rot="-1799900">
              <a:off x="1148938" y="354077"/>
              <a:ext cx="285562" cy="285596"/>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rot="-1799958">
              <a:off x="4567136" y="4077752"/>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rot="-1799958">
              <a:off x="5611365" y="4905467"/>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rot="-1799958">
              <a:off x="6251036" y="1240715"/>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rot="-1799958">
              <a:off x="6740886" y="268640"/>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rot="-1799958">
              <a:off x="7575186" y="1171815"/>
              <a:ext cx="140941" cy="142655"/>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rot="-7199900">
              <a:off x="3485312" y="4541949"/>
              <a:ext cx="285562" cy="285596"/>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1pPr>
            <a:lvl2pPr lvl="1">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2pPr>
            <a:lvl3pPr lvl="2">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3pPr>
            <a:lvl4pPr lvl="3">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4pPr>
            <a:lvl5pPr lvl="4">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5pPr>
            <a:lvl6pPr lvl="5">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6pPr>
            <a:lvl7pPr lvl="6">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7pPr>
            <a:lvl8pPr lvl="7">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8pPr>
            <a:lvl9pPr lvl="8">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8" r:id="rId5"/>
    <p:sldLayoutId id="2147483659" r:id="rId6"/>
    <p:sldLayoutId id="2147483660" r:id="rId7"/>
    <p:sldLayoutId id="2147483663" r:id="rId8"/>
    <p:sldLayoutId id="2147483665" r:id="rId9"/>
    <p:sldLayoutId id="2147483666" r:id="rId10"/>
    <p:sldLayoutId id="2147483680" r:id="rId11"/>
    <p:sldLayoutId id="2147483687" r:id="rId12"/>
    <p:sldLayoutId id="2147483695" r:id="rId13"/>
    <p:sldLayoutId id="214748369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62"/>
          <p:cNvSpPr/>
          <p:nvPr/>
        </p:nvSpPr>
        <p:spPr>
          <a:xfrm>
            <a:off x="7131028" y="427293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2"/>
          <p:cNvSpPr/>
          <p:nvPr/>
        </p:nvSpPr>
        <p:spPr>
          <a:xfrm>
            <a:off x="912525" y="32832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3" name="Google Shape;1143;p62"/>
          <p:cNvGrpSpPr/>
          <p:nvPr/>
        </p:nvGrpSpPr>
        <p:grpSpPr>
          <a:xfrm>
            <a:off x="2976277" y="830975"/>
            <a:ext cx="354724" cy="354724"/>
            <a:chOff x="292035" y="246950"/>
            <a:chExt cx="461700" cy="461700"/>
          </a:xfrm>
        </p:grpSpPr>
        <p:sp>
          <p:nvSpPr>
            <p:cNvPr id="1144" name="Google Shape;1144;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62"/>
          <p:cNvGrpSpPr/>
          <p:nvPr/>
        </p:nvGrpSpPr>
        <p:grpSpPr>
          <a:xfrm>
            <a:off x="7215352" y="3757325"/>
            <a:ext cx="354724" cy="354724"/>
            <a:chOff x="292035" y="246950"/>
            <a:chExt cx="461700" cy="461700"/>
          </a:xfrm>
        </p:grpSpPr>
        <p:sp>
          <p:nvSpPr>
            <p:cNvPr id="1149" name="Google Shape;1149;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62"/>
          <p:cNvGrpSpPr/>
          <p:nvPr/>
        </p:nvGrpSpPr>
        <p:grpSpPr>
          <a:xfrm>
            <a:off x="8072037" y="1314465"/>
            <a:ext cx="543744" cy="543744"/>
            <a:chOff x="292035" y="246950"/>
            <a:chExt cx="461700" cy="461700"/>
          </a:xfrm>
        </p:grpSpPr>
        <p:sp>
          <p:nvSpPr>
            <p:cNvPr id="1154" name="Google Shape;1154;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62"/>
          <p:cNvGrpSpPr/>
          <p:nvPr/>
        </p:nvGrpSpPr>
        <p:grpSpPr>
          <a:xfrm>
            <a:off x="790937" y="2299878"/>
            <a:ext cx="543744" cy="543744"/>
            <a:chOff x="292035" y="246950"/>
            <a:chExt cx="461700" cy="461700"/>
          </a:xfrm>
        </p:grpSpPr>
        <p:sp>
          <p:nvSpPr>
            <p:cNvPr id="1159" name="Google Shape;1159;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62"/>
          <p:cNvGrpSpPr/>
          <p:nvPr/>
        </p:nvGrpSpPr>
        <p:grpSpPr>
          <a:xfrm>
            <a:off x="4020083" y="4112056"/>
            <a:ext cx="208411" cy="208411"/>
            <a:chOff x="292035" y="246950"/>
            <a:chExt cx="461700" cy="461700"/>
          </a:xfrm>
        </p:grpSpPr>
        <p:sp>
          <p:nvSpPr>
            <p:cNvPr id="1164" name="Google Shape;1164;p62"/>
            <p:cNvSpPr/>
            <p:nvPr/>
          </p:nvSpPr>
          <p:spPr>
            <a:xfrm>
              <a:off x="487635" y="246950"/>
              <a:ext cx="705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2"/>
            <p:cNvSpPr/>
            <p:nvPr/>
          </p:nvSpPr>
          <p:spPr>
            <a:xfrm rot="27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2"/>
            <p:cNvSpPr/>
            <p:nvPr/>
          </p:nvSpPr>
          <p:spPr>
            <a:xfrm rot="5400000">
              <a:off x="487485" y="247000"/>
              <a:ext cx="708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2"/>
            <p:cNvSpPr/>
            <p:nvPr/>
          </p:nvSpPr>
          <p:spPr>
            <a:xfrm rot="81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62"/>
          <p:cNvGrpSpPr/>
          <p:nvPr/>
        </p:nvGrpSpPr>
        <p:grpSpPr>
          <a:xfrm>
            <a:off x="-525861" y="3362976"/>
            <a:ext cx="2633594" cy="2468097"/>
            <a:chOff x="2969290" y="2464663"/>
            <a:chExt cx="2633594" cy="2468097"/>
          </a:xfrm>
        </p:grpSpPr>
        <p:sp>
          <p:nvSpPr>
            <p:cNvPr id="1169" name="Google Shape;1169;p62"/>
            <p:cNvSpPr/>
            <p:nvPr/>
          </p:nvSpPr>
          <p:spPr>
            <a:xfrm rot="2955809">
              <a:off x="3852617" y="2884577"/>
              <a:ext cx="1243006" cy="1908843"/>
            </a:xfrm>
            <a:custGeom>
              <a:avLst/>
              <a:gdLst/>
              <a:ahLst/>
              <a:cxnLst/>
              <a:rect l="l" t="t" r="r" b="b"/>
              <a:pathLst>
                <a:path w="38636" h="59332" extrusionOk="0">
                  <a:moveTo>
                    <a:pt x="22537" y="0"/>
                  </a:moveTo>
                  <a:cubicBezTo>
                    <a:pt x="21624" y="0"/>
                    <a:pt x="20704" y="135"/>
                    <a:pt x="19795" y="427"/>
                  </a:cubicBezTo>
                  <a:cubicBezTo>
                    <a:pt x="1" y="6752"/>
                    <a:pt x="5351" y="37098"/>
                    <a:pt x="16718" y="53035"/>
                  </a:cubicBezTo>
                  <a:cubicBezTo>
                    <a:pt x="18440" y="55457"/>
                    <a:pt x="20300" y="57536"/>
                    <a:pt x="22240" y="59154"/>
                  </a:cubicBezTo>
                  <a:cubicBezTo>
                    <a:pt x="22383" y="59277"/>
                    <a:pt x="22552" y="59332"/>
                    <a:pt x="22720" y="59332"/>
                  </a:cubicBezTo>
                  <a:cubicBezTo>
                    <a:pt x="23145" y="59332"/>
                    <a:pt x="23558" y="58981"/>
                    <a:pt x="23492" y="58511"/>
                  </a:cubicBezTo>
                  <a:cubicBezTo>
                    <a:pt x="23067" y="55262"/>
                    <a:pt x="23273" y="52139"/>
                    <a:pt x="23870" y="49096"/>
                  </a:cubicBezTo>
                  <a:cubicBezTo>
                    <a:pt x="26741" y="34584"/>
                    <a:pt x="38635" y="22184"/>
                    <a:pt x="33836" y="8533"/>
                  </a:cubicBezTo>
                  <a:cubicBezTo>
                    <a:pt x="32227" y="3976"/>
                    <a:pt x="27490" y="0"/>
                    <a:pt x="22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2"/>
            <p:cNvSpPr/>
            <p:nvPr/>
          </p:nvSpPr>
          <p:spPr>
            <a:xfrm rot="2955809">
              <a:off x="4163865" y="3058564"/>
              <a:ext cx="424448" cy="1669288"/>
            </a:xfrm>
            <a:custGeom>
              <a:avLst/>
              <a:gdLst/>
              <a:ahLst/>
              <a:cxnLst/>
              <a:rect l="l" t="t" r="r" b="b"/>
              <a:pathLst>
                <a:path w="13193" h="51886" extrusionOk="0">
                  <a:moveTo>
                    <a:pt x="9380" y="1"/>
                  </a:moveTo>
                  <a:cubicBezTo>
                    <a:pt x="7968" y="1"/>
                    <a:pt x="6591" y="827"/>
                    <a:pt x="5488" y="1803"/>
                  </a:cubicBezTo>
                  <a:cubicBezTo>
                    <a:pt x="4891" y="2331"/>
                    <a:pt x="4340" y="2905"/>
                    <a:pt x="3846" y="3525"/>
                  </a:cubicBezTo>
                  <a:cubicBezTo>
                    <a:pt x="4294" y="5902"/>
                    <a:pt x="4960" y="8244"/>
                    <a:pt x="5833" y="10506"/>
                  </a:cubicBezTo>
                  <a:cubicBezTo>
                    <a:pt x="6257" y="8658"/>
                    <a:pt x="6785" y="6855"/>
                    <a:pt x="7394" y="5110"/>
                  </a:cubicBezTo>
                  <a:cubicBezTo>
                    <a:pt x="7474" y="4880"/>
                    <a:pt x="7693" y="4731"/>
                    <a:pt x="7923" y="4731"/>
                  </a:cubicBezTo>
                  <a:cubicBezTo>
                    <a:pt x="7991" y="4731"/>
                    <a:pt x="8048" y="4742"/>
                    <a:pt x="8106" y="4765"/>
                  </a:cubicBezTo>
                  <a:cubicBezTo>
                    <a:pt x="8405" y="4869"/>
                    <a:pt x="8566" y="5190"/>
                    <a:pt x="8462" y="5489"/>
                  </a:cubicBezTo>
                  <a:cubicBezTo>
                    <a:pt x="8186" y="6247"/>
                    <a:pt x="7946" y="7027"/>
                    <a:pt x="7716" y="7808"/>
                  </a:cubicBezTo>
                  <a:cubicBezTo>
                    <a:pt x="9714" y="6844"/>
                    <a:pt x="11562" y="5569"/>
                    <a:pt x="13192" y="4065"/>
                  </a:cubicBezTo>
                  <a:cubicBezTo>
                    <a:pt x="12974" y="2228"/>
                    <a:pt x="11883" y="460"/>
                    <a:pt x="10115" y="81"/>
                  </a:cubicBezTo>
                  <a:cubicBezTo>
                    <a:pt x="9874" y="24"/>
                    <a:pt x="9633" y="1"/>
                    <a:pt x="9380" y="1"/>
                  </a:cubicBezTo>
                  <a:close/>
                  <a:moveTo>
                    <a:pt x="2940" y="4765"/>
                  </a:moveTo>
                  <a:cubicBezTo>
                    <a:pt x="884" y="7934"/>
                    <a:pt x="0" y="11873"/>
                    <a:pt x="654" y="15604"/>
                  </a:cubicBezTo>
                  <a:cubicBezTo>
                    <a:pt x="746" y="16178"/>
                    <a:pt x="884" y="16752"/>
                    <a:pt x="1011" y="17326"/>
                  </a:cubicBezTo>
                  <a:cubicBezTo>
                    <a:pt x="1929" y="19071"/>
                    <a:pt x="3009" y="20747"/>
                    <a:pt x="4226" y="22332"/>
                  </a:cubicBezTo>
                  <a:cubicBezTo>
                    <a:pt x="4363" y="18991"/>
                    <a:pt x="4754" y="15673"/>
                    <a:pt x="5397" y="12458"/>
                  </a:cubicBezTo>
                  <a:cubicBezTo>
                    <a:pt x="4340" y="9978"/>
                    <a:pt x="3514" y="7406"/>
                    <a:pt x="2940" y="4765"/>
                  </a:cubicBezTo>
                  <a:close/>
                  <a:moveTo>
                    <a:pt x="1320" y="20139"/>
                  </a:moveTo>
                  <a:cubicBezTo>
                    <a:pt x="1320" y="20265"/>
                    <a:pt x="1309" y="20380"/>
                    <a:pt x="1297" y="20507"/>
                  </a:cubicBezTo>
                  <a:cubicBezTo>
                    <a:pt x="1263" y="20793"/>
                    <a:pt x="1194" y="21081"/>
                    <a:pt x="1126" y="21356"/>
                  </a:cubicBezTo>
                  <a:cubicBezTo>
                    <a:pt x="2297" y="23147"/>
                    <a:pt x="3318" y="25030"/>
                    <a:pt x="4191" y="26993"/>
                  </a:cubicBezTo>
                  <a:cubicBezTo>
                    <a:pt x="4168" y="26029"/>
                    <a:pt x="4157" y="25053"/>
                    <a:pt x="4180" y="24089"/>
                  </a:cubicBezTo>
                  <a:cubicBezTo>
                    <a:pt x="3134" y="22837"/>
                    <a:pt x="2182" y="21517"/>
                    <a:pt x="1320" y="20139"/>
                  </a:cubicBezTo>
                  <a:close/>
                  <a:moveTo>
                    <a:pt x="13169" y="5592"/>
                  </a:moveTo>
                  <a:cubicBezTo>
                    <a:pt x="11413" y="7084"/>
                    <a:pt x="9426" y="8324"/>
                    <a:pt x="7314" y="9232"/>
                  </a:cubicBezTo>
                  <a:cubicBezTo>
                    <a:pt x="7027" y="10288"/>
                    <a:pt x="6774" y="11356"/>
                    <a:pt x="6556" y="12435"/>
                  </a:cubicBezTo>
                  <a:cubicBezTo>
                    <a:pt x="6556" y="12504"/>
                    <a:pt x="6545" y="12573"/>
                    <a:pt x="6510" y="12630"/>
                  </a:cubicBezTo>
                  <a:cubicBezTo>
                    <a:pt x="5787" y="16259"/>
                    <a:pt x="5385" y="20025"/>
                    <a:pt x="5305" y="23813"/>
                  </a:cubicBezTo>
                  <a:cubicBezTo>
                    <a:pt x="5328" y="23893"/>
                    <a:pt x="5328" y="23997"/>
                    <a:pt x="5293" y="24077"/>
                  </a:cubicBezTo>
                  <a:cubicBezTo>
                    <a:pt x="5282" y="25145"/>
                    <a:pt x="5293" y="26225"/>
                    <a:pt x="5328" y="27292"/>
                  </a:cubicBezTo>
                  <a:cubicBezTo>
                    <a:pt x="7245" y="25673"/>
                    <a:pt x="8979" y="23836"/>
                    <a:pt x="10471" y="21827"/>
                  </a:cubicBezTo>
                  <a:cubicBezTo>
                    <a:pt x="9840" y="20610"/>
                    <a:pt x="9071" y="19427"/>
                    <a:pt x="8806" y="18096"/>
                  </a:cubicBezTo>
                  <a:cubicBezTo>
                    <a:pt x="8370" y="15868"/>
                    <a:pt x="9346" y="13618"/>
                    <a:pt x="10471" y="11643"/>
                  </a:cubicBezTo>
                  <a:cubicBezTo>
                    <a:pt x="11562" y="9714"/>
                    <a:pt x="12848" y="7785"/>
                    <a:pt x="13169" y="5592"/>
                  </a:cubicBezTo>
                  <a:close/>
                  <a:moveTo>
                    <a:pt x="11011" y="22987"/>
                  </a:moveTo>
                  <a:cubicBezTo>
                    <a:pt x="9380" y="25110"/>
                    <a:pt x="7486" y="27039"/>
                    <a:pt x="5397" y="28716"/>
                  </a:cubicBezTo>
                  <a:cubicBezTo>
                    <a:pt x="5420" y="29267"/>
                    <a:pt x="5454" y="29818"/>
                    <a:pt x="5500" y="30369"/>
                  </a:cubicBezTo>
                  <a:cubicBezTo>
                    <a:pt x="6487" y="33308"/>
                    <a:pt x="7142" y="36397"/>
                    <a:pt x="7428" y="39600"/>
                  </a:cubicBezTo>
                  <a:cubicBezTo>
                    <a:pt x="7854" y="38957"/>
                    <a:pt x="8244" y="38291"/>
                    <a:pt x="8611" y="37602"/>
                  </a:cubicBezTo>
                  <a:cubicBezTo>
                    <a:pt x="8278" y="36936"/>
                    <a:pt x="8037" y="36236"/>
                    <a:pt x="7968" y="35479"/>
                  </a:cubicBezTo>
                  <a:cubicBezTo>
                    <a:pt x="7635" y="31598"/>
                    <a:pt x="11849" y="28383"/>
                    <a:pt x="11413" y="24525"/>
                  </a:cubicBezTo>
                  <a:cubicBezTo>
                    <a:pt x="11355" y="23997"/>
                    <a:pt x="11206" y="23492"/>
                    <a:pt x="11011" y="22987"/>
                  </a:cubicBezTo>
                  <a:close/>
                  <a:moveTo>
                    <a:pt x="7532" y="45846"/>
                  </a:moveTo>
                  <a:cubicBezTo>
                    <a:pt x="7474" y="46914"/>
                    <a:pt x="7371" y="47993"/>
                    <a:pt x="7234" y="49084"/>
                  </a:cubicBezTo>
                  <a:cubicBezTo>
                    <a:pt x="8140" y="50117"/>
                    <a:pt x="9082" y="51059"/>
                    <a:pt x="10046" y="51874"/>
                  </a:cubicBezTo>
                  <a:cubicBezTo>
                    <a:pt x="9943" y="51690"/>
                    <a:pt x="9851" y="51495"/>
                    <a:pt x="9760" y="51311"/>
                  </a:cubicBezTo>
                  <a:cubicBezTo>
                    <a:pt x="8921" y="49555"/>
                    <a:pt x="8186" y="47729"/>
                    <a:pt x="7532" y="45846"/>
                  </a:cubicBezTo>
                  <a:close/>
                  <a:moveTo>
                    <a:pt x="9288" y="38727"/>
                  </a:moveTo>
                  <a:cubicBezTo>
                    <a:pt x="8795" y="39623"/>
                    <a:pt x="8244" y="40485"/>
                    <a:pt x="7647" y="41311"/>
                  </a:cubicBezTo>
                  <a:cubicBezTo>
                    <a:pt x="7612" y="41345"/>
                    <a:pt x="7589" y="41391"/>
                    <a:pt x="7555" y="41426"/>
                  </a:cubicBezTo>
                  <a:cubicBezTo>
                    <a:pt x="7555" y="41518"/>
                    <a:pt x="7566" y="41598"/>
                    <a:pt x="7566" y="41679"/>
                  </a:cubicBezTo>
                  <a:cubicBezTo>
                    <a:pt x="7566" y="41804"/>
                    <a:pt x="7578" y="41931"/>
                    <a:pt x="7578" y="42057"/>
                  </a:cubicBezTo>
                  <a:lnTo>
                    <a:pt x="7578" y="42195"/>
                  </a:lnTo>
                  <a:cubicBezTo>
                    <a:pt x="8416" y="45215"/>
                    <a:pt x="9484" y="48108"/>
                    <a:pt x="10781" y="50818"/>
                  </a:cubicBezTo>
                  <a:cubicBezTo>
                    <a:pt x="10942" y="51173"/>
                    <a:pt x="11137" y="51530"/>
                    <a:pt x="11355" y="51885"/>
                  </a:cubicBezTo>
                  <a:cubicBezTo>
                    <a:pt x="11436" y="51770"/>
                    <a:pt x="11493" y="51633"/>
                    <a:pt x="11493" y="51472"/>
                  </a:cubicBezTo>
                  <a:cubicBezTo>
                    <a:pt x="11493" y="51449"/>
                    <a:pt x="11493" y="51415"/>
                    <a:pt x="11482" y="51380"/>
                  </a:cubicBezTo>
                  <a:cubicBezTo>
                    <a:pt x="11332" y="50209"/>
                    <a:pt x="11263" y="49050"/>
                    <a:pt x="11263" y="47913"/>
                  </a:cubicBezTo>
                  <a:cubicBezTo>
                    <a:pt x="11263" y="45892"/>
                    <a:pt x="11482" y="43906"/>
                    <a:pt x="11860" y="41965"/>
                  </a:cubicBezTo>
                  <a:cubicBezTo>
                    <a:pt x="11757" y="41827"/>
                    <a:pt x="11654" y="41690"/>
                    <a:pt x="11539" y="41552"/>
                  </a:cubicBezTo>
                  <a:cubicBezTo>
                    <a:pt x="10804" y="40633"/>
                    <a:pt x="9966" y="39715"/>
                    <a:pt x="9288" y="38727"/>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2"/>
            <p:cNvSpPr/>
            <p:nvPr/>
          </p:nvSpPr>
          <p:spPr>
            <a:xfrm rot="2955809">
              <a:off x="4712125" y="3769553"/>
              <a:ext cx="195446" cy="383461"/>
            </a:xfrm>
            <a:custGeom>
              <a:avLst/>
              <a:gdLst/>
              <a:ahLst/>
              <a:cxnLst/>
              <a:rect l="l" t="t" r="r" b="b"/>
              <a:pathLst>
                <a:path w="6075" h="11919" extrusionOk="0">
                  <a:moveTo>
                    <a:pt x="3744" y="1"/>
                  </a:moveTo>
                  <a:cubicBezTo>
                    <a:pt x="2779" y="1"/>
                    <a:pt x="1872" y="575"/>
                    <a:pt x="1861" y="1827"/>
                  </a:cubicBezTo>
                  <a:cubicBezTo>
                    <a:pt x="1826" y="4628"/>
                    <a:pt x="1057" y="7028"/>
                    <a:pt x="333" y="9703"/>
                  </a:cubicBezTo>
                  <a:cubicBezTo>
                    <a:pt x="1" y="10920"/>
                    <a:pt x="930" y="11919"/>
                    <a:pt x="1930" y="11919"/>
                  </a:cubicBezTo>
                  <a:cubicBezTo>
                    <a:pt x="2389" y="11919"/>
                    <a:pt x="2848" y="11724"/>
                    <a:pt x="3227" y="11253"/>
                  </a:cubicBezTo>
                  <a:cubicBezTo>
                    <a:pt x="5190" y="8785"/>
                    <a:pt x="5936" y="5317"/>
                    <a:pt x="6028" y="2228"/>
                  </a:cubicBezTo>
                  <a:cubicBezTo>
                    <a:pt x="6074" y="782"/>
                    <a:pt x="4869" y="1"/>
                    <a:pt x="3744" y="1"/>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2"/>
            <p:cNvSpPr/>
            <p:nvPr/>
          </p:nvSpPr>
          <p:spPr>
            <a:xfrm rot="2955809">
              <a:off x="4522615" y="3271664"/>
              <a:ext cx="110447" cy="120421"/>
            </a:xfrm>
            <a:custGeom>
              <a:avLst/>
              <a:gdLst/>
              <a:ahLst/>
              <a:cxnLst/>
              <a:rect l="l" t="t" r="r" b="b"/>
              <a:pathLst>
                <a:path w="3433" h="3743" extrusionOk="0">
                  <a:moveTo>
                    <a:pt x="1745" y="0"/>
                  </a:moveTo>
                  <a:cubicBezTo>
                    <a:pt x="884" y="0"/>
                    <a:pt x="276" y="586"/>
                    <a:pt x="115" y="1436"/>
                  </a:cubicBezTo>
                  <a:cubicBezTo>
                    <a:pt x="0" y="2067"/>
                    <a:pt x="80" y="2722"/>
                    <a:pt x="459" y="3250"/>
                  </a:cubicBezTo>
                  <a:cubicBezTo>
                    <a:pt x="723" y="3594"/>
                    <a:pt x="1090" y="3743"/>
                    <a:pt x="1481" y="3743"/>
                  </a:cubicBezTo>
                  <a:cubicBezTo>
                    <a:pt x="1802" y="3743"/>
                    <a:pt x="2136" y="3640"/>
                    <a:pt x="2422" y="3467"/>
                  </a:cubicBezTo>
                  <a:cubicBezTo>
                    <a:pt x="2985" y="3100"/>
                    <a:pt x="3169" y="2354"/>
                    <a:pt x="3284" y="1745"/>
                  </a:cubicBezTo>
                  <a:cubicBezTo>
                    <a:pt x="3433" y="919"/>
                    <a:pt x="2652" y="46"/>
                    <a:pt x="1860" y="12"/>
                  </a:cubicBezTo>
                  <a:cubicBezTo>
                    <a:pt x="1814" y="0"/>
                    <a:pt x="1779" y="0"/>
                    <a:pt x="1745"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2"/>
            <p:cNvSpPr/>
            <p:nvPr/>
          </p:nvSpPr>
          <p:spPr>
            <a:xfrm rot="2955809">
              <a:off x="4749516" y="3115875"/>
              <a:ext cx="284113" cy="271888"/>
            </a:xfrm>
            <a:custGeom>
              <a:avLst/>
              <a:gdLst/>
              <a:ahLst/>
              <a:cxnLst/>
              <a:rect l="l" t="t" r="r" b="b"/>
              <a:pathLst>
                <a:path w="8831" h="8451" extrusionOk="0">
                  <a:moveTo>
                    <a:pt x="6958" y="0"/>
                  </a:moveTo>
                  <a:cubicBezTo>
                    <a:pt x="6499" y="0"/>
                    <a:pt x="6029" y="173"/>
                    <a:pt x="5684" y="414"/>
                  </a:cubicBezTo>
                  <a:cubicBezTo>
                    <a:pt x="3445" y="1929"/>
                    <a:pt x="0" y="5133"/>
                    <a:pt x="1413" y="8141"/>
                  </a:cubicBezTo>
                  <a:cubicBezTo>
                    <a:pt x="1516" y="8336"/>
                    <a:pt x="1700" y="8451"/>
                    <a:pt x="1906" y="8451"/>
                  </a:cubicBezTo>
                  <a:cubicBezTo>
                    <a:pt x="1975" y="8451"/>
                    <a:pt x="2044" y="8428"/>
                    <a:pt x="2113" y="8405"/>
                  </a:cubicBezTo>
                  <a:cubicBezTo>
                    <a:pt x="3296" y="7969"/>
                    <a:pt x="3996" y="7142"/>
                    <a:pt x="4789" y="6200"/>
                  </a:cubicBezTo>
                  <a:cubicBezTo>
                    <a:pt x="4846" y="6120"/>
                    <a:pt x="4914" y="6040"/>
                    <a:pt x="4983" y="5960"/>
                  </a:cubicBezTo>
                  <a:lnTo>
                    <a:pt x="4812" y="4754"/>
                  </a:lnTo>
                  <a:cubicBezTo>
                    <a:pt x="4777" y="4444"/>
                    <a:pt x="4983" y="4157"/>
                    <a:pt x="5294" y="4123"/>
                  </a:cubicBezTo>
                  <a:lnTo>
                    <a:pt x="5374" y="4123"/>
                  </a:lnTo>
                  <a:cubicBezTo>
                    <a:pt x="5649" y="4123"/>
                    <a:pt x="5891" y="4329"/>
                    <a:pt x="5937" y="4605"/>
                  </a:cubicBezTo>
                  <a:cubicBezTo>
                    <a:pt x="5948" y="4720"/>
                    <a:pt x="5960" y="4823"/>
                    <a:pt x="5971" y="4926"/>
                  </a:cubicBezTo>
                  <a:cubicBezTo>
                    <a:pt x="6603" y="4329"/>
                    <a:pt x="7269" y="3789"/>
                    <a:pt x="8003" y="3307"/>
                  </a:cubicBezTo>
                  <a:cubicBezTo>
                    <a:pt x="8486" y="2975"/>
                    <a:pt x="8830" y="2148"/>
                    <a:pt x="8669" y="1562"/>
                  </a:cubicBezTo>
                  <a:cubicBezTo>
                    <a:pt x="8520" y="1023"/>
                    <a:pt x="8336" y="735"/>
                    <a:pt x="7923" y="357"/>
                  </a:cubicBezTo>
                  <a:cubicBezTo>
                    <a:pt x="7659" y="104"/>
                    <a:pt x="7315" y="0"/>
                    <a:pt x="6958"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2"/>
            <p:cNvSpPr/>
            <p:nvPr/>
          </p:nvSpPr>
          <p:spPr>
            <a:xfrm rot="2955809">
              <a:off x="4091346" y="3101680"/>
              <a:ext cx="561502" cy="1747370"/>
            </a:xfrm>
            <a:custGeom>
              <a:avLst/>
              <a:gdLst/>
              <a:ahLst/>
              <a:cxnLst/>
              <a:rect l="l" t="t" r="r" b="b"/>
              <a:pathLst>
                <a:path w="17453" h="54313" extrusionOk="0">
                  <a:moveTo>
                    <a:pt x="16811" y="0"/>
                  </a:moveTo>
                  <a:cubicBezTo>
                    <a:pt x="16635" y="0"/>
                    <a:pt x="16461" y="82"/>
                    <a:pt x="16350" y="235"/>
                  </a:cubicBezTo>
                  <a:cubicBezTo>
                    <a:pt x="14238" y="3208"/>
                    <a:pt x="11299" y="5665"/>
                    <a:pt x="7992" y="7261"/>
                  </a:cubicBezTo>
                  <a:cubicBezTo>
                    <a:pt x="8222" y="6480"/>
                    <a:pt x="8462" y="5700"/>
                    <a:pt x="8738" y="4942"/>
                  </a:cubicBezTo>
                  <a:cubicBezTo>
                    <a:pt x="8842" y="4643"/>
                    <a:pt x="8681" y="4322"/>
                    <a:pt x="8382" y="4218"/>
                  </a:cubicBezTo>
                  <a:cubicBezTo>
                    <a:pt x="8321" y="4196"/>
                    <a:pt x="8258" y="4186"/>
                    <a:pt x="8196" y="4186"/>
                  </a:cubicBezTo>
                  <a:cubicBezTo>
                    <a:pt x="7967" y="4186"/>
                    <a:pt x="7751" y="4328"/>
                    <a:pt x="7670" y="4563"/>
                  </a:cubicBezTo>
                  <a:cubicBezTo>
                    <a:pt x="7061" y="6308"/>
                    <a:pt x="6533" y="8111"/>
                    <a:pt x="6109" y="9959"/>
                  </a:cubicBezTo>
                  <a:cubicBezTo>
                    <a:pt x="4961" y="6951"/>
                    <a:pt x="4157" y="3828"/>
                    <a:pt x="3744" y="625"/>
                  </a:cubicBezTo>
                  <a:cubicBezTo>
                    <a:pt x="3702" y="342"/>
                    <a:pt x="3460" y="137"/>
                    <a:pt x="3183" y="137"/>
                  </a:cubicBezTo>
                  <a:cubicBezTo>
                    <a:pt x="3156" y="137"/>
                    <a:pt x="3129" y="139"/>
                    <a:pt x="3101" y="143"/>
                  </a:cubicBezTo>
                  <a:cubicBezTo>
                    <a:pt x="2790" y="177"/>
                    <a:pt x="2584" y="464"/>
                    <a:pt x="2619" y="774"/>
                  </a:cubicBezTo>
                  <a:cubicBezTo>
                    <a:pt x="3124" y="4609"/>
                    <a:pt x="4157" y="8363"/>
                    <a:pt x="5673" y="11911"/>
                  </a:cubicBezTo>
                  <a:cubicBezTo>
                    <a:pt x="5030" y="15126"/>
                    <a:pt x="4639" y="18444"/>
                    <a:pt x="4502" y="21785"/>
                  </a:cubicBezTo>
                  <a:cubicBezTo>
                    <a:pt x="3227" y="20131"/>
                    <a:pt x="2101" y="18363"/>
                    <a:pt x="1149" y="16526"/>
                  </a:cubicBezTo>
                  <a:cubicBezTo>
                    <a:pt x="1053" y="16334"/>
                    <a:pt x="855" y="16220"/>
                    <a:pt x="651" y="16220"/>
                  </a:cubicBezTo>
                  <a:cubicBezTo>
                    <a:pt x="563" y="16220"/>
                    <a:pt x="474" y="16241"/>
                    <a:pt x="391" y="16286"/>
                  </a:cubicBezTo>
                  <a:cubicBezTo>
                    <a:pt x="116" y="16423"/>
                    <a:pt x="1" y="16768"/>
                    <a:pt x="150" y="17043"/>
                  </a:cubicBezTo>
                  <a:cubicBezTo>
                    <a:pt x="1333" y="19340"/>
                    <a:pt x="2790" y="21521"/>
                    <a:pt x="4456" y="23542"/>
                  </a:cubicBezTo>
                  <a:cubicBezTo>
                    <a:pt x="4387" y="28077"/>
                    <a:pt x="4777" y="32646"/>
                    <a:pt x="5615" y="37055"/>
                  </a:cubicBezTo>
                  <a:cubicBezTo>
                    <a:pt x="4329" y="36286"/>
                    <a:pt x="3112" y="35414"/>
                    <a:pt x="1987" y="34449"/>
                  </a:cubicBezTo>
                  <a:cubicBezTo>
                    <a:pt x="1883" y="34361"/>
                    <a:pt x="1753" y="34317"/>
                    <a:pt x="1623" y="34317"/>
                  </a:cubicBezTo>
                  <a:cubicBezTo>
                    <a:pt x="1465" y="34317"/>
                    <a:pt x="1308" y="34381"/>
                    <a:pt x="1195" y="34506"/>
                  </a:cubicBezTo>
                  <a:cubicBezTo>
                    <a:pt x="988" y="34748"/>
                    <a:pt x="1022" y="35103"/>
                    <a:pt x="1252" y="35310"/>
                  </a:cubicBezTo>
                  <a:cubicBezTo>
                    <a:pt x="2676" y="36527"/>
                    <a:pt x="4249" y="37606"/>
                    <a:pt x="5925" y="38525"/>
                  </a:cubicBezTo>
                  <a:cubicBezTo>
                    <a:pt x="6097" y="39351"/>
                    <a:pt x="6293" y="40178"/>
                    <a:pt x="6510" y="40994"/>
                  </a:cubicBezTo>
                  <a:cubicBezTo>
                    <a:pt x="6510" y="41051"/>
                    <a:pt x="6533" y="41109"/>
                    <a:pt x="6556" y="41155"/>
                  </a:cubicBezTo>
                  <a:cubicBezTo>
                    <a:pt x="7441" y="44518"/>
                    <a:pt x="8600" y="47756"/>
                    <a:pt x="10036" y="50764"/>
                  </a:cubicBezTo>
                  <a:cubicBezTo>
                    <a:pt x="10621" y="51993"/>
                    <a:pt x="11528" y="53290"/>
                    <a:pt x="12194" y="54106"/>
                  </a:cubicBezTo>
                  <a:cubicBezTo>
                    <a:pt x="12304" y="54242"/>
                    <a:pt x="12466" y="54312"/>
                    <a:pt x="12629" y="54312"/>
                  </a:cubicBezTo>
                  <a:cubicBezTo>
                    <a:pt x="12755" y="54312"/>
                    <a:pt x="12881" y="54271"/>
                    <a:pt x="12986" y="54186"/>
                  </a:cubicBezTo>
                  <a:lnTo>
                    <a:pt x="13090" y="54083"/>
                  </a:lnTo>
                  <a:cubicBezTo>
                    <a:pt x="13227" y="53876"/>
                    <a:pt x="13227" y="53589"/>
                    <a:pt x="13067" y="53394"/>
                  </a:cubicBezTo>
                  <a:cubicBezTo>
                    <a:pt x="12447" y="52636"/>
                    <a:pt x="11597" y="51419"/>
                    <a:pt x="11057" y="50271"/>
                  </a:cubicBezTo>
                  <a:cubicBezTo>
                    <a:pt x="9679" y="47389"/>
                    <a:pt x="8554" y="44289"/>
                    <a:pt x="7693" y="41063"/>
                  </a:cubicBezTo>
                  <a:cubicBezTo>
                    <a:pt x="7773" y="40971"/>
                    <a:pt x="7842" y="40867"/>
                    <a:pt x="7923" y="40764"/>
                  </a:cubicBezTo>
                  <a:cubicBezTo>
                    <a:pt x="9232" y="38950"/>
                    <a:pt x="10299" y="36975"/>
                    <a:pt x="11115" y="34886"/>
                  </a:cubicBezTo>
                  <a:cubicBezTo>
                    <a:pt x="11230" y="34598"/>
                    <a:pt x="11092" y="34266"/>
                    <a:pt x="10793" y="34151"/>
                  </a:cubicBezTo>
                  <a:cubicBezTo>
                    <a:pt x="10729" y="34128"/>
                    <a:pt x="10663" y="34116"/>
                    <a:pt x="10597" y="34116"/>
                  </a:cubicBezTo>
                  <a:cubicBezTo>
                    <a:pt x="10372" y="34116"/>
                    <a:pt x="10159" y="34249"/>
                    <a:pt x="10070" y="34472"/>
                  </a:cubicBezTo>
                  <a:cubicBezTo>
                    <a:pt x="9358" y="36297"/>
                    <a:pt x="8428" y="38020"/>
                    <a:pt x="7326" y="39627"/>
                  </a:cubicBezTo>
                  <a:cubicBezTo>
                    <a:pt x="6430" y="35919"/>
                    <a:pt x="5879" y="32049"/>
                    <a:pt x="5673" y="28169"/>
                  </a:cubicBezTo>
                  <a:cubicBezTo>
                    <a:pt x="8015" y="26286"/>
                    <a:pt x="10104" y="24104"/>
                    <a:pt x="11861" y="21670"/>
                  </a:cubicBezTo>
                  <a:cubicBezTo>
                    <a:pt x="13067" y="20017"/>
                    <a:pt x="14111" y="18260"/>
                    <a:pt x="14973" y="16423"/>
                  </a:cubicBezTo>
                  <a:cubicBezTo>
                    <a:pt x="15110" y="16136"/>
                    <a:pt x="14984" y="15803"/>
                    <a:pt x="14697" y="15666"/>
                  </a:cubicBezTo>
                  <a:cubicBezTo>
                    <a:pt x="14622" y="15631"/>
                    <a:pt x="14542" y="15614"/>
                    <a:pt x="14464" y="15614"/>
                  </a:cubicBezTo>
                  <a:cubicBezTo>
                    <a:pt x="14254" y="15614"/>
                    <a:pt x="14050" y="15732"/>
                    <a:pt x="13950" y="15941"/>
                  </a:cubicBezTo>
                  <a:cubicBezTo>
                    <a:pt x="11998" y="20075"/>
                    <a:pt x="9128" y="23783"/>
                    <a:pt x="5604" y="26745"/>
                  </a:cubicBezTo>
                  <a:cubicBezTo>
                    <a:pt x="5569" y="25678"/>
                    <a:pt x="5558" y="24598"/>
                    <a:pt x="5569" y="23530"/>
                  </a:cubicBezTo>
                  <a:cubicBezTo>
                    <a:pt x="5604" y="23450"/>
                    <a:pt x="5604" y="23346"/>
                    <a:pt x="5581" y="23266"/>
                  </a:cubicBezTo>
                  <a:cubicBezTo>
                    <a:pt x="5661" y="19478"/>
                    <a:pt x="6063" y="15712"/>
                    <a:pt x="6786" y="12083"/>
                  </a:cubicBezTo>
                  <a:cubicBezTo>
                    <a:pt x="6821" y="12026"/>
                    <a:pt x="6832" y="11957"/>
                    <a:pt x="6832" y="11888"/>
                  </a:cubicBezTo>
                  <a:cubicBezTo>
                    <a:pt x="7050" y="10809"/>
                    <a:pt x="7303" y="9741"/>
                    <a:pt x="7590" y="8685"/>
                  </a:cubicBezTo>
                  <a:cubicBezTo>
                    <a:pt x="11367" y="7066"/>
                    <a:pt x="14754" y="4368"/>
                    <a:pt x="17154" y="1061"/>
                  </a:cubicBezTo>
                  <a:cubicBezTo>
                    <a:pt x="17188" y="1003"/>
                    <a:pt x="17234" y="946"/>
                    <a:pt x="17269" y="889"/>
                  </a:cubicBezTo>
                  <a:cubicBezTo>
                    <a:pt x="17453" y="636"/>
                    <a:pt x="17395" y="280"/>
                    <a:pt x="17142" y="108"/>
                  </a:cubicBezTo>
                  <a:cubicBezTo>
                    <a:pt x="17042" y="35"/>
                    <a:pt x="16926" y="0"/>
                    <a:pt x="16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2"/>
            <p:cNvSpPr/>
            <p:nvPr/>
          </p:nvSpPr>
          <p:spPr>
            <a:xfrm rot="2955809">
              <a:off x="3304381" y="2700628"/>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2"/>
            <p:cNvSpPr/>
            <p:nvPr/>
          </p:nvSpPr>
          <p:spPr>
            <a:xfrm rot="2955809">
              <a:off x="3425079" y="2997455"/>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2"/>
            <p:cNvSpPr/>
            <p:nvPr/>
          </p:nvSpPr>
          <p:spPr>
            <a:xfrm rot="2955809">
              <a:off x="4059388" y="3083457"/>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2"/>
            <p:cNvSpPr/>
            <p:nvPr/>
          </p:nvSpPr>
          <p:spPr>
            <a:xfrm rot="2955809">
              <a:off x="4145968" y="3571427"/>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2"/>
            <p:cNvSpPr/>
            <p:nvPr/>
          </p:nvSpPr>
          <p:spPr>
            <a:xfrm rot="2955809">
              <a:off x="3746948" y="2930676"/>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2"/>
            <p:cNvSpPr/>
            <p:nvPr/>
          </p:nvSpPr>
          <p:spPr>
            <a:xfrm rot="2955809">
              <a:off x="3543418" y="3620648"/>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2"/>
            <p:cNvSpPr/>
            <p:nvPr/>
          </p:nvSpPr>
          <p:spPr>
            <a:xfrm rot="2955809">
              <a:off x="3988709" y="2624848"/>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2"/>
            <p:cNvSpPr/>
            <p:nvPr/>
          </p:nvSpPr>
          <p:spPr>
            <a:xfrm rot="2955809">
              <a:off x="3320259" y="2915179"/>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62"/>
          <p:cNvGrpSpPr/>
          <p:nvPr/>
        </p:nvGrpSpPr>
        <p:grpSpPr>
          <a:xfrm rot="-8100000">
            <a:off x="7316260" y="-483941"/>
            <a:ext cx="1972271" cy="2128881"/>
            <a:chOff x="3761952" y="-2438212"/>
            <a:chExt cx="1972290" cy="2128902"/>
          </a:xfrm>
        </p:grpSpPr>
        <p:sp>
          <p:nvSpPr>
            <p:cNvPr id="1184" name="Google Shape;1184;p62"/>
            <p:cNvSpPr/>
            <p:nvPr/>
          </p:nvSpPr>
          <p:spPr>
            <a:xfrm rot="2955809">
              <a:off x="4097044" y="-2202247"/>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2"/>
            <p:cNvSpPr/>
            <p:nvPr/>
          </p:nvSpPr>
          <p:spPr>
            <a:xfrm rot="2955809">
              <a:off x="4217742" y="-1905420"/>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2"/>
            <p:cNvSpPr/>
            <p:nvPr/>
          </p:nvSpPr>
          <p:spPr>
            <a:xfrm rot="2955809">
              <a:off x="4852050" y="-1819418"/>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2"/>
            <p:cNvSpPr/>
            <p:nvPr/>
          </p:nvSpPr>
          <p:spPr>
            <a:xfrm rot="2955809">
              <a:off x="4938631" y="-1331448"/>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2"/>
            <p:cNvSpPr/>
            <p:nvPr/>
          </p:nvSpPr>
          <p:spPr>
            <a:xfrm rot="2955809">
              <a:off x="4539611" y="-1972199"/>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2"/>
            <p:cNvSpPr/>
            <p:nvPr/>
          </p:nvSpPr>
          <p:spPr>
            <a:xfrm rot="2955809">
              <a:off x="4336081" y="-1282227"/>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2"/>
            <p:cNvSpPr/>
            <p:nvPr/>
          </p:nvSpPr>
          <p:spPr>
            <a:xfrm rot="2955809">
              <a:off x="4781371" y="-2278027"/>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2"/>
            <p:cNvSpPr/>
            <p:nvPr/>
          </p:nvSpPr>
          <p:spPr>
            <a:xfrm rot="2955809">
              <a:off x="4112921" y="-1987696"/>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297041" y="930734"/>
            <a:ext cx="8761473" cy="3395801"/>
          </a:xfrm>
          <a:prstGeom prst="rect">
            <a:avLst/>
          </a:prstGeom>
        </p:spPr>
        <p:txBody>
          <a:bodyPr wrap="square">
            <a:spAutoFit/>
          </a:bodyPr>
          <a:lstStyle/>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VUI MỪNG CHÀO ĐÓN </a:t>
            </a:r>
          </a:p>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CÁC EM HỌC S</a:t>
            </a:r>
            <a:r>
              <a:rPr lang="en-US" sz="4400" b="1">
                <a:solidFill>
                  <a:schemeClr val="tx1">
                    <a:lumMod val="50000"/>
                  </a:schemeClr>
                </a:solidFill>
                <a:ea typeface="Calibri" panose="020F0502020204030204" pitchFamily="34" charset="0"/>
                <a:cs typeface="Times New Roman" panose="02020603050405020304" pitchFamily="18" charset="0"/>
              </a:rPr>
              <a:t>INH</a:t>
            </a:r>
            <a:r>
              <a:rPr lang="en-US" sz="4400" b="1">
                <a:solidFill>
                  <a:schemeClr val="tx1">
                    <a:lumMod val="50000"/>
                  </a:schemeClr>
                </a:solidFill>
                <a:latin typeface="+mj-lt"/>
                <a:ea typeface="Calibri" panose="020F0502020204030204" pitchFamily="34" charset="0"/>
                <a:cs typeface="Times New Roman" panose="02020603050405020304" pitchFamily="18" charset="0"/>
              </a:rPr>
              <a:t> TỚI </a:t>
            </a:r>
          </a:p>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BUỔI HỌC NGÀY HÔM NAY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61326" y="137876"/>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pic>
        <p:nvPicPr>
          <p:cNvPr id="8" name="Picture 7"/>
          <p:cNvPicPr>
            <a:picLocks noChangeAspect="1"/>
          </p:cNvPicPr>
          <p:nvPr/>
        </p:nvPicPr>
        <p:blipFill>
          <a:blip r:embed="rId2"/>
          <a:stretch>
            <a:fillRect/>
          </a:stretch>
        </p:blipFill>
        <p:spPr>
          <a:xfrm>
            <a:off x="765131" y="922181"/>
            <a:ext cx="3036849" cy="3036849"/>
          </a:xfrm>
          <a:prstGeom prst="rect">
            <a:avLst/>
          </a:prstGeom>
        </p:spPr>
      </p:pic>
      <p:sp>
        <p:nvSpPr>
          <p:cNvPr id="9" name="Rectangle 8"/>
          <p:cNvSpPr/>
          <p:nvPr/>
        </p:nvSpPr>
        <p:spPr>
          <a:xfrm>
            <a:off x="624894" y="4036846"/>
            <a:ext cx="3352550" cy="872034"/>
          </a:xfrm>
          <a:prstGeom prst="rect">
            <a:avLst/>
          </a:prstGeom>
        </p:spPr>
        <p:txBody>
          <a:bodyPr wrap="square">
            <a:spAutoFit/>
          </a:bodyPr>
          <a:lstStyle/>
          <a:p>
            <a:pPr algn="ctr">
              <a:lnSpc>
                <a:spcPct val="150000"/>
              </a:lnSpc>
            </a:pPr>
            <a:r>
              <a:rPr lang="vi-VN" sz="1800">
                <a:latin typeface="+mn-lt"/>
                <a:ea typeface="SimSun" panose="02010600030101010101" pitchFamily="2" charset="-122"/>
              </a:rPr>
              <a:t>Mọi người đến xem đèn điện do Ê-đi-xơn chế tạo ra. </a:t>
            </a:r>
            <a:endParaRPr lang="en-US" sz="1800">
              <a:latin typeface="+mn-lt"/>
            </a:endParaRPr>
          </a:p>
        </p:txBody>
      </p:sp>
      <p:pic>
        <p:nvPicPr>
          <p:cNvPr id="12" name="Picture 11"/>
          <p:cNvPicPr>
            <a:picLocks noChangeAspect="1"/>
          </p:cNvPicPr>
          <p:nvPr/>
        </p:nvPicPr>
        <p:blipFill>
          <a:blip r:embed="rId3"/>
          <a:stretch>
            <a:fillRect/>
          </a:stretch>
        </p:blipFill>
        <p:spPr>
          <a:xfrm>
            <a:off x="5276282" y="922181"/>
            <a:ext cx="3036850" cy="3101327"/>
          </a:xfrm>
          <a:prstGeom prst="rect">
            <a:avLst/>
          </a:prstGeom>
        </p:spPr>
      </p:pic>
      <p:sp>
        <p:nvSpPr>
          <p:cNvPr id="13" name="Rectangle 12"/>
          <p:cNvSpPr/>
          <p:nvPr/>
        </p:nvSpPr>
        <p:spPr>
          <a:xfrm>
            <a:off x="4427622" y="4036846"/>
            <a:ext cx="4559968" cy="872034"/>
          </a:xfrm>
          <a:prstGeom prst="rect">
            <a:avLst/>
          </a:prstGeom>
        </p:spPr>
        <p:txBody>
          <a:bodyPr wrap="square">
            <a:spAutoFit/>
          </a:bodyPr>
          <a:lstStyle/>
          <a:p>
            <a:pPr algn="ctr">
              <a:lnSpc>
                <a:spcPct val="150000"/>
              </a:lnSpc>
            </a:pPr>
            <a:r>
              <a:rPr lang="vi-VN" sz="1800">
                <a:latin typeface="+mn-lt"/>
                <a:ea typeface="SimSun" panose="02010600030101010101" pitchFamily="2" charset="-122"/>
              </a:rPr>
              <a:t>Ê-đi-xơn nói chuyện với bà cụ và nảy ra ý định làm một cái xe chạy bằng dòng điện</a:t>
            </a:r>
            <a:endParaRPr lang="en-US" sz="1800">
              <a:latin typeface="+mn-lt"/>
            </a:endParaRPr>
          </a:p>
        </p:txBody>
      </p:sp>
    </p:spTree>
    <p:extLst>
      <p:ext uri="{BB962C8B-B14F-4D97-AF65-F5344CB8AC3E}">
        <p14:creationId xmlns:p14="http://schemas.microsoft.com/office/powerpoint/2010/main" val="170118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61326" y="137876"/>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
        <p:nvSpPr>
          <p:cNvPr id="9" name="Rectangle 8"/>
          <p:cNvSpPr/>
          <p:nvPr/>
        </p:nvSpPr>
        <p:spPr>
          <a:xfrm>
            <a:off x="624894" y="4036846"/>
            <a:ext cx="3352550" cy="872034"/>
          </a:xfrm>
          <a:prstGeom prst="rect">
            <a:avLst/>
          </a:prstGeom>
        </p:spPr>
        <p:txBody>
          <a:bodyPr wrap="square">
            <a:spAutoFit/>
          </a:bodyPr>
          <a:lstStyle/>
          <a:p>
            <a:pPr algn="ctr">
              <a:lnSpc>
                <a:spcPct val="150000"/>
              </a:lnSpc>
            </a:pPr>
            <a:r>
              <a:rPr lang="vi-VN" sz="1800">
                <a:latin typeface="+mn-lt"/>
                <a:ea typeface="SimSun" panose="02010600030101010101" pitchFamily="2" charset="-122"/>
              </a:rPr>
              <a:t>Ê-đi-xơn đang chế tạo, lắp ráp xe điện.</a:t>
            </a:r>
            <a:endParaRPr lang="en-US" sz="1800">
              <a:latin typeface="+mn-lt"/>
            </a:endParaRPr>
          </a:p>
        </p:txBody>
      </p:sp>
      <p:sp>
        <p:nvSpPr>
          <p:cNvPr id="13" name="Rectangle 12"/>
          <p:cNvSpPr/>
          <p:nvPr/>
        </p:nvSpPr>
        <p:spPr>
          <a:xfrm>
            <a:off x="4475746" y="4041807"/>
            <a:ext cx="4271211" cy="923330"/>
          </a:xfrm>
          <a:prstGeom prst="rect">
            <a:avLst/>
          </a:prstGeom>
        </p:spPr>
        <p:txBody>
          <a:bodyPr wrap="square">
            <a:spAutoFit/>
          </a:bodyPr>
          <a:lstStyle/>
          <a:p>
            <a:pPr algn="ctr">
              <a:lnSpc>
                <a:spcPct val="150000"/>
              </a:lnSpc>
            </a:pPr>
            <a:r>
              <a:rPr lang="vi-VN" sz="1800">
                <a:latin typeface="+mn-lt"/>
                <a:ea typeface="SimSun" panose="02010600030101010101" pitchFamily="2" charset="-122"/>
              </a:rPr>
              <a:t>Ê-đi-xơn và bà cụ đang ngồi trên xe điện, khuôn mặt bà cụ rất vui tươi.</a:t>
            </a:r>
            <a:endParaRPr lang="en-US" sz="1800">
              <a:latin typeface="+mn-lt"/>
            </a:endParaRPr>
          </a:p>
        </p:txBody>
      </p:sp>
      <p:pic>
        <p:nvPicPr>
          <p:cNvPr id="2" name="Picture 1"/>
          <p:cNvPicPr>
            <a:picLocks noChangeAspect="1"/>
          </p:cNvPicPr>
          <p:nvPr/>
        </p:nvPicPr>
        <p:blipFill>
          <a:blip r:embed="rId2"/>
          <a:stretch>
            <a:fillRect/>
          </a:stretch>
        </p:blipFill>
        <p:spPr>
          <a:xfrm>
            <a:off x="761432" y="922181"/>
            <a:ext cx="3127721" cy="3101327"/>
          </a:xfrm>
          <a:prstGeom prst="rect">
            <a:avLst/>
          </a:prstGeom>
        </p:spPr>
      </p:pic>
      <p:pic>
        <p:nvPicPr>
          <p:cNvPr id="5" name="Picture 4"/>
          <p:cNvPicPr>
            <a:picLocks noChangeAspect="1"/>
          </p:cNvPicPr>
          <p:nvPr/>
        </p:nvPicPr>
        <p:blipFill>
          <a:blip r:embed="rId3"/>
          <a:stretch>
            <a:fillRect/>
          </a:stretch>
        </p:blipFill>
        <p:spPr>
          <a:xfrm>
            <a:off x="5166695" y="935519"/>
            <a:ext cx="3081822" cy="3101327"/>
          </a:xfrm>
          <a:prstGeom prst="rect">
            <a:avLst/>
          </a:prstGeom>
        </p:spPr>
      </p:pic>
    </p:spTree>
    <p:extLst>
      <p:ext uri="{BB962C8B-B14F-4D97-AF65-F5344CB8AC3E}">
        <p14:creationId xmlns:p14="http://schemas.microsoft.com/office/powerpoint/2010/main" val="236954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3" name="Google Shape;1363;p66"/>
          <p:cNvSpPr/>
          <p:nvPr/>
        </p:nvSpPr>
        <p:spPr>
          <a:xfrm rot="-1042164">
            <a:off x="-391746" y="46195"/>
            <a:ext cx="3746529" cy="2080938"/>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66"/>
          <p:cNvSpPr/>
          <p:nvPr/>
        </p:nvSpPr>
        <p:spPr>
          <a:xfrm>
            <a:off x="3021775" y="16377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5" name="Google Shape;1365;p66"/>
          <p:cNvGrpSpPr/>
          <p:nvPr/>
        </p:nvGrpSpPr>
        <p:grpSpPr>
          <a:xfrm>
            <a:off x="6046210" y="818646"/>
            <a:ext cx="2628560" cy="2265436"/>
            <a:chOff x="5624475" y="1580253"/>
            <a:chExt cx="2833721" cy="2624354"/>
          </a:xfrm>
        </p:grpSpPr>
        <p:sp>
          <p:nvSpPr>
            <p:cNvPr id="1366" name="Google Shape;1366;p66"/>
            <p:cNvSpPr/>
            <p:nvPr/>
          </p:nvSpPr>
          <p:spPr>
            <a:xfrm>
              <a:off x="6332579" y="1664685"/>
              <a:ext cx="1334653" cy="2054640"/>
            </a:xfrm>
            <a:custGeom>
              <a:avLst/>
              <a:gdLst/>
              <a:ahLst/>
              <a:cxnLst/>
              <a:rect l="l" t="t" r="r" b="b"/>
              <a:pathLst>
                <a:path w="34950" h="53804" extrusionOk="0">
                  <a:moveTo>
                    <a:pt x="17498" y="0"/>
                  </a:moveTo>
                  <a:lnTo>
                    <a:pt x="9622" y="827"/>
                  </a:lnTo>
                  <a:lnTo>
                    <a:pt x="11780" y="21436"/>
                  </a:lnTo>
                  <a:cubicBezTo>
                    <a:pt x="4707" y="23962"/>
                    <a:pt x="0" y="31069"/>
                    <a:pt x="815" y="38865"/>
                  </a:cubicBezTo>
                  <a:cubicBezTo>
                    <a:pt x="1717" y="47434"/>
                    <a:pt x="8946" y="53804"/>
                    <a:pt x="17373" y="53804"/>
                  </a:cubicBezTo>
                  <a:cubicBezTo>
                    <a:pt x="17957" y="53804"/>
                    <a:pt x="18546" y="53773"/>
                    <a:pt x="19139" y="53711"/>
                  </a:cubicBezTo>
                  <a:cubicBezTo>
                    <a:pt x="28290" y="52757"/>
                    <a:pt x="34950" y="44560"/>
                    <a:pt x="33985" y="35397"/>
                  </a:cubicBezTo>
                  <a:cubicBezTo>
                    <a:pt x="33170" y="27590"/>
                    <a:pt x="27096" y="21609"/>
                    <a:pt x="19656" y="20598"/>
                  </a:cubicBezTo>
                  <a:lnTo>
                    <a:pt x="174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66"/>
            <p:cNvSpPr/>
            <p:nvPr/>
          </p:nvSpPr>
          <p:spPr>
            <a:xfrm>
              <a:off x="6405326" y="1683511"/>
              <a:ext cx="1191756" cy="1979716"/>
            </a:xfrm>
            <a:custGeom>
              <a:avLst/>
              <a:gdLst/>
              <a:ahLst/>
              <a:cxnLst/>
              <a:rect l="l" t="t" r="r" b="b"/>
              <a:pathLst>
                <a:path w="31208" h="51842" extrusionOk="0">
                  <a:moveTo>
                    <a:pt x="13859" y="1"/>
                  </a:moveTo>
                  <a:lnTo>
                    <a:pt x="9519" y="460"/>
                  </a:lnTo>
                  <a:lnTo>
                    <a:pt x="11815" y="22458"/>
                  </a:lnTo>
                  <a:lnTo>
                    <a:pt x="10495" y="22918"/>
                  </a:lnTo>
                  <a:cubicBezTo>
                    <a:pt x="4020" y="25237"/>
                    <a:pt x="1" y="31644"/>
                    <a:pt x="713" y="38499"/>
                  </a:cubicBezTo>
                  <a:cubicBezTo>
                    <a:pt x="805" y="39382"/>
                    <a:pt x="976" y="40244"/>
                    <a:pt x="1218" y="41070"/>
                  </a:cubicBezTo>
                  <a:cubicBezTo>
                    <a:pt x="1573" y="42298"/>
                    <a:pt x="2068" y="43459"/>
                    <a:pt x="2711" y="44526"/>
                  </a:cubicBezTo>
                  <a:cubicBezTo>
                    <a:pt x="3112" y="45215"/>
                    <a:pt x="3571" y="45858"/>
                    <a:pt x="4076" y="46467"/>
                  </a:cubicBezTo>
                  <a:cubicBezTo>
                    <a:pt x="4800" y="47327"/>
                    <a:pt x="5604" y="48108"/>
                    <a:pt x="6500" y="48786"/>
                  </a:cubicBezTo>
                  <a:cubicBezTo>
                    <a:pt x="9021" y="50711"/>
                    <a:pt x="12172" y="51841"/>
                    <a:pt x="15519" y="51841"/>
                  </a:cubicBezTo>
                  <a:cubicBezTo>
                    <a:pt x="15586" y="51841"/>
                    <a:pt x="15652" y="51841"/>
                    <a:pt x="15719" y="51840"/>
                  </a:cubicBezTo>
                  <a:cubicBezTo>
                    <a:pt x="16167" y="51840"/>
                    <a:pt x="16626" y="51805"/>
                    <a:pt x="17073" y="51759"/>
                  </a:cubicBezTo>
                  <a:cubicBezTo>
                    <a:pt x="25248" y="50910"/>
                    <a:pt x="31208" y="43573"/>
                    <a:pt x="30346" y="35399"/>
                  </a:cubicBezTo>
                  <a:cubicBezTo>
                    <a:pt x="30300" y="34939"/>
                    <a:pt x="30231" y="34491"/>
                    <a:pt x="30139" y="34044"/>
                  </a:cubicBezTo>
                  <a:cubicBezTo>
                    <a:pt x="29485" y="30702"/>
                    <a:pt x="27728" y="27775"/>
                    <a:pt x="25260" y="25639"/>
                  </a:cubicBezTo>
                  <a:cubicBezTo>
                    <a:pt x="24411" y="24915"/>
                    <a:pt x="23480" y="24284"/>
                    <a:pt x="22493" y="23756"/>
                  </a:cubicBezTo>
                  <a:cubicBezTo>
                    <a:pt x="21793" y="23389"/>
                    <a:pt x="21058" y="23078"/>
                    <a:pt x="20300" y="22826"/>
                  </a:cubicBezTo>
                  <a:cubicBezTo>
                    <a:pt x="19416" y="22527"/>
                    <a:pt x="18497" y="22310"/>
                    <a:pt x="17545" y="22183"/>
                  </a:cubicBezTo>
                  <a:lnTo>
                    <a:pt x="16626" y="22057"/>
                  </a:lnTo>
                  <a:lnTo>
                    <a:pt x="16155" y="21988"/>
                  </a:lnTo>
                  <a:lnTo>
                    <a:pt x="138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66"/>
            <p:cNvSpPr/>
            <p:nvPr/>
          </p:nvSpPr>
          <p:spPr>
            <a:xfrm>
              <a:off x="6462759" y="2904623"/>
              <a:ext cx="1098387" cy="724646"/>
            </a:xfrm>
            <a:custGeom>
              <a:avLst/>
              <a:gdLst/>
              <a:ahLst/>
              <a:cxnLst/>
              <a:rect l="l" t="t" r="r" b="b"/>
              <a:pathLst>
                <a:path w="28763" h="18976" extrusionOk="0">
                  <a:moveTo>
                    <a:pt x="27132" y="0"/>
                  </a:moveTo>
                  <a:cubicBezTo>
                    <a:pt x="25107" y="2126"/>
                    <a:pt x="22167" y="3426"/>
                    <a:pt x="19229" y="3426"/>
                  </a:cubicBezTo>
                  <a:cubicBezTo>
                    <a:pt x="18502" y="3426"/>
                    <a:pt x="17775" y="3346"/>
                    <a:pt x="17062" y="3180"/>
                  </a:cubicBezTo>
                  <a:cubicBezTo>
                    <a:pt x="14307" y="2549"/>
                    <a:pt x="11861" y="804"/>
                    <a:pt x="9060" y="367"/>
                  </a:cubicBezTo>
                  <a:cubicBezTo>
                    <a:pt x="8641" y="301"/>
                    <a:pt x="8218" y="269"/>
                    <a:pt x="7796" y="269"/>
                  </a:cubicBezTo>
                  <a:cubicBezTo>
                    <a:pt x="4704" y="269"/>
                    <a:pt x="1630" y="1992"/>
                    <a:pt x="24" y="4639"/>
                  </a:cubicBezTo>
                  <a:cubicBezTo>
                    <a:pt x="1" y="5224"/>
                    <a:pt x="36" y="5821"/>
                    <a:pt x="92" y="6430"/>
                  </a:cubicBezTo>
                  <a:cubicBezTo>
                    <a:pt x="845" y="13608"/>
                    <a:pt x="6947" y="18975"/>
                    <a:pt x="14013" y="18975"/>
                  </a:cubicBezTo>
                  <a:cubicBezTo>
                    <a:pt x="14497" y="18975"/>
                    <a:pt x="14986" y="18950"/>
                    <a:pt x="15478" y="18899"/>
                  </a:cubicBezTo>
                  <a:cubicBezTo>
                    <a:pt x="23170" y="18095"/>
                    <a:pt x="28762" y="11194"/>
                    <a:pt x="27958" y="3513"/>
                  </a:cubicBezTo>
                  <a:cubicBezTo>
                    <a:pt x="27832" y="2284"/>
                    <a:pt x="27545" y="1102"/>
                    <a:pt x="27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66"/>
            <p:cNvSpPr/>
            <p:nvPr/>
          </p:nvSpPr>
          <p:spPr>
            <a:xfrm>
              <a:off x="6463218" y="2904623"/>
              <a:ext cx="1070281" cy="724761"/>
            </a:xfrm>
            <a:custGeom>
              <a:avLst/>
              <a:gdLst/>
              <a:ahLst/>
              <a:cxnLst/>
              <a:rect l="l" t="t" r="r" b="b"/>
              <a:pathLst>
                <a:path w="28027" h="18979" extrusionOk="0">
                  <a:moveTo>
                    <a:pt x="3927" y="6900"/>
                  </a:moveTo>
                  <a:cubicBezTo>
                    <a:pt x="4352" y="6900"/>
                    <a:pt x="4409" y="7589"/>
                    <a:pt x="3950" y="7635"/>
                  </a:cubicBezTo>
                  <a:lnTo>
                    <a:pt x="3904" y="7635"/>
                  </a:lnTo>
                  <a:cubicBezTo>
                    <a:pt x="3479" y="7635"/>
                    <a:pt x="3422" y="6946"/>
                    <a:pt x="3881" y="6900"/>
                  </a:cubicBezTo>
                  <a:close/>
                  <a:moveTo>
                    <a:pt x="6602" y="6073"/>
                  </a:moveTo>
                  <a:cubicBezTo>
                    <a:pt x="6717" y="6073"/>
                    <a:pt x="6821" y="6096"/>
                    <a:pt x="6923" y="6142"/>
                  </a:cubicBezTo>
                  <a:cubicBezTo>
                    <a:pt x="6992" y="6177"/>
                    <a:pt x="7050" y="6211"/>
                    <a:pt x="7107" y="6257"/>
                  </a:cubicBezTo>
                  <a:cubicBezTo>
                    <a:pt x="7211" y="6338"/>
                    <a:pt x="7291" y="6453"/>
                    <a:pt x="7349" y="6590"/>
                  </a:cubicBezTo>
                  <a:cubicBezTo>
                    <a:pt x="7360" y="6659"/>
                    <a:pt x="7383" y="6728"/>
                    <a:pt x="7395" y="6797"/>
                  </a:cubicBezTo>
                  <a:cubicBezTo>
                    <a:pt x="7418" y="6900"/>
                    <a:pt x="7406" y="7015"/>
                    <a:pt x="7360" y="7107"/>
                  </a:cubicBezTo>
                  <a:cubicBezTo>
                    <a:pt x="7337" y="7210"/>
                    <a:pt x="7291" y="7302"/>
                    <a:pt x="7222" y="7382"/>
                  </a:cubicBezTo>
                  <a:cubicBezTo>
                    <a:pt x="7153" y="7474"/>
                    <a:pt x="7073" y="7532"/>
                    <a:pt x="6981" y="7578"/>
                  </a:cubicBezTo>
                  <a:cubicBezTo>
                    <a:pt x="6889" y="7635"/>
                    <a:pt x="6798" y="7670"/>
                    <a:pt x="6683" y="7681"/>
                  </a:cubicBezTo>
                  <a:lnTo>
                    <a:pt x="6591" y="7681"/>
                  </a:lnTo>
                  <a:cubicBezTo>
                    <a:pt x="6476" y="7681"/>
                    <a:pt x="6372" y="7658"/>
                    <a:pt x="6269" y="7612"/>
                  </a:cubicBezTo>
                  <a:cubicBezTo>
                    <a:pt x="6212" y="7578"/>
                    <a:pt x="6143" y="7543"/>
                    <a:pt x="6086" y="7509"/>
                  </a:cubicBezTo>
                  <a:cubicBezTo>
                    <a:pt x="5982" y="7417"/>
                    <a:pt x="5902" y="7302"/>
                    <a:pt x="5844" y="7176"/>
                  </a:cubicBezTo>
                  <a:cubicBezTo>
                    <a:pt x="5833" y="7107"/>
                    <a:pt x="5810" y="7038"/>
                    <a:pt x="5798" y="6958"/>
                  </a:cubicBezTo>
                  <a:cubicBezTo>
                    <a:pt x="5775" y="6854"/>
                    <a:pt x="5787" y="6751"/>
                    <a:pt x="5833" y="6647"/>
                  </a:cubicBezTo>
                  <a:cubicBezTo>
                    <a:pt x="5856" y="6544"/>
                    <a:pt x="5902" y="6453"/>
                    <a:pt x="5971" y="6372"/>
                  </a:cubicBezTo>
                  <a:cubicBezTo>
                    <a:pt x="6040" y="6280"/>
                    <a:pt x="6120" y="6223"/>
                    <a:pt x="6212" y="6177"/>
                  </a:cubicBezTo>
                  <a:cubicBezTo>
                    <a:pt x="6303" y="6119"/>
                    <a:pt x="6407" y="6085"/>
                    <a:pt x="6510" y="6073"/>
                  </a:cubicBezTo>
                  <a:close/>
                  <a:moveTo>
                    <a:pt x="26143" y="6877"/>
                  </a:moveTo>
                  <a:cubicBezTo>
                    <a:pt x="26247" y="6877"/>
                    <a:pt x="26339" y="6900"/>
                    <a:pt x="26419" y="6935"/>
                  </a:cubicBezTo>
                  <a:cubicBezTo>
                    <a:pt x="26477" y="6969"/>
                    <a:pt x="26523" y="7004"/>
                    <a:pt x="26569" y="7027"/>
                  </a:cubicBezTo>
                  <a:cubicBezTo>
                    <a:pt x="26661" y="7107"/>
                    <a:pt x="26729" y="7198"/>
                    <a:pt x="26775" y="7313"/>
                  </a:cubicBezTo>
                  <a:cubicBezTo>
                    <a:pt x="26786" y="7371"/>
                    <a:pt x="26798" y="7428"/>
                    <a:pt x="26821" y="7486"/>
                  </a:cubicBezTo>
                  <a:cubicBezTo>
                    <a:pt x="26832" y="7578"/>
                    <a:pt x="26821" y="7670"/>
                    <a:pt x="26786" y="7750"/>
                  </a:cubicBezTo>
                  <a:cubicBezTo>
                    <a:pt x="26763" y="7841"/>
                    <a:pt x="26729" y="7910"/>
                    <a:pt x="26672" y="7979"/>
                  </a:cubicBezTo>
                  <a:cubicBezTo>
                    <a:pt x="26615" y="8060"/>
                    <a:pt x="26546" y="8106"/>
                    <a:pt x="26465" y="8140"/>
                  </a:cubicBezTo>
                  <a:cubicBezTo>
                    <a:pt x="26396" y="8198"/>
                    <a:pt x="26304" y="8221"/>
                    <a:pt x="26212" y="8232"/>
                  </a:cubicBezTo>
                  <a:lnTo>
                    <a:pt x="26143" y="8232"/>
                  </a:lnTo>
                  <a:cubicBezTo>
                    <a:pt x="26052" y="8232"/>
                    <a:pt x="25960" y="8209"/>
                    <a:pt x="25868" y="8175"/>
                  </a:cubicBezTo>
                  <a:cubicBezTo>
                    <a:pt x="25822" y="8140"/>
                    <a:pt x="25765" y="8117"/>
                    <a:pt x="25719" y="8083"/>
                  </a:cubicBezTo>
                  <a:cubicBezTo>
                    <a:pt x="25627" y="8002"/>
                    <a:pt x="25558" y="7910"/>
                    <a:pt x="25512" y="7807"/>
                  </a:cubicBezTo>
                  <a:cubicBezTo>
                    <a:pt x="25500" y="7750"/>
                    <a:pt x="25489" y="7681"/>
                    <a:pt x="25477" y="7624"/>
                  </a:cubicBezTo>
                  <a:cubicBezTo>
                    <a:pt x="25454" y="7532"/>
                    <a:pt x="25466" y="7451"/>
                    <a:pt x="25500" y="7359"/>
                  </a:cubicBezTo>
                  <a:cubicBezTo>
                    <a:pt x="25523" y="7279"/>
                    <a:pt x="25558" y="7198"/>
                    <a:pt x="25615" y="7130"/>
                  </a:cubicBezTo>
                  <a:cubicBezTo>
                    <a:pt x="25673" y="7061"/>
                    <a:pt x="25742" y="7004"/>
                    <a:pt x="25822" y="6969"/>
                  </a:cubicBezTo>
                  <a:cubicBezTo>
                    <a:pt x="25903" y="6923"/>
                    <a:pt x="25983" y="6889"/>
                    <a:pt x="26074" y="6889"/>
                  </a:cubicBezTo>
                  <a:cubicBezTo>
                    <a:pt x="26097" y="6877"/>
                    <a:pt x="26120" y="6877"/>
                    <a:pt x="26143" y="6877"/>
                  </a:cubicBezTo>
                  <a:close/>
                  <a:moveTo>
                    <a:pt x="5569" y="8565"/>
                  </a:moveTo>
                  <a:cubicBezTo>
                    <a:pt x="5741" y="8565"/>
                    <a:pt x="5902" y="8599"/>
                    <a:pt x="6051" y="8668"/>
                  </a:cubicBezTo>
                  <a:cubicBezTo>
                    <a:pt x="6143" y="8726"/>
                    <a:pt x="6224" y="8783"/>
                    <a:pt x="6303" y="8829"/>
                  </a:cubicBezTo>
                  <a:cubicBezTo>
                    <a:pt x="6464" y="8956"/>
                    <a:pt x="6591" y="9127"/>
                    <a:pt x="6660" y="9311"/>
                  </a:cubicBezTo>
                  <a:cubicBezTo>
                    <a:pt x="6683" y="9415"/>
                    <a:pt x="6717" y="9518"/>
                    <a:pt x="6740" y="9622"/>
                  </a:cubicBezTo>
                  <a:cubicBezTo>
                    <a:pt x="6763" y="9782"/>
                    <a:pt x="6740" y="9931"/>
                    <a:pt x="6683" y="10081"/>
                  </a:cubicBezTo>
                  <a:cubicBezTo>
                    <a:pt x="6648" y="10230"/>
                    <a:pt x="6579" y="10367"/>
                    <a:pt x="6476" y="10482"/>
                  </a:cubicBezTo>
                  <a:cubicBezTo>
                    <a:pt x="6384" y="10609"/>
                    <a:pt x="6269" y="10701"/>
                    <a:pt x="6132" y="10758"/>
                  </a:cubicBezTo>
                  <a:cubicBezTo>
                    <a:pt x="5994" y="10850"/>
                    <a:pt x="5856" y="10896"/>
                    <a:pt x="5695" y="10907"/>
                  </a:cubicBezTo>
                  <a:cubicBezTo>
                    <a:pt x="5649" y="10918"/>
                    <a:pt x="5604" y="10918"/>
                    <a:pt x="5569" y="10918"/>
                  </a:cubicBezTo>
                  <a:cubicBezTo>
                    <a:pt x="5397" y="10918"/>
                    <a:pt x="5236" y="10884"/>
                    <a:pt x="5086" y="10816"/>
                  </a:cubicBezTo>
                  <a:cubicBezTo>
                    <a:pt x="4995" y="10758"/>
                    <a:pt x="4915" y="10712"/>
                    <a:pt x="4834" y="10655"/>
                  </a:cubicBezTo>
                  <a:cubicBezTo>
                    <a:pt x="4673" y="10528"/>
                    <a:pt x="4547" y="10367"/>
                    <a:pt x="4478" y="10173"/>
                  </a:cubicBezTo>
                  <a:cubicBezTo>
                    <a:pt x="4455" y="10069"/>
                    <a:pt x="4420" y="9966"/>
                    <a:pt x="4397" y="9862"/>
                  </a:cubicBezTo>
                  <a:cubicBezTo>
                    <a:pt x="4375" y="9701"/>
                    <a:pt x="4397" y="9553"/>
                    <a:pt x="4455" y="9403"/>
                  </a:cubicBezTo>
                  <a:cubicBezTo>
                    <a:pt x="4489" y="9254"/>
                    <a:pt x="4558" y="9116"/>
                    <a:pt x="4662" y="9002"/>
                  </a:cubicBezTo>
                  <a:cubicBezTo>
                    <a:pt x="4754" y="8875"/>
                    <a:pt x="4869" y="8783"/>
                    <a:pt x="5006" y="8726"/>
                  </a:cubicBezTo>
                  <a:cubicBezTo>
                    <a:pt x="5144" y="8634"/>
                    <a:pt x="5282" y="8588"/>
                    <a:pt x="5443" y="8576"/>
                  </a:cubicBezTo>
                  <a:cubicBezTo>
                    <a:pt x="5489" y="8565"/>
                    <a:pt x="5535" y="8565"/>
                    <a:pt x="5569" y="8565"/>
                  </a:cubicBezTo>
                  <a:close/>
                  <a:moveTo>
                    <a:pt x="14203" y="10839"/>
                  </a:moveTo>
                  <a:cubicBezTo>
                    <a:pt x="14226" y="10839"/>
                    <a:pt x="14249" y="10850"/>
                    <a:pt x="14272" y="10850"/>
                  </a:cubicBezTo>
                  <a:cubicBezTo>
                    <a:pt x="14283" y="10862"/>
                    <a:pt x="14295" y="10873"/>
                    <a:pt x="14306" y="10873"/>
                  </a:cubicBezTo>
                  <a:cubicBezTo>
                    <a:pt x="14329" y="10896"/>
                    <a:pt x="14352" y="10918"/>
                    <a:pt x="14352" y="10941"/>
                  </a:cubicBezTo>
                  <a:cubicBezTo>
                    <a:pt x="14363" y="10953"/>
                    <a:pt x="14363" y="10976"/>
                    <a:pt x="14363" y="10987"/>
                  </a:cubicBezTo>
                  <a:cubicBezTo>
                    <a:pt x="14375" y="11010"/>
                    <a:pt x="14363" y="11022"/>
                    <a:pt x="14363" y="11045"/>
                  </a:cubicBezTo>
                  <a:cubicBezTo>
                    <a:pt x="14352" y="11068"/>
                    <a:pt x="14340" y="11091"/>
                    <a:pt x="14329" y="11102"/>
                  </a:cubicBezTo>
                  <a:cubicBezTo>
                    <a:pt x="14317" y="11125"/>
                    <a:pt x="14306" y="11137"/>
                    <a:pt x="14283" y="11137"/>
                  </a:cubicBezTo>
                  <a:cubicBezTo>
                    <a:pt x="14261" y="11148"/>
                    <a:pt x="14249" y="11160"/>
                    <a:pt x="14226" y="11160"/>
                  </a:cubicBezTo>
                  <a:lnTo>
                    <a:pt x="14203" y="11160"/>
                  </a:lnTo>
                  <a:cubicBezTo>
                    <a:pt x="14180" y="11160"/>
                    <a:pt x="14157" y="11160"/>
                    <a:pt x="14146" y="11148"/>
                  </a:cubicBezTo>
                  <a:cubicBezTo>
                    <a:pt x="14134" y="11137"/>
                    <a:pt x="14123" y="11137"/>
                    <a:pt x="14111" y="11125"/>
                  </a:cubicBezTo>
                  <a:cubicBezTo>
                    <a:pt x="14088" y="11114"/>
                    <a:pt x="14065" y="11091"/>
                    <a:pt x="14054" y="11056"/>
                  </a:cubicBezTo>
                  <a:cubicBezTo>
                    <a:pt x="14054" y="11045"/>
                    <a:pt x="14054" y="11033"/>
                    <a:pt x="14042" y="11022"/>
                  </a:cubicBezTo>
                  <a:cubicBezTo>
                    <a:pt x="14042" y="10999"/>
                    <a:pt x="14042" y="10976"/>
                    <a:pt x="14054" y="10953"/>
                  </a:cubicBezTo>
                  <a:cubicBezTo>
                    <a:pt x="14054" y="10930"/>
                    <a:pt x="14065" y="10918"/>
                    <a:pt x="14077" y="10896"/>
                  </a:cubicBezTo>
                  <a:cubicBezTo>
                    <a:pt x="14100" y="10884"/>
                    <a:pt x="14111" y="10873"/>
                    <a:pt x="14134" y="10862"/>
                  </a:cubicBezTo>
                  <a:cubicBezTo>
                    <a:pt x="14146" y="10850"/>
                    <a:pt x="14169" y="10839"/>
                    <a:pt x="14192" y="10839"/>
                  </a:cubicBezTo>
                  <a:close/>
                  <a:moveTo>
                    <a:pt x="19083" y="12388"/>
                  </a:moveTo>
                  <a:cubicBezTo>
                    <a:pt x="19140" y="12388"/>
                    <a:pt x="19186" y="12388"/>
                    <a:pt x="19243" y="12411"/>
                  </a:cubicBezTo>
                  <a:cubicBezTo>
                    <a:pt x="19289" y="12423"/>
                    <a:pt x="19335" y="12446"/>
                    <a:pt x="19369" y="12469"/>
                  </a:cubicBezTo>
                  <a:cubicBezTo>
                    <a:pt x="19438" y="12503"/>
                    <a:pt x="19484" y="12549"/>
                    <a:pt x="19530" y="12607"/>
                  </a:cubicBezTo>
                  <a:cubicBezTo>
                    <a:pt x="19553" y="12653"/>
                    <a:pt x="19576" y="12699"/>
                    <a:pt x="19599" y="12733"/>
                  </a:cubicBezTo>
                  <a:cubicBezTo>
                    <a:pt x="19599" y="12744"/>
                    <a:pt x="19611" y="12756"/>
                    <a:pt x="19611" y="12756"/>
                  </a:cubicBezTo>
                  <a:cubicBezTo>
                    <a:pt x="19645" y="12859"/>
                    <a:pt x="19657" y="12962"/>
                    <a:pt x="19645" y="13054"/>
                  </a:cubicBezTo>
                  <a:cubicBezTo>
                    <a:pt x="19622" y="13158"/>
                    <a:pt x="19588" y="13250"/>
                    <a:pt x="19519" y="13319"/>
                  </a:cubicBezTo>
                  <a:cubicBezTo>
                    <a:pt x="19473" y="13387"/>
                    <a:pt x="19415" y="13421"/>
                    <a:pt x="19358" y="13456"/>
                  </a:cubicBezTo>
                  <a:cubicBezTo>
                    <a:pt x="19289" y="13502"/>
                    <a:pt x="19221" y="13525"/>
                    <a:pt x="19140" y="13525"/>
                  </a:cubicBezTo>
                  <a:cubicBezTo>
                    <a:pt x="19117" y="13525"/>
                    <a:pt x="19106" y="13536"/>
                    <a:pt x="19083" y="13536"/>
                  </a:cubicBezTo>
                  <a:cubicBezTo>
                    <a:pt x="19002" y="13536"/>
                    <a:pt x="18922" y="13513"/>
                    <a:pt x="18853" y="13479"/>
                  </a:cubicBezTo>
                  <a:cubicBezTo>
                    <a:pt x="18807" y="13456"/>
                    <a:pt x="18772" y="13433"/>
                    <a:pt x="18726" y="13410"/>
                  </a:cubicBezTo>
                  <a:cubicBezTo>
                    <a:pt x="18646" y="13342"/>
                    <a:pt x="18601" y="13261"/>
                    <a:pt x="18555" y="13169"/>
                  </a:cubicBezTo>
                  <a:cubicBezTo>
                    <a:pt x="18520" y="13077"/>
                    <a:pt x="18509" y="12974"/>
                    <a:pt x="18532" y="12870"/>
                  </a:cubicBezTo>
                  <a:lnTo>
                    <a:pt x="18532" y="12847"/>
                  </a:lnTo>
                  <a:cubicBezTo>
                    <a:pt x="18543" y="12778"/>
                    <a:pt x="18566" y="12710"/>
                    <a:pt x="18612" y="12653"/>
                  </a:cubicBezTo>
                  <a:cubicBezTo>
                    <a:pt x="18646" y="12584"/>
                    <a:pt x="18692" y="12538"/>
                    <a:pt x="18749" y="12492"/>
                  </a:cubicBezTo>
                  <a:cubicBezTo>
                    <a:pt x="18795" y="12469"/>
                    <a:pt x="18841" y="12446"/>
                    <a:pt x="18876" y="12423"/>
                  </a:cubicBezTo>
                  <a:cubicBezTo>
                    <a:pt x="18922" y="12411"/>
                    <a:pt x="18979" y="12400"/>
                    <a:pt x="19025" y="12388"/>
                  </a:cubicBezTo>
                  <a:close/>
                  <a:moveTo>
                    <a:pt x="9380" y="14110"/>
                  </a:moveTo>
                  <a:cubicBezTo>
                    <a:pt x="9530" y="14110"/>
                    <a:pt x="9679" y="14133"/>
                    <a:pt x="9817" y="14202"/>
                  </a:cubicBezTo>
                  <a:cubicBezTo>
                    <a:pt x="9886" y="14248"/>
                    <a:pt x="9966" y="14294"/>
                    <a:pt x="10046" y="14340"/>
                  </a:cubicBezTo>
                  <a:cubicBezTo>
                    <a:pt x="10184" y="14467"/>
                    <a:pt x="10299" y="14604"/>
                    <a:pt x="10368" y="14776"/>
                  </a:cubicBezTo>
                  <a:lnTo>
                    <a:pt x="10437" y="15052"/>
                  </a:lnTo>
                  <a:cubicBezTo>
                    <a:pt x="10449" y="15202"/>
                    <a:pt x="10437" y="15339"/>
                    <a:pt x="10380" y="15477"/>
                  </a:cubicBezTo>
                  <a:cubicBezTo>
                    <a:pt x="10357" y="15603"/>
                    <a:pt x="10299" y="15730"/>
                    <a:pt x="10196" y="15833"/>
                  </a:cubicBezTo>
                  <a:cubicBezTo>
                    <a:pt x="10115" y="15947"/>
                    <a:pt x="10012" y="16028"/>
                    <a:pt x="9886" y="16085"/>
                  </a:cubicBezTo>
                  <a:cubicBezTo>
                    <a:pt x="9771" y="16166"/>
                    <a:pt x="9633" y="16212"/>
                    <a:pt x="9484" y="16223"/>
                  </a:cubicBezTo>
                  <a:lnTo>
                    <a:pt x="9380" y="16223"/>
                  </a:lnTo>
                  <a:cubicBezTo>
                    <a:pt x="9232" y="16223"/>
                    <a:pt x="9082" y="16200"/>
                    <a:pt x="8944" y="16131"/>
                  </a:cubicBezTo>
                  <a:lnTo>
                    <a:pt x="8715" y="15993"/>
                  </a:lnTo>
                  <a:cubicBezTo>
                    <a:pt x="8566" y="15867"/>
                    <a:pt x="8462" y="15730"/>
                    <a:pt x="8393" y="15557"/>
                  </a:cubicBezTo>
                  <a:lnTo>
                    <a:pt x="8324" y="15281"/>
                  </a:lnTo>
                  <a:cubicBezTo>
                    <a:pt x="8301" y="15133"/>
                    <a:pt x="8324" y="14995"/>
                    <a:pt x="8370" y="14857"/>
                  </a:cubicBezTo>
                  <a:cubicBezTo>
                    <a:pt x="8405" y="14730"/>
                    <a:pt x="8462" y="14604"/>
                    <a:pt x="8554" y="14501"/>
                  </a:cubicBezTo>
                  <a:cubicBezTo>
                    <a:pt x="8635" y="14386"/>
                    <a:pt x="8749" y="14306"/>
                    <a:pt x="8875" y="14248"/>
                  </a:cubicBezTo>
                  <a:cubicBezTo>
                    <a:pt x="8990" y="14168"/>
                    <a:pt x="9117" y="14122"/>
                    <a:pt x="9266" y="14110"/>
                  </a:cubicBezTo>
                  <a:close/>
                  <a:moveTo>
                    <a:pt x="17624" y="14202"/>
                  </a:moveTo>
                  <a:cubicBezTo>
                    <a:pt x="17785" y="14202"/>
                    <a:pt x="17935" y="14237"/>
                    <a:pt x="18083" y="14306"/>
                  </a:cubicBezTo>
                  <a:cubicBezTo>
                    <a:pt x="18267" y="14386"/>
                    <a:pt x="18417" y="14501"/>
                    <a:pt x="18532" y="14661"/>
                  </a:cubicBezTo>
                  <a:lnTo>
                    <a:pt x="18543" y="14673"/>
                  </a:lnTo>
                  <a:cubicBezTo>
                    <a:pt x="18669" y="14845"/>
                    <a:pt x="18738" y="15029"/>
                    <a:pt x="18761" y="15236"/>
                  </a:cubicBezTo>
                  <a:cubicBezTo>
                    <a:pt x="18784" y="15442"/>
                    <a:pt x="18749" y="15638"/>
                    <a:pt x="18669" y="15822"/>
                  </a:cubicBezTo>
                  <a:cubicBezTo>
                    <a:pt x="18578" y="16005"/>
                    <a:pt x="18463" y="16154"/>
                    <a:pt x="18302" y="16269"/>
                  </a:cubicBezTo>
                  <a:cubicBezTo>
                    <a:pt x="18129" y="16396"/>
                    <a:pt x="17946" y="16464"/>
                    <a:pt x="17739" y="16487"/>
                  </a:cubicBezTo>
                  <a:lnTo>
                    <a:pt x="17624" y="16487"/>
                  </a:lnTo>
                  <a:cubicBezTo>
                    <a:pt x="17463" y="16487"/>
                    <a:pt x="17303" y="16453"/>
                    <a:pt x="17154" y="16396"/>
                  </a:cubicBezTo>
                  <a:cubicBezTo>
                    <a:pt x="16970" y="16304"/>
                    <a:pt x="16820" y="16189"/>
                    <a:pt x="16706" y="16028"/>
                  </a:cubicBezTo>
                  <a:cubicBezTo>
                    <a:pt x="16580" y="15856"/>
                    <a:pt x="16511" y="15672"/>
                    <a:pt x="16488" y="15465"/>
                  </a:cubicBezTo>
                  <a:cubicBezTo>
                    <a:pt x="16476" y="15270"/>
                    <a:pt x="16499" y="15064"/>
                    <a:pt x="16591" y="14880"/>
                  </a:cubicBezTo>
                  <a:lnTo>
                    <a:pt x="16591" y="14868"/>
                  </a:lnTo>
                  <a:cubicBezTo>
                    <a:pt x="16672" y="14684"/>
                    <a:pt x="16797" y="14536"/>
                    <a:pt x="16958" y="14421"/>
                  </a:cubicBezTo>
                  <a:cubicBezTo>
                    <a:pt x="17119" y="14294"/>
                    <a:pt x="17303" y="14225"/>
                    <a:pt x="17509" y="14202"/>
                  </a:cubicBezTo>
                  <a:close/>
                  <a:moveTo>
                    <a:pt x="27120" y="0"/>
                  </a:moveTo>
                  <a:lnTo>
                    <a:pt x="27120" y="0"/>
                  </a:lnTo>
                  <a:cubicBezTo>
                    <a:pt x="27154" y="2032"/>
                    <a:pt x="25489" y="8301"/>
                    <a:pt x="19381" y="9277"/>
                  </a:cubicBezTo>
                  <a:cubicBezTo>
                    <a:pt x="18876" y="9357"/>
                    <a:pt x="18382" y="9392"/>
                    <a:pt x="17889" y="9392"/>
                  </a:cubicBezTo>
                  <a:cubicBezTo>
                    <a:pt x="14949" y="9392"/>
                    <a:pt x="12309" y="8037"/>
                    <a:pt x="9817" y="6682"/>
                  </a:cubicBezTo>
                  <a:cubicBezTo>
                    <a:pt x="7337" y="5327"/>
                    <a:pt x="4995" y="3984"/>
                    <a:pt x="2664" y="3984"/>
                  </a:cubicBezTo>
                  <a:cubicBezTo>
                    <a:pt x="1780" y="3984"/>
                    <a:pt x="907" y="4167"/>
                    <a:pt x="12" y="4639"/>
                  </a:cubicBezTo>
                  <a:cubicBezTo>
                    <a:pt x="12" y="4753"/>
                    <a:pt x="1" y="4879"/>
                    <a:pt x="1" y="4994"/>
                  </a:cubicBezTo>
                  <a:cubicBezTo>
                    <a:pt x="1" y="5465"/>
                    <a:pt x="35" y="5947"/>
                    <a:pt x="80" y="6430"/>
                  </a:cubicBezTo>
                  <a:cubicBezTo>
                    <a:pt x="838" y="13617"/>
                    <a:pt x="6935" y="18978"/>
                    <a:pt x="14008" y="18978"/>
                  </a:cubicBezTo>
                  <a:cubicBezTo>
                    <a:pt x="14490" y="18978"/>
                    <a:pt x="14983" y="18956"/>
                    <a:pt x="15466" y="18899"/>
                  </a:cubicBezTo>
                  <a:lnTo>
                    <a:pt x="15489" y="18899"/>
                  </a:lnTo>
                  <a:cubicBezTo>
                    <a:pt x="15626" y="18738"/>
                    <a:pt x="15776" y="18577"/>
                    <a:pt x="15937" y="18427"/>
                  </a:cubicBezTo>
                  <a:lnTo>
                    <a:pt x="27740" y="7807"/>
                  </a:lnTo>
                  <a:cubicBezTo>
                    <a:pt x="27923" y="6889"/>
                    <a:pt x="28026" y="5936"/>
                    <a:pt x="28026" y="4971"/>
                  </a:cubicBezTo>
                  <a:cubicBezTo>
                    <a:pt x="28026" y="4489"/>
                    <a:pt x="28003" y="4007"/>
                    <a:pt x="27946" y="3513"/>
                  </a:cubicBezTo>
                  <a:cubicBezTo>
                    <a:pt x="27820" y="2284"/>
                    <a:pt x="27533" y="1102"/>
                    <a:pt x="27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66"/>
            <p:cNvSpPr/>
            <p:nvPr/>
          </p:nvSpPr>
          <p:spPr>
            <a:xfrm>
              <a:off x="6593894" y="3168076"/>
              <a:ext cx="37729" cy="28106"/>
            </a:xfrm>
            <a:custGeom>
              <a:avLst/>
              <a:gdLst/>
              <a:ahLst/>
              <a:cxnLst/>
              <a:rect l="l" t="t" r="r" b="b"/>
              <a:pathLst>
                <a:path w="988" h="736" extrusionOk="0">
                  <a:moveTo>
                    <a:pt x="459" y="1"/>
                  </a:moveTo>
                  <a:cubicBezTo>
                    <a:pt x="0" y="47"/>
                    <a:pt x="57" y="736"/>
                    <a:pt x="482" y="736"/>
                  </a:cubicBezTo>
                  <a:lnTo>
                    <a:pt x="528" y="736"/>
                  </a:lnTo>
                  <a:cubicBezTo>
                    <a:pt x="987" y="690"/>
                    <a:pt x="930" y="1"/>
                    <a:pt x="5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66"/>
            <p:cNvSpPr/>
            <p:nvPr/>
          </p:nvSpPr>
          <p:spPr>
            <a:xfrm>
              <a:off x="6683749" y="3136534"/>
              <a:ext cx="62742" cy="61406"/>
            </a:xfrm>
            <a:custGeom>
              <a:avLst/>
              <a:gdLst/>
              <a:ahLst/>
              <a:cxnLst/>
              <a:rect l="l" t="t" r="r" b="b"/>
              <a:pathLst>
                <a:path w="1643" h="1608" extrusionOk="0">
                  <a:moveTo>
                    <a:pt x="735" y="0"/>
                  </a:moveTo>
                  <a:cubicBezTo>
                    <a:pt x="632" y="12"/>
                    <a:pt x="528" y="46"/>
                    <a:pt x="437" y="104"/>
                  </a:cubicBezTo>
                  <a:cubicBezTo>
                    <a:pt x="345" y="150"/>
                    <a:pt x="265" y="207"/>
                    <a:pt x="196" y="299"/>
                  </a:cubicBezTo>
                  <a:cubicBezTo>
                    <a:pt x="127" y="380"/>
                    <a:pt x="81" y="471"/>
                    <a:pt x="58" y="574"/>
                  </a:cubicBezTo>
                  <a:cubicBezTo>
                    <a:pt x="12" y="678"/>
                    <a:pt x="0" y="781"/>
                    <a:pt x="23" y="885"/>
                  </a:cubicBezTo>
                  <a:cubicBezTo>
                    <a:pt x="35" y="965"/>
                    <a:pt x="58" y="1034"/>
                    <a:pt x="69" y="1103"/>
                  </a:cubicBezTo>
                  <a:cubicBezTo>
                    <a:pt x="127" y="1229"/>
                    <a:pt x="207" y="1344"/>
                    <a:pt x="311" y="1436"/>
                  </a:cubicBezTo>
                  <a:cubicBezTo>
                    <a:pt x="368" y="1470"/>
                    <a:pt x="437" y="1505"/>
                    <a:pt x="494" y="1539"/>
                  </a:cubicBezTo>
                  <a:cubicBezTo>
                    <a:pt x="597" y="1585"/>
                    <a:pt x="701" y="1608"/>
                    <a:pt x="816" y="1608"/>
                  </a:cubicBezTo>
                  <a:lnTo>
                    <a:pt x="908" y="1608"/>
                  </a:lnTo>
                  <a:cubicBezTo>
                    <a:pt x="1023" y="1597"/>
                    <a:pt x="1114" y="1562"/>
                    <a:pt x="1206" y="1505"/>
                  </a:cubicBezTo>
                  <a:cubicBezTo>
                    <a:pt x="1298" y="1459"/>
                    <a:pt x="1378" y="1401"/>
                    <a:pt x="1447" y="1309"/>
                  </a:cubicBezTo>
                  <a:cubicBezTo>
                    <a:pt x="1516" y="1229"/>
                    <a:pt x="1562" y="1137"/>
                    <a:pt x="1585" y="1034"/>
                  </a:cubicBezTo>
                  <a:cubicBezTo>
                    <a:pt x="1631" y="942"/>
                    <a:pt x="1643" y="827"/>
                    <a:pt x="1620" y="724"/>
                  </a:cubicBezTo>
                  <a:cubicBezTo>
                    <a:pt x="1608" y="655"/>
                    <a:pt x="1585" y="586"/>
                    <a:pt x="1574" y="517"/>
                  </a:cubicBezTo>
                  <a:cubicBezTo>
                    <a:pt x="1516" y="380"/>
                    <a:pt x="1436" y="265"/>
                    <a:pt x="1332" y="184"/>
                  </a:cubicBezTo>
                  <a:cubicBezTo>
                    <a:pt x="1275" y="138"/>
                    <a:pt x="1217" y="104"/>
                    <a:pt x="1148" y="69"/>
                  </a:cubicBezTo>
                  <a:cubicBezTo>
                    <a:pt x="1046" y="23"/>
                    <a:pt x="942" y="0"/>
                    <a:pt x="8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6"/>
            <p:cNvSpPr/>
            <p:nvPr/>
          </p:nvSpPr>
          <p:spPr>
            <a:xfrm>
              <a:off x="6630248" y="3231696"/>
              <a:ext cx="91230" cy="89893"/>
            </a:xfrm>
            <a:custGeom>
              <a:avLst/>
              <a:gdLst/>
              <a:ahLst/>
              <a:cxnLst/>
              <a:rect l="l" t="t" r="r" b="b"/>
              <a:pathLst>
                <a:path w="2389" h="2354" extrusionOk="0">
                  <a:moveTo>
                    <a:pt x="1195" y="0"/>
                  </a:moveTo>
                  <a:cubicBezTo>
                    <a:pt x="1161" y="0"/>
                    <a:pt x="1115" y="0"/>
                    <a:pt x="1069" y="11"/>
                  </a:cubicBezTo>
                  <a:cubicBezTo>
                    <a:pt x="908" y="23"/>
                    <a:pt x="770" y="69"/>
                    <a:pt x="632" y="161"/>
                  </a:cubicBezTo>
                  <a:cubicBezTo>
                    <a:pt x="495" y="218"/>
                    <a:pt x="380" y="310"/>
                    <a:pt x="288" y="437"/>
                  </a:cubicBezTo>
                  <a:cubicBezTo>
                    <a:pt x="184" y="551"/>
                    <a:pt x="115" y="689"/>
                    <a:pt x="81" y="838"/>
                  </a:cubicBezTo>
                  <a:cubicBezTo>
                    <a:pt x="23" y="988"/>
                    <a:pt x="1" y="1136"/>
                    <a:pt x="23" y="1297"/>
                  </a:cubicBezTo>
                  <a:cubicBezTo>
                    <a:pt x="46" y="1401"/>
                    <a:pt x="81" y="1504"/>
                    <a:pt x="104" y="1608"/>
                  </a:cubicBezTo>
                  <a:cubicBezTo>
                    <a:pt x="173" y="1802"/>
                    <a:pt x="299" y="1963"/>
                    <a:pt x="460" y="2090"/>
                  </a:cubicBezTo>
                  <a:cubicBezTo>
                    <a:pt x="541" y="2147"/>
                    <a:pt x="621" y="2193"/>
                    <a:pt x="712" y="2251"/>
                  </a:cubicBezTo>
                  <a:cubicBezTo>
                    <a:pt x="862" y="2319"/>
                    <a:pt x="1023" y="2353"/>
                    <a:pt x="1195" y="2353"/>
                  </a:cubicBezTo>
                  <a:cubicBezTo>
                    <a:pt x="1230" y="2353"/>
                    <a:pt x="1275" y="2353"/>
                    <a:pt x="1321" y="2342"/>
                  </a:cubicBezTo>
                  <a:cubicBezTo>
                    <a:pt x="1482" y="2331"/>
                    <a:pt x="1620" y="2285"/>
                    <a:pt x="1758" y="2193"/>
                  </a:cubicBezTo>
                  <a:cubicBezTo>
                    <a:pt x="1895" y="2136"/>
                    <a:pt x="2010" y="2044"/>
                    <a:pt x="2102" y="1917"/>
                  </a:cubicBezTo>
                  <a:cubicBezTo>
                    <a:pt x="2205" y="1802"/>
                    <a:pt x="2274" y="1665"/>
                    <a:pt x="2309" y="1516"/>
                  </a:cubicBezTo>
                  <a:cubicBezTo>
                    <a:pt x="2366" y="1366"/>
                    <a:pt x="2389" y="1217"/>
                    <a:pt x="2366" y="1057"/>
                  </a:cubicBezTo>
                  <a:cubicBezTo>
                    <a:pt x="2343" y="953"/>
                    <a:pt x="2309" y="850"/>
                    <a:pt x="2286" y="746"/>
                  </a:cubicBezTo>
                  <a:cubicBezTo>
                    <a:pt x="2217" y="562"/>
                    <a:pt x="2090" y="391"/>
                    <a:pt x="1929" y="264"/>
                  </a:cubicBezTo>
                  <a:cubicBezTo>
                    <a:pt x="1850" y="218"/>
                    <a:pt x="1769" y="161"/>
                    <a:pt x="1677" y="103"/>
                  </a:cubicBezTo>
                  <a:cubicBezTo>
                    <a:pt x="1528" y="34"/>
                    <a:pt x="1367" y="0"/>
                    <a:pt x="1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6"/>
            <p:cNvSpPr/>
            <p:nvPr/>
          </p:nvSpPr>
          <p:spPr>
            <a:xfrm>
              <a:off x="7092351" y="3446957"/>
              <a:ext cx="88213" cy="87297"/>
            </a:xfrm>
            <a:custGeom>
              <a:avLst/>
              <a:gdLst/>
              <a:ahLst/>
              <a:cxnLst/>
              <a:rect l="l" t="t" r="r" b="b"/>
              <a:pathLst>
                <a:path w="2310" h="2286" extrusionOk="0">
                  <a:moveTo>
                    <a:pt x="1034" y="0"/>
                  </a:moveTo>
                  <a:cubicBezTo>
                    <a:pt x="828" y="23"/>
                    <a:pt x="644" y="92"/>
                    <a:pt x="483" y="219"/>
                  </a:cubicBezTo>
                  <a:cubicBezTo>
                    <a:pt x="322" y="334"/>
                    <a:pt x="197" y="482"/>
                    <a:pt x="116" y="666"/>
                  </a:cubicBezTo>
                  <a:lnTo>
                    <a:pt x="116" y="678"/>
                  </a:lnTo>
                  <a:cubicBezTo>
                    <a:pt x="24" y="862"/>
                    <a:pt x="1" y="1068"/>
                    <a:pt x="13" y="1263"/>
                  </a:cubicBezTo>
                  <a:cubicBezTo>
                    <a:pt x="36" y="1470"/>
                    <a:pt x="105" y="1654"/>
                    <a:pt x="231" y="1826"/>
                  </a:cubicBezTo>
                  <a:cubicBezTo>
                    <a:pt x="345" y="1987"/>
                    <a:pt x="495" y="2102"/>
                    <a:pt x="679" y="2194"/>
                  </a:cubicBezTo>
                  <a:cubicBezTo>
                    <a:pt x="828" y="2251"/>
                    <a:pt x="988" y="2285"/>
                    <a:pt x="1149" y="2285"/>
                  </a:cubicBezTo>
                  <a:lnTo>
                    <a:pt x="1264" y="2285"/>
                  </a:lnTo>
                  <a:cubicBezTo>
                    <a:pt x="1471" y="2262"/>
                    <a:pt x="1654" y="2194"/>
                    <a:pt x="1827" y="2067"/>
                  </a:cubicBezTo>
                  <a:cubicBezTo>
                    <a:pt x="1988" y="1952"/>
                    <a:pt x="2103" y="1803"/>
                    <a:pt x="2194" y="1620"/>
                  </a:cubicBezTo>
                  <a:cubicBezTo>
                    <a:pt x="2274" y="1436"/>
                    <a:pt x="2309" y="1240"/>
                    <a:pt x="2286" y="1034"/>
                  </a:cubicBezTo>
                  <a:cubicBezTo>
                    <a:pt x="2263" y="827"/>
                    <a:pt x="2194" y="643"/>
                    <a:pt x="2068" y="471"/>
                  </a:cubicBezTo>
                  <a:lnTo>
                    <a:pt x="2057" y="459"/>
                  </a:lnTo>
                  <a:cubicBezTo>
                    <a:pt x="1942" y="299"/>
                    <a:pt x="1792" y="184"/>
                    <a:pt x="1608" y="104"/>
                  </a:cubicBezTo>
                  <a:cubicBezTo>
                    <a:pt x="1460" y="35"/>
                    <a:pt x="1310" y="0"/>
                    <a:pt x="1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6"/>
            <p:cNvSpPr/>
            <p:nvPr/>
          </p:nvSpPr>
          <p:spPr>
            <a:xfrm>
              <a:off x="7169986" y="3377686"/>
              <a:ext cx="43877" cy="43877"/>
            </a:xfrm>
            <a:custGeom>
              <a:avLst/>
              <a:gdLst/>
              <a:ahLst/>
              <a:cxnLst/>
              <a:rect l="l" t="t" r="r" b="b"/>
              <a:pathLst>
                <a:path w="1149" h="1149" extrusionOk="0">
                  <a:moveTo>
                    <a:pt x="517" y="0"/>
                  </a:moveTo>
                  <a:cubicBezTo>
                    <a:pt x="471" y="12"/>
                    <a:pt x="414" y="23"/>
                    <a:pt x="368" y="35"/>
                  </a:cubicBezTo>
                  <a:cubicBezTo>
                    <a:pt x="333" y="58"/>
                    <a:pt x="287" y="81"/>
                    <a:pt x="241" y="104"/>
                  </a:cubicBezTo>
                  <a:cubicBezTo>
                    <a:pt x="184" y="150"/>
                    <a:pt x="138" y="196"/>
                    <a:pt x="104" y="265"/>
                  </a:cubicBezTo>
                  <a:cubicBezTo>
                    <a:pt x="58" y="322"/>
                    <a:pt x="35" y="390"/>
                    <a:pt x="24" y="459"/>
                  </a:cubicBezTo>
                  <a:lnTo>
                    <a:pt x="24" y="482"/>
                  </a:lnTo>
                  <a:cubicBezTo>
                    <a:pt x="1" y="586"/>
                    <a:pt x="12" y="689"/>
                    <a:pt x="47" y="781"/>
                  </a:cubicBezTo>
                  <a:cubicBezTo>
                    <a:pt x="93" y="873"/>
                    <a:pt x="138" y="954"/>
                    <a:pt x="218" y="1022"/>
                  </a:cubicBezTo>
                  <a:cubicBezTo>
                    <a:pt x="264" y="1045"/>
                    <a:pt x="299" y="1068"/>
                    <a:pt x="345" y="1091"/>
                  </a:cubicBezTo>
                  <a:cubicBezTo>
                    <a:pt x="414" y="1125"/>
                    <a:pt x="494" y="1148"/>
                    <a:pt x="575" y="1148"/>
                  </a:cubicBezTo>
                  <a:cubicBezTo>
                    <a:pt x="598" y="1148"/>
                    <a:pt x="609" y="1137"/>
                    <a:pt x="632" y="1137"/>
                  </a:cubicBezTo>
                  <a:cubicBezTo>
                    <a:pt x="713" y="1137"/>
                    <a:pt x="781" y="1114"/>
                    <a:pt x="850" y="1068"/>
                  </a:cubicBezTo>
                  <a:cubicBezTo>
                    <a:pt x="907" y="1033"/>
                    <a:pt x="965" y="999"/>
                    <a:pt x="1011" y="931"/>
                  </a:cubicBezTo>
                  <a:cubicBezTo>
                    <a:pt x="1080" y="862"/>
                    <a:pt x="1114" y="770"/>
                    <a:pt x="1137" y="666"/>
                  </a:cubicBezTo>
                  <a:cubicBezTo>
                    <a:pt x="1149" y="574"/>
                    <a:pt x="1137" y="471"/>
                    <a:pt x="1103" y="368"/>
                  </a:cubicBezTo>
                  <a:cubicBezTo>
                    <a:pt x="1103" y="368"/>
                    <a:pt x="1091" y="356"/>
                    <a:pt x="1091" y="345"/>
                  </a:cubicBezTo>
                  <a:cubicBezTo>
                    <a:pt x="1068" y="311"/>
                    <a:pt x="1045" y="265"/>
                    <a:pt x="1022" y="219"/>
                  </a:cubicBezTo>
                  <a:cubicBezTo>
                    <a:pt x="976" y="161"/>
                    <a:pt x="930" y="115"/>
                    <a:pt x="861" y="81"/>
                  </a:cubicBezTo>
                  <a:cubicBezTo>
                    <a:pt x="827" y="58"/>
                    <a:pt x="781" y="35"/>
                    <a:pt x="735" y="23"/>
                  </a:cubicBezTo>
                  <a:cubicBezTo>
                    <a:pt x="678" y="0"/>
                    <a:pt x="632" y="0"/>
                    <a:pt x="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66"/>
            <p:cNvSpPr/>
            <p:nvPr/>
          </p:nvSpPr>
          <p:spPr>
            <a:xfrm>
              <a:off x="7435234" y="3167198"/>
              <a:ext cx="52661" cy="51782"/>
            </a:xfrm>
            <a:custGeom>
              <a:avLst/>
              <a:gdLst/>
              <a:ahLst/>
              <a:cxnLst/>
              <a:rect l="l" t="t" r="r" b="b"/>
              <a:pathLst>
                <a:path w="1379" h="1356" extrusionOk="0">
                  <a:moveTo>
                    <a:pt x="689" y="1"/>
                  </a:moveTo>
                  <a:cubicBezTo>
                    <a:pt x="666" y="1"/>
                    <a:pt x="643" y="1"/>
                    <a:pt x="620" y="13"/>
                  </a:cubicBezTo>
                  <a:cubicBezTo>
                    <a:pt x="529" y="13"/>
                    <a:pt x="449" y="47"/>
                    <a:pt x="368" y="93"/>
                  </a:cubicBezTo>
                  <a:cubicBezTo>
                    <a:pt x="288" y="128"/>
                    <a:pt x="219" y="185"/>
                    <a:pt x="161" y="254"/>
                  </a:cubicBezTo>
                  <a:cubicBezTo>
                    <a:pt x="104" y="322"/>
                    <a:pt x="69" y="403"/>
                    <a:pt x="46" y="483"/>
                  </a:cubicBezTo>
                  <a:cubicBezTo>
                    <a:pt x="12" y="575"/>
                    <a:pt x="0" y="656"/>
                    <a:pt x="23" y="748"/>
                  </a:cubicBezTo>
                  <a:cubicBezTo>
                    <a:pt x="35" y="805"/>
                    <a:pt x="46" y="874"/>
                    <a:pt x="58" y="931"/>
                  </a:cubicBezTo>
                  <a:cubicBezTo>
                    <a:pt x="104" y="1034"/>
                    <a:pt x="173" y="1126"/>
                    <a:pt x="265" y="1207"/>
                  </a:cubicBezTo>
                  <a:cubicBezTo>
                    <a:pt x="311" y="1241"/>
                    <a:pt x="368" y="1264"/>
                    <a:pt x="414" y="1299"/>
                  </a:cubicBezTo>
                  <a:cubicBezTo>
                    <a:pt x="506" y="1333"/>
                    <a:pt x="598" y="1356"/>
                    <a:pt x="689" y="1356"/>
                  </a:cubicBezTo>
                  <a:lnTo>
                    <a:pt x="758" y="1356"/>
                  </a:lnTo>
                  <a:cubicBezTo>
                    <a:pt x="850" y="1345"/>
                    <a:pt x="942" y="1322"/>
                    <a:pt x="1011" y="1264"/>
                  </a:cubicBezTo>
                  <a:cubicBezTo>
                    <a:pt x="1092" y="1230"/>
                    <a:pt x="1161" y="1184"/>
                    <a:pt x="1218" y="1103"/>
                  </a:cubicBezTo>
                  <a:cubicBezTo>
                    <a:pt x="1275" y="1034"/>
                    <a:pt x="1309" y="965"/>
                    <a:pt x="1332" y="874"/>
                  </a:cubicBezTo>
                  <a:cubicBezTo>
                    <a:pt x="1367" y="794"/>
                    <a:pt x="1378" y="702"/>
                    <a:pt x="1367" y="610"/>
                  </a:cubicBezTo>
                  <a:cubicBezTo>
                    <a:pt x="1344" y="552"/>
                    <a:pt x="1332" y="495"/>
                    <a:pt x="1321" y="437"/>
                  </a:cubicBezTo>
                  <a:cubicBezTo>
                    <a:pt x="1275" y="322"/>
                    <a:pt x="1207" y="231"/>
                    <a:pt x="1115" y="151"/>
                  </a:cubicBezTo>
                  <a:cubicBezTo>
                    <a:pt x="1069" y="128"/>
                    <a:pt x="1023" y="93"/>
                    <a:pt x="965" y="59"/>
                  </a:cubicBezTo>
                  <a:cubicBezTo>
                    <a:pt x="885" y="24"/>
                    <a:pt x="793" y="1"/>
                    <a:pt x="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66"/>
            <p:cNvSpPr/>
            <p:nvPr/>
          </p:nvSpPr>
          <p:spPr>
            <a:xfrm>
              <a:off x="6780209" y="3443444"/>
              <a:ext cx="82027" cy="80690"/>
            </a:xfrm>
            <a:custGeom>
              <a:avLst/>
              <a:gdLst/>
              <a:ahLst/>
              <a:cxnLst/>
              <a:rect l="l" t="t" r="r" b="b"/>
              <a:pathLst>
                <a:path w="2148" h="2113" extrusionOk="0">
                  <a:moveTo>
                    <a:pt x="965" y="0"/>
                  </a:moveTo>
                  <a:cubicBezTo>
                    <a:pt x="816" y="12"/>
                    <a:pt x="689" y="58"/>
                    <a:pt x="574" y="138"/>
                  </a:cubicBezTo>
                  <a:cubicBezTo>
                    <a:pt x="448" y="196"/>
                    <a:pt x="334" y="276"/>
                    <a:pt x="253" y="391"/>
                  </a:cubicBezTo>
                  <a:cubicBezTo>
                    <a:pt x="161" y="494"/>
                    <a:pt x="104" y="620"/>
                    <a:pt x="69" y="747"/>
                  </a:cubicBezTo>
                  <a:cubicBezTo>
                    <a:pt x="23" y="885"/>
                    <a:pt x="0" y="1023"/>
                    <a:pt x="23" y="1171"/>
                  </a:cubicBezTo>
                  <a:lnTo>
                    <a:pt x="92" y="1447"/>
                  </a:lnTo>
                  <a:cubicBezTo>
                    <a:pt x="161" y="1620"/>
                    <a:pt x="265" y="1757"/>
                    <a:pt x="414" y="1883"/>
                  </a:cubicBezTo>
                  <a:lnTo>
                    <a:pt x="643" y="2021"/>
                  </a:lnTo>
                  <a:cubicBezTo>
                    <a:pt x="781" y="2090"/>
                    <a:pt x="931" y="2113"/>
                    <a:pt x="1079" y="2113"/>
                  </a:cubicBezTo>
                  <a:lnTo>
                    <a:pt x="1183" y="2113"/>
                  </a:lnTo>
                  <a:cubicBezTo>
                    <a:pt x="1332" y="2102"/>
                    <a:pt x="1470" y="2056"/>
                    <a:pt x="1585" y="1975"/>
                  </a:cubicBezTo>
                  <a:cubicBezTo>
                    <a:pt x="1711" y="1918"/>
                    <a:pt x="1814" y="1837"/>
                    <a:pt x="1895" y="1723"/>
                  </a:cubicBezTo>
                  <a:cubicBezTo>
                    <a:pt x="1998" y="1620"/>
                    <a:pt x="2056" y="1493"/>
                    <a:pt x="2079" y="1367"/>
                  </a:cubicBezTo>
                  <a:cubicBezTo>
                    <a:pt x="2136" y="1229"/>
                    <a:pt x="2148" y="1092"/>
                    <a:pt x="2136" y="942"/>
                  </a:cubicBezTo>
                  <a:lnTo>
                    <a:pt x="2067" y="666"/>
                  </a:lnTo>
                  <a:cubicBezTo>
                    <a:pt x="1998" y="494"/>
                    <a:pt x="1883" y="357"/>
                    <a:pt x="1745" y="230"/>
                  </a:cubicBezTo>
                  <a:cubicBezTo>
                    <a:pt x="1665" y="184"/>
                    <a:pt x="1585" y="138"/>
                    <a:pt x="1516" y="92"/>
                  </a:cubicBezTo>
                  <a:cubicBezTo>
                    <a:pt x="1378" y="23"/>
                    <a:pt x="1229"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6"/>
            <p:cNvSpPr/>
            <p:nvPr/>
          </p:nvSpPr>
          <p:spPr>
            <a:xfrm>
              <a:off x="6999404" y="3318495"/>
              <a:ext cx="12793" cy="12335"/>
            </a:xfrm>
            <a:custGeom>
              <a:avLst/>
              <a:gdLst/>
              <a:ahLst/>
              <a:cxnLst/>
              <a:rect l="l" t="t" r="r" b="b"/>
              <a:pathLst>
                <a:path w="335" h="323" extrusionOk="0">
                  <a:moveTo>
                    <a:pt x="151" y="1"/>
                  </a:moveTo>
                  <a:cubicBezTo>
                    <a:pt x="128" y="1"/>
                    <a:pt x="105" y="12"/>
                    <a:pt x="93" y="24"/>
                  </a:cubicBezTo>
                  <a:cubicBezTo>
                    <a:pt x="70" y="35"/>
                    <a:pt x="59" y="46"/>
                    <a:pt x="36" y="58"/>
                  </a:cubicBezTo>
                  <a:cubicBezTo>
                    <a:pt x="24" y="80"/>
                    <a:pt x="13" y="92"/>
                    <a:pt x="13" y="115"/>
                  </a:cubicBezTo>
                  <a:cubicBezTo>
                    <a:pt x="1" y="138"/>
                    <a:pt x="1" y="161"/>
                    <a:pt x="1" y="184"/>
                  </a:cubicBezTo>
                  <a:cubicBezTo>
                    <a:pt x="13" y="195"/>
                    <a:pt x="13" y="207"/>
                    <a:pt x="13" y="218"/>
                  </a:cubicBezTo>
                  <a:cubicBezTo>
                    <a:pt x="24" y="253"/>
                    <a:pt x="47" y="276"/>
                    <a:pt x="70" y="287"/>
                  </a:cubicBezTo>
                  <a:cubicBezTo>
                    <a:pt x="82" y="299"/>
                    <a:pt x="93" y="299"/>
                    <a:pt x="105" y="310"/>
                  </a:cubicBezTo>
                  <a:cubicBezTo>
                    <a:pt x="116" y="322"/>
                    <a:pt x="139" y="322"/>
                    <a:pt x="162" y="322"/>
                  </a:cubicBezTo>
                  <a:lnTo>
                    <a:pt x="185" y="322"/>
                  </a:lnTo>
                  <a:cubicBezTo>
                    <a:pt x="208" y="322"/>
                    <a:pt x="220" y="310"/>
                    <a:pt x="242" y="299"/>
                  </a:cubicBezTo>
                  <a:cubicBezTo>
                    <a:pt x="265" y="299"/>
                    <a:pt x="276" y="287"/>
                    <a:pt x="288" y="264"/>
                  </a:cubicBezTo>
                  <a:cubicBezTo>
                    <a:pt x="299" y="253"/>
                    <a:pt x="311" y="230"/>
                    <a:pt x="322" y="207"/>
                  </a:cubicBezTo>
                  <a:cubicBezTo>
                    <a:pt x="322" y="184"/>
                    <a:pt x="334" y="172"/>
                    <a:pt x="322" y="149"/>
                  </a:cubicBezTo>
                  <a:cubicBezTo>
                    <a:pt x="322" y="138"/>
                    <a:pt x="322" y="115"/>
                    <a:pt x="311" y="103"/>
                  </a:cubicBezTo>
                  <a:cubicBezTo>
                    <a:pt x="311" y="80"/>
                    <a:pt x="288" y="58"/>
                    <a:pt x="265" y="35"/>
                  </a:cubicBezTo>
                  <a:cubicBezTo>
                    <a:pt x="254" y="35"/>
                    <a:pt x="242" y="24"/>
                    <a:pt x="231" y="12"/>
                  </a:cubicBezTo>
                  <a:cubicBezTo>
                    <a:pt x="208" y="12"/>
                    <a:pt x="185" y="1"/>
                    <a:pt x="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66"/>
            <p:cNvSpPr/>
            <p:nvPr/>
          </p:nvSpPr>
          <p:spPr>
            <a:xfrm>
              <a:off x="6625857" y="1580253"/>
              <a:ext cx="442020" cy="130296"/>
            </a:xfrm>
            <a:custGeom>
              <a:avLst/>
              <a:gdLst/>
              <a:ahLst/>
              <a:cxnLst/>
              <a:rect l="l" t="t" r="r" b="b"/>
              <a:pathLst>
                <a:path w="11575" h="3412" extrusionOk="0">
                  <a:moveTo>
                    <a:pt x="10277" y="1"/>
                  </a:moveTo>
                  <a:cubicBezTo>
                    <a:pt x="10235" y="1"/>
                    <a:pt x="10193" y="3"/>
                    <a:pt x="10150" y="7"/>
                  </a:cubicBezTo>
                  <a:lnTo>
                    <a:pt x="1172" y="948"/>
                  </a:lnTo>
                  <a:cubicBezTo>
                    <a:pt x="495" y="1017"/>
                    <a:pt x="1" y="1625"/>
                    <a:pt x="70" y="2303"/>
                  </a:cubicBezTo>
                  <a:cubicBezTo>
                    <a:pt x="134" y="2938"/>
                    <a:pt x="673" y="3412"/>
                    <a:pt x="1298" y="3412"/>
                  </a:cubicBezTo>
                  <a:cubicBezTo>
                    <a:pt x="1340" y="3412"/>
                    <a:pt x="1382" y="3410"/>
                    <a:pt x="1424" y="3405"/>
                  </a:cubicBezTo>
                  <a:lnTo>
                    <a:pt x="10403" y="2464"/>
                  </a:lnTo>
                  <a:cubicBezTo>
                    <a:pt x="11081" y="2395"/>
                    <a:pt x="11574" y="1786"/>
                    <a:pt x="11505" y="1109"/>
                  </a:cubicBezTo>
                  <a:cubicBezTo>
                    <a:pt x="11441" y="474"/>
                    <a:pt x="10902" y="1"/>
                    <a:pt x="10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66"/>
            <p:cNvSpPr/>
            <p:nvPr/>
          </p:nvSpPr>
          <p:spPr>
            <a:xfrm>
              <a:off x="6995929" y="2280262"/>
              <a:ext cx="1372382" cy="1924345"/>
            </a:xfrm>
            <a:custGeom>
              <a:avLst/>
              <a:gdLst/>
              <a:ahLst/>
              <a:cxnLst/>
              <a:rect l="l" t="t" r="r" b="b"/>
              <a:pathLst>
                <a:path w="35938" h="50392" extrusionOk="0">
                  <a:moveTo>
                    <a:pt x="28555" y="0"/>
                  </a:moveTo>
                  <a:lnTo>
                    <a:pt x="22044" y="16717"/>
                  </a:lnTo>
                  <a:lnTo>
                    <a:pt x="1987" y="34777"/>
                  </a:lnTo>
                  <a:cubicBezTo>
                    <a:pt x="0" y="36568"/>
                    <a:pt x="597" y="39829"/>
                    <a:pt x="3100" y="40794"/>
                  </a:cubicBezTo>
                  <a:lnTo>
                    <a:pt x="27108" y="50140"/>
                  </a:lnTo>
                  <a:cubicBezTo>
                    <a:pt x="27549" y="50312"/>
                    <a:pt x="27995" y="50391"/>
                    <a:pt x="28428" y="50391"/>
                  </a:cubicBezTo>
                  <a:cubicBezTo>
                    <a:pt x="30452" y="50391"/>
                    <a:pt x="32207" y="48649"/>
                    <a:pt x="31999" y="46455"/>
                  </a:cubicBezTo>
                  <a:lnTo>
                    <a:pt x="29428" y="19599"/>
                  </a:lnTo>
                  <a:lnTo>
                    <a:pt x="35937" y="2882"/>
                  </a:lnTo>
                  <a:lnTo>
                    <a:pt x="285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6"/>
            <p:cNvSpPr/>
            <p:nvPr/>
          </p:nvSpPr>
          <p:spPr>
            <a:xfrm>
              <a:off x="7091511" y="2305237"/>
              <a:ext cx="1213637" cy="1831587"/>
            </a:xfrm>
            <a:custGeom>
              <a:avLst/>
              <a:gdLst/>
              <a:ahLst/>
              <a:cxnLst/>
              <a:rect l="l" t="t" r="r" b="b"/>
              <a:pathLst>
                <a:path w="31781" h="47963" extrusionOk="0">
                  <a:moveTo>
                    <a:pt x="27705" y="0"/>
                  </a:moveTo>
                  <a:lnTo>
                    <a:pt x="21046" y="17108"/>
                  </a:lnTo>
                  <a:lnTo>
                    <a:pt x="18842" y="19095"/>
                  </a:lnTo>
                  <a:lnTo>
                    <a:pt x="10919" y="26213"/>
                  </a:lnTo>
                  <a:lnTo>
                    <a:pt x="5488" y="31104"/>
                  </a:lnTo>
                  <a:lnTo>
                    <a:pt x="678" y="35432"/>
                  </a:lnTo>
                  <a:cubicBezTo>
                    <a:pt x="0" y="36052"/>
                    <a:pt x="58" y="36810"/>
                    <a:pt x="104" y="37120"/>
                  </a:cubicBezTo>
                  <a:cubicBezTo>
                    <a:pt x="161" y="37419"/>
                    <a:pt x="390" y="38154"/>
                    <a:pt x="1240" y="38486"/>
                  </a:cubicBezTo>
                  <a:lnTo>
                    <a:pt x="25248" y="47832"/>
                  </a:lnTo>
                  <a:cubicBezTo>
                    <a:pt x="25490" y="47926"/>
                    <a:pt x="25716" y="47963"/>
                    <a:pt x="25921" y="47963"/>
                  </a:cubicBezTo>
                  <a:cubicBezTo>
                    <a:pt x="26444" y="47963"/>
                    <a:pt x="26831" y="47724"/>
                    <a:pt x="27004" y="47592"/>
                  </a:cubicBezTo>
                  <a:cubicBezTo>
                    <a:pt x="27257" y="47408"/>
                    <a:pt x="27808" y="46880"/>
                    <a:pt x="27728" y="45972"/>
                  </a:cubicBezTo>
                  <a:lnTo>
                    <a:pt x="27545" y="44101"/>
                  </a:lnTo>
                  <a:lnTo>
                    <a:pt x="26706" y="35352"/>
                  </a:lnTo>
                  <a:lnTo>
                    <a:pt x="25799" y="25823"/>
                  </a:lnTo>
                  <a:lnTo>
                    <a:pt x="25466" y="22320"/>
                  </a:lnTo>
                  <a:lnTo>
                    <a:pt x="25236" y="19921"/>
                  </a:lnTo>
                  <a:lnTo>
                    <a:pt x="25110" y="18692"/>
                  </a:lnTo>
                  <a:lnTo>
                    <a:pt x="31781" y="1585"/>
                  </a:lnTo>
                  <a:lnTo>
                    <a:pt x="27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6"/>
            <p:cNvSpPr/>
            <p:nvPr/>
          </p:nvSpPr>
          <p:spPr>
            <a:xfrm>
              <a:off x="8030228" y="2181548"/>
              <a:ext cx="427967" cy="219540"/>
            </a:xfrm>
            <a:custGeom>
              <a:avLst/>
              <a:gdLst/>
              <a:ahLst/>
              <a:cxnLst/>
              <a:rect l="l" t="t" r="r" b="b"/>
              <a:pathLst>
                <a:path w="11207" h="5749" extrusionOk="0">
                  <a:moveTo>
                    <a:pt x="1407" y="1"/>
                  </a:moveTo>
                  <a:cubicBezTo>
                    <a:pt x="911" y="1"/>
                    <a:pt x="438" y="299"/>
                    <a:pt x="253" y="794"/>
                  </a:cubicBezTo>
                  <a:cubicBezTo>
                    <a:pt x="0" y="1425"/>
                    <a:pt x="322" y="2137"/>
                    <a:pt x="953" y="2390"/>
                  </a:cubicBezTo>
                  <a:lnTo>
                    <a:pt x="9369" y="5662"/>
                  </a:lnTo>
                  <a:cubicBezTo>
                    <a:pt x="9516" y="5721"/>
                    <a:pt x="9667" y="5749"/>
                    <a:pt x="9815" y="5749"/>
                  </a:cubicBezTo>
                  <a:cubicBezTo>
                    <a:pt x="10306" y="5749"/>
                    <a:pt x="10771" y="5447"/>
                    <a:pt x="10965" y="4962"/>
                  </a:cubicBezTo>
                  <a:cubicBezTo>
                    <a:pt x="11206" y="4331"/>
                    <a:pt x="10896" y="3607"/>
                    <a:pt x="10265" y="3366"/>
                  </a:cubicBezTo>
                  <a:lnTo>
                    <a:pt x="1848" y="82"/>
                  </a:lnTo>
                  <a:cubicBezTo>
                    <a:pt x="1704" y="27"/>
                    <a:pt x="1554" y="1"/>
                    <a:pt x="1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6"/>
            <p:cNvSpPr/>
            <p:nvPr/>
          </p:nvSpPr>
          <p:spPr>
            <a:xfrm>
              <a:off x="7109497" y="3519742"/>
              <a:ext cx="1026404" cy="583123"/>
            </a:xfrm>
            <a:custGeom>
              <a:avLst/>
              <a:gdLst/>
              <a:ahLst/>
              <a:cxnLst/>
              <a:rect l="l" t="t" r="r" b="b"/>
              <a:pathLst>
                <a:path w="26878" h="15270" extrusionOk="0">
                  <a:moveTo>
                    <a:pt x="5568" y="0"/>
                  </a:moveTo>
                  <a:cubicBezTo>
                    <a:pt x="5282" y="494"/>
                    <a:pt x="0" y="4421"/>
                    <a:pt x="505" y="5156"/>
                  </a:cubicBezTo>
                  <a:cubicBezTo>
                    <a:pt x="551" y="5350"/>
                    <a:pt x="666" y="5684"/>
                    <a:pt x="1091" y="5845"/>
                  </a:cubicBezTo>
                  <a:lnTo>
                    <a:pt x="25099" y="15202"/>
                  </a:lnTo>
                  <a:cubicBezTo>
                    <a:pt x="25227" y="15249"/>
                    <a:pt x="25346" y="15269"/>
                    <a:pt x="25455" y="15269"/>
                  </a:cubicBezTo>
                  <a:cubicBezTo>
                    <a:pt x="25686" y="15269"/>
                    <a:pt x="25869" y="15180"/>
                    <a:pt x="25994" y="15087"/>
                  </a:cubicBezTo>
                  <a:cubicBezTo>
                    <a:pt x="26878" y="14903"/>
                    <a:pt x="25592" y="7922"/>
                    <a:pt x="25707" y="7360"/>
                  </a:cubicBezTo>
                  <a:cubicBezTo>
                    <a:pt x="25033" y="2908"/>
                    <a:pt x="21328" y="2517"/>
                    <a:pt x="17137" y="2517"/>
                  </a:cubicBezTo>
                  <a:cubicBezTo>
                    <a:pt x="16691" y="2517"/>
                    <a:pt x="16240" y="2522"/>
                    <a:pt x="15787" y="2526"/>
                  </a:cubicBezTo>
                  <a:cubicBezTo>
                    <a:pt x="15348" y="2530"/>
                    <a:pt x="14906" y="2534"/>
                    <a:pt x="14464" y="2534"/>
                  </a:cubicBezTo>
                  <a:cubicBezTo>
                    <a:pt x="11064" y="2534"/>
                    <a:pt x="7682" y="2297"/>
                    <a:pt x="5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6"/>
            <p:cNvSpPr/>
            <p:nvPr/>
          </p:nvSpPr>
          <p:spPr>
            <a:xfrm>
              <a:off x="7127445" y="3519742"/>
              <a:ext cx="986994" cy="583161"/>
            </a:xfrm>
            <a:custGeom>
              <a:avLst/>
              <a:gdLst/>
              <a:ahLst/>
              <a:cxnLst/>
              <a:rect l="l" t="t" r="r" b="b"/>
              <a:pathLst>
                <a:path w="25846" h="15271" extrusionOk="0">
                  <a:moveTo>
                    <a:pt x="3801" y="3043"/>
                  </a:moveTo>
                  <a:cubicBezTo>
                    <a:pt x="3870" y="3043"/>
                    <a:pt x="3927" y="3054"/>
                    <a:pt x="3996" y="3089"/>
                  </a:cubicBezTo>
                  <a:cubicBezTo>
                    <a:pt x="4111" y="3135"/>
                    <a:pt x="4203" y="3204"/>
                    <a:pt x="4272" y="3296"/>
                  </a:cubicBezTo>
                  <a:cubicBezTo>
                    <a:pt x="4307" y="3342"/>
                    <a:pt x="4329" y="3388"/>
                    <a:pt x="4363" y="3434"/>
                  </a:cubicBezTo>
                  <a:cubicBezTo>
                    <a:pt x="4409" y="3536"/>
                    <a:pt x="4421" y="3651"/>
                    <a:pt x="4409" y="3766"/>
                  </a:cubicBezTo>
                  <a:lnTo>
                    <a:pt x="4375" y="3939"/>
                  </a:lnTo>
                  <a:cubicBezTo>
                    <a:pt x="4341" y="4019"/>
                    <a:pt x="4295" y="4099"/>
                    <a:pt x="4226" y="4156"/>
                  </a:cubicBezTo>
                  <a:cubicBezTo>
                    <a:pt x="4169" y="4214"/>
                    <a:pt x="4100" y="4271"/>
                    <a:pt x="4019" y="4306"/>
                  </a:cubicBezTo>
                  <a:cubicBezTo>
                    <a:pt x="3950" y="4329"/>
                    <a:pt x="3881" y="4352"/>
                    <a:pt x="3801" y="4352"/>
                  </a:cubicBezTo>
                  <a:lnTo>
                    <a:pt x="3721" y="4352"/>
                  </a:lnTo>
                  <a:cubicBezTo>
                    <a:pt x="3652" y="4352"/>
                    <a:pt x="3583" y="4340"/>
                    <a:pt x="3526" y="4306"/>
                  </a:cubicBezTo>
                  <a:cubicBezTo>
                    <a:pt x="3411" y="4271"/>
                    <a:pt x="3319" y="4202"/>
                    <a:pt x="3238" y="4110"/>
                  </a:cubicBezTo>
                  <a:cubicBezTo>
                    <a:pt x="3215" y="4065"/>
                    <a:pt x="3181" y="4008"/>
                    <a:pt x="3158" y="3962"/>
                  </a:cubicBezTo>
                  <a:cubicBezTo>
                    <a:pt x="3112" y="3858"/>
                    <a:pt x="3089" y="3743"/>
                    <a:pt x="3101" y="3628"/>
                  </a:cubicBezTo>
                  <a:cubicBezTo>
                    <a:pt x="3123" y="3571"/>
                    <a:pt x="3135" y="3513"/>
                    <a:pt x="3146" y="3456"/>
                  </a:cubicBezTo>
                  <a:cubicBezTo>
                    <a:pt x="3181" y="3376"/>
                    <a:pt x="3227" y="3307"/>
                    <a:pt x="3296" y="3250"/>
                  </a:cubicBezTo>
                  <a:cubicBezTo>
                    <a:pt x="3342" y="3181"/>
                    <a:pt x="3411" y="3135"/>
                    <a:pt x="3491" y="3100"/>
                  </a:cubicBezTo>
                  <a:cubicBezTo>
                    <a:pt x="3560" y="3066"/>
                    <a:pt x="3641" y="3043"/>
                    <a:pt x="3709" y="3043"/>
                  </a:cubicBezTo>
                  <a:cubicBezTo>
                    <a:pt x="3721" y="3043"/>
                    <a:pt x="3732" y="3043"/>
                    <a:pt x="3743" y="3054"/>
                  </a:cubicBezTo>
                  <a:cubicBezTo>
                    <a:pt x="3755" y="3043"/>
                    <a:pt x="3778" y="3043"/>
                    <a:pt x="3801" y="3043"/>
                  </a:cubicBezTo>
                  <a:close/>
                  <a:moveTo>
                    <a:pt x="3457" y="4685"/>
                  </a:moveTo>
                  <a:cubicBezTo>
                    <a:pt x="3514" y="4685"/>
                    <a:pt x="3572" y="4696"/>
                    <a:pt x="3641" y="4730"/>
                  </a:cubicBezTo>
                  <a:cubicBezTo>
                    <a:pt x="3743" y="4765"/>
                    <a:pt x="3824" y="4834"/>
                    <a:pt x="3893" y="4914"/>
                  </a:cubicBezTo>
                  <a:cubicBezTo>
                    <a:pt x="3916" y="4960"/>
                    <a:pt x="3950" y="5006"/>
                    <a:pt x="3973" y="5052"/>
                  </a:cubicBezTo>
                  <a:cubicBezTo>
                    <a:pt x="4019" y="5144"/>
                    <a:pt x="4031" y="5248"/>
                    <a:pt x="4019" y="5362"/>
                  </a:cubicBezTo>
                  <a:cubicBezTo>
                    <a:pt x="4008" y="5408"/>
                    <a:pt x="3996" y="5465"/>
                    <a:pt x="3985" y="5511"/>
                  </a:cubicBezTo>
                  <a:cubicBezTo>
                    <a:pt x="3962" y="5592"/>
                    <a:pt x="3916" y="5661"/>
                    <a:pt x="3847" y="5718"/>
                  </a:cubicBezTo>
                  <a:cubicBezTo>
                    <a:pt x="3801" y="5776"/>
                    <a:pt x="3732" y="5822"/>
                    <a:pt x="3664" y="5856"/>
                  </a:cubicBezTo>
                  <a:cubicBezTo>
                    <a:pt x="3595" y="5879"/>
                    <a:pt x="3526" y="5902"/>
                    <a:pt x="3457" y="5902"/>
                  </a:cubicBezTo>
                  <a:lnTo>
                    <a:pt x="3376" y="5902"/>
                  </a:lnTo>
                  <a:cubicBezTo>
                    <a:pt x="3319" y="5902"/>
                    <a:pt x="3250" y="5891"/>
                    <a:pt x="3192" y="5868"/>
                  </a:cubicBezTo>
                  <a:cubicBezTo>
                    <a:pt x="3089" y="5822"/>
                    <a:pt x="3009" y="5764"/>
                    <a:pt x="2940" y="5672"/>
                  </a:cubicBezTo>
                  <a:cubicBezTo>
                    <a:pt x="2906" y="5626"/>
                    <a:pt x="2883" y="5580"/>
                    <a:pt x="2860" y="5534"/>
                  </a:cubicBezTo>
                  <a:cubicBezTo>
                    <a:pt x="2814" y="5442"/>
                    <a:pt x="2802" y="5339"/>
                    <a:pt x="2814" y="5236"/>
                  </a:cubicBezTo>
                  <a:lnTo>
                    <a:pt x="2848" y="5075"/>
                  </a:lnTo>
                  <a:cubicBezTo>
                    <a:pt x="2871" y="4995"/>
                    <a:pt x="2917" y="4926"/>
                    <a:pt x="2986" y="4868"/>
                  </a:cubicBezTo>
                  <a:cubicBezTo>
                    <a:pt x="3032" y="4811"/>
                    <a:pt x="3089" y="4765"/>
                    <a:pt x="3169" y="4730"/>
                  </a:cubicBezTo>
                  <a:cubicBezTo>
                    <a:pt x="3238" y="4708"/>
                    <a:pt x="3307" y="4685"/>
                    <a:pt x="3376" y="4685"/>
                  </a:cubicBezTo>
                  <a:close/>
                  <a:moveTo>
                    <a:pt x="6660" y="5868"/>
                  </a:moveTo>
                  <a:cubicBezTo>
                    <a:pt x="6672" y="5868"/>
                    <a:pt x="6695" y="5879"/>
                    <a:pt x="6706" y="5879"/>
                  </a:cubicBezTo>
                  <a:cubicBezTo>
                    <a:pt x="6798" y="5891"/>
                    <a:pt x="6878" y="5914"/>
                    <a:pt x="6947" y="5970"/>
                  </a:cubicBezTo>
                  <a:lnTo>
                    <a:pt x="7016" y="6005"/>
                  </a:lnTo>
                  <a:cubicBezTo>
                    <a:pt x="7073" y="6062"/>
                    <a:pt x="7119" y="6120"/>
                    <a:pt x="7154" y="6189"/>
                  </a:cubicBezTo>
                  <a:cubicBezTo>
                    <a:pt x="7188" y="6269"/>
                    <a:pt x="7200" y="6350"/>
                    <a:pt x="7188" y="6430"/>
                  </a:cubicBezTo>
                  <a:cubicBezTo>
                    <a:pt x="7188" y="6511"/>
                    <a:pt x="7154" y="6579"/>
                    <a:pt x="7108" y="6648"/>
                  </a:cubicBezTo>
                  <a:cubicBezTo>
                    <a:pt x="7062" y="6717"/>
                    <a:pt x="6993" y="6763"/>
                    <a:pt x="6924" y="6797"/>
                  </a:cubicBezTo>
                  <a:cubicBezTo>
                    <a:pt x="6901" y="6809"/>
                    <a:pt x="6878" y="6809"/>
                    <a:pt x="6855" y="6820"/>
                  </a:cubicBezTo>
                  <a:cubicBezTo>
                    <a:pt x="6787" y="6855"/>
                    <a:pt x="6729" y="6866"/>
                    <a:pt x="6660" y="6866"/>
                  </a:cubicBezTo>
                  <a:lnTo>
                    <a:pt x="6603" y="6866"/>
                  </a:lnTo>
                  <a:cubicBezTo>
                    <a:pt x="6511" y="6855"/>
                    <a:pt x="6430" y="6820"/>
                    <a:pt x="6361" y="6763"/>
                  </a:cubicBezTo>
                  <a:cubicBezTo>
                    <a:pt x="6223" y="6659"/>
                    <a:pt x="6144" y="6488"/>
                    <a:pt x="6167" y="6315"/>
                  </a:cubicBezTo>
                  <a:cubicBezTo>
                    <a:pt x="6178" y="6143"/>
                    <a:pt x="6292" y="5982"/>
                    <a:pt x="6453" y="5914"/>
                  </a:cubicBezTo>
                  <a:cubicBezTo>
                    <a:pt x="6522" y="5891"/>
                    <a:pt x="6591" y="5868"/>
                    <a:pt x="6660" y="5868"/>
                  </a:cubicBezTo>
                  <a:close/>
                  <a:moveTo>
                    <a:pt x="11895" y="6901"/>
                  </a:moveTo>
                  <a:lnTo>
                    <a:pt x="11895" y="6901"/>
                  </a:lnTo>
                  <a:cubicBezTo>
                    <a:pt x="11895" y="6901"/>
                    <a:pt x="11899" y="6912"/>
                    <a:pt x="11903" y="6926"/>
                  </a:cubicBezTo>
                  <a:lnTo>
                    <a:pt x="11903" y="6926"/>
                  </a:lnTo>
                  <a:cubicBezTo>
                    <a:pt x="11900" y="6918"/>
                    <a:pt x="11898" y="6910"/>
                    <a:pt x="11895" y="6901"/>
                  </a:cubicBezTo>
                  <a:close/>
                  <a:moveTo>
                    <a:pt x="11172" y="6258"/>
                  </a:moveTo>
                  <a:cubicBezTo>
                    <a:pt x="11218" y="6258"/>
                    <a:pt x="11264" y="6269"/>
                    <a:pt x="11310" y="6281"/>
                  </a:cubicBezTo>
                  <a:cubicBezTo>
                    <a:pt x="11413" y="6304"/>
                    <a:pt x="11517" y="6338"/>
                    <a:pt x="11597" y="6407"/>
                  </a:cubicBezTo>
                  <a:lnTo>
                    <a:pt x="11735" y="6545"/>
                  </a:lnTo>
                  <a:cubicBezTo>
                    <a:pt x="11735" y="6556"/>
                    <a:pt x="11838" y="6717"/>
                    <a:pt x="11838" y="6717"/>
                  </a:cubicBezTo>
                  <a:cubicBezTo>
                    <a:pt x="11849" y="6751"/>
                    <a:pt x="11861" y="6786"/>
                    <a:pt x="11872" y="6809"/>
                  </a:cubicBezTo>
                  <a:cubicBezTo>
                    <a:pt x="11884" y="6855"/>
                    <a:pt x="11884" y="6878"/>
                    <a:pt x="11895" y="6901"/>
                  </a:cubicBezTo>
                  <a:lnTo>
                    <a:pt x="11895" y="6912"/>
                  </a:lnTo>
                  <a:cubicBezTo>
                    <a:pt x="11907" y="6970"/>
                    <a:pt x="11907" y="7039"/>
                    <a:pt x="11895" y="7096"/>
                  </a:cubicBezTo>
                  <a:lnTo>
                    <a:pt x="11895" y="7119"/>
                  </a:lnTo>
                  <a:cubicBezTo>
                    <a:pt x="11895" y="7176"/>
                    <a:pt x="11884" y="7245"/>
                    <a:pt x="11849" y="7302"/>
                  </a:cubicBezTo>
                  <a:cubicBezTo>
                    <a:pt x="11815" y="7371"/>
                    <a:pt x="11780" y="7429"/>
                    <a:pt x="11758" y="7486"/>
                  </a:cubicBezTo>
                  <a:cubicBezTo>
                    <a:pt x="11712" y="7532"/>
                    <a:pt x="11666" y="7590"/>
                    <a:pt x="11609" y="7636"/>
                  </a:cubicBezTo>
                  <a:cubicBezTo>
                    <a:pt x="11563" y="7670"/>
                    <a:pt x="11505" y="7705"/>
                    <a:pt x="11448" y="7739"/>
                  </a:cubicBezTo>
                  <a:cubicBezTo>
                    <a:pt x="11379" y="7751"/>
                    <a:pt x="11321" y="7774"/>
                    <a:pt x="11252" y="7785"/>
                  </a:cubicBezTo>
                  <a:cubicBezTo>
                    <a:pt x="11195" y="7796"/>
                    <a:pt x="11127" y="7796"/>
                    <a:pt x="11058" y="7796"/>
                  </a:cubicBezTo>
                  <a:cubicBezTo>
                    <a:pt x="10989" y="7774"/>
                    <a:pt x="10920" y="7762"/>
                    <a:pt x="10851" y="7751"/>
                  </a:cubicBezTo>
                  <a:lnTo>
                    <a:pt x="10678" y="7647"/>
                  </a:lnTo>
                  <a:cubicBezTo>
                    <a:pt x="10632" y="7601"/>
                    <a:pt x="10575" y="7555"/>
                    <a:pt x="10529" y="7509"/>
                  </a:cubicBezTo>
                  <a:lnTo>
                    <a:pt x="10426" y="7337"/>
                  </a:lnTo>
                  <a:cubicBezTo>
                    <a:pt x="10380" y="7245"/>
                    <a:pt x="10369" y="7154"/>
                    <a:pt x="10369" y="7050"/>
                  </a:cubicBezTo>
                  <a:cubicBezTo>
                    <a:pt x="10357" y="6981"/>
                    <a:pt x="10369" y="6912"/>
                    <a:pt x="10392" y="6855"/>
                  </a:cubicBezTo>
                  <a:cubicBezTo>
                    <a:pt x="10403" y="6774"/>
                    <a:pt x="10426" y="6717"/>
                    <a:pt x="10472" y="6659"/>
                  </a:cubicBezTo>
                  <a:cubicBezTo>
                    <a:pt x="10495" y="6590"/>
                    <a:pt x="10529" y="6545"/>
                    <a:pt x="10586" y="6499"/>
                  </a:cubicBezTo>
                  <a:cubicBezTo>
                    <a:pt x="10632" y="6442"/>
                    <a:pt x="10678" y="6396"/>
                    <a:pt x="10736" y="6373"/>
                  </a:cubicBezTo>
                  <a:cubicBezTo>
                    <a:pt x="10793" y="6327"/>
                    <a:pt x="10851" y="6304"/>
                    <a:pt x="10920" y="6292"/>
                  </a:cubicBezTo>
                  <a:cubicBezTo>
                    <a:pt x="10966" y="6269"/>
                    <a:pt x="11023" y="6258"/>
                    <a:pt x="11081" y="6258"/>
                  </a:cubicBezTo>
                  <a:cubicBezTo>
                    <a:pt x="11092" y="6258"/>
                    <a:pt x="11104" y="6258"/>
                    <a:pt x="11115" y="6269"/>
                  </a:cubicBezTo>
                  <a:cubicBezTo>
                    <a:pt x="11138" y="6258"/>
                    <a:pt x="11160" y="6258"/>
                    <a:pt x="11172" y="6258"/>
                  </a:cubicBezTo>
                  <a:close/>
                  <a:moveTo>
                    <a:pt x="15467" y="7096"/>
                  </a:moveTo>
                  <a:cubicBezTo>
                    <a:pt x="15546" y="7096"/>
                    <a:pt x="15627" y="7119"/>
                    <a:pt x="15696" y="7154"/>
                  </a:cubicBezTo>
                  <a:cubicBezTo>
                    <a:pt x="15799" y="7188"/>
                    <a:pt x="15891" y="7245"/>
                    <a:pt x="15960" y="7325"/>
                  </a:cubicBezTo>
                  <a:cubicBezTo>
                    <a:pt x="16041" y="7383"/>
                    <a:pt x="16098" y="7463"/>
                    <a:pt x="16132" y="7567"/>
                  </a:cubicBezTo>
                  <a:cubicBezTo>
                    <a:pt x="16132" y="7578"/>
                    <a:pt x="16143" y="7590"/>
                    <a:pt x="16143" y="7590"/>
                  </a:cubicBezTo>
                  <a:cubicBezTo>
                    <a:pt x="16201" y="7716"/>
                    <a:pt x="16224" y="7853"/>
                    <a:pt x="16212" y="7991"/>
                  </a:cubicBezTo>
                  <a:cubicBezTo>
                    <a:pt x="16189" y="8060"/>
                    <a:pt x="16178" y="8129"/>
                    <a:pt x="16155" y="8198"/>
                  </a:cubicBezTo>
                  <a:cubicBezTo>
                    <a:pt x="16109" y="8325"/>
                    <a:pt x="16029" y="8439"/>
                    <a:pt x="15914" y="8519"/>
                  </a:cubicBezTo>
                  <a:lnTo>
                    <a:pt x="15742" y="8623"/>
                  </a:lnTo>
                  <a:cubicBezTo>
                    <a:pt x="15661" y="8669"/>
                    <a:pt x="15569" y="8692"/>
                    <a:pt x="15489" y="8692"/>
                  </a:cubicBezTo>
                  <a:lnTo>
                    <a:pt x="15386" y="8692"/>
                  </a:lnTo>
                  <a:cubicBezTo>
                    <a:pt x="15306" y="8692"/>
                    <a:pt x="15225" y="8669"/>
                    <a:pt x="15145" y="8634"/>
                  </a:cubicBezTo>
                  <a:cubicBezTo>
                    <a:pt x="15041" y="8600"/>
                    <a:pt x="14961" y="8542"/>
                    <a:pt x="14892" y="8462"/>
                  </a:cubicBezTo>
                  <a:cubicBezTo>
                    <a:pt x="14812" y="8405"/>
                    <a:pt x="14755" y="8325"/>
                    <a:pt x="14709" y="8221"/>
                  </a:cubicBezTo>
                  <a:cubicBezTo>
                    <a:pt x="14709" y="8221"/>
                    <a:pt x="14709" y="8210"/>
                    <a:pt x="14697" y="8198"/>
                  </a:cubicBezTo>
                  <a:cubicBezTo>
                    <a:pt x="14640" y="8072"/>
                    <a:pt x="14628" y="7934"/>
                    <a:pt x="14640" y="7796"/>
                  </a:cubicBezTo>
                  <a:cubicBezTo>
                    <a:pt x="14651" y="7728"/>
                    <a:pt x="14674" y="7670"/>
                    <a:pt x="14686" y="7601"/>
                  </a:cubicBezTo>
                  <a:cubicBezTo>
                    <a:pt x="14743" y="7463"/>
                    <a:pt x="14824" y="7360"/>
                    <a:pt x="14926" y="7268"/>
                  </a:cubicBezTo>
                  <a:lnTo>
                    <a:pt x="15099" y="7165"/>
                  </a:lnTo>
                  <a:cubicBezTo>
                    <a:pt x="15179" y="7119"/>
                    <a:pt x="15271" y="7108"/>
                    <a:pt x="15363" y="7108"/>
                  </a:cubicBezTo>
                  <a:lnTo>
                    <a:pt x="15398" y="7108"/>
                  </a:lnTo>
                  <a:cubicBezTo>
                    <a:pt x="15421" y="7108"/>
                    <a:pt x="15444" y="7096"/>
                    <a:pt x="15467" y="7096"/>
                  </a:cubicBezTo>
                  <a:close/>
                  <a:moveTo>
                    <a:pt x="20220" y="10724"/>
                  </a:moveTo>
                  <a:cubicBezTo>
                    <a:pt x="20254" y="10724"/>
                    <a:pt x="20289" y="10736"/>
                    <a:pt x="20323" y="10747"/>
                  </a:cubicBezTo>
                  <a:cubicBezTo>
                    <a:pt x="20358" y="10759"/>
                    <a:pt x="20381" y="10770"/>
                    <a:pt x="20415" y="10782"/>
                  </a:cubicBezTo>
                  <a:cubicBezTo>
                    <a:pt x="20529" y="10828"/>
                    <a:pt x="20598" y="10942"/>
                    <a:pt x="20587" y="11068"/>
                  </a:cubicBezTo>
                  <a:cubicBezTo>
                    <a:pt x="20587" y="11137"/>
                    <a:pt x="20552" y="11195"/>
                    <a:pt x="20506" y="11241"/>
                  </a:cubicBezTo>
                  <a:cubicBezTo>
                    <a:pt x="20483" y="11275"/>
                    <a:pt x="20460" y="11298"/>
                    <a:pt x="20426" y="11310"/>
                  </a:cubicBezTo>
                  <a:cubicBezTo>
                    <a:pt x="20404" y="11310"/>
                    <a:pt x="20381" y="11321"/>
                    <a:pt x="20358" y="11333"/>
                  </a:cubicBezTo>
                  <a:lnTo>
                    <a:pt x="20289" y="11333"/>
                  </a:lnTo>
                  <a:cubicBezTo>
                    <a:pt x="20254" y="11333"/>
                    <a:pt x="20220" y="11333"/>
                    <a:pt x="20185" y="11321"/>
                  </a:cubicBezTo>
                  <a:cubicBezTo>
                    <a:pt x="20093" y="11321"/>
                    <a:pt x="20013" y="11264"/>
                    <a:pt x="19967" y="11183"/>
                  </a:cubicBezTo>
                  <a:cubicBezTo>
                    <a:pt x="19921" y="11114"/>
                    <a:pt x="19909" y="11034"/>
                    <a:pt x="19932" y="10953"/>
                  </a:cubicBezTo>
                  <a:cubicBezTo>
                    <a:pt x="19932" y="10919"/>
                    <a:pt x="19955" y="10885"/>
                    <a:pt x="19978" y="10851"/>
                  </a:cubicBezTo>
                  <a:cubicBezTo>
                    <a:pt x="20013" y="10805"/>
                    <a:pt x="20047" y="10782"/>
                    <a:pt x="20093" y="10759"/>
                  </a:cubicBezTo>
                  <a:cubicBezTo>
                    <a:pt x="20116" y="10747"/>
                    <a:pt x="20139" y="10736"/>
                    <a:pt x="20174" y="10736"/>
                  </a:cubicBezTo>
                  <a:cubicBezTo>
                    <a:pt x="20185" y="10736"/>
                    <a:pt x="20197" y="10724"/>
                    <a:pt x="20220" y="10724"/>
                  </a:cubicBezTo>
                  <a:close/>
                  <a:moveTo>
                    <a:pt x="16982" y="9289"/>
                  </a:moveTo>
                  <a:cubicBezTo>
                    <a:pt x="17097" y="9289"/>
                    <a:pt x="17200" y="9312"/>
                    <a:pt x="17304" y="9346"/>
                  </a:cubicBezTo>
                  <a:cubicBezTo>
                    <a:pt x="17475" y="9415"/>
                    <a:pt x="17625" y="9530"/>
                    <a:pt x="17740" y="9679"/>
                  </a:cubicBezTo>
                  <a:cubicBezTo>
                    <a:pt x="17786" y="9748"/>
                    <a:pt x="17832" y="9828"/>
                    <a:pt x="17878" y="9909"/>
                  </a:cubicBezTo>
                  <a:cubicBezTo>
                    <a:pt x="17958" y="10070"/>
                    <a:pt x="17980" y="10254"/>
                    <a:pt x="17969" y="10437"/>
                  </a:cubicBezTo>
                  <a:cubicBezTo>
                    <a:pt x="17947" y="10529"/>
                    <a:pt x="17924" y="10621"/>
                    <a:pt x="17901" y="10701"/>
                  </a:cubicBezTo>
                  <a:cubicBezTo>
                    <a:pt x="17855" y="10839"/>
                    <a:pt x="17774" y="10953"/>
                    <a:pt x="17671" y="11045"/>
                  </a:cubicBezTo>
                  <a:cubicBezTo>
                    <a:pt x="17579" y="11160"/>
                    <a:pt x="17475" y="11229"/>
                    <a:pt x="17349" y="11287"/>
                  </a:cubicBezTo>
                  <a:cubicBezTo>
                    <a:pt x="17235" y="11344"/>
                    <a:pt x="17120" y="11367"/>
                    <a:pt x="16993" y="11367"/>
                  </a:cubicBezTo>
                  <a:lnTo>
                    <a:pt x="16867" y="11367"/>
                  </a:lnTo>
                  <a:cubicBezTo>
                    <a:pt x="16752" y="11367"/>
                    <a:pt x="16649" y="11344"/>
                    <a:pt x="16546" y="11298"/>
                  </a:cubicBezTo>
                  <a:cubicBezTo>
                    <a:pt x="16373" y="11229"/>
                    <a:pt x="16224" y="11126"/>
                    <a:pt x="16098" y="10976"/>
                  </a:cubicBezTo>
                  <a:cubicBezTo>
                    <a:pt x="16052" y="10896"/>
                    <a:pt x="16006" y="10828"/>
                    <a:pt x="15960" y="10747"/>
                  </a:cubicBezTo>
                  <a:cubicBezTo>
                    <a:pt x="15891" y="10575"/>
                    <a:pt x="15868" y="10402"/>
                    <a:pt x="15880" y="10219"/>
                  </a:cubicBezTo>
                  <a:lnTo>
                    <a:pt x="15949" y="9943"/>
                  </a:lnTo>
                  <a:cubicBezTo>
                    <a:pt x="15995" y="9805"/>
                    <a:pt x="16075" y="9690"/>
                    <a:pt x="16178" y="9599"/>
                  </a:cubicBezTo>
                  <a:cubicBezTo>
                    <a:pt x="16270" y="9496"/>
                    <a:pt x="16373" y="9415"/>
                    <a:pt x="16500" y="9369"/>
                  </a:cubicBezTo>
                  <a:cubicBezTo>
                    <a:pt x="16615" y="9312"/>
                    <a:pt x="16729" y="9289"/>
                    <a:pt x="16844" y="9289"/>
                  </a:cubicBezTo>
                  <a:close/>
                  <a:moveTo>
                    <a:pt x="23687" y="10047"/>
                  </a:moveTo>
                  <a:cubicBezTo>
                    <a:pt x="23767" y="10047"/>
                    <a:pt x="23836" y="10058"/>
                    <a:pt x="23905" y="10093"/>
                  </a:cubicBezTo>
                  <a:cubicBezTo>
                    <a:pt x="24020" y="10139"/>
                    <a:pt x="24124" y="10208"/>
                    <a:pt x="24203" y="10310"/>
                  </a:cubicBezTo>
                  <a:cubicBezTo>
                    <a:pt x="24226" y="10356"/>
                    <a:pt x="24261" y="10414"/>
                    <a:pt x="24295" y="10460"/>
                  </a:cubicBezTo>
                  <a:cubicBezTo>
                    <a:pt x="24341" y="10575"/>
                    <a:pt x="24364" y="10690"/>
                    <a:pt x="24341" y="10816"/>
                  </a:cubicBezTo>
                  <a:cubicBezTo>
                    <a:pt x="24330" y="10874"/>
                    <a:pt x="24318" y="10930"/>
                    <a:pt x="24307" y="10999"/>
                  </a:cubicBezTo>
                  <a:cubicBezTo>
                    <a:pt x="24272" y="11091"/>
                    <a:pt x="24215" y="11160"/>
                    <a:pt x="24146" y="11229"/>
                  </a:cubicBezTo>
                  <a:cubicBezTo>
                    <a:pt x="24089" y="11298"/>
                    <a:pt x="24020" y="11356"/>
                    <a:pt x="23928" y="11390"/>
                  </a:cubicBezTo>
                  <a:cubicBezTo>
                    <a:pt x="23859" y="11425"/>
                    <a:pt x="23779" y="11436"/>
                    <a:pt x="23698" y="11436"/>
                  </a:cubicBezTo>
                  <a:lnTo>
                    <a:pt x="23606" y="11436"/>
                  </a:lnTo>
                  <a:cubicBezTo>
                    <a:pt x="23538" y="11436"/>
                    <a:pt x="23469" y="11425"/>
                    <a:pt x="23389" y="11402"/>
                  </a:cubicBezTo>
                  <a:cubicBezTo>
                    <a:pt x="23274" y="11356"/>
                    <a:pt x="23182" y="11275"/>
                    <a:pt x="23101" y="11183"/>
                  </a:cubicBezTo>
                  <a:cubicBezTo>
                    <a:pt x="23067" y="11126"/>
                    <a:pt x="23032" y="11080"/>
                    <a:pt x="23009" y="11022"/>
                  </a:cubicBezTo>
                  <a:cubicBezTo>
                    <a:pt x="22952" y="10908"/>
                    <a:pt x="22940" y="10793"/>
                    <a:pt x="22952" y="10667"/>
                  </a:cubicBezTo>
                  <a:cubicBezTo>
                    <a:pt x="22963" y="10609"/>
                    <a:pt x="22975" y="10552"/>
                    <a:pt x="22998" y="10483"/>
                  </a:cubicBezTo>
                  <a:cubicBezTo>
                    <a:pt x="23021" y="10391"/>
                    <a:pt x="23078" y="10322"/>
                    <a:pt x="23147" y="10254"/>
                  </a:cubicBezTo>
                  <a:cubicBezTo>
                    <a:pt x="23205" y="10185"/>
                    <a:pt x="23274" y="10139"/>
                    <a:pt x="23366" y="10104"/>
                  </a:cubicBezTo>
                  <a:cubicBezTo>
                    <a:pt x="23446" y="10058"/>
                    <a:pt x="23515" y="10047"/>
                    <a:pt x="23595" y="10047"/>
                  </a:cubicBezTo>
                  <a:close/>
                  <a:moveTo>
                    <a:pt x="21563" y="11619"/>
                  </a:moveTo>
                  <a:cubicBezTo>
                    <a:pt x="21655" y="11619"/>
                    <a:pt x="21735" y="11642"/>
                    <a:pt x="21838" y="11677"/>
                  </a:cubicBezTo>
                  <a:cubicBezTo>
                    <a:pt x="22596" y="11976"/>
                    <a:pt x="22275" y="13055"/>
                    <a:pt x="21586" y="13055"/>
                  </a:cubicBezTo>
                  <a:cubicBezTo>
                    <a:pt x="21506" y="13055"/>
                    <a:pt x="21414" y="13043"/>
                    <a:pt x="21322" y="13009"/>
                  </a:cubicBezTo>
                  <a:cubicBezTo>
                    <a:pt x="20552" y="12711"/>
                    <a:pt x="20886" y="11619"/>
                    <a:pt x="21563" y="11619"/>
                  </a:cubicBezTo>
                  <a:close/>
                  <a:moveTo>
                    <a:pt x="23859" y="13273"/>
                  </a:moveTo>
                  <a:cubicBezTo>
                    <a:pt x="23882" y="13273"/>
                    <a:pt x="23871" y="13296"/>
                    <a:pt x="23859" y="13296"/>
                  </a:cubicBezTo>
                  <a:cubicBezTo>
                    <a:pt x="23836" y="13296"/>
                    <a:pt x="23848" y="13273"/>
                    <a:pt x="23859" y="13273"/>
                  </a:cubicBezTo>
                  <a:close/>
                  <a:moveTo>
                    <a:pt x="5098" y="0"/>
                  </a:moveTo>
                  <a:cubicBezTo>
                    <a:pt x="4823" y="471"/>
                    <a:pt x="1" y="4065"/>
                    <a:pt x="1" y="5029"/>
                  </a:cubicBezTo>
                  <a:cubicBezTo>
                    <a:pt x="1" y="5075"/>
                    <a:pt x="12" y="5121"/>
                    <a:pt x="35" y="5156"/>
                  </a:cubicBezTo>
                  <a:cubicBezTo>
                    <a:pt x="81" y="5350"/>
                    <a:pt x="196" y="5684"/>
                    <a:pt x="621" y="5845"/>
                  </a:cubicBezTo>
                  <a:lnTo>
                    <a:pt x="24629" y="15202"/>
                  </a:lnTo>
                  <a:cubicBezTo>
                    <a:pt x="24755" y="15248"/>
                    <a:pt x="24881" y="15270"/>
                    <a:pt x="24984" y="15270"/>
                  </a:cubicBezTo>
                  <a:cubicBezTo>
                    <a:pt x="25214" y="15270"/>
                    <a:pt x="25398" y="15179"/>
                    <a:pt x="25524" y="15087"/>
                  </a:cubicBezTo>
                  <a:cubicBezTo>
                    <a:pt x="25754" y="15041"/>
                    <a:pt x="25846" y="14536"/>
                    <a:pt x="25846" y="13813"/>
                  </a:cubicBezTo>
                  <a:cubicBezTo>
                    <a:pt x="25846" y="11849"/>
                    <a:pt x="25237" y="8244"/>
                    <a:pt x="25237" y="7475"/>
                  </a:cubicBezTo>
                  <a:lnTo>
                    <a:pt x="25237" y="7360"/>
                  </a:lnTo>
                  <a:cubicBezTo>
                    <a:pt x="24560" y="7899"/>
                    <a:pt x="23882" y="8095"/>
                    <a:pt x="23239" y="8095"/>
                  </a:cubicBezTo>
                  <a:cubicBezTo>
                    <a:pt x="21666" y="8095"/>
                    <a:pt x="20243" y="6935"/>
                    <a:pt x="19324" y="6511"/>
                  </a:cubicBezTo>
                  <a:cubicBezTo>
                    <a:pt x="12309" y="3319"/>
                    <a:pt x="6201" y="6797"/>
                    <a:pt x="50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6"/>
            <p:cNvSpPr/>
            <p:nvPr/>
          </p:nvSpPr>
          <p:spPr>
            <a:xfrm>
              <a:off x="7887714" y="3929223"/>
              <a:ext cx="26349" cy="23294"/>
            </a:xfrm>
            <a:custGeom>
              <a:avLst/>
              <a:gdLst/>
              <a:ahLst/>
              <a:cxnLst/>
              <a:rect l="l" t="t" r="r" b="b"/>
              <a:pathLst>
                <a:path w="690" h="610" extrusionOk="0">
                  <a:moveTo>
                    <a:pt x="207" y="276"/>
                  </a:moveTo>
                  <a:cubicBezTo>
                    <a:pt x="219" y="288"/>
                    <a:pt x="219" y="311"/>
                    <a:pt x="196" y="311"/>
                  </a:cubicBezTo>
                  <a:cubicBezTo>
                    <a:pt x="184" y="299"/>
                    <a:pt x="184" y="276"/>
                    <a:pt x="196" y="276"/>
                  </a:cubicBezTo>
                  <a:close/>
                  <a:moveTo>
                    <a:pt x="311" y="1"/>
                  </a:moveTo>
                  <a:cubicBezTo>
                    <a:pt x="288" y="1"/>
                    <a:pt x="276" y="13"/>
                    <a:pt x="265" y="13"/>
                  </a:cubicBezTo>
                  <a:cubicBezTo>
                    <a:pt x="230" y="13"/>
                    <a:pt x="207" y="24"/>
                    <a:pt x="184" y="36"/>
                  </a:cubicBezTo>
                  <a:cubicBezTo>
                    <a:pt x="138" y="59"/>
                    <a:pt x="104" y="82"/>
                    <a:pt x="69" y="128"/>
                  </a:cubicBezTo>
                  <a:cubicBezTo>
                    <a:pt x="46" y="162"/>
                    <a:pt x="23" y="196"/>
                    <a:pt x="23" y="230"/>
                  </a:cubicBezTo>
                  <a:cubicBezTo>
                    <a:pt x="0" y="311"/>
                    <a:pt x="12" y="391"/>
                    <a:pt x="58" y="460"/>
                  </a:cubicBezTo>
                  <a:cubicBezTo>
                    <a:pt x="104" y="541"/>
                    <a:pt x="184" y="598"/>
                    <a:pt x="276" y="598"/>
                  </a:cubicBezTo>
                  <a:cubicBezTo>
                    <a:pt x="311" y="610"/>
                    <a:pt x="345" y="610"/>
                    <a:pt x="380" y="610"/>
                  </a:cubicBezTo>
                  <a:lnTo>
                    <a:pt x="449" y="610"/>
                  </a:lnTo>
                  <a:cubicBezTo>
                    <a:pt x="472" y="598"/>
                    <a:pt x="495" y="587"/>
                    <a:pt x="517" y="587"/>
                  </a:cubicBezTo>
                  <a:cubicBezTo>
                    <a:pt x="551" y="575"/>
                    <a:pt x="574" y="552"/>
                    <a:pt x="597" y="518"/>
                  </a:cubicBezTo>
                  <a:cubicBezTo>
                    <a:pt x="643" y="472"/>
                    <a:pt x="678" y="414"/>
                    <a:pt x="678" y="345"/>
                  </a:cubicBezTo>
                  <a:cubicBezTo>
                    <a:pt x="689" y="219"/>
                    <a:pt x="620" y="105"/>
                    <a:pt x="506" y="59"/>
                  </a:cubicBezTo>
                  <a:cubicBezTo>
                    <a:pt x="472" y="47"/>
                    <a:pt x="449" y="36"/>
                    <a:pt x="414" y="24"/>
                  </a:cubicBezTo>
                  <a:cubicBezTo>
                    <a:pt x="380" y="13"/>
                    <a:pt x="345"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6"/>
            <p:cNvSpPr/>
            <p:nvPr/>
          </p:nvSpPr>
          <p:spPr>
            <a:xfrm>
              <a:off x="7894740" y="3939763"/>
              <a:ext cx="1337" cy="1375"/>
            </a:xfrm>
            <a:custGeom>
              <a:avLst/>
              <a:gdLst/>
              <a:ahLst/>
              <a:cxnLst/>
              <a:rect l="l" t="t" r="r" b="b"/>
              <a:pathLst>
                <a:path w="35" h="36" extrusionOk="0">
                  <a:moveTo>
                    <a:pt x="12" y="0"/>
                  </a:moveTo>
                  <a:cubicBezTo>
                    <a:pt x="0" y="0"/>
                    <a:pt x="0" y="23"/>
                    <a:pt x="12" y="35"/>
                  </a:cubicBezTo>
                  <a:cubicBezTo>
                    <a:pt x="35" y="35"/>
                    <a:pt x="35" y="12"/>
                    <a:pt x="23" y="0"/>
                  </a:cubicBezTo>
                  <a:close/>
                </a:path>
              </a:pathLst>
            </a:custGeom>
            <a:solidFill>
              <a:srgbClr val="1553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66"/>
            <p:cNvSpPr/>
            <p:nvPr/>
          </p:nvSpPr>
          <p:spPr>
            <a:xfrm>
              <a:off x="8003459" y="3903370"/>
              <a:ext cx="54417" cy="53081"/>
            </a:xfrm>
            <a:custGeom>
              <a:avLst/>
              <a:gdLst/>
              <a:ahLst/>
              <a:cxnLst/>
              <a:rect l="l" t="t" r="r" b="b"/>
              <a:pathLst>
                <a:path w="1425" h="1390" extrusionOk="0">
                  <a:moveTo>
                    <a:pt x="655" y="1"/>
                  </a:moveTo>
                  <a:cubicBezTo>
                    <a:pt x="575" y="1"/>
                    <a:pt x="506" y="12"/>
                    <a:pt x="426" y="58"/>
                  </a:cubicBezTo>
                  <a:cubicBezTo>
                    <a:pt x="334" y="93"/>
                    <a:pt x="265" y="139"/>
                    <a:pt x="207" y="208"/>
                  </a:cubicBezTo>
                  <a:cubicBezTo>
                    <a:pt x="138" y="276"/>
                    <a:pt x="81" y="345"/>
                    <a:pt x="58" y="437"/>
                  </a:cubicBezTo>
                  <a:cubicBezTo>
                    <a:pt x="35" y="506"/>
                    <a:pt x="23" y="563"/>
                    <a:pt x="12" y="621"/>
                  </a:cubicBezTo>
                  <a:cubicBezTo>
                    <a:pt x="0" y="747"/>
                    <a:pt x="12" y="862"/>
                    <a:pt x="69" y="976"/>
                  </a:cubicBezTo>
                  <a:cubicBezTo>
                    <a:pt x="92" y="1034"/>
                    <a:pt x="127" y="1080"/>
                    <a:pt x="161" y="1137"/>
                  </a:cubicBezTo>
                  <a:cubicBezTo>
                    <a:pt x="242" y="1229"/>
                    <a:pt x="334" y="1310"/>
                    <a:pt x="449" y="1356"/>
                  </a:cubicBezTo>
                  <a:cubicBezTo>
                    <a:pt x="529" y="1379"/>
                    <a:pt x="598" y="1390"/>
                    <a:pt x="666" y="1390"/>
                  </a:cubicBezTo>
                  <a:lnTo>
                    <a:pt x="758" y="1390"/>
                  </a:lnTo>
                  <a:cubicBezTo>
                    <a:pt x="839" y="1390"/>
                    <a:pt x="919" y="1379"/>
                    <a:pt x="988" y="1344"/>
                  </a:cubicBezTo>
                  <a:cubicBezTo>
                    <a:pt x="1080" y="1310"/>
                    <a:pt x="1149" y="1252"/>
                    <a:pt x="1206" y="1183"/>
                  </a:cubicBezTo>
                  <a:cubicBezTo>
                    <a:pt x="1275" y="1114"/>
                    <a:pt x="1332" y="1045"/>
                    <a:pt x="1367" y="953"/>
                  </a:cubicBezTo>
                  <a:cubicBezTo>
                    <a:pt x="1378" y="884"/>
                    <a:pt x="1390" y="828"/>
                    <a:pt x="1401" y="770"/>
                  </a:cubicBezTo>
                  <a:cubicBezTo>
                    <a:pt x="1424" y="644"/>
                    <a:pt x="1401" y="529"/>
                    <a:pt x="1355" y="414"/>
                  </a:cubicBezTo>
                  <a:cubicBezTo>
                    <a:pt x="1321" y="368"/>
                    <a:pt x="1286" y="310"/>
                    <a:pt x="1263" y="264"/>
                  </a:cubicBezTo>
                  <a:cubicBezTo>
                    <a:pt x="1184" y="162"/>
                    <a:pt x="1080" y="93"/>
                    <a:pt x="965" y="47"/>
                  </a:cubicBezTo>
                  <a:cubicBezTo>
                    <a:pt x="896" y="12"/>
                    <a:pt x="827" y="1"/>
                    <a:pt x="7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6"/>
            <p:cNvSpPr/>
            <p:nvPr/>
          </p:nvSpPr>
          <p:spPr>
            <a:xfrm>
              <a:off x="7234408" y="3698611"/>
              <a:ext cx="46971" cy="46512"/>
            </a:xfrm>
            <a:custGeom>
              <a:avLst/>
              <a:gdLst/>
              <a:ahLst/>
              <a:cxnLst/>
              <a:rect l="l" t="t" r="r" b="b"/>
              <a:pathLst>
                <a:path w="1230" h="1218" extrusionOk="0">
                  <a:moveTo>
                    <a:pt x="575" y="1"/>
                  </a:moveTo>
                  <a:cubicBezTo>
                    <a:pt x="506" y="1"/>
                    <a:pt x="437" y="24"/>
                    <a:pt x="368" y="46"/>
                  </a:cubicBezTo>
                  <a:cubicBezTo>
                    <a:pt x="288" y="81"/>
                    <a:pt x="231" y="127"/>
                    <a:pt x="185" y="184"/>
                  </a:cubicBezTo>
                  <a:cubicBezTo>
                    <a:pt x="116" y="242"/>
                    <a:pt x="70" y="311"/>
                    <a:pt x="47" y="391"/>
                  </a:cubicBezTo>
                  <a:lnTo>
                    <a:pt x="13" y="552"/>
                  </a:lnTo>
                  <a:cubicBezTo>
                    <a:pt x="1" y="655"/>
                    <a:pt x="13" y="758"/>
                    <a:pt x="59" y="850"/>
                  </a:cubicBezTo>
                  <a:cubicBezTo>
                    <a:pt x="82" y="896"/>
                    <a:pt x="105" y="942"/>
                    <a:pt x="139" y="988"/>
                  </a:cubicBezTo>
                  <a:cubicBezTo>
                    <a:pt x="208" y="1080"/>
                    <a:pt x="288" y="1138"/>
                    <a:pt x="391" y="1184"/>
                  </a:cubicBezTo>
                  <a:cubicBezTo>
                    <a:pt x="449" y="1207"/>
                    <a:pt x="518" y="1218"/>
                    <a:pt x="575" y="1218"/>
                  </a:cubicBezTo>
                  <a:lnTo>
                    <a:pt x="656" y="1218"/>
                  </a:lnTo>
                  <a:cubicBezTo>
                    <a:pt x="725" y="1218"/>
                    <a:pt x="794" y="1195"/>
                    <a:pt x="863" y="1172"/>
                  </a:cubicBezTo>
                  <a:cubicBezTo>
                    <a:pt x="931" y="1138"/>
                    <a:pt x="1000" y="1092"/>
                    <a:pt x="1046" y="1034"/>
                  </a:cubicBezTo>
                  <a:cubicBezTo>
                    <a:pt x="1115" y="977"/>
                    <a:pt x="1161" y="908"/>
                    <a:pt x="1184" y="827"/>
                  </a:cubicBezTo>
                  <a:cubicBezTo>
                    <a:pt x="1195" y="781"/>
                    <a:pt x="1207" y="724"/>
                    <a:pt x="1218" y="678"/>
                  </a:cubicBezTo>
                  <a:cubicBezTo>
                    <a:pt x="1230" y="564"/>
                    <a:pt x="1218" y="460"/>
                    <a:pt x="1172" y="368"/>
                  </a:cubicBezTo>
                  <a:cubicBezTo>
                    <a:pt x="1149" y="322"/>
                    <a:pt x="1115" y="276"/>
                    <a:pt x="1092" y="230"/>
                  </a:cubicBezTo>
                  <a:cubicBezTo>
                    <a:pt x="1023" y="150"/>
                    <a:pt x="942" y="81"/>
                    <a:pt x="840" y="46"/>
                  </a:cubicBezTo>
                  <a:cubicBezTo>
                    <a:pt x="771" y="12"/>
                    <a:pt x="713" y="1"/>
                    <a:pt x="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6"/>
            <p:cNvSpPr/>
            <p:nvPr/>
          </p:nvSpPr>
          <p:spPr>
            <a:xfrm>
              <a:off x="7245406" y="3635946"/>
              <a:ext cx="50904" cy="50026"/>
            </a:xfrm>
            <a:custGeom>
              <a:avLst/>
              <a:gdLst/>
              <a:ahLst/>
              <a:cxnLst/>
              <a:rect l="l" t="t" r="r" b="b"/>
              <a:pathLst>
                <a:path w="1333" h="1310" extrusionOk="0">
                  <a:moveTo>
                    <a:pt x="620" y="0"/>
                  </a:moveTo>
                  <a:cubicBezTo>
                    <a:pt x="552" y="0"/>
                    <a:pt x="471" y="23"/>
                    <a:pt x="402" y="57"/>
                  </a:cubicBezTo>
                  <a:cubicBezTo>
                    <a:pt x="322" y="92"/>
                    <a:pt x="253" y="138"/>
                    <a:pt x="207" y="207"/>
                  </a:cubicBezTo>
                  <a:cubicBezTo>
                    <a:pt x="138" y="264"/>
                    <a:pt x="92" y="333"/>
                    <a:pt x="57" y="413"/>
                  </a:cubicBezTo>
                  <a:cubicBezTo>
                    <a:pt x="46" y="470"/>
                    <a:pt x="34" y="528"/>
                    <a:pt x="12" y="585"/>
                  </a:cubicBezTo>
                  <a:cubicBezTo>
                    <a:pt x="0" y="700"/>
                    <a:pt x="23" y="815"/>
                    <a:pt x="69" y="919"/>
                  </a:cubicBezTo>
                  <a:cubicBezTo>
                    <a:pt x="92" y="965"/>
                    <a:pt x="126" y="1022"/>
                    <a:pt x="149" y="1067"/>
                  </a:cubicBezTo>
                  <a:cubicBezTo>
                    <a:pt x="230" y="1159"/>
                    <a:pt x="322" y="1228"/>
                    <a:pt x="437" y="1263"/>
                  </a:cubicBezTo>
                  <a:cubicBezTo>
                    <a:pt x="494" y="1297"/>
                    <a:pt x="563" y="1309"/>
                    <a:pt x="632" y="1309"/>
                  </a:cubicBezTo>
                  <a:lnTo>
                    <a:pt x="712" y="1309"/>
                  </a:lnTo>
                  <a:cubicBezTo>
                    <a:pt x="792" y="1309"/>
                    <a:pt x="861" y="1286"/>
                    <a:pt x="930" y="1263"/>
                  </a:cubicBezTo>
                  <a:cubicBezTo>
                    <a:pt x="1011" y="1228"/>
                    <a:pt x="1080" y="1171"/>
                    <a:pt x="1137" y="1113"/>
                  </a:cubicBezTo>
                  <a:cubicBezTo>
                    <a:pt x="1206" y="1056"/>
                    <a:pt x="1252" y="976"/>
                    <a:pt x="1286" y="896"/>
                  </a:cubicBezTo>
                  <a:lnTo>
                    <a:pt x="1320" y="723"/>
                  </a:lnTo>
                  <a:cubicBezTo>
                    <a:pt x="1332" y="608"/>
                    <a:pt x="1320" y="493"/>
                    <a:pt x="1274" y="391"/>
                  </a:cubicBezTo>
                  <a:cubicBezTo>
                    <a:pt x="1240" y="345"/>
                    <a:pt x="1218" y="299"/>
                    <a:pt x="1183" y="253"/>
                  </a:cubicBezTo>
                  <a:cubicBezTo>
                    <a:pt x="1114" y="161"/>
                    <a:pt x="1022" y="92"/>
                    <a:pt x="907" y="46"/>
                  </a:cubicBezTo>
                  <a:cubicBezTo>
                    <a:pt x="838" y="11"/>
                    <a:pt x="781" y="0"/>
                    <a:pt x="712" y="0"/>
                  </a:cubicBezTo>
                  <a:cubicBezTo>
                    <a:pt x="689" y="0"/>
                    <a:pt x="666" y="0"/>
                    <a:pt x="654" y="11"/>
                  </a:cubicBezTo>
                  <a:cubicBezTo>
                    <a:pt x="643" y="0"/>
                    <a:pt x="632"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6"/>
            <p:cNvSpPr/>
            <p:nvPr/>
          </p:nvSpPr>
          <p:spPr>
            <a:xfrm>
              <a:off x="7362029" y="3743786"/>
              <a:ext cx="40364" cy="38188"/>
            </a:xfrm>
            <a:custGeom>
              <a:avLst/>
              <a:gdLst/>
              <a:ahLst/>
              <a:cxnLst/>
              <a:rect l="l" t="t" r="r" b="b"/>
              <a:pathLst>
                <a:path w="1057" h="1000" extrusionOk="0">
                  <a:moveTo>
                    <a:pt x="517" y="1"/>
                  </a:moveTo>
                  <a:cubicBezTo>
                    <a:pt x="448" y="1"/>
                    <a:pt x="379" y="24"/>
                    <a:pt x="310" y="47"/>
                  </a:cubicBezTo>
                  <a:cubicBezTo>
                    <a:pt x="149" y="115"/>
                    <a:pt x="35" y="276"/>
                    <a:pt x="24" y="448"/>
                  </a:cubicBezTo>
                  <a:cubicBezTo>
                    <a:pt x="1" y="621"/>
                    <a:pt x="80" y="792"/>
                    <a:pt x="218" y="896"/>
                  </a:cubicBezTo>
                  <a:cubicBezTo>
                    <a:pt x="287" y="953"/>
                    <a:pt x="368" y="988"/>
                    <a:pt x="460" y="999"/>
                  </a:cubicBezTo>
                  <a:lnTo>
                    <a:pt x="517" y="999"/>
                  </a:lnTo>
                  <a:cubicBezTo>
                    <a:pt x="586" y="999"/>
                    <a:pt x="644" y="988"/>
                    <a:pt x="712" y="953"/>
                  </a:cubicBezTo>
                  <a:cubicBezTo>
                    <a:pt x="735" y="942"/>
                    <a:pt x="758" y="942"/>
                    <a:pt x="781" y="930"/>
                  </a:cubicBezTo>
                  <a:cubicBezTo>
                    <a:pt x="850" y="896"/>
                    <a:pt x="919" y="850"/>
                    <a:pt x="965" y="781"/>
                  </a:cubicBezTo>
                  <a:cubicBezTo>
                    <a:pt x="1011" y="712"/>
                    <a:pt x="1045" y="644"/>
                    <a:pt x="1045" y="563"/>
                  </a:cubicBezTo>
                  <a:cubicBezTo>
                    <a:pt x="1057" y="483"/>
                    <a:pt x="1045" y="402"/>
                    <a:pt x="1011" y="322"/>
                  </a:cubicBezTo>
                  <a:cubicBezTo>
                    <a:pt x="976" y="253"/>
                    <a:pt x="930" y="195"/>
                    <a:pt x="873" y="138"/>
                  </a:cubicBezTo>
                  <a:lnTo>
                    <a:pt x="804" y="103"/>
                  </a:lnTo>
                  <a:cubicBezTo>
                    <a:pt x="735" y="47"/>
                    <a:pt x="655" y="24"/>
                    <a:pt x="563" y="12"/>
                  </a:cubicBezTo>
                  <a:cubicBezTo>
                    <a:pt x="552" y="12"/>
                    <a:pt x="529" y="1"/>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6"/>
            <p:cNvSpPr/>
            <p:nvPr/>
          </p:nvSpPr>
          <p:spPr>
            <a:xfrm>
              <a:off x="7581682" y="3783234"/>
              <a:ext cx="1375" cy="4430"/>
            </a:xfrm>
            <a:custGeom>
              <a:avLst/>
              <a:gdLst/>
              <a:ahLst/>
              <a:cxnLst/>
              <a:rect l="l" t="t" r="r" b="b"/>
              <a:pathLst>
                <a:path w="36" h="116" extrusionOk="0">
                  <a:moveTo>
                    <a:pt x="0" y="1"/>
                  </a:moveTo>
                  <a:cubicBezTo>
                    <a:pt x="3" y="10"/>
                    <a:pt x="5" y="18"/>
                    <a:pt x="8" y="26"/>
                  </a:cubicBezTo>
                  <a:lnTo>
                    <a:pt x="8" y="26"/>
                  </a:lnTo>
                  <a:cubicBezTo>
                    <a:pt x="4" y="12"/>
                    <a:pt x="0" y="1"/>
                    <a:pt x="0" y="1"/>
                  </a:cubicBezTo>
                  <a:close/>
                  <a:moveTo>
                    <a:pt x="8" y="26"/>
                  </a:moveTo>
                  <a:cubicBezTo>
                    <a:pt x="10" y="37"/>
                    <a:pt x="12" y="48"/>
                    <a:pt x="12" y="58"/>
                  </a:cubicBezTo>
                  <a:cubicBezTo>
                    <a:pt x="23" y="81"/>
                    <a:pt x="35" y="116"/>
                    <a:pt x="35" y="116"/>
                  </a:cubicBezTo>
                  <a:cubicBezTo>
                    <a:pt x="35" y="116"/>
                    <a:pt x="26" y="88"/>
                    <a:pt x="8" y="26"/>
                  </a:cubicBezTo>
                  <a:close/>
                </a:path>
              </a:pathLst>
            </a:custGeom>
            <a:solidFill>
              <a:srgbClr val="267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6"/>
            <p:cNvSpPr/>
            <p:nvPr/>
          </p:nvSpPr>
          <p:spPr>
            <a:xfrm>
              <a:off x="7522912" y="3758679"/>
              <a:ext cx="59267" cy="58809"/>
            </a:xfrm>
            <a:custGeom>
              <a:avLst/>
              <a:gdLst/>
              <a:ahLst/>
              <a:cxnLst/>
              <a:rect l="l" t="t" r="r" b="b"/>
              <a:pathLst>
                <a:path w="1552" h="1540" extrusionOk="0">
                  <a:moveTo>
                    <a:pt x="725" y="1"/>
                  </a:moveTo>
                  <a:cubicBezTo>
                    <a:pt x="667" y="1"/>
                    <a:pt x="610" y="12"/>
                    <a:pt x="564" y="35"/>
                  </a:cubicBezTo>
                  <a:cubicBezTo>
                    <a:pt x="495" y="47"/>
                    <a:pt x="437" y="70"/>
                    <a:pt x="380" y="116"/>
                  </a:cubicBezTo>
                  <a:cubicBezTo>
                    <a:pt x="322" y="139"/>
                    <a:pt x="276" y="185"/>
                    <a:pt x="230" y="242"/>
                  </a:cubicBezTo>
                  <a:cubicBezTo>
                    <a:pt x="173" y="288"/>
                    <a:pt x="139" y="333"/>
                    <a:pt x="116" y="402"/>
                  </a:cubicBezTo>
                  <a:cubicBezTo>
                    <a:pt x="70" y="460"/>
                    <a:pt x="47" y="517"/>
                    <a:pt x="36" y="598"/>
                  </a:cubicBezTo>
                  <a:cubicBezTo>
                    <a:pt x="13" y="655"/>
                    <a:pt x="1" y="724"/>
                    <a:pt x="13" y="793"/>
                  </a:cubicBezTo>
                  <a:cubicBezTo>
                    <a:pt x="13" y="897"/>
                    <a:pt x="24" y="988"/>
                    <a:pt x="70" y="1080"/>
                  </a:cubicBezTo>
                  <a:lnTo>
                    <a:pt x="173" y="1252"/>
                  </a:lnTo>
                  <a:cubicBezTo>
                    <a:pt x="219" y="1298"/>
                    <a:pt x="276" y="1344"/>
                    <a:pt x="322" y="1390"/>
                  </a:cubicBezTo>
                  <a:lnTo>
                    <a:pt x="495" y="1494"/>
                  </a:lnTo>
                  <a:cubicBezTo>
                    <a:pt x="564" y="1505"/>
                    <a:pt x="633" y="1517"/>
                    <a:pt x="702" y="1539"/>
                  </a:cubicBezTo>
                  <a:cubicBezTo>
                    <a:pt x="771" y="1539"/>
                    <a:pt x="839" y="1539"/>
                    <a:pt x="896" y="1528"/>
                  </a:cubicBezTo>
                  <a:cubicBezTo>
                    <a:pt x="965" y="1517"/>
                    <a:pt x="1023" y="1494"/>
                    <a:pt x="1092" y="1482"/>
                  </a:cubicBezTo>
                  <a:cubicBezTo>
                    <a:pt x="1149" y="1448"/>
                    <a:pt x="1207" y="1413"/>
                    <a:pt x="1253" y="1379"/>
                  </a:cubicBezTo>
                  <a:cubicBezTo>
                    <a:pt x="1310" y="1333"/>
                    <a:pt x="1356" y="1275"/>
                    <a:pt x="1402" y="1229"/>
                  </a:cubicBezTo>
                  <a:cubicBezTo>
                    <a:pt x="1424" y="1172"/>
                    <a:pt x="1459" y="1114"/>
                    <a:pt x="1493" y="1045"/>
                  </a:cubicBezTo>
                  <a:cubicBezTo>
                    <a:pt x="1528" y="988"/>
                    <a:pt x="1539" y="919"/>
                    <a:pt x="1539" y="862"/>
                  </a:cubicBezTo>
                  <a:lnTo>
                    <a:pt x="1539" y="839"/>
                  </a:lnTo>
                  <a:cubicBezTo>
                    <a:pt x="1551" y="782"/>
                    <a:pt x="1551" y="713"/>
                    <a:pt x="1539" y="655"/>
                  </a:cubicBezTo>
                  <a:lnTo>
                    <a:pt x="1539" y="644"/>
                  </a:lnTo>
                  <a:cubicBezTo>
                    <a:pt x="1528" y="621"/>
                    <a:pt x="1528" y="598"/>
                    <a:pt x="1516" y="552"/>
                  </a:cubicBezTo>
                  <a:cubicBezTo>
                    <a:pt x="1505" y="529"/>
                    <a:pt x="1493" y="494"/>
                    <a:pt x="1482" y="460"/>
                  </a:cubicBezTo>
                  <a:cubicBezTo>
                    <a:pt x="1482" y="460"/>
                    <a:pt x="1379" y="299"/>
                    <a:pt x="1379" y="288"/>
                  </a:cubicBezTo>
                  <a:lnTo>
                    <a:pt x="1241" y="150"/>
                  </a:lnTo>
                  <a:cubicBezTo>
                    <a:pt x="1161" y="81"/>
                    <a:pt x="1057" y="47"/>
                    <a:pt x="954" y="24"/>
                  </a:cubicBezTo>
                  <a:cubicBezTo>
                    <a:pt x="908" y="12"/>
                    <a:pt x="862" y="1"/>
                    <a:pt x="816" y="1"/>
                  </a:cubicBezTo>
                  <a:cubicBezTo>
                    <a:pt x="804" y="1"/>
                    <a:pt x="782" y="1"/>
                    <a:pt x="759" y="12"/>
                  </a:cubicBezTo>
                  <a:cubicBezTo>
                    <a:pt x="748" y="1"/>
                    <a:pt x="736" y="1"/>
                    <a:pt x="7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6"/>
            <p:cNvSpPr/>
            <p:nvPr/>
          </p:nvSpPr>
          <p:spPr>
            <a:xfrm>
              <a:off x="7733361" y="3874463"/>
              <a:ext cx="80728" cy="79354"/>
            </a:xfrm>
            <a:custGeom>
              <a:avLst/>
              <a:gdLst/>
              <a:ahLst/>
              <a:cxnLst/>
              <a:rect l="l" t="t" r="r" b="b"/>
              <a:pathLst>
                <a:path w="2114" h="2078" extrusionOk="0">
                  <a:moveTo>
                    <a:pt x="977" y="0"/>
                  </a:moveTo>
                  <a:cubicBezTo>
                    <a:pt x="862" y="0"/>
                    <a:pt x="748" y="23"/>
                    <a:pt x="633" y="80"/>
                  </a:cubicBezTo>
                  <a:cubicBezTo>
                    <a:pt x="506" y="126"/>
                    <a:pt x="403" y="207"/>
                    <a:pt x="311" y="310"/>
                  </a:cubicBezTo>
                  <a:cubicBezTo>
                    <a:pt x="208" y="401"/>
                    <a:pt x="128" y="516"/>
                    <a:pt x="82" y="654"/>
                  </a:cubicBezTo>
                  <a:lnTo>
                    <a:pt x="13" y="930"/>
                  </a:lnTo>
                  <a:cubicBezTo>
                    <a:pt x="1" y="1113"/>
                    <a:pt x="24" y="1286"/>
                    <a:pt x="93" y="1458"/>
                  </a:cubicBezTo>
                  <a:cubicBezTo>
                    <a:pt x="139" y="1539"/>
                    <a:pt x="185" y="1607"/>
                    <a:pt x="231" y="1687"/>
                  </a:cubicBezTo>
                  <a:cubicBezTo>
                    <a:pt x="357" y="1837"/>
                    <a:pt x="506" y="1940"/>
                    <a:pt x="679" y="2009"/>
                  </a:cubicBezTo>
                  <a:cubicBezTo>
                    <a:pt x="782" y="2055"/>
                    <a:pt x="885" y="2078"/>
                    <a:pt x="1000" y="2078"/>
                  </a:cubicBezTo>
                  <a:lnTo>
                    <a:pt x="1126" y="2078"/>
                  </a:lnTo>
                  <a:cubicBezTo>
                    <a:pt x="1253" y="2078"/>
                    <a:pt x="1368" y="2055"/>
                    <a:pt x="1482" y="1998"/>
                  </a:cubicBezTo>
                  <a:cubicBezTo>
                    <a:pt x="1608" y="1940"/>
                    <a:pt x="1712" y="1871"/>
                    <a:pt x="1804" y="1756"/>
                  </a:cubicBezTo>
                  <a:cubicBezTo>
                    <a:pt x="1907" y="1664"/>
                    <a:pt x="1988" y="1550"/>
                    <a:pt x="2034" y="1412"/>
                  </a:cubicBezTo>
                  <a:cubicBezTo>
                    <a:pt x="2057" y="1332"/>
                    <a:pt x="2080" y="1240"/>
                    <a:pt x="2102" y="1148"/>
                  </a:cubicBezTo>
                  <a:cubicBezTo>
                    <a:pt x="2113" y="965"/>
                    <a:pt x="2091" y="781"/>
                    <a:pt x="2011" y="620"/>
                  </a:cubicBezTo>
                  <a:cubicBezTo>
                    <a:pt x="1965" y="539"/>
                    <a:pt x="1919" y="459"/>
                    <a:pt x="1873" y="390"/>
                  </a:cubicBezTo>
                  <a:cubicBezTo>
                    <a:pt x="1758" y="241"/>
                    <a:pt x="1608" y="126"/>
                    <a:pt x="1437" y="57"/>
                  </a:cubicBezTo>
                  <a:cubicBezTo>
                    <a:pt x="1333" y="23"/>
                    <a:pt x="1230" y="0"/>
                    <a:pt x="1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66"/>
            <p:cNvSpPr/>
            <p:nvPr/>
          </p:nvSpPr>
          <p:spPr>
            <a:xfrm>
              <a:off x="7686009" y="3790680"/>
              <a:ext cx="61024" cy="61024"/>
            </a:xfrm>
            <a:custGeom>
              <a:avLst/>
              <a:gdLst/>
              <a:ahLst/>
              <a:cxnLst/>
              <a:rect l="l" t="t" r="r" b="b"/>
              <a:pathLst>
                <a:path w="1598" h="1598" extrusionOk="0">
                  <a:moveTo>
                    <a:pt x="840" y="1"/>
                  </a:moveTo>
                  <a:cubicBezTo>
                    <a:pt x="817" y="1"/>
                    <a:pt x="794" y="13"/>
                    <a:pt x="771" y="13"/>
                  </a:cubicBezTo>
                  <a:lnTo>
                    <a:pt x="736" y="13"/>
                  </a:lnTo>
                  <a:cubicBezTo>
                    <a:pt x="644" y="13"/>
                    <a:pt x="552" y="24"/>
                    <a:pt x="472" y="70"/>
                  </a:cubicBezTo>
                  <a:lnTo>
                    <a:pt x="299" y="173"/>
                  </a:lnTo>
                  <a:cubicBezTo>
                    <a:pt x="197" y="265"/>
                    <a:pt x="116" y="368"/>
                    <a:pt x="59" y="506"/>
                  </a:cubicBezTo>
                  <a:cubicBezTo>
                    <a:pt x="47" y="575"/>
                    <a:pt x="24" y="633"/>
                    <a:pt x="13" y="701"/>
                  </a:cubicBezTo>
                  <a:cubicBezTo>
                    <a:pt x="1" y="839"/>
                    <a:pt x="13" y="977"/>
                    <a:pt x="70" y="1103"/>
                  </a:cubicBezTo>
                  <a:cubicBezTo>
                    <a:pt x="82" y="1115"/>
                    <a:pt x="82" y="1126"/>
                    <a:pt x="82" y="1126"/>
                  </a:cubicBezTo>
                  <a:cubicBezTo>
                    <a:pt x="128" y="1230"/>
                    <a:pt x="185" y="1310"/>
                    <a:pt x="265" y="1367"/>
                  </a:cubicBezTo>
                  <a:cubicBezTo>
                    <a:pt x="334" y="1447"/>
                    <a:pt x="414" y="1505"/>
                    <a:pt x="518" y="1539"/>
                  </a:cubicBezTo>
                  <a:cubicBezTo>
                    <a:pt x="598" y="1574"/>
                    <a:pt x="679" y="1597"/>
                    <a:pt x="759" y="1597"/>
                  </a:cubicBezTo>
                  <a:lnTo>
                    <a:pt x="862" y="1597"/>
                  </a:lnTo>
                  <a:cubicBezTo>
                    <a:pt x="942" y="1597"/>
                    <a:pt x="1034" y="1574"/>
                    <a:pt x="1115" y="1528"/>
                  </a:cubicBezTo>
                  <a:lnTo>
                    <a:pt x="1287" y="1424"/>
                  </a:lnTo>
                  <a:cubicBezTo>
                    <a:pt x="1402" y="1344"/>
                    <a:pt x="1482" y="1230"/>
                    <a:pt x="1528" y="1103"/>
                  </a:cubicBezTo>
                  <a:cubicBezTo>
                    <a:pt x="1551" y="1034"/>
                    <a:pt x="1562" y="965"/>
                    <a:pt x="1585" y="896"/>
                  </a:cubicBezTo>
                  <a:cubicBezTo>
                    <a:pt x="1597" y="758"/>
                    <a:pt x="1574" y="621"/>
                    <a:pt x="1516" y="495"/>
                  </a:cubicBezTo>
                  <a:cubicBezTo>
                    <a:pt x="1516" y="495"/>
                    <a:pt x="1505" y="483"/>
                    <a:pt x="1505" y="472"/>
                  </a:cubicBezTo>
                  <a:cubicBezTo>
                    <a:pt x="1471" y="368"/>
                    <a:pt x="1414" y="288"/>
                    <a:pt x="1333" y="230"/>
                  </a:cubicBezTo>
                  <a:cubicBezTo>
                    <a:pt x="1264" y="150"/>
                    <a:pt x="1172" y="93"/>
                    <a:pt x="1069" y="59"/>
                  </a:cubicBezTo>
                  <a:cubicBezTo>
                    <a:pt x="1000" y="24"/>
                    <a:pt x="919" y="1"/>
                    <a:pt x="8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66"/>
            <p:cNvSpPr/>
            <p:nvPr/>
          </p:nvSpPr>
          <p:spPr>
            <a:xfrm>
              <a:off x="5709517" y="2758175"/>
              <a:ext cx="623984" cy="1336906"/>
            </a:xfrm>
            <a:custGeom>
              <a:avLst/>
              <a:gdLst/>
              <a:ahLst/>
              <a:cxnLst/>
              <a:rect l="l" t="t" r="r" b="b"/>
              <a:pathLst>
                <a:path w="16340" h="35009" extrusionOk="0">
                  <a:moveTo>
                    <a:pt x="7659" y="0"/>
                  </a:moveTo>
                  <a:lnTo>
                    <a:pt x="0" y="2078"/>
                  </a:lnTo>
                  <a:lnTo>
                    <a:pt x="8118" y="32080"/>
                  </a:lnTo>
                  <a:cubicBezTo>
                    <a:pt x="8588" y="33845"/>
                    <a:pt x="10188" y="35008"/>
                    <a:pt x="11934" y="35008"/>
                  </a:cubicBezTo>
                  <a:cubicBezTo>
                    <a:pt x="12278" y="35008"/>
                    <a:pt x="12627" y="34963"/>
                    <a:pt x="12975" y="34869"/>
                  </a:cubicBezTo>
                  <a:cubicBezTo>
                    <a:pt x="15087" y="34307"/>
                    <a:pt x="16339" y="32125"/>
                    <a:pt x="15765" y="30013"/>
                  </a:cubicBezTo>
                  <a:lnTo>
                    <a:pt x="76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66"/>
            <p:cNvSpPr/>
            <p:nvPr/>
          </p:nvSpPr>
          <p:spPr>
            <a:xfrm>
              <a:off x="5775276" y="2776123"/>
              <a:ext cx="482805" cy="1251137"/>
            </a:xfrm>
            <a:custGeom>
              <a:avLst/>
              <a:gdLst/>
              <a:ahLst/>
              <a:cxnLst/>
              <a:rect l="l" t="t" r="r" b="b"/>
              <a:pathLst>
                <a:path w="12643" h="32763" extrusionOk="0">
                  <a:moveTo>
                    <a:pt x="4215" y="1"/>
                  </a:moveTo>
                  <a:lnTo>
                    <a:pt x="1" y="1138"/>
                  </a:lnTo>
                  <a:lnTo>
                    <a:pt x="8107" y="31150"/>
                  </a:lnTo>
                  <a:cubicBezTo>
                    <a:pt x="8187" y="31449"/>
                    <a:pt x="8336" y="31724"/>
                    <a:pt x="8520" y="31954"/>
                  </a:cubicBezTo>
                  <a:cubicBezTo>
                    <a:pt x="8933" y="32457"/>
                    <a:pt x="9563" y="32763"/>
                    <a:pt x="10230" y="32763"/>
                  </a:cubicBezTo>
                  <a:cubicBezTo>
                    <a:pt x="10416" y="32763"/>
                    <a:pt x="10605" y="32739"/>
                    <a:pt x="10793" y="32689"/>
                  </a:cubicBezTo>
                  <a:cubicBezTo>
                    <a:pt x="11953" y="32367"/>
                    <a:pt x="12642" y="31173"/>
                    <a:pt x="12332" y="30013"/>
                  </a:cubicBezTo>
                  <a:lnTo>
                    <a:pt x="4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6"/>
            <p:cNvSpPr/>
            <p:nvPr/>
          </p:nvSpPr>
          <p:spPr>
            <a:xfrm>
              <a:off x="5937495" y="3282294"/>
              <a:ext cx="282855" cy="710937"/>
            </a:xfrm>
            <a:custGeom>
              <a:avLst/>
              <a:gdLst/>
              <a:ahLst/>
              <a:cxnLst/>
              <a:rect l="l" t="t" r="r" b="b"/>
              <a:pathLst>
                <a:path w="7407" h="18617" extrusionOk="0">
                  <a:moveTo>
                    <a:pt x="540" y="0"/>
                  </a:moveTo>
                  <a:cubicBezTo>
                    <a:pt x="343" y="0"/>
                    <a:pt x="166" y="53"/>
                    <a:pt x="1" y="202"/>
                  </a:cubicBezTo>
                  <a:lnTo>
                    <a:pt x="4720" y="17666"/>
                  </a:lnTo>
                  <a:cubicBezTo>
                    <a:pt x="4874" y="18242"/>
                    <a:pt x="5397" y="18617"/>
                    <a:pt x="5967" y="18617"/>
                  </a:cubicBezTo>
                  <a:cubicBezTo>
                    <a:pt x="6078" y="18617"/>
                    <a:pt x="6192" y="18602"/>
                    <a:pt x="6305" y="18572"/>
                  </a:cubicBezTo>
                  <a:cubicBezTo>
                    <a:pt x="6993" y="18388"/>
                    <a:pt x="7407" y="17677"/>
                    <a:pt x="7223" y="16988"/>
                  </a:cubicBezTo>
                  <a:cubicBezTo>
                    <a:pt x="7223" y="16988"/>
                    <a:pt x="4789" y="7975"/>
                    <a:pt x="2699" y="260"/>
                  </a:cubicBezTo>
                  <a:cubicBezTo>
                    <a:pt x="2556" y="281"/>
                    <a:pt x="2418" y="290"/>
                    <a:pt x="2286" y="290"/>
                  </a:cubicBezTo>
                  <a:cubicBezTo>
                    <a:pt x="1920" y="290"/>
                    <a:pt x="1596" y="220"/>
                    <a:pt x="1310" y="145"/>
                  </a:cubicBezTo>
                  <a:cubicBezTo>
                    <a:pt x="1020" y="71"/>
                    <a:pt x="767" y="0"/>
                    <a:pt x="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66"/>
            <p:cNvSpPr/>
            <p:nvPr/>
          </p:nvSpPr>
          <p:spPr>
            <a:xfrm>
              <a:off x="6198390" y="3876219"/>
              <a:ext cx="14969" cy="54799"/>
            </a:xfrm>
            <a:custGeom>
              <a:avLst/>
              <a:gdLst/>
              <a:ahLst/>
              <a:cxnLst/>
              <a:rect l="l" t="t" r="r" b="b"/>
              <a:pathLst>
                <a:path w="392" h="1435" extrusionOk="0">
                  <a:moveTo>
                    <a:pt x="1" y="0"/>
                  </a:moveTo>
                  <a:cubicBezTo>
                    <a:pt x="1" y="11"/>
                    <a:pt x="1" y="11"/>
                    <a:pt x="12" y="23"/>
                  </a:cubicBezTo>
                  <a:lnTo>
                    <a:pt x="1" y="0"/>
                  </a:lnTo>
                  <a:close/>
                  <a:moveTo>
                    <a:pt x="12" y="34"/>
                  </a:moveTo>
                  <a:cubicBezTo>
                    <a:pt x="12" y="57"/>
                    <a:pt x="12" y="69"/>
                    <a:pt x="24" y="80"/>
                  </a:cubicBezTo>
                  <a:lnTo>
                    <a:pt x="12" y="34"/>
                  </a:lnTo>
                  <a:close/>
                  <a:moveTo>
                    <a:pt x="24" y="80"/>
                  </a:moveTo>
                  <a:lnTo>
                    <a:pt x="28" y="97"/>
                  </a:lnTo>
                  <a:lnTo>
                    <a:pt x="28" y="97"/>
                  </a:lnTo>
                  <a:cubicBezTo>
                    <a:pt x="27" y="91"/>
                    <a:pt x="26" y="86"/>
                    <a:pt x="24" y="80"/>
                  </a:cubicBezTo>
                  <a:close/>
                  <a:moveTo>
                    <a:pt x="28" y="97"/>
                  </a:moveTo>
                  <a:lnTo>
                    <a:pt x="28" y="97"/>
                  </a:lnTo>
                  <a:cubicBezTo>
                    <a:pt x="35" y="123"/>
                    <a:pt x="37" y="142"/>
                    <a:pt x="47" y="161"/>
                  </a:cubicBezTo>
                  <a:lnTo>
                    <a:pt x="28" y="97"/>
                  </a:lnTo>
                  <a:close/>
                  <a:moveTo>
                    <a:pt x="47" y="161"/>
                  </a:moveTo>
                  <a:cubicBezTo>
                    <a:pt x="47" y="195"/>
                    <a:pt x="58" y="218"/>
                    <a:pt x="70" y="241"/>
                  </a:cubicBezTo>
                  <a:lnTo>
                    <a:pt x="47" y="161"/>
                  </a:lnTo>
                  <a:close/>
                  <a:moveTo>
                    <a:pt x="70" y="253"/>
                  </a:moveTo>
                  <a:cubicBezTo>
                    <a:pt x="87" y="329"/>
                    <a:pt x="110" y="405"/>
                    <a:pt x="130" y="477"/>
                  </a:cubicBezTo>
                  <a:lnTo>
                    <a:pt x="130" y="477"/>
                  </a:lnTo>
                  <a:lnTo>
                    <a:pt x="70" y="253"/>
                  </a:lnTo>
                  <a:close/>
                  <a:moveTo>
                    <a:pt x="130" y="477"/>
                  </a:moveTo>
                  <a:lnTo>
                    <a:pt x="150" y="551"/>
                  </a:lnTo>
                  <a:cubicBezTo>
                    <a:pt x="144" y="527"/>
                    <a:pt x="137" y="502"/>
                    <a:pt x="130" y="477"/>
                  </a:cubicBezTo>
                  <a:close/>
                  <a:moveTo>
                    <a:pt x="150" y="551"/>
                  </a:moveTo>
                  <a:cubicBezTo>
                    <a:pt x="179" y="669"/>
                    <a:pt x="209" y="778"/>
                    <a:pt x="235" y="877"/>
                  </a:cubicBezTo>
                  <a:lnTo>
                    <a:pt x="235" y="877"/>
                  </a:lnTo>
                  <a:lnTo>
                    <a:pt x="150" y="551"/>
                  </a:lnTo>
                  <a:close/>
                  <a:moveTo>
                    <a:pt x="235" y="877"/>
                  </a:moveTo>
                  <a:lnTo>
                    <a:pt x="276" y="1033"/>
                  </a:lnTo>
                  <a:cubicBezTo>
                    <a:pt x="264" y="984"/>
                    <a:pt x="250" y="932"/>
                    <a:pt x="235" y="877"/>
                  </a:cubicBezTo>
                  <a:close/>
                  <a:moveTo>
                    <a:pt x="276" y="1033"/>
                  </a:moveTo>
                  <a:cubicBezTo>
                    <a:pt x="345" y="1297"/>
                    <a:pt x="391" y="1435"/>
                    <a:pt x="391" y="1435"/>
                  </a:cubicBezTo>
                  <a:lnTo>
                    <a:pt x="276" y="1033"/>
                  </a:lnTo>
                  <a:close/>
                </a:path>
              </a:pathLst>
            </a:custGeom>
            <a:solidFill>
              <a:srgbClr val="CAE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66"/>
            <p:cNvSpPr/>
            <p:nvPr/>
          </p:nvSpPr>
          <p:spPr>
            <a:xfrm>
              <a:off x="6024791" y="3586837"/>
              <a:ext cx="190326" cy="406468"/>
            </a:xfrm>
            <a:custGeom>
              <a:avLst/>
              <a:gdLst/>
              <a:ahLst/>
              <a:cxnLst/>
              <a:rect l="l" t="t" r="r" b="b"/>
              <a:pathLst>
                <a:path w="4984" h="10644" extrusionOk="0">
                  <a:moveTo>
                    <a:pt x="1309" y="1791"/>
                  </a:moveTo>
                  <a:cubicBezTo>
                    <a:pt x="1699" y="1791"/>
                    <a:pt x="1837" y="2422"/>
                    <a:pt x="1401" y="2537"/>
                  </a:cubicBezTo>
                  <a:cubicBezTo>
                    <a:pt x="1366" y="2549"/>
                    <a:pt x="1320" y="2560"/>
                    <a:pt x="1286" y="2560"/>
                  </a:cubicBezTo>
                  <a:cubicBezTo>
                    <a:pt x="896" y="2560"/>
                    <a:pt x="769" y="1929"/>
                    <a:pt x="1205" y="1802"/>
                  </a:cubicBezTo>
                  <a:cubicBezTo>
                    <a:pt x="1240" y="1802"/>
                    <a:pt x="1274" y="1791"/>
                    <a:pt x="1309" y="1791"/>
                  </a:cubicBezTo>
                  <a:close/>
                  <a:moveTo>
                    <a:pt x="2537" y="3479"/>
                  </a:moveTo>
                  <a:cubicBezTo>
                    <a:pt x="2572" y="3479"/>
                    <a:pt x="2606" y="3479"/>
                    <a:pt x="2641" y="3502"/>
                  </a:cubicBezTo>
                  <a:cubicBezTo>
                    <a:pt x="2664" y="3514"/>
                    <a:pt x="2675" y="3525"/>
                    <a:pt x="2687" y="3548"/>
                  </a:cubicBezTo>
                  <a:cubicBezTo>
                    <a:pt x="2710" y="3571"/>
                    <a:pt x="2721" y="3593"/>
                    <a:pt x="2733" y="3616"/>
                  </a:cubicBezTo>
                  <a:lnTo>
                    <a:pt x="2733" y="3697"/>
                  </a:lnTo>
                  <a:cubicBezTo>
                    <a:pt x="2733" y="3720"/>
                    <a:pt x="2721" y="3743"/>
                    <a:pt x="2710" y="3766"/>
                  </a:cubicBezTo>
                  <a:lnTo>
                    <a:pt x="2675" y="3812"/>
                  </a:lnTo>
                  <a:cubicBezTo>
                    <a:pt x="2652" y="3835"/>
                    <a:pt x="2629" y="3846"/>
                    <a:pt x="2595" y="3858"/>
                  </a:cubicBezTo>
                  <a:cubicBezTo>
                    <a:pt x="2572" y="3858"/>
                    <a:pt x="2560" y="3869"/>
                    <a:pt x="2537" y="3869"/>
                  </a:cubicBezTo>
                  <a:cubicBezTo>
                    <a:pt x="2503" y="3869"/>
                    <a:pt x="2468" y="3858"/>
                    <a:pt x="2445" y="3846"/>
                  </a:cubicBezTo>
                  <a:cubicBezTo>
                    <a:pt x="2434" y="3835"/>
                    <a:pt x="2411" y="3823"/>
                    <a:pt x="2399" y="3812"/>
                  </a:cubicBezTo>
                  <a:cubicBezTo>
                    <a:pt x="2376" y="3789"/>
                    <a:pt x="2365" y="3754"/>
                    <a:pt x="2353" y="3720"/>
                  </a:cubicBezTo>
                  <a:cubicBezTo>
                    <a:pt x="2342" y="3708"/>
                    <a:pt x="2342" y="3685"/>
                    <a:pt x="2342" y="3674"/>
                  </a:cubicBezTo>
                  <a:cubicBezTo>
                    <a:pt x="2342" y="3639"/>
                    <a:pt x="2353" y="3605"/>
                    <a:pt x="2365" y="3571"/>
                  </a:cubicBezTo>
                  <a:lnTo>
                    <a:pt x="2399" y="3537"/>
                  </a:lnTo>
                  <a:cubicBezTo>
                    <a:pt x="2411" y="3525"/>
                    <a:pt x="2422" y="3514"/>
                    <a:pt x="2445" y="3502"/>
                  </a:cubicBezTo>
                  <a:cubicBezTo>
                    <a:pt x="2445" y="3491"/>
                    <a:pt x="2457" y="3491"/>
                    <a:pt x="2468" y="3491"/>
                  </a:cubicBezTo>
                  <a:cubicBezTo>
                    <a:pt x="2480" y="3479"/>
                    <a:pt x="2503" y="3479"/>
                    <a:pt x="2526" y="3479"/>
                  </a:cubicBezTo>
                  <a:close/>
                  <a:moveTo>
                    <a:pt x="3353" y="5499"/>
                  </a:moveTo>
                  <a:cubicBezTo>
                    <a:pt x="3399" y="5499"/>
                    <a:pt x="3433" y="5511"/>
                    <a:pt x="3479" y="5522"/>
                  </a:cubicBezTo>
                  <a:cubicBezTo>
                    <a:pt x="3513" y="5534"/>
                    <a:pt x="3547" y="5545"/>
                    <a:pt x="3582" y="5568"/>
                  </a:cubicBezTo>
                  <a:cubicBezTo>
                    <a:pt x="3651" y="5603"/>
                    <a:pt x="3708" y="5660"/>
                    <a:pt x="3754" y="5729"/>
                  </a:cubicBezTo>
                  <a:cubicBezTo>
                    <a:pt x="3766" y="5764"/>
                    <a:pt x="3789" y="5810"/>
                    <a:pt x="3800" y="5844"/>
                  </a:cubicBezTo>
                  <a:cubicBezTo>
                    <a:pt x="3823" y="5902"/>
                    <a:pt x="3823" y="5971"/>
                    <a:pt x="3812" y="6028"/>
                  </a:cubicBezTo>
                  <a:cubicBezTo>
                    <a:pt x="3800" y="6085"/>
                    <a:pt x="3789" y="6142"/>
                    <a:pt x="3754" y="6188"/>
                  </a:cubicBezTo>
                  <a:cubicBezTo>
                    <a:pt x="3731" y="6246"/>
                    <a:pt x="3685" y="6292"/>
                    <a:pt x="3639" y="6326"/>
                  </a:cubicBezTo>
                  <a:cubicBezTo>
                    <a:pt x="3593" y="6372"/>
                    <a:pt x="3536" y="6395"/>
                    <a:pt x="3479" y="6407"/>
                  </a:cubicBezTo>
                  <a:cubicBezTo>
                    <a:pt x="3433" y="6418"/>
                    <a:pt x="3399" y="6430"/>
                    <a:pt x="3353" y="6430"/>
                  </a:cubicBezTo>
                  <a:cubicBezTo>
                    <a:pt x="3318" y="6430"/>
                    <a:pt x="3272" y="6418"/>
                    <a:pt x="3238" y="6407"/>
                  </a:cubicBezTo>
                  <a:cubicBezTo>
                    <a:pt x="3203" y="6395"/>
                    <a:pt x="3169" y="6384"/>
                    <a:pt x="3123" y="6361"/>
                  </a:cubicBezTo>
                  <a:cubicBezTo>
                    <a:pt x="3054" y="6326"/>
                    <a:pt x="2996" y="6269"/>
                    <a:pt x="2962" y="6200"/>
                  </a:cubicBezTo>
                  <a:cubicBezTo>
                    <a:pt x="2939" y="6165"/>
                    <a:pt x="2927" y="6119"/>
                    <a:pt x="2916" y="6085"/>
                  </a:cubicBezTo>
                  <a:cubicBezTo>
                    <a:pt x="2893" y="6028"/>
                    <a:pt x="2893" y="5959"/>
                    <a:pt x="2904" y="5902"/>
                  </a:cubicBezTo>
                  <a:cubicBezTo>
                    <a:pt x="2904" y="5844"/>
                    <a:pt x="2927" y="5787"/>
                    <a:pt x="2962" y="5741"/>
                  </a:cubicBezTo>
                  <a:cubicBezTo>
                    <a:pt x="2985" y="5683"/>
                    <a:pt x="3031" y="5637"/>
                    <a:pt x="3077" y="5603"/>
                  </a:cubicBezTo>
                  <a:cubicBezTo>
                    <a:pt x="3123" y="5568"/>
                    <a:pt x="3180" y="5534"/>
                    <a:pt x="3238" y="5522"/>
                  </a:cubicBezTo>
                  <a:cubicBezTo>
                    <a:pt x="3272" y="5511"/>
                    <a:pt x="3318" y="5499"/>
                    <a:pt x="3353" y="5499"/>
                  </a:cubicBezTo>
                  <a:close/>
                  <a:moveTo>
                    <a:pt x="2675" y="7027"/>
                  </a:moveTo>
                  <a:cubicBezTo>
                    <a:pt x="2710" y="7027"/>
                    <a:pt x="2744" y="7027"/>
                    <a:pt x="2779" y="7038"/>
                  </a:cubicBezTo>
                  <a:cubicBezTo>
                    <a:pt x="2813" y="7050"/>
                    <a:pt x="2847" y="7061"/>
                    <a:pt x="2870" y="7084"/>
                  </a:cubicBezTo>
                  <a:cubicBezTo>
                    <a:pt x="2939" y="7119"/>
                    <a:pt x="2985" y="7165"/>
                    <a:pt x="3019" y="7222"/>
                  </a:cubicBezTo>
                  <a:cubicBezTo>
                    <a:pt x="3042" y="7257"/>
                    <a:pt x="3054" y="7291"/>
                    <a:pt x="3065" y="7325"/>
                  </a:cubicBezTo>
                  <a:cubicBezTo>
                    <a:pt x="3088" y="7382"/>
                    <a:pt x="3088" y="7440"/>
                    <a:pt x="3077" y="7486"/>
                  </a:cubicBezTo>
                  <a:cubicBezTo>
                    <a:pt x="3077" y="7543"/>
                    <a:pt x="3054" y="7589"/>
                    <a:pt x="3031" y="7635"/>
                  </a:cubicBezTo>
                  <a:cubicBezTo>
                    <a:pt x="2996" y="7693"/>
                    <a:pt x="2962" y="7727"/>
                    <a:pt x="2927" y="7750"/>
                  </a:cubicBezTo>
                  <a:cubicBezTo>
                    <a:pt x="2881" y="7796"/>
                    <a:pt x="2836" y="7819"/>
                    <a:pt x="2779" y="7831"/>
                  </a:cubicBezTo>
                  <a:cubicBezTo>
                    <a:pt x="2744" y="7842"/>
                    <a:pt x="2710" y="7842"/>
                    <a:pt x="2675" y="7842"/>
                  </a:cubicBezTo>
                  <a:cubicBezTo>
                    <a:pt x="2641" y="7842"/>
                    <a:pt x="2595" y="7842"/>
                    <a:pt x="2560" y="7831"/>
                  </a:cubicBezTo>
                  <a:cubicBezTo>
                    <a:pt x="2537" y="7819"/>
                    <a:pt x="2503" y="7808"/>
                    <a:pt x="2468" y="7796"/>
                  </a:cubicBezTo>
                  <a:cubicBezTo>
                    <a:pt x="2399" y="7750"/>
                    <a:pt x="2353" y="7704"/>
                    <a:pt x="2319" y="7647"/>
                  </a:cubicBezTo>
                  <a:cubicBezTo>
                    <a:pt x="2307" y="7612"/>
                    <a:pt x="2284" y="7578"/>
                    <a:pt x="2273" y="7543"/>
                  </a:cubicBezTo>
                  <a:cubicBezTo>
                    <a:pt x="2261" y="7486"/>
                    <a:pt x="2261" y="7428"/>
                    <a:pt x="2273" y="7382"/>
                  </a:cubicBezTo>
                  <a:cubicBezTo>
                    <a:pt x="2273" y="7325"/>
                    <a:pt x="2284" y="7279"/>
                    <a:pt x="2319" y="7234"/>
                  </a:cubicBezTo>
                  <a:cubicBezTo>
                    <a:pt x="2342" y="7188"/>
                    <a:pt x="2376" y="7142"/>
                    <a:pt x="2422" y="7119"/>
                  </a:cubicBezTo>
                  <a:cubicBezTo>
                    <a:pt x="2457" y="7073"/>
                    <a:pt x="2514" y="7050"/>
                    <a:pt x="2560" y="7038"/>
                  </a:cubicBezTo>
                  <a:cubicBezTo>
                    <a:pt x="2595" y="7027"/>
                    <a:pt x="2641" y="7027"/>
                    <a:pt x="2675" y="7027"/>
                  </a:cubicBezTo>
                  <a:close/>
                  <a:moveTo>
                    <a:pt x="3720" y="7922"/>
                  </a:moveTo>
                  <a:cubicBezTo>
                    <a:pt x="3754" y="7922"/>
                    <a:pt x="3777" y="7922"/>
                    <a:pt x="3812" y="7933"/>
                  </a:cubicBezTo>
                  <a:cubicBezTo>
                    <a:pt x="3835" y="7945"/>
                    <a:pt x="3869" y="7956"/>
                    <a:pt x="3892" y="7968"/>
                  </a:cubicBezTo>
                  <a:cubicBezTo>
                    <a:pt x="3938" y="7991"/>
                    <a:pt x="3984" y="8037"/>
                    <a:pt x="4007" y="8083"/>
                  </a:cubicBezTo>
                  <a:cubicBezTo>
                    <a:pt x="4019" y="8117"/>
                    <a:pt x="4030" y="8140"/>
                    <a:pt x="4042" y="8163"/>
                  </a:cubicBezTo>
                  <a:cubicBezTo>
                    <a:pt x="4065" y="8209"/>
                    <a:pt x="4065" y="8255"/>
                    <a:pt x="4053" y="8301"/>
                  </a:cubicBezTo>
                  <a:cubicBezTo>
                    <a:pt x="4053" y="8347"/>
                    <a:pt x="4042" y="8382"/>
                    <a:pt x="4019" y="8416"/>
                  </a:cubicBezTo>
                  <a:cubicBezTo>
                    <a:pt x="3996" y="8462"/>
                    <a:pt x="3961" y="8497"/>
                    <a:pt x="3927" y="8519"/>
                  </a:cubicBezTo>
                  <a:cubicBezTo>
                    <a:pt x="3892" y="8542"/>
                    <a:pt x="3858" y="8565"/>
                    <a:pt x="3812" y="8576"/>
                  </a:cubicBezTo>
                  <a:cubicBezTo>
                    <a:pt x="3777" y="8588"/>
                    <a:pt x="3754" y="8588"/>
                    <a:pt x="3720" y="8588"/>
                  </a:cubicBezTo>
                  <a:cubicBezTo>
                    <a:pt x="3697" y="8588"/>
                    <a:pt x="3662" y="8588"/>
                    <a:pt x="3639" y="8576"/>
                  </a:cubicBezTo>
                  <a:cubicBezTo>
                    <a:pt x="3605" y="8565"/>
                    <a:pt x="3582" y="8553"/>
                    <a:pt x="3559" y="8542"/>
                  </a:cubicBezTo>
                  <a:cubicBezTo>
                    <a:pt x="3501" y="8519"/>
                    <a:pt x="3467" y="8474"/>
                    <a:pt x="3433" y="8428"/>
                  </a:cubicBezTo>
                  <a:cubicBezTo>
                    <a:pt x="3422" y="8393"/>
                    <a:pt x="3410" y="8370"/>
                    <a:pt x="3399" y="8347"/>
                  </a:cubicBezTo>
                  <a:cubicBezTo>
                    <a:pt x="3387" y="8301"/>
                    <a:pt x="3387" y="8255"/>
                    <a:pt x="3399" y="8209"/>
                  </a:cubicBezTo>
                  <a:cubicBezTo>
                    <a:pt x="3399" y="8163"/>
                    <a:pt x="3410" y="8129"/>
                    <a:pt x="3433" y="8083"/>
                  </a:cubicBezTo>
                  <a:cubicBezTo>
                    <a:pt x="3456" y="8048"/>
                    <a:pt x="3479" y="8014"/>
                    <a:pt x="3524" y="7991"/>
                  </a:cubicBezTo>
                  <a:cubicBezTo>
                    <a:pt x="3547" y="7968"/>
                    <a:pt x="3593" y="7945"/>
                    <a:pt x="3639" y="7933"/>
                  </a:cubicBezTo>
                  <a:cubicBezTo>
                    <a:pt x="3662" y="7922"/>
                    <a:pt x="3697" y="7922"/>
                    <a:pt x="3720" y="7922"/>
                  </a:cubicBezTo>
                  <a:close/>
                  <a:moveTo>
                    <a:pt x="4397" y="8806"/>
                  </a:moveTo>
                  <a:cubicBezTo>
                    <a:pt x="4478" y="8829"/>
                    <a:pt x="4535" y="8898"/>
                    <a:pt x="4558" y="8967"/>
                  </a:cubicBezTo>
                  <a:cubicBezTo>
                    <a:pt x="4570" y="9013"/>
                    <a:pt x="4570" y="9048"/>
                    <a:pt x="4558" y="9094"/>
                  </a:cubicBezTo>
                  <a:cubicBezTo>
                    <a:pt x="4547" y="9128"/>
                    <a:pt x="4535" y="9162"/>
                    <a:pt x="4501" y="9196"/>
                  </a:cubicBezTo>
                  <a:cubicBezTo>
                    <a:pt x="4489" y="9208"/>
                    <a:pt x="4466" y="9219"/>
                    <a:pt x="4455" y="9231"/>
                  </a:cubicBezTo>
                  <a:cubicBezTo>
                    <a:pt x="4420" y="9254"/>
                    <a:pt x="4374" y="9265"/>
                    <a:pt x="4340" y="9265"/>
                  </a:cubicBezTo>
                  <a:cubicBezTo>
                    <a:pt x="4259" y="9265"/>
                    <a:pt x="4179" y="9219"/>
                    <a:pt x="4144" y="9151"/>
                  </a:cubicBezTo>
                  <a:cubicBezTo>
                    <a:pt x="4121" y="9117"/>
                    <a:pt x="4110" y="9071"/>
                    <a:pt x="4110" y="9036"/>
                  </a:cubicBezTo>
                  <a:cubicBezTo>
                    <a:pt x="4110" y="9013"/>
                    <a:pt x="4110" y="8990"/>
                    <a:pt x="4121" y="8967"/>
                  </a:cubicBezTo>
                  <a:cubicBezTo>
                    <a:pt x="4121" y="8933"/>
                    <a:pt x="4144" y="8887"/>
                    <a:pt x="4167" y="8875"/>
                  </a:cubicBezTo>
                  <a:lnTo>
                    <a:pt x="4179" y="8875"/>
                  </a:lnTo>
                  <a:cubicBezTo>
                    <a:pt x="4202" y="8841"/>
                    <a:pt x="4236" y="8818"/>
                    <a:pt x="4282" y="8806"/>
                  </a:cubicBezTo>
                  <a:close/>
                  <a:moveTo>
                    <a:pt x="3422" y="9484"/>
                  </a:moveTo>
                  <a:cubicBezTo>
                    <a:pt x="3433" y="9495"/>
                    <a:pt x="3456" y="9495"/>
                    <a:pt x="3467" y="9507"/>
                  </a:cubicBezTo>
                  <a:cubicBezTo>
                    <a:pt x="3479" y="9518"/>
                    <a:pt x="3490" y="9518"/>
                    <a:pt x="3501" y="9530"/>
                  </a:cubicBezTo>
                  <a:cubicBezTo>
                    <a:pt x="3524" y="9541"/>
                    <a:pt x="3536" y="9553"/>
                    <a:pt x="3559" y="9576"/>
                  </a:cubicBezTo>
                  <a:cubicBezTo>
                    <a:pt x="3570" y="9587"/>
                    <a:pt x="3570" y="9599"/>
                    <a:pt x="3582" y="9610"/>
                  </a:cubicBezTo>
                  <a:cubicBezTo>
                    <a:pt x="3593" y="9633"/>
                    <a:pt x="3593" y="9656"/>
                    <a:pt x="3593" y="9691"/>
                  </a:cubicBezTo>
                  <a:lnTo>
                    <a:pt x="3593" y="9737"/>
                  </a:lnTo>
                  <a:cubicBezTo>
                    <a:pt x="3582" y="9748"/>
                    <a:pt x="3582" y="9759"/>
                    <a:pt x="3570" y="9782"/>
                  </a:cubicBezTo>
                  <a:cubicBezTo>
                    <a:pt x="3559" y="9793"/>
                    <a:pt x="3547" y="9805"/>
                    <a:pt x="3547" y="9816"/>
                  </a:cubicBezTo>
                  <a:cubicBezTo>
                    <a:pt x="3524" y="9828"/>
                    <a:pt x="3513" y="9839"/>
                    <a:pt x="3501" y="9839"/>
                  </a:cubicBezTo>
                  <a:cubicBezTo>
                    <a:pt x="3490" y="9851"/>
                    <a:pt x="3479" y="9862"/>
                    <a:pt x="3456" y="9862"/>
                  </a:cubicBezTo>
                  <a:cubicBezTo>
                    <a:pt x="3445" y="9874"/>
                    <a:pt x="3433" y="9874"/>
                    <a:pt x="3422" y="9874"/>
                  </a:cubicBezTo>
                  <a:cubicBezTo>
                    <a:pt x="3410" y="9874"/>
                    <a:pt x="3399" y="9874"/>
                    <a:pt x="3387" y="9862"/>
                  </a:cubicBezTo>
                  <a:cubicBezTo>
                    <a:pt x="3376" y="9862"/>
                    <a:pt x="3353" y="9862"/>
                    <a:pt x="3341" y="9851"/>
                  </a:cubicBezTo>
                  <a:cubicBezTo>
                    <a:pt x="3330" y="9851"/>
                    <a:pt x="3307" y="9839"/>
                    <a:pt x="3295" y="9828"/>
                  </a:cubicBezTo>
                  <a:cubicBezTo>
                    <a:pt x="3284" y="9828"/>
                    <a:pt x="3272" y="9816"/>
                    <a:pt x="3272" y="9793"/>
                  </a:cubicBezTo>
                  <a:lnTo>
                    <a:pt x="3238" y="9759"/>
                  </a:lnTo>
                  <a:cubicBezTo>
                    <a:pt x="3226" y="9737"/>
                    <a:pt x="3226" y="9714"/>
                    <a:pt x="3226" y="9691"/>
                  </a:cubicBezTo>
                  <a:cubicBezTo>
                    <a:pt x="3226" y="9668"/>
                    <a:pt x="3226" y="9656"/>
                    <a:pt x="3238" y="9633"/>
                  </a:cubicBezTo>
                  <a:cubicBezTo>
                    <a:pt x="3238" y="9622"/>
                    <a:pt x="3249" y="9610"/>
                    <a:pt x="3249" y="9599"/>
                  </a:cubicBezTo>
                  <a:cubicBezTo>
                    <a:pt x="3261" y="9587"/>
                    <a:pt x="3261" y="9576"/>
                    <a:pt x="3272" y="9564"/>
                  </a:cubicBezTo>
                  <a:cubicBezTo>
                    <a:pt x="3284" y="9530"/>
                    <a:pt x="3318" y="9507"/>
                    <a:pt x="3364" y="9495"/>
                  </a:cubicBezTo>
                  <a:cubicBezTo>
                    <a:pt x="3376" y="9484"/>
                    <a:pt x="3387" y="9484"/>
                    <a:pt x="3387" y="9484"/>
                  </a:cubicBezTo>
                  <a:close/>
                  <a:moveTo>
                    <a:pt x="2503" y="0"/>
                  </a:moveTo>
                  <a:cubicBezTo>
                    <a:pt x="2113" y="218"/>
                    <a:pt x="1687" y="379"/>
                    <a:pt x="1286" y="482"/>
                  </a:cubicBezTo>
                  <a:cubicBezTo>
                    <a:pt x="884" y="585"/>
                    <a:pt x="459" y="666"/>
                    <a:pt x="23" y="666"/>
                  </a:cubicBezTo>
                  <a:lnTo>
                    <a:pt x="0" y="666"/>
                  </a:lnTo>
                  <a:lnTo>
                    <a:pt x="2434" y="9691"/>
                  </a:lnTo>
                  <a:cubicBezTo>
                    <a:pt x="2595" y="10265"/>
                    <a:pt x="3111" y="10643"/>
                    <a:pt x="3685" y="10643"/>
                  </a:cubicBezTo>
                  <a:cubicBezTo>
                    <a:pt x="3800" y="10643"/>
                    <a:pt x="3915" y="10632"/>
                    <a:pt x="4019" y="10597"/>
                  </a:cubicBezTo>
                  <a:cubicBezTo>
                    <a:pt x="4593" y="10436"/>
                    <a:pt x="4983" y="9920"/>
                    <a:pt x="4983" y="9346"/>
                  </a:cubicBezTo>
                  <a:cubicBezTo>
                    <a:pt x="4983" y="9242"/>
                    <a:pt x="4960" y="9128"/>
                    <a:pt x="4937" y="9013"/>
                  </a:cubicBezTo>
                  <a:cubicBezTo>
                    <a:pt x="4937" y="9013"/>
                    <a:pt x="4891" y="8875"/>
                    <a:pt x="4822" y="8611"/>
                  </a:cubicBezTo>
                  <a:cubicBezTo>
                    <a:pt x="4787" y="8474"/>
                    <a:pt x="4741" y="8313"/>
                    <a:pt x="4696" y="8129"/>
                  </a:cubicBezTo>
                  <a:cubicBezTo>
                    <a:pt x="4673" y="8037"/>
                    <a:pt x="4639" y="7933"/>
                    <a:pt x="4616" y="7831"/>
                  </a:cubicBezTo>
                  <a:lnTo>
                    <a:pt x="4616" y="7819"/>
                  </a:lnTo>
                  <a:cubicBezTo>
                    <a:pt x="4604" y="7796"/>
                    <a:pt x="4593" y="7773"/>
                    <a:pt x="4593" y="7739"/>
                  </a:cubicBezTo>
                  <a:cubicBezTo>
                    <a:pt x="4581" y="7716"/>
                    <a:pt x="4581" y="7693"/>
                    <a:pt x="4570" y="7658"/>
                  </a:cubicBezTo>
                  <a:cubicBezTo>
                    <a:pt x="4558" y="7647"/>
                    <a:pt x="4558" y="7635"/>
                    <a:pt x="4558" y="7612"/>
                  </a:cubicBezTo>
                  <a:lnTo>
                    <a:pt x="4558" y="7601"/>
                  </a:lnTo>
                  <a:cubicBezTo>
                    <a:pt x="4547" y="7589"/>
                    <a:pt x="4547" y="7589"/>
                    <a:pt x="4547" y="7578"/>
                  </a:cubicBezTo>
                  <a:lnTo>
                    <a:pt x="4547" y="7566"/>
                  </a:lnTo>
                  <a:lnTo>
                    <a:pt x="4535" y="7555"/>
                  </a:lnTo>
                  <a:lnTo>
                    <a:pt x="4535" y="7543"/>
                  </a:lnTo>
                  <a:lnTo>
                    <a:pt x="4501" y="7417"/>
                  </a:lnTo>
                  <a:lnTo>
                    <a:pt x="4466" y="7279"/>
                  </a:lnTo>
                  <a:lnTo>
                    <a:pt x="4466" y="7268"/>
                  </a:lnTo>
                  <a:lnTo>
                    <a:pt x="4455" y="7234"/>
                  </a:lnTo>
                  <a:lnTo>
                    <a:pt x="4386" y="6969"/>
                  </a:lnTo>
                  <a:lnTo>
                    <a:pt x="2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66"/>
            <p:cNvSpPr/>
            <p:nvPr/>
          </p:nvSpPr>
          <p:spPr>
            <a:xfrm>
              <a:off x="6154092" y="3889356"/>
              <a:ext cx="25929" cy="25471"/>
            </a:xfrm>
            <a:custGeom>
              <a:avLst/>
              <a:gdLst/>
              <a:ahLst/>
              <a:cxnLst/>
              <a:rect l="l" t="t" r="r" b="b"/>
              <a:pathLst>
                <a:path w="679" h="667" extrusionOk="0">
                  <a:moveTo>
                    <a:pt x="334" y="0"/>
                  </a:moveTo>
                  <a:cubicBezTo>
                    <a:pt x="311" y="0"/>
                    <a:pt x="276" y="0"/>
                    <a:pt x="253" y="11"/>
                  </a:cubicBezTo>
                  <a:cubicBezTo>
                    <a:pt x="207" y="23"/>
                    <a:pt x="161" y="46"/>
                    <a:pt x="138" y="69"/>
                  </a:cubicBezTo>
                  <a:cubicBezTo>
                    <a:pt x="93" y="92"/>
                    <a:pt x="70" y="126"/>
                    <a:pt x="47" y="161"/>
                  </a:cubicBezTo>
                  <a:cubicBezTo>
                    <a:pt x="24" y="207"/>
                    <a:pt x="13" y="241"/>
                    <a:pt x="13" y="287"/>
                  </a:cubicBezTo>
                  <a:cubicBezTo>
                    <a:pt x="1" y="333"/>
                    <a:pt x="1" y="379"/>
                    <a:pt x="13" y="425"/>
                  </a:cubicBezTo>
                  <a:cubicBezTo>
                    <a:pt x="24" y="448"/>
                    <a:pt x="36" y="471"/>
                    <a:pt x="47" y="506"/>
                  </a:cubicBezTo>
                  <a:cubicBezTo>
                    <a:pt x="81" y="552"/>
                    <a:pt x="115" y="597"/>
                    <a:pt x="173" y="620"/>
                  </a:cubicBezTo>
                  <a:cubicBezTo>
                    <a:pt x="196" y="631"/>
                    <a:pt x="219" y="643"/>
                    <a:pt x="253" y="654"/>
                  </a:cubicBezTo>
                  <a:cubicBezTo>
                    <a:pt x="276" y="666"/>
                    <a:pt x="311" y="666"/>
                    <a:pt x="334" y="666"/>
                  </a:cubicBezTo>
                  <a:cubicBezTo>
                    <a:pt x="368" y="666"/>
                    <a:pt x="391" y="666"/>
                    <a:pt x="426" y="654"/>
                  </a:cubicBezTo>
                  <a:cubicBezTo>
                    <a:pt x="472" y="643"/>
                    <a:pt x="506" y="620"/>
                    <a:pt x="541" y="597"/>
                  </a:cubicBezTo>
                  <a:cubicBezTo>
                    <a:pt x="575" y="575"/>
                    <a:pt x="610" y="540"/>
                    <a:pt x="633" y="494"/>
                  </a:cubicBezTo>
                  <a:cubicBezTo>
                    <a:pt x="656" y="460"/>
                    <a:pt x="667" y="425"/>
                    <a:pt x="667" y="379"/>
                  </a:cubicBezTo>
                  <a:cubicBezTo>
                    <a:pt x="679" y="333"/>
                    <a:pt x="679" y="287"/>
                    <a:pt x="656" y="241"/>
                  </a:cubicBezTo>
                  <a:cubicBezTo>
                    <a:pt x="644" y="218"/>
                    <a:pt x="633" y="195"/>
                    <a:pt x="621" y="161"/>
                  </a:cubicBezTo>
                  <a:cubicBezTo>
                    <a:pt x="598" y="115"/>
                    <a:pt x="552" y="69"/>
                    <a:pt x="506" y="46"/>
                  </a:cubicBezTo>
                  <a:cubicBezTo>
                    <a:pt x="483" y="34"/>
                    <a:pt x="449" y="23"/>
                    <a:pt x="426" y="11"/>
                  </a:cubicBezTo>
                  <a:cubicBezTo>
                    <a:pt x="391" y="0"/>
                    <a:pt x="368"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66"/>
            <p:cNvSpPr/>
            <p:nvPr/>
          </p:nvSpPr>
          <p:spPr>
            <a:xfrm>
              <a:off x="6111132" y="3855140"/>
              <a:ext cx="31619" cy="31161"/>
            </a:xfrm>
            <a:custGeom>
              <a:avLst/>
              <a:gdLst/>
              <a:ahLst/>
              <a:cxnLst/>
              <a:rect l="l" t="t" r="r" b="b"/>
              <a:pathLst>
                <a:path w="828" h="816" extrusionOk="0">
                  <a:moveTo>
                    <a:pt x="414" y="1"/>
                  </a:moveTo>
                  <a:cubicBezTo>
                    <a:pt x="380" y="1"/>
                    <a:pt x="334" y="1"/>
                    <a:pt x="299" y="12"/>
                  </a:cubicBezTo>
                  <a:cubicBezTo>
                    <a:pt x="253" y="24"/>
                    <a:pt x="196" y="47"/>
                    <a:pt x="161" y="93"/>
                  </a:cubicBezTo>
                  <a:cubicBezTo>
                    <a:pt x="115" y="116"/>
                    <a:pt x="81" y="162"/>
                    <a:pt x="58" y="208"/>
                  </a:cubicBezTo>
                  <a:cubicBezTo>
                    <a:pt x="23" y="253"/>
                    <a:pt x="12" y="299"/>
                    <a:pt x="12" y="356"/>
                  </a:cubicBezTo>
                  <a:cubicBezTo>
                    <a:pt x="0" y="402"/>
                    <a:pt x="0" y="460"/>
                    <a:pt x="12" y="517"/>
                  </a:cubicBezTo>
                  <a:cubicBezTo>
                    <a:pt x="23" y="552"/>
                    <a:pt x="46" y="586"/>
                    <a:pt x="58" y="621"/>
                  </a:cubicBezTo>
                  <a:cubicBezTo>
                    <a:pt x="92" y="678"/>
                    <a:pt x="138" y="724"/>
                    <a:pt x="207" y="770"/>
                  </a:cubicBezTo>
                  <a:cubicBezTo>
                    <a:pt x="242" y="782"/>
                    <a:pt x="276" y="793"/>
                    <a:pt x="299" y="805"/>
                  </a:cubicBezTo>
                  <a:cubicBezTo>
                    <a:pt x="334" y="816"/>
                    <a:pt x="380" y="816"/>
                    <a:pt x="414" y="816"/>
                  </a:cubicBezTo>
                  <a:cubicBezTo>
                    <a:pt x="449" y="816"/>
                    <a:pt x="483" y="816"/>
                    <a:pt x="518" y="805"/>
                  </a:cubicBezTo>
                  <a:cubicBezTo>
                    <a:pt x="575" y="793"/>
                    <a:pt x="620" y="770"/>
                    <a:pt x="666" y="724"/>
                  </a:cubicBezTo>
                  <a:cubicBezTo>
                    <a:pt x="701" y="701"/>
                    <a:pt x="735" y="667"/>
                    <a:pt x="770" y="609"/>
                  </a:cubicBezTo>
                  <a:cubicBezTo>
                    <a:pt x="793" y="563"/>
                    <a:pt x="816" y="517"/>
                    <a:pt x="816" y="460"/>
                  </a:cubicBezTo>
                  <a:cubicBezTo>
                    <a:pt x="827" y="414"/>
                    <a:pt x="827" y="356"/>
                    <a:pt x="804" y="299"/>
                  </a:cubicBezTo>
                  <a:cubicBezTo>
                    <a:pt x="793" y="265"/>
                    <a:pt x="781" y="231"/>
                    <a:pt x="758" y="196"/>
                  </a:cubicBezTo>
                  <a:cubicBezTo>
                    <a:pt x="724" y="139"/>
                    <a:pt x="678" y="93"/>
                    <a:pt x="609" y="58"/>
                  </a:cubicBezTo>
                  <a:cubicBezTo>
                    <a:pt x="586" y="35"/>
                    <a:pt x="552" y="24"/>
                    <a:pt x="518" y="12"/>
                  </a:cubicBezTo>
                  <a:cubicBezTo>
                    <a:pt x="483" y="1"/>
                    <a:pt x="449"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66"/>
            <p:cNvSpPr/>
            <p:nvPr/>
          </p:nvSpPr>
          <p:spPr>
            <a:xfrm>
              <a:off x="6135266" y="3796828"/>
              <a:ext cx="35514" cy="35553"/>
            </a:xfrm>
            <a:custGeom>
              <a:avLst/>
              <a:gdLst/>
              <a:ahLst/>
              <a:cxnLst/>
              <a:rect l="l" t="t" r="r" b="b"/>
              <a:pathLst>
                <a:path w="930" h="931" extrusionOk="0">
                  <a:moveTo>
                    <a:pt x="460" y="0"/>
                  </a:moveTo>
                  <a:cubicBezTo>
                    <a:pt x="425" y="0"/>
                    <a:pt x="379" y="12"/>
                    <a:pt x="345" y="23"/>
                  </a:cubicBezTo>
                  <a:cubicBezTo>
                    <a:pt x="287" y="35"/>
                    <a:pt x="230" y="69"/>
                    <a:pt x="184" y="104"/>
                  </a:cubicBezTo>
                  <a:cubicBezTo>
                    <a:pt x="138" y="138"/>
                    <a:pt x="92" y="184"/>
                    <a:pt x="69" y="242"/>
                  </a:cubicBezTo>
                  <a:cubicBezTo>
                    <a:pt x="34" y="288"/>
                    <a:pt x="11" y="345"/>
                    <a:pt x="11" y="403"/>
                  </a:cubicBezTo>
                  <a:cubicBezTo>
                    <a:pt x="0" y="460"/>
                    <a:pt x="0" y="529"/>
                    <a:pt x="23" y="586"/>
                  </a:cubicBezTo>
                  <a:cubicBezTo>
                    <a:pt x="34" y="620"/>
                    <a:pt x="46" y="666"/>
                    <a:pt x="69" y="701"/>
                  </a:cubicBezTo>
                  <a:cubicBezTo>
                    <a:pt x="103" y="770"/>
                    <a:pt x="161" y="827"/>
                    <a:pt x="230" y="862"/>
                  </a:cubicBezTo>
                  <a:cubicBezTo>
                    <a:pt x="276" y="885"/>
                    <a:pt x="310" y="896"/>
                    <a:pt x="345" y="908"/>
                  </a:cubicBezTo>
                  <a:cubicBezTo>
                    <a:pt x="379" y="919"/>
                    <a:pt x="425" y="931"/>
                    <a:pt x="460" y="931"/>
                  </a:cubicBezTo>
                  <a:cubicBezTo>
                    <a:pt x="506" y="931"/>
                    <a:pt x="540" y="919"/>
                    <a:pt x="586" y="908"/>
                  </a:cubicBezTo>
                  <a:cubicBezTo>
                    <a:pt x="643" y="896"/>
                    <a:pt x="700" y="873"/>
                    <a:pt x="746" y="827"/>
                  </a:cubicBezTo>
                  <a:cubicBezTo>
                    <a:pt x="792" y="793"/>
                    <a:pt x="838" y="747"/>
                    <a:pt x="861" y="689"/>
                  </a:cubicBezTo>
                  <a:cubicBezTo>
                    <a:pt x="896" y="643"/>
                    <a:pt x="907" y="586"/>
                    <a:pt x="919" y="529"/>
                  </a:cubicBezTo>
                  <a:cubicBezTo>
                    <a:pt x="930" y="472"/>
                    <a:pt x="930" y="403"/>
                    <a:pt x="907" y="345"/>
                  </a:cubicBezTo>
                  <a:cubicBezTo>
                    <a:pt x="896" y="311"/>
                    <a:pt x="873" y="265"/>
                    <a:pt x="861" y="230"/>
                  </a:cubicBezTo>
                  <a:cubicBezTo>
                    <a:pt x="815" y="161"/>
                    <a:pt x="758" y="104"/>
                    <a:pt x="689" y="69"/>
                  </a:cubicBezTo>
                  <a:cubicBezTo>
                    <a:pt x="654" y="46"/>
                    <a:pt x="620" y="35"/>
                    <a:pt x="586" y="23"/>
                  </a:cubicBezTo>
                  <a:cubicBezTo>
                    <a:pt x="540" y="12"/>
                    <a:pt x="506" y="0"/>
                    <a:pt x="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66"/>
            <p:cNvSpPr/>
            <p:nvPr/>
          </p:nvSpPr>
          <p:spPr>
            <a:xfrm>
              <a:off x="6147944" y="3948966"/>
              <a:ext cx="14091" cy="14969"/>
            </a:xfrm>
            <a:custGeom>
              <a:avLst/>
              <a:gdLst/>
              <a:ahLst/>
              <a:cxnLst/>
              <a:rect l="l" t="t" r="r" b="b"/>
              <a:pathLst>
                <a:path w="369" h="392" extrusionOk="0">
                  <a:moveTo>
                    <a:pt x="162" y="1"/>
                  </a:moveTo>
                  <a:cubicBezTo>
                    <a:pt x="162" y="1"/>
                    <a:pt x="151" y="1"/>
                    <a:pt x="139" y="12"/>
                  </a:cubicBezTo>
                  <a:cubicBezTo>
                    <a:pt x="93" y="24"/>
                    <a:pt x="59" y="47"/>
                    <a:pt x="47" y="81"/>
                  </a:cubicBezTo>
                  <a:cubicBezTo>
                    <a:pt x="36" y="93"/>
                    <a:pt x="36" y="104"/>
                    <a:pt x="24" y="116"/>
                  </a:cubicBezTo>
                  <a:cubicBezTo>
                    <a:pt x="24" y="127"/>
                    <a:pt x="13" y="139"/>
                    <a:pt x="13" y="150"/>
                  </a:cubicBezTo>
                  <a:cubicBezTo>
                    <a:pt x="1" y="173"/>
                    <a:pt x="1" y="185"/>
                    <a:pt x="1" y="208"/>
                  </a:cubicBezTo>
                  <a:cubicBezTo>
                    <a:pt x="1" y="231"/>
                    <a:pt x="1" y="254"/>
                    <a:pt x="13" y="276"/>
                  </a:cubicBezTo>
                  <a:lnTo>
                    <a:pt x="47" y="310"/>
                  </a:lnTo>
                  <a:cubicBezTo>
                    <a:pt x="47" y="333"/>
                    <a:pt x="59" y="345"/>
                    <a:pt x="70" y="345"/>
                  </a:cubicBezTo>
                  <a:cubicBezTo>
                    <a:pt x="82" y="356"/>
                    <a:pt x="105" y="368"/>
                    <a:pt x="116" y="368"/>
                  </a:cubicBezTo>
                  <a:cubicBezTo>
                    <a:pt x="128" y="379"/>
                    <a:pt x="151" y="379"/>
                    <a:pt x="162" y="379"/>
                  </a:cubicBezTo>
                  <a:cubicBezTo>
                    <a:pt x="174" y="391"/>
                    <a:pt x="185" y="391"/>
                    <a:pt x="197" y="391"/>
                  </a:cubicBezTo>
                  <a:cubicBezTo>
                    <a:pt x="208" y="391"/>
                    <a:pt x="220" y="391"/>
                    <a:pt x="231" y="379"/>
                  </a:cubicBezTo>
                  <a:cubicBezTo>
                    <a:pt x="254" y="379"/>
                    <a:pt x="265" y="368"/>
                    <a:pt x="276" y="356"/>
                  </a:cubicBezTo>
                  <a:cubicBezTo>
                    <a:pt x="288" y="356"/>
                    <a:pt x="299" y="345"/>
                    <a:pt x="322" y="333"/>
                  </a:cubicBezTo>
                  <a:cubicBezTo>
                    <a:pt x="322" y="322"/>
                    <a:pt x="334" y="310"/>
                    <a:pt x="345" y="299"/>
                  </a:cubicBezTo>
                  <a:cubicBezTo>
                    <a:pt x="357" y="276"/>
                    <a:pt x="357" y="265"/>
                    <a:pt x="368" y="254"/>
                  </a:cubicBezTo>
                  <a:lnTo>
                    <a:pt x="368" y="208"/>
                  </a:lnTo>
                  <a:cubicBezTo>
                    <a:pt x="368" y="173"/>
                    <a:pt x="368" y="150"/>
                    <a:pt x="357" y="127"/>
                  </a:cubicBezTo>
                  <a:cubicBezTo>
                    <a:pt x="345" y="116"/>
                    <a:pt x="345" y="104"/>
                    <a:pt x="334" y="93"/>
                  </a:cubicBezTo>
                  <a:cubicBezTo>
                    <a:pt x="311" y="70"/>
                    <a:pt x="299" y="58"/>
                    <a:pt x="276" y="47"/>
                  </a:cubicBezTo>
                  <a:cubicBezTo>
                    <a:pt x="265" y="35"/>
                    <a:pt x="254" y="35"/>
                    <a:pt x="242" y="24"/>
                  </a:cubicBezTo>
                  <a:cubicBezTo>
                    <a:pt x="231" y="12"/>
                    <a:pt x="208" y="12"/>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66"/>
            <p:cNvSpPr/>
            <p:nvPr/>
          </p:nvSpPr>
          <p:spPr>
            <a:xfrm>
              <a:off x="6181740" y="3923113"/>
              <a:ext cx="17566" cy="17566"/>
            </a:xfrm>
            <a:custGeom>
              <a:avLst/>
              <a:gdLst/>
              <a:ahLst/>
              <a:cxnLst/>
              <a:rect l="l" t="t" r="r" b="b"/>
              <a:pathLst>
                <a:path w="460" h="460" extrusionOk="0">
                  <a:moveTo>
                    <a:pt x="172" y="0"/>
                  </a:moveTo>
                  <a:cubicBezTo>
                    <a:pt x="126" y="12"/>
                    <a:pt x="92" y="35"/>
                    <a:pt x="69" y="69"/>
                  </a:cubicBezTo>
                  <a:lnTo>
                    <a:pt x="57" y="69"/>
                  </a:lnTo>
                  <a:cubicBezTo>
                    <a:pt x="34" y="81"/>
                    <a:pt x="11" y="127"/>
                    <a:pt x="11" y="161"/>
                  </a:cubicBezTo>
                  <a:cubicBezTo>
                    <a:pt x="0" y="184"/>
                    <a:pt x="0" y="207"/>
                    <a:pt x="0" y="230"/>
                  </a:cubicBezTo>
                  <a:cubicBezTo>
                    <a:pt x="0" y="265"/>
                    <a:pt x="11" y="311"/>
                    <a:pt x="34" y="345"/>
                  </a:cubicBezTo>
                  <a:cubicBezTo>
                    <a:pt x="69" y="413"/>
                    <a:pt x="149" y="459"/>
                    <a:pt x="230" y="459"/>
                  </a:cubicBezTo>
                  <a:cubicBezTo>
                    <a:pt x="264" y="459"/>
                    <a:pt x="310" y="448"/>
                    <a:pt x="345" y="425"/>
                  </a:cubicBezTo>
                  <a:cubicBezTo>
                    <a:pt x="356" y="413"/>
                    <a:pt x="379" y="402"/>
                    <a:pt x="391" y="390"/>
                  </a:cubicBezTo>
                  <a:cubicBezTo>
                    <a:pt x="425" y="356"/>
                    <a:pt x="437" y="322"/>
                    <a:pt x="448" y="288"/>
                  </a:cubicBezTo>
                  <a:cubicBezTo>
                    <a:pt x="460" y="242"/>
                    <a:pt x="460" y="207"/>
                    <a:pt x="448" y="161"/>
                  </a:cubicBezTo>
                  <a:cubicBezTo>
                    <a:pt x="425" y="92"/>
                    <a:pt x="368" y="23"/>
                    <a:pt x="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66"/>
            <p:cNvSpPr/>
            <p:nvPr/>
          </p:nvSpPr>
          <p:spPr>
            <a:xfrm>
              <a:off x="6054118" y="3655230"/>
              <a:ext cx="40861" cy="29404"/>
            </a:xfrm>
            <a:custGeom>
              <a:avLst/>
              <a:gdLst/>
              <a:ahLst/>
              <a:cxnLst/>
              <a:rect l="l" t="t" r="r" b="b"/>
              <a:pathLst>
                <a:path w="1070" h="770" extrusionOk="0">
                  <a:moveTo>
                    <a:pt x="541" y="0"/>
                  </a:moveTo>
                  <a:cubicBezTo>
                    <a:pt x="506" y="0"/>
                    <a:pt x="472" y="11"/>
                    <a:pt x="437" y="11"/>
                  </a:cubicBezTo>
                  <a:cubicBezTo>
                    <a:pt x="1" y="138"/>
                    <a:pt x="128" y="769"/>
                    <a:pt x="518" y="769"/>
                  </a:cubicBezTo>
                  <a:cubicBezTo>
                    <a:pt x="552" y="769"/>
                    <a:pt x="598" y="758"/>
                    <a:pt x="633" y="746"/>
                  </a:cubicBezTo>
                  <a:cubicBezTo>
                    <a:pt x="1069" y="631"/>
                    <a:pt x="931"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6"/>
            <p:cNvSpPr/>
            <p:nvPr/>
          </p:nvSpPr>
          <p:spPr>
            <a:xfrm>
              <a:off x="6114225" y="3719652"/>
              <a:ext cx="14931" cy="14969"/>
            </a:xfrm>
            <a:custGeom>
              <a:avLst/>
              <a:gdLst/>
              <a:ahLst/>
              <a:cxnLst/>
              <a:rect l="l" t="t" r="r" b="b"/>
              <a:pathLst>
                <a:path w="391" h="392" extrusionOk="0">
                  <a:moveTo>
                    <a:pt x="184" y="1"/>
                  </a:moveTo>
                  <a:cubicBezTo>
                    <a:pt x="161" y="1"/>
                    <a:pt x="138" y="1"/>
                    <a:pt x="126" y="13"/>
                  </a:cubicBezTo>
                  <a:cubicBezTo>
                    <a:pt x="115" y="13"/>
                    <a:pt x="103" y="13"/>
                    <a:pt x="103" y="24"/>
                  </a:cubicBezTo>
                  <a:cubicBezTo>
                    <a:pt x="80" y="36"/>
                    <a:pt x="69" y="47"/>
                    <a:pt x="57" y="59"/>
                  </a:cubicBezTo>
                  <a:lnTo>
                    <a:pt x="23" y="93"/>
                  </a:lnTo>
                  <a:cubicBezTo>
                    <a:pt x="11" y="127"/>
                    <a:pt x="0" y="161"/>
                    <a:pt x="0" y="196"/>
                  </a:cubicBezTo>
                  <a:cubicBezTo>
                    <a:pt x="0" y="207"/>
                    <a:pt x="0" y="230"/>
                    <a:pt x="11" y="242"/>
                  </a:cubicBezTo>
                  <a:cubicBezTo>
                    <a:pt x="23" y="276"/>
                    <a:pt x="34" y="311"/>
                    <a:pt x="57" y="334"/>
                  </a:cubicBezTo>
                  <a:cubicBezTo>
                    <a:pt x="69" y="345"/>
                    <a:pt x="92" y="357"/>
                    <a:pt x="103" y="368"/>
                  </a:cubicBezTo>
                  <a:cubicBezTo>
                    <a:pt x="126" y="380"/>
                    <a:pt x="161" y="391"/>
                    <a:pt x="195" y="391"/>
                  </a:cubicBezTo>
                  <a:cubicBezTo>
                    <a:pt x="218" y="391"/>
                    <a:pt x="230" y="380"/>
                    <a:pt x="253" y="380"/>
                  </a:cubicBezTo>
                  <a:cubicBezTo>
                    <a:pt x="287" y="368"/>
                    <a:pt x="310" y="357"/>
                    <a:pt x="333" y="334"/>
                  </a:cubicBezTo>
                  <a:lnTo>
                    <a:pt x="368" y="288"/>
                  </a:lnTo>
                  <a:cubicBezTo>
                    <a:pt x="379" y="265"/>
                    <a:pt x="391" y="242"/>
                    <a:pt x="391" y="219"/>
                  </a:cubicBezTo>
                  <a:lnTo>
                    <a:pt x="391" y="138"/>
                  </a:lnTo>
                  <a:cubicBezTo>
                    <a:pt x="379" y="115"/>
                    <a:pt x="368" y="93"/>
                    <a:pt x="345" y="70"/>
                  </a:cubicBezTo>
                  <a:cubicBezTo>
                    <a:pt x="333" y="47"/>
                    <a:pt x="322" y="36"/>
                    <a:pt x="299" y="24"/>
                  </a:cubicBezTo>
                  <a:cubicBezTo>
                    <a:pt x="264" y="1"/>
                    <a:pt x="230" y="1"/>
                    <a:pt x="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6"/>
            <p:cNvSpPr/>
            <p:nvPr/>
          </p:nvSpPr>
          <p:spPr>
            <a:xfrm>
              <a:off x="5624475" y="2659690"/>
              <a:ext cx="437591" cy="184446"/>
            </a:xfrm>
            <a:custGeom>
              <a:avLst/>
              <a:gdLst/>
              <a:ahLst/>
              <a:cxnLst/>
              <a:rect l="l" t="t" r="r" b="b"/>
              <a:pathLst>
                <a:path w="11459" h="4830" extrusionOk="0">
                  <a:moveTo>
                    <a:pt x="10077" y="1"/>
                  </a:moveTo>
                  <a:cubicBezTo>
                    <a:pt x="9972" y="1"/>
                    <a:pt x="9866" y="14"/>
                    <a:pt x="9759" y="41"/>
                  </a:cubicBezTo>
                  <a:lnTo>
                    <a:pt x="1056" y="2407"/>
                  </a:lnTo>
                  <a:cubicBezTo>
                    <a:pt x="390" y="2579"/>
                    <a:pt x="0" y="3256"/>
                    <a:pt x="184" y="3922"/>
                  </a:cubicBezTo>
                  <a:cubicBezTo>
                    <a:pt x="327" y="4467"/>
                    <a:pt x="821" y="4829"/>
                    <a:pt x="1366" y="4829"/>
                  </a:cubicBezTo>
                  <a:cubicBezTo>
                    <a:pt x="1476" y="4829"/>
                    <a:pt x="1588" y="4814"/>
                    <a:pt x="1699" y="4784"/>
                  </a:cubicBezTo>
                  <a:lnTo>
                    <a:pt x="10414" y="2430"/>
                  </a:lnTo>
                  <a:cubicBezTo>
                    <a:pt x="11068" y="2258"/>
                    <a:pt x="11459" y="1580"/>
                    <a:pt x="11275" y="914"/>
                  </a:cubicBezTo>
                  <a:cubicBezTo>
                    <a:pt x="11130" y="364"/>
                    <a:pt x="10629" y="1"/>
                    <a:pt x="10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330;p65"/>
          <p:cNvSpPr txBox="1">
            <a:spLocks noGrp="1"/>
          </p:cNvSpPr>
          <p:nvPr>
            <p:ph type="title"/>
          </p:nvPr>
        </p:nvSpPr>
        <p:spPr>
          <a:xfrm>
            <a:off x="944968" y="2444924"/>
            <a:ext cx="1073100" cy="7617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bg1"/>
                </a:solidFill>
                <a:latin typeface="+mj-lt"/>
              </a:rPr>
              <a:t>02</a:t>
            </a:r>
            <a:endParaRPr b="1">
              <a:solidFill>
                <a:schemeClr val="bg1"/>
              </a:solidFill>
              <a:latin typeface="+mj-lt"/>
            </a:endParaRPr>
          </a:p>
        </p:txBody>
      </p:sp>
      <p:sp>
        <p:nvSpPr>
          <p:cNvPr id="53" name="Google Shape;1332;p65"/>
          <p:cNvSpPr txBox="1">
            <a:spLocks noGrp="1"/>
          </p:cNvSpPr>
          <p:nvPr>
            <p:ph type="title" idx="2"/>
          </p:nvPr>
        </p:nvSpPr>
        <p:spPr>
          <a:xfrm>
            <a:off x="914038" y="3367483"/>
            <a:ext cx="6650009" cy="942600"/>
          </a:xfrm>
          <a:prstGeom prst="rect">
            <a:avLst/>
          </a:prstGeom>
        </p:spPr>
        <p:txBody>
          <a:bodyPr spcFirstLastPara="1" wrap="square" lIns="91425" tIns="91425" rIns="91425" bIns="91425" anchor="ctr" anchorCtr="0">
            <a:noAutofit/>
          </a:bodyPr>
          <a:lstStyle/>
          <a:p>
            <a:pPr lvl="0">
              <a:lnSpc>
                <a:spcPct val="150000"/>
              </a:lnSpc>
            </a:pPr>
            <a:r>
              <a:rPr lang="en-US" sz="4400" b="1">
                <a:latin typeface="+mj-lt"/>
              </a:rPr>
              <a:t>KỂ LẠI CÂU CHUYỆN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4" name="Google Shape;1364;p66"/>
          <p:cNvSpPr/>
          <p:nvPr/>
        </p:nvSpPr>
        <p:spPr>
          <a:xfrm>
            <a:off x="128114" y="4470942"/>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32;p65"/>
          <p:cNvSpPr txBox="1">
            <a:spLocks noGrp="1"/>
          </p:cNvSpPr>
          <p:nvPr>
            <p:ph type="title" idx="2"/>
          </p:nvPr>
        </p:nvSpPr>
        <p:spPr>
          <a:xfrm>
            <a:off x="1371238" y="34736"/>
            <a:ext cx="6650009" cy="942600"/>
          </a:xfrm>
          <a:prstGeom prst="rect">
            <a:avLst/>
          </a:prstGeom>
        </p:spPr>
        <p:txBody>
          <a:bodyPr spcFirstLastPara="1" wrap="square" lIns="91425" tIns="91425" rIns="91425" bIns="91425" anchor="ctr" anchorCtr="0">
            <a:noAutofit/>
          </a:bodyPr>
          <a:lstStyle/>
          <a:p>
            <a:pPr lvl="0" algn="ctr">
              <a:lnSpc>
                <a:spcPct val="150000"/>
              </a:lnSpc>
            </a:pPr>
            <a:r>
              <a:rPr lang="en-US" sz="3500" b="1">
                <a:latin typeface="+mj-lt"/>
              </a:rPr>
              <a:t>KỂ LẠI CÂU CHUYỆN</a:t>
            </a:r>
          </a:p>
        </p:txBody>
      </p:sp>
      <p:pic>
        <p:nvPicPr>
          <p:cNvPr id="51" name="Picture 50"/>
          <p:cNvPicPr>
            <a:picLocks noChangeAspect="1"/>
          </p:cNvPicPr>
          <p:nvPr/>
        </p:nvPicPr>
        <p:blipFill>
          <a:blip r:embed="rId3"/>
          <a:stretch>
            <a:fillRect/>
          </a:stretch>
        </p:blipFill>
        <p:spPr>
          <a:xfrm>
            <a:off x="301782" y="855875"/>
            <a:ext cx="4090434" cy="4090434"/>
          </a:xfrm>
          <a:prstGeom prst="rect">
            <a:avLst/>
          </a:prstGeom>
        </p:spPr>
      </p:pic>
      <p:pic>
        <p:nvPicPr>
          <p:cNvPr id="54" name="Picture 53"/>
          <p:cNvPicPr>
            <a:picLocks noChangeAspect="1"/>
          </p:cNvPicPr>
          <p:nvPr/>
        </p:nvPicPr>
        <p:blipFill>
          <a:blip r:embed="rId4"/>
          <a:stretch>
            <a:fillRect/>
          </a:stretch>
        </p:blipFill>
        <p:spPr>
          <a:xfrm>
            <a:off x="4783700" y="855875"/>
            <a:ext cx="4090435" cy="4090434"/>
          </a:xfrm>
          <a:prstGeom prst="rect">
            <a:avLst/>
          </a:prstGeom>
        </p:spPr>
      </p:pic>
    </p:spTree>
    <p:extLst>
      <p:ext uri="{BB962C8B-B14F-4D97-AF65-F5344CB8AC3E}">
        <p14:creationId xmlns:p14="http://schemas.microsoft.com/office/powerpoint/2010/main" val="185119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4" name="Google Shape;1364;p66"/>
          <p:cNvSpPr/>
          <p:nvPr/>
        </p:nvSpPr>
        <p:spPr>
          <a:xfrm>
            <a:off x="128114" y="4470942"/>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32;p65"/>
          <p:cNvSpPr txBox="1">
            <a:spLocks noGrp="1"/>
          </p:cNvSpPr>
          <p:nvPr>
            <p:ph type="title" idx="2"/>
          </p:nvPr>
        </p:nvSpPr>
        <p:spPr>
          <a:xfrm>
            <a:off x="1371238" y="-49487"/>
            <a:ext cx="6650009" cy="942600"/>
          </a:xfrm>
          <a:prstGeom prst="rect">
            <a:avLst/>
          </a:prstGeom>
        </p:spPr>
        <p:txBody>
          <a:bodyPr spcFirstLastPara="1" wrap="square" lIns="91425" tIns="91425" rIns="91425" bIns="91425" anchor="ctr" anchorCtr="0">
            <a:noAutofit/>
          </a:bodyPr>
          <a:lstStyle/>
          <a:p>
            <a:pPr lvl="0" algn="ctr">
              <a:lnSpc>
                <a:spcPct val="150000"/>
              </a:lnSpc>
            </a:pPr>
            <a:r>
              <a:rPr lang="en-US" sz="3500" b="1">
                <a:latin typeface="+mj-lt"/>
              </a:rPr>
              <a:t>KỂ LẠI CÂU CHUYỆN</a:t>
            </a:r>
          </a:p>
        </p:txBody>
      </p:sp>
      <p:pic>
        <p:nvPicPr>
          <p:cNvPr id="6" name="Picture 5"/>
          <p:cNvPicPr>
            <a:picLocks noChangeAspect="1"/>
          </p:cNvPicPr>
          <p:nvPr/>
        </p:nvPicPr>
        <p:blipFill>
          <a:blip r:embed="rId3"/>
          <a:stretch>
            <a:fillRect/>
          </a:stretch>
        </p:blipFill>
        <p:spPr>
          <a:xfrm>
            <a:off x="412516" y="847299"/>
            <a:ext cx="4007181" cy="3973365"/>
          </a:xfrm>
          <a:prstGeom prst="rect">
            <a:avLst/>
          </a:prstGeom>
        </p:spPr>
      </p:pic>
      <p:pic>
        <p:nvPicPr>
          <p:cNvPr id="7" name="Picture 6"/>
          <p:cNvPicPr>
            <a:picLocks noChangeAspect="1"/>
          </p:cNvPicPr>
          <p:nvPr/>
        </p:nvPicPr>
        <p:blipFill>
          <a:blip r:embed="rId4"/>
          <a:stretch>
            <a:fillRect/>
          </a:stretch>
        </p:blipFill>
        <p:spPr>
          <a:xfrm>
            <a:off x="4817779" y="860637"/>
            <a:ext cx="3948376" cy="3973365"/>
          </a:xfrm>
          <a:prstGeom prst="rect">
            <a:avLst/>
          </a:prstGeom>
        </p:spPr>
      </p:pic>
    </p:spTree>
    <p:extLst>
      <p:ext uri="{BB962C8B-B14F-4D97-AF65-F5344CB8AC3E}">
        <p14:creationId xmlns:p14="http://schemas.microsoft.com/office/powerpoint/2010/main" val="207903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63"/>
          <p:cNvSpPr txBox="1">
            <a:spLocks noGrp="1"/>
          </p:cNvSpPr>
          <p:nvPr>
            <p:ph type="title" idx="2"/>
          </p:nvPr>
        </p:nvSpPr>
        <p:spPr>
          <a:xfrm>
            <a:off x="1981340" y="1969726"/>
            <a:ext cx="5670116" cy="1417200"/>
          </a:xfrm>
          <a:prstGeom prst="rect">
            <a:avLst/>
          </a:prstGeom>
        </p:spPr>
        <p:txBody>
          <a:bodyPr spcFirstLastPara="1" wrap="square" lIns="91425" tIns="91425" rIns="91425" bIns="91425" anchor="ctr" anchorCtr="0">
            <a:noAutofit/>
          </a:bodyPr>
          <a:lstStyle/>
          <a:p>
            <a:pPr lvl="0"/>
            <a:r>
              <a:rPr lang="en-US" sz="4800" b="1">
                <a:latin typeface="+mj-lt"/>
              </a:rPr>
              <a:t>TRẢ LỜI CÂU HỎI</a:t>
            </a:r>
          </a:p>
        </p:txBody>
      </p:sp>
      <p:sp>
        <p:nvSpPr>
          <p:cNvPr id="1198" name="Google Shape;1198;p63"/>
          <p:cNvSpPr txBox="1">
            <a:spLocks noGrp="1"/>
          </p:cNvSpPr>
          <p:nvPr>
            <p:ph type="title"/>
          </p:nvPr>
        </p:nvSpPr>
        <p:spPr>
          <a:xfrm>
            <a:off x="1981340" y="1188793"/>
            <a:ext cx="1100892" cy="780933"/>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800" b="1">
                <a:latin typeface="+mj-lt"/>
              </a:rPr>
              <a:t>03</a:t>
            </a:r>
            <a:endParaRPr sz="4800" b="1">
              <a:latin typeface="+mj-lt"/>
            </a:endParaRPr>
          </a:p>
        </p:txBody>
      </p:sp>
      <p:sp>
        <p:nvSpPr>
          <p:cNvPr id="1276" name="Google Shape;1276;p63"/>
          <p:cNvSpPr/>
          <p:nvPr/>
        </p:nvSpPr>
        <p:spPr>
          <a:xfrm>
            <a:off x="234023" y="2835256"/>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277" name="Google Shape;1277;p63"/>
          <p:cNvSpPr/>
          <p:nvPr/>
        </p:nvSpPr>
        <p:spPr>
          <a:xfrm>
            <a:off x="6397322" y="569138"/>
            <a:ext cx="1371600" cy="317520"/>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85" name="Google Shape;1031;p59"/>
          <p:cNvGrpSpPr/>
          <p:nvPr/>
        </p:nvGrpSpPr>
        <p:grpSpPr>
          <a:xfrm rot="1063378">
            <a:off x="7863552" y="3211566"/>
            <a:ext cx="810066" cy="588284"/>
            <a:chOff x="4521013" y="6800913"/>
            <a:chExt cx="540426" cy="392467"/>
          </a:xfrm>
        </p:grpSpPr>
        <p:sp>
          <p:nvSpPr>
            <p:cNvPr id="86" name="Google Shape;1032;p59"/>
            <p:cNvSpPr/>
            <p:nvPr/>
          </p:nvSpPr>
          <p:spPr>
            <a:xfrm>
              <a:off x="4701866" y="6877121"/>
              <a:ext cx="38167" cy="68864"/>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33;p59"/>
            <p:cNvSpPr/>
            <p:nvPr/>
          </p:nvSpPr>
          <p:spPr>
            <a:xfrm>
              <a:off x="4647315" y="7030353"/>
              <a:ext cx="47144" cy="27747"/>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34;p59"/>
            <p:cNvSpPr/>
            <p:nvPr/>
          </p:nvSpPr>
          <p:spPr>
            <a:xfrm>
              <a:off x="4806511" y="7052764"/>
              <a:ext cx="53861" cy="62147"/>
            </a:xfrm>
            <a:custGeom>
              <a:avLst/>
              <a:gdLst/>
              <a:ahLst/>
              <a:cxnLst/>
              <a:rect l="l" t="t" r="r" b="b"/>
              <a:pathLst>
                <a:path w="858" h="990" extrusionOk="0">
                  <a:moveTo>
                    <a:pt x="191" y="1"/>
                  </a:moveTo>
                  <a:cubicBezTo>
                    <a:pt x="131" y="96"/>
                    <a:pt x="72" y="167"/>
                    <a:pt x="0" y="227"/>
                  </a:cubicBezTo>
                  <a:lnTo>
                    <a:pt x="667" y="989"/>
                  </a:lnTo>
                  <a:cubicBezTo>
                    <a:pt x="715" y="894"/>
                    <a:pt x="786" y="810"/>
                    <a:pt x="858" y="751"/>
                  </a:cubicBez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35;p59"/>
            <p:cNvSpPr/>
            <p:nvPr/>
          </p:nvSpPr>
          <p:spPr>
            <a:xfrm>
              <a:off x="4931307" y="7054270"/>
              <a:ext cx="61394" cy="61331"/>
            </a:xfrm>
            <a:custGeom>
              <a:avLst/>
              <a:gdLst/>
              <a:ahLst/>
              <a:cxnLst/>
              <a:rect l="l" t="t" r="r" b="b"/>
              <a:pathLst>
                <a:path w="978" h="977" extrusionOk="0">
                  <a:moveTo>
                    <a:pt x="763" y="1"/>
                  </a:moveTo>
                  <a:lnTo>
                    <a:pt x="1" y="739"/>
                  </a:lnTo>
                  <a:cubicBezTo>
                    <a:pt x="84" y="810"/>
                    <a:pt x="144" y="894"/>
                    <a:pt x="179" y="977"/>
                  </a:cubicBezTo>
                  <a:lnTo>
                    <a:pt x="977" y="203"/>
                  </a:lnTo>
                  <a:cubicBezTo>
                    <a:pt x="882" y="155"/>
                    <a:pt x="810" y="84"/>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36;p59"/>
            <p:cNvSpPr/>
            <p:nvPr/>
          </p:nvSpPr>
          <p:spPr>
            <a:xfrm>
              <a:off x="4683912" y="6936192"/>
              <a:ext cx="147333" cy="14877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37;p59"/>
            <p:cNvSpPr/>
            <p:nvPr/>
          </p:nvSpPr>
          <p:spPr>
            <a:xfrm>
              <a:off x="4650265" y="6800913"/>
              <a:ext cx="86064" cy="86002"/>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38;p59"/>
            <p:cNvSpPr/>
            <p:nvPr/>
          </p:nvSpPr>
          <p:spPr>
            <a:xfrm>
              <a:off x="4840911" y="7086411"/>
              <a:ext cx="106906" cy="106968"/>
            </a:xfrm>
            <a:custGeom>
              <a:avLst/>
              <a:gdLst/>
              <a:ahLst/>
              <a:cxnLst/>
              <a:rect l="l" t="t" r="r" b="b"/>
              <a:pathLst>
                <a:path w="1703" h="1704" extrusionOk="0">
                  <a:moveTo>
                    <a:pt x="845" y="1"/>
                  </a:moveTo>
                  <a:cubicBezTo>
                    <a:pt x="643" y="1"/>
                    <a:pt x="441" y="84"/>
                    <a:pt x="298" y="203"/>
                  </a:cubicBezTo>
                  <a:cubicBezTo>
                    <a:pt x="226" y="274"/>
                    <a:pt x="143" y="346"/>
                    <a:pt x="107" y="441"/>
                  </a:cubicBezTo>
                  <a:cubicBezTo>
                    <a:pt x="48" y="572"/>
                    <a:pt x="0" y="703"/>
                    <a:pt x="0" y="858"/>
                  </a:cubicBezTo>
                  <a:cubicBezTo>
                    <a:pt x="0" y="1334"/>
                    <a:pt x="393" y="1703"/>
                    <a:pt x="845" y="1703"/>
                  </a:cubicBezTo>
                  <a:cubicBezTo>
                    <a:pt x="1322" y="1703"/>
                    <a:pt x="1703" y="1310"/>
                    <a:pt x="1703" y="858"/>
                  </a:cubicBezTo>
                  <a:cubicBezTo>
                    <a:pt x="1703" y="715"/>
                    <a:pt x="1667" y="584"/>
                    <a:pt x="1596" y="465"/>
                  </a:cubicBezTo>
                  <a:cubicBezTo>
                    <a:pt x="1548" y="382"/>
                    <a:pt x="1488" y="298"/>
                    <a:pt x="1417" y="227"/>
                  </a:cubicBezTo>
                  <a:cubicBezTo>
                    <a:pt x="1262" y="96"/>
                    <a:pt x="1072"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39;p59"/>
            <p:cNvSpPr/>
            <p:nvPr/>
          </p:nvSpPr>
          <p:spPr>
            <a:xfrm>
              <a:off x="4968720" y="6981766"/>
              <a:ext cx="92719" cy="92028"/>
            </a:xfrm>
            <a:custGeom>
              <a:avLst/>
              <a:gdLst/>
              <a:ahLst/>
              <a:cxnLst/>
              <a:rect l="l" t="t" r="r" b="b"/>
              <a:pathLst>
                <a:path w="1477" h="1466" extrusionOk="0">
                  <a:moveTo>
                    <a:pt x="738" y="1"/>
                  </a:moveTo>
                  <a:cubicBezTo>
                    <a:pt x="333" y="1"/>
                    <a:pt x="0" y="334"/>
                    <a:pt x="0" y="739"/>
                  </a:cubicBezTo>
                  <a:cubicBezTo>
                    <a:pt x="0" y="882"/>
                    <a:pt x="48" y="1037"/>
                    <a:pt x="143" y="1156"/>
                  </a:cubicBezTo>
                  <a:cubicBezTo>
                    <a:pt x="202" y="1239"/>
                    <a:pt x="274" y="1310"/>
                    <a:pt x="357" y="1358"/>
                  </a:cubicBezTo>
                  <a:cubicBezTo>
                    <a:pt x="476" y="1418"/>
                    <a:pt x="607" y="1465"/>
                    <a:pt x="750" y="1465"/>
                  </a:cubicBezTo>
                  <a:cubicBezTo>
                    <a:pt x="1155" y="1465"/>
                    <a:pt x="1476" y="1132"/>
                    <a:pt x="1476" y="739"/>
                  </a:cubicBezTo>
                  <a:cubicBezTo>
                    <a:pt x="1476" y="334"/>
                    <a:pt x="1155"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40;p59"/>
            <p:cNvSpPr/>
            <p:nvPr/>
          </p:nvSpPr>
          <p:spPr>
            <a:xfrm>
              <a:off x="4521013" y="6994509"/>
              <a:ext cx="129316" cy="128563"/>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041;p59"/>
          <p:cNvGrpSpPr/>
          <p:nvPr/>
        </p:nvGrpSpPr>
        <p:grpSpPr>
          <a:xfrm rot="-1465973">
            <a:off x="3804342" y="4267930"/>
            <a:ext cx="810064" cy="588282"/>
            <a:chOff x="4521013" y="6800913"/>
            <a:chExt cx="540426" cy="392467"/>
          </a:xfrm>
        </p:grpSpPr>
        <p:sp>
          <p:nvSpPr>
            <p:cNvPr id="96" name="Google Shape;1042;p59"/>
            <p:cNvSpPr/>
            <p:nvPr/>
          </p:nvSpPr>
          <p:spPr>
            <a:xfrm>
              <a:off x="4701866" y="6877121"/>
              <a:ext cx="38167" cy="68864"/>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43;p59"/>
            <p:cNvSpPr/>
            <p:nvPr/>
          </p:nvSpPr>
          <p:spPr>
            <a:xfrm>
              <a:off x="4647315" y="7030353"/>
              <a:ext cx="47144" cy="27747"/>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44;p59"/>
            <p:cNvSpPr/>
            <p:nvPr/>
          </p:nvSpPr>
          <p:spPr>
            <a:xfrm>
              <a:off x="4806511" y="7052764"/>
              <a:ext cx="53861" cy="62147"/>
            </a:xfrm>
            <a:custGeom>
              <a:avLst/>
              <a:gdLst/>
              <a:ahLst/>
              <a:cxnLst/>
              <a:rect l="l" t="t" r="r" b="b"/>
              <a:pathLst>
                <a:path w="858" h="990" extrusionOk="0">
                  <a:moveTo>
                    <a:pt x="191" y="1"/>
                  </a:moveTo>
                  <a:cubicBezTo>
                    <a:pt x="131" y="96"/>
                    <a:pt x="72" y="167"/>
                    <a:pt x="0" y="227"/>
                  </a:cubicBezTo>
                  <a:lnTo>
                    <a:pt x="667" y="989"/>
                  </a:lnTo>
                  <a:cubicBezTo>
                    <a:pt x="715" y="894"/>
                    <a:pt x="786" y="810"/>
                    <a:pt x="858" y="751"/>
                  </a:cubicBez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45;p59"/>
            <p:cNvSpPr/>
            <p:nvPr/>
          </p:nvSpPr>
          <p:spPr>
            <a:xfrm>
              <a:off x="4931307" y="7054270"/>
              <a:ext cx="61394" cy="61331"/>
            </a:xfrm>
            <a:custGeom>
              <a:avLst/>
              <a:gdLst/>
              <a:ahLst/>
              <a:cxnLst/>
              <a:rect l="l" t="t" r="r" b="b"/>
              <a:pathLst>
                <a:path w="978" h="977" extrusionOk="0">
                  <a:moveTo>
                    <a:pt x="763" y="1"/>
                  </a:moveTo>
                  <a:lnTo>
                    <a:pt x="1" y="739"/>
                  </a:lnTo>
                  <a:cubicBezTo>
                    <a:pt x="84" y="810"/>
                    <a:pt x="144" y="894"/>
                    <a:pt x="179" y="977"/>
                  </a:cubicBezTo>
                  <a:lnTo>
                    <a:pt x="977" y="203"/>
                  </a:lnTo>
                  <a:cubicBezTo>
                    <a:pt x="882" y="155"/>
                    <a:pt x="810" y="84"/>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46;p59"/>
            <p:cNvSpPr/>
            <p:nvPr/>
          </p:nvSpPr>
          <p:spPr>
            <a:xfrm>
              <a:off x="4683912" y="6936192"/>
              <a:ext cx="147333" cy="14877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47;p59"/>
            <p:cNvSpPr/>
            <p:nvPr/>
          </p:nvSpPr>
          <p:spPr>
            <a:xfrm>
              <a:off x="4650265" y="6800913"/>
              <a:ext cx="86065" cy="86002"/>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48;p59"/>
            <p:cNvSpPr/>
            <p:nvPr/>
          </p:nvSpPr>
          <p:spPr>
            <a:xfrm>
              <a:off x="4840911" y="7086411"/>
              <a:ext cx="106906" cy="106969"/>
            </a:xfrm>
            <a:custGeom>
              <a:avLst/>
              <a:gdLst/>
              <a:ahLst/>
              <a:cxnLst/>
              <a:rect l="l" t="t" r="r" b="b"/>
              <a:pathLst>
                <a:path w="1703" h="1704" extrusionOk="0">
                  <a:moveTo>
                    <a:pt x="845" y="1"/>
                  </a:moveTo>
                  <a:cubicBezTo>
                    <a:pt x="643" y="1"/>
                    <a:pt x="441" y="84"/>
                    <a:pt x="298" y="203"/>
                  </a:cubicBezTo>
                  <a:cubicBezTo>
                    <a:pt x="226" y="274"/>
                    <a:pt x="143" y="346"/>
                    <a:pt x="107" y="441"/>
                  </a:cubicBezTo>
                  <a:cubicBezTo>
                    <a:pt x="48" y="572"/>
                    <a:pt x="0" y="703"/>
                    <a:pt x="0" y="858"/>
                  </a:cubicBezTo>
                  <a:cubicBezTo>
                    <a:pt x="0" y="1334"/>
                    <a:pt x="393" y="1703"/>
                    <a:pt x="845" y="1703"/>
                  </a:cubicBezTo>
                  <a:cubicBezTo>
                    <a:pt x="1322" y="1703"/>
                    <a:pt x="1703" y="1310"/>
                    <a:pt x="1703" y="858"/>
                  </a:cubicBezTo>
                  <a:cubicBezTo>
                    <a:pt x="1703" y="715"/>
                    <a:pt x="1667" y="584"/>
                    <a:pt x="1596" y="465"/>
                  </a:cubicBezTo>
                  <a:cubicBezTo>
                    <a:pt x="1548" y="382"/>
                    <a:pt x="1488" y="298"/>
                    <a:pt x="1417" y="227"/>
                  </a:cubicBezTo>
                  <a:cubicBezTo>
                    <a:pt x="1262" y="96"/>
                    <a:pt x="1072"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49;p59"/>
            <p:cNvSpPr/>
            <p:nvPr/>
          </p:nvSpPr>
          <p:spPr>
            <a:xfrm>
              <a:off x="4968720" y="6981766"/>
              <a:ext cx="92719" cy="92028"/>
            </a:xfrm>
            <a:custGeom>
              <a:avLst/>
              <a:gdLst/>
              <a:ahLst/>
              <a:cxnLst/>
              <a:rect l="l" t="t" r="r" b="b"/>
              <a:pathLst>
                <a:path w="1477" h="1466" extrusionOk="0">
                  <a:moveTo>
                    <a:pt x="738" y="1"/>
                  </a:moveTo>
                  <a:cubicBezTo>
                    <a:pt x="333" y="1"/>
                    <a:pt x="0" y="334"/>
                    <a:pt x="0" y="739"/>
                  </a:cubicBezTo>
                  <a:cubicBezTo>
                    <a:pt x="0" y="882"/>
                    <a:pt x="48" y="1037"/>
                    <a:pt x="143" y="1156"/>
                  </a:cubicBezTo>
                  <a:cubicBezTo>
                    <a:pt x="202" y="1239"/>
                    <a:pt x="274" y="1310"/>
                    <a:pt x="357" y="1358"/>
                  </a:cubicBezTo>
                  <a:cubicBezTo>
                    <a:pt x="476" y="1418"/>
                    <a:pt x="607" y="1465"/>
                    <a:pt x="750" y="1465"/>
                  </a:cubicBezTo>
                  <a:cubicBezTo>
                    <a:pt x="1155" y="1465"/>
                    <a:pt x="1476" y="1132"/>
                    <a:pt x="1476" y="739"/>
                  </a:cubicBezTo>
                  <a:cubicBezTo>
                    <a:pt x="1476" y="334"/>
                    <a:pt x="1155"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50;p59"/>
            <p:cNvSpPr/>
            <p:nvPr/>
          </p:nvSpPr>
          <p:spPr>
            <a:xfrm>
              <a:off x="4521013" y="6994509"/>
              <a:ext cx="129317" cy="128563"/>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1;p59"/>
          <p:cNvGrpSpPr/>
          <p:nvPr/>
        </p:nvGrpSpPr>
        <p:grpSpPr>
          <a:xfrm>
            <a:off x="386589" y="1920937"/>
            <a:ext cx="542860" cy="504611"/>
            <a:chOff x="8321851" y="2716737"/>
            <a:chExt cx="542860" cy="504611"/>
          </a:xfrm>
        </p:grpSpPr>
        <p:sp>
          <p:nvSpPr>
            <p:cNvPr id="106" name="Google Shape;1052;p59"/>
            <p:cNvSpPr/>
            <p:nvPr/>
          </p:nvSpPr>
          <p:spPr>
            <a:xfrm rot="1843154">
              <a:off x="8712845" y="2861819"/>
              <a:ext cx="57210" cy="103222"/>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53;p59"/>
            <p:cNvSpPr/>
            <p:nvPr/>
          </p:nvSpPr>
          <p:spPr>
            <a:xfrm rot="1843154">
              <a:off x="8540019" y="3025266"/>
              <a:ext cx="70666" cy="41590"/>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54;p59"/>
            <p:cNvSpPr/>
            <p:nvPr/>
          </p:nvSpPr>
          <p:spPr>
            <a:xfrm rot="1843154">
              <a:off x="8602405" y="2957581"/>
              <a:ext cx="220842" cy="223006"/>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55;p59"/>
            <p:cNvSpPr/>
            <p:nvPr/>
          </p:nvSpPr>
          <p:spPr>
            <a:xfrm rot="1843154">
              <a:off x="8693107" y="2740642"/>
              <a:ext cx="129005" cy="128910"/>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56;p59"/>
            <p:cNvSpPr/>
            <p:nvPr/>
          </p:nvSpPr>
          <p:spPr>
            <a:xfrm rot="1843154">
              <a:off x="8357472" y="2903225"/>
              <a:ext cx="193836" cy="192707"/>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414;p67"/>
          <p:cNvGrpSpPr/>
          <p:nvPr/>
        </p:nvGrpSpPr>
        <p:grpSpPr>
          <a:xfrm rot="-2125165">
            <a:off x="7581589" y="442128"/>
            <a:ext cx="1816847" cy="909313"/>
            <a:chOff x="2198175" y="2977875"/>
            <a:chExt cx="600700" cy="300650"/>
          </a:xfrm>
        </p:grpSpPr>
        <p:sp>
          <p:nvSpPr>
            <p:cNvPr id="112" name="Google Shape;1415;p67"/>
            <p:cNvSpPr/>
            <p:nvPr/>
          </p:nvSpPr>
          <p:spPr>
            <a:xfrm>
              <a:off x="2198175" y="3044550"/>
              <a:ext cx="600700" cy="233975"/>
            </a:xfrm>
            <a:custGeom>
              <a:avLst/>
              <a:gdLst/>
              <a:ahLst/>
              <a:cxnLst/>
              <a:rect l="l" t="t" r="r" b="b"/>
              <a:pathLst>
                <a:path w="24028" h="9359" extrusionOk="0">
                  <a:moveTo>
                    <a:pt x="834" y="1"/>
                  </a:moveTo>
                  <a:cubicBezTo>
                    <a:pt x="370" y="1"/>
                    <a:pt x="1" y="370"/>
                    <a:pt x="1" y="834"/>
                  </a:cubicBezTo>
                  <a:cubicBezTo>
                    <a:pt x="1" y="1286"/>
                    <a:pt x="370" y="1667"/>
                    <a:pt x="834" y="1667"/>
                  </a:cubicBezTo>
                  <a:cubicBezTo>
                    <a:pt x="1239" y="1667"/>
                    <a:pt x="1584" y="1370"/>
                    <a:pt x="1656" y="989"/>
                  </a:cubicBezTo>
                  <a:cubicBezTo>
                    <a:pt x="2001" y="1013"/>
                    <a:pt x="2441" y="1084"/>
                    <a:pt x="2930" y="1251"/>
                  </a:cubicBezTo>
                  <a:cubicBezTo>
                    <a:pt x="2918" y="1310"/>
                    <a:pt x="2918" y="1370"/>
                    <a:pt x="2918" y="1406"/>
                  </a:cubicBezTo>
                  <a:cubicBezTo>
                    <a:pt x="2918" y="1870"/>
                    <a:pt x="3287" y="2239"/>
                    <a:pt x="3751" y="2239"/>
                  </a:cubicBezTo>
                  <a:cubicBezTo>
                    <a:pt x="3989" y="2239"/>
                    <a:pt x="4204" y="2156"/>
                    <a:pt x="4346" y="1989"/>
                  </a:cubicBezTo>
                  <a:cubicBezTo>
                    <a:pt x="4644" y="2215"/>
                    <a:pt x="4930" y="2477"/>
                    <a:pt x="5216" y="2799"/>
                  </a:cubicBezTo>
                  <a:cubicBezTo>
                    <a:pt x="5073" y="2941"/>
                    <a:pt x="5001" y="3132"/>
                    <a:pt x="5001" y="3346"/>
                  </a:cubicBezTo>
                  <a:cubicBezTo>
                    <a:pt x="5001" y="3811"/>
                    <a:pt x="5370" y="4180"/>
                    <a:pt x="5835" y="4180"/>
                  </a:cubicBezTo>
                  <a:cubicBezTo>
                    <a:pt x="5942" y="4180"/>
                    <a:pt x="6049" y="4168"/>
                    <a:pt x="6132" y="4120"/>
                  </a:cubicBezTo>
                  <a:cubicBezTo>
                    <a:pt x="6180" y="4192"/>
                    <a:pt x="6228" y="4275"/>
                    <a:pt x="6251" y="4346"/>
                  </a:cubicBezTo>
                  <a:cubicBezTo>
                    <a:pt x="6418" y="4680"/>
                    <a:pt x="6597" y="4977"/>
                    <a:pt x="6775" y="5275"/>
                  </a:cubicBezTo>
                  <a:cubicBezTo>
                    <a:pt x="6621" y="5430"/>
                    <a:pt x="6537" y="5632"/>
                    <a:pt x="6537" y="5858"/>
                  </a:cubicBezTo>
                  <a:cubicBezTo>
                    <a:pt x="6537" y="6323"/>
                    <a:pt x="6906" y="6692"/>
                    <a:pt x="7371" y="6692"/>
                  </a:cubicBezTo>
                  <a:cubicBezTo>
                    <a:pt x="7502" y="6692"/>
                    <a:pt x="7621" y="6668"/>
                    <a:pt x="7728" y="6620"/>
                  </a:cubicBezTo>
                  <a:cubicBezTo>
                    <a:pt x="7990" y="6954"/>
                    <a:pt x="8276" y="7216"/>
                    <a:pt x="8549" y="7442"/>
                  </a:cubicBezTo>
                  <a:cubicBezTo>
                    <a:pt x="8490" y="7549"/>
                    <a:pt x="8454" y="7680"/>
                    <a:pt x="8454" y="7811"/>
                  </a:cubicBezTo>
                  <a:cubicBezTo>
                    <a:pt x="8454" y="8275"/>
                    <a:pt x="8823" y="8644"/>
                    <a:pt x="9288" y="8644"/>
                  </a:cubicBezTo>
                  <a:cubicBezTo>
                    <a:pt x="9573" y="8644"/>
                    <a:pt x="9811" y="8514"/>
                    <a:pt x="9954" y="8299"/>
                  </a:cubicBezTo>
                  <a:cubicBezTo>
                    <a:pt x="10407" y="8478"/>
                    <a:pt x="10823" y="8573"/>
                    <a:pt x="11193" y="8597"/>
                  </a:cubicBezTo>
                  <a:cubicBezTo>
                    <a:pt x="11288" y="9049"/>
                    <a:pt x="11621" y="9359"/>
                    <a:pt x="12038" y="9359"/>
                  </a:cubicBezTo>
                  <a:cubicBezTo>
                    <a:pt x="12455" y="9359"/>
                    <a:pt x="12800" y="9049"/>
                    <a:pt x="12859" y="8644"/>
                  </a:cubicBezTo>
                  <a:cubicBezTo>
                    <a:pt x="13252" y="8597"/>
                    <a:pt x="13669" y="8514"/>
                    <a:pt x="14110" y="8335"/>
                  </a:cubicBezTo>
                  <a:cubicBezTo>
                    <a:pt x="14264" y="8537"/>
                    <a:pt x="14514" y="8692"/>
                    <a:pt x="14800" y="8692"/>
                  </a:cubicBezTo>
                  <a:cubicBezTo>
                    <a:pt x="15253" y="8692"/>
                    <a:pt x="15634" y="8323"/>
                    <a:pt x="15634" y="7859"/>
                  </a:cubicBezTo>
                  <a:cubicBezTo>
                    <a:pt x="15634" y="7728"/>
                    <a:pt x="15598" y="7585"/>
                    <a:pt x="15538" y="7466"/>
                  </a:cubicBezTo>
                  <a:cubicBezTo>
                    <a:pt x="15836" y="7216"/>
                    <a:pt x="16146" y="6906"/>
                    <a:pt x="16467" y="6513"/>
                  </a:cubicBezTo>
                  <a:cubicBezTo>
                    <a:pt x="16562" y="6561"/>
                    <a:pt x="16681" y="6597"/>
                    <a:pt x="16824" y="6597"/>
                  </a:cubicBezTo>
                  <a:cubicBezTo>
                    <a:pt x="17277" y="6597"/>
                    <a:pt x="17658" y="6216"/>
                    <a:pt x="17658" y="5763"/>
                  </a:cubicBezTo>
                  <a:cubicBezTo>
                    <a:pt x="17658" y="5513"/>
                    <a:pt x="17550" y="5311"/>
                    <a:pt x="17396" y="5168"/>
                  </a:cubicBezTo>
                  <a:cubicBezTo>
                    <a:pt x="17539" y="4918"/>
                    <a:pt x="17681" y="4668"/>
                    <a:pt x="17812" y="4382"/>
                  </a:cubicBezTo>
                  <a:cubicBezTo>
                    <a:pt x="17860" y="4287"/>
                    <a:pt x="17920" y="4192"/>
                    <a:pt x="17967" y="4084"/>
                  </a:cubicBezTo>
                  <a:cubicBezTo>
                    <a:pt x="18074" y="4132"/>
                    <a:pt x="18170" y="4168"/>
                    <a:pt x="18289" y="4168"/>
                  </a:cubicBezTo>
                  <a:cubicBezTo>
                    <a:pt x="18753" y="4168"/>
                    <a:pt x="19122" y="3787"/>
                    <a:pt x="19122" y="3334"/>
                  </a:cubicBezTo>
                  <a:cubicBezTo>
                    <a:pt x="19122" y="3108"/>
                    <a:pt x="19039" y="2918"/>
                    <a:pt x="18908" y="2763"/>
                  </a:cubicBezTo>
                  <a:cubicBezTo>
                    <a:pt x="19170" y="2465"/>
                    <a:pt x="19455" y="2215"/>
                    <a:pt x="19741" y="1989"/>
                  </a:cubicBezTo>
                  <a:cubicBezTo>
                    <a:pt x="19884" y="2156"/>
                    <a:pt x="20110" y="2263"/>
                    <a:pt x="20348" y="2263"/>
                  </a:cubicBezTo>
                  <a:cubicBezTo>
                    <a:pt x="20813" y="2263"/>
                    <a:pt x="21182" y="1882"/>
                    <a:pt x="21182" y="1429"/>
                  </a:cubicBezTo>
                  <a:cubicBezTo>
                    <a:pt x="21182" y="1370"/>
                    <a:pt x="21170" y="1310"/>
                    <a:pt x="21170" y="1251"/>
                  </a:cubicBezTo>
                  <a:cubicBezTo>
                    <a:pt x="21622" y="1096"/>
                    <a:pt x="22039" y="1036"/>
                    <a:pt x="22373" y="1013"/>
                  </a:cubicBezTo>
                  <a:cubicBezTo>
                    <a:pt x="22432" y="1406"/>
                    <a:pt x="22777" y="1703"/>
                    <a:pt x="23194" y="1703"/>
                  </a:cubicBezTo>
                  <a:cubicBezTo>
                    <a:pt x="23646" y="1703"/>
                    <a:pt x="24027" y="1334"/>
                    <a:pt x="24027" y="870"/>
                  </a:cubicBezTo>
                  <a:cubicBezTo>
                    <a:pt x="24027" y="417"/>
                    <a:pt x="23646" y="36"/>
                    <a:pt x="23194" y="36"/>
                  </a:cubicBezTo>
                  <a:cubicBezTo>
                    <a:pt x="22777" y="36"/>
                    <a:pt x="22432" y="334"/>
                    <a:pt x="22373" y="739"/>
                  </a:cubicBezTo>
                  <a:cubicBezTo>
                    <a:pt x="22015" y="774"/>
                    <a:pt x="21551" y="846"/>
                    <a:pt x="21063" y="1013"/>
                  </a:cubicBezTo>
                  <a:cubicBezTo>
                    <a:pt x="20908" y="774"/>
                    <a:pt x="20646" y="596"/>
                    <a:pt x="20348" y="596"/>
                  </a:cubicBezTo>
                  <a:cubicBezTo>
                    <a:pt x="19884" y="596"/>
                    <a:pt x="19515" y="965"/>
                    <a:pt x="19515" y="1429"/>
                  </a:cubicBezTo>
                  <a:cubicBezTo>
                    <a:pt x="19515" y="1548"/>
                    <a:pt x="19539" y="1667"/>
                    <a:pt x="19586" y="1763"/>
                  </a:cubicBezTo>
                  <a:cubicBezTo>
                    <a:pt x="19277" y="1989"/>
                    <a:pt x="18979" y="2263"/>
                    <a:pt x="18682" y="2584"/>
                  </a:cubicBezTo>
                  <a:cubicBezTo>
                    <a:pt x="18563" y="2525"/>
                    <a:pt x="18432" y="2477"/>
                    <a:pt x="18277" y="2477"/>
                  </a:cubicBezTo>
                  <a:cubicBezTo>
                    <a:pt x="17812" y="2477"/>
                    <a:pt x="17443" y="2858"/>
                    <a:pt x="17443" y="3310"/>
                  </a:cubicBezTo>
                  <a:cubicBezTo>
                    <a:pt x="17443" y="3549"/>
                    <a:pt x="17550" y="3775"/>
                    <a:pt x="17717" y="3930"/>
                  </a:cubicBezTo>
                  <a:cubicBezTo>
                    <a:pt x="17658" y="4025"/>
                    <a:pt x="17598" y="4132"/>
                    <a:pt x="17550" y="4239"/>
                  </a:cubicBezTo>
                  <a:cubicBezTo>
                    <a:pt x="17420" y="4501"/>
                    <a:pt x="17277" y="4739"/>
                    <a:pt x="17146" y="4977"/>
                  </a:cubicBezTo>
                  <a:cubicBezTo>
                    <a:pt x="17039" y="4942"/>
                    <a:pt x="16919" y="4906"/>
                    <a:pt x="16800" y="4906"/>
                  </a:cubicBezTo>
                  <a:cubicBezTo>
                    <a:pt x="16348" y="4906"/>
                    <a:pt x="15967" y="5275"/>
                    <a:pt x="15967" y="5739"/>
                  </a:cubicBezTo>
                  <a:cubicBezTo>
                    <a:pt x="15967" y="5977"/>
                    <a:pt x="16062" y="6192"/>
                    <a:pt x="16229" y="6335"/>
                  </a:cubicBezTo>
                  <a:cubicBezTo>
                    <a:pt x="15943" y="6692"/>
                    <a:pt x="15645" y="6978"/>
                    <a:pt x="15360" y="7216"/>
                  </a:cubicBezTo>
                  <a:cubicBezTo>
                    <a:pt x="15217" y="7085"/>
                    <a:pt x="15014" y="6990"/>
                    <a:pt x="14800" y="6990"/>
                  </a:cubicBezTo>
                  <a:cubicBezTo>
                    <a:pt x="14336" y="6990"/>
                    <a:pt x="13967" y="7359"/>
                    <a:pt x="13967" y="7823"/>
                  </a:cubicBezTo>
                  <a:cubicBezTo>
                    <a:pt x="13967" y="7894"/>
                    <a:pt x="13979" y="7978"/>
                    <a:pt x="13991" y="8049"/>
                  </a:cubicBezTo>
                  <a:cubicBezTo>
                    <a:pt x="13586" y="8216"/>
                    <a:pt x="13205" y="8287"/>
                    <a:pt x="12848" y="8335"/>
                  </a:cubicBezTo>
                  <a:cubicBezTo>
                    <a:pt x="12776" y="7942"/>
                    <a:pt x="12431" y="7656"/>
                    <a:pt x="12026" y="7656"/>
                  </a:cubicBezTo>
                  <a:cubicBezTo>
                    <a:pt x="11621" y="7656"/>
                    <a:pt x="11288" y="7942"/>
                    <a:pt x="11204" y="8335"/>
                  </a:cubicBezTo>
                  <a:cubicBezTo>
                    <a:pt x="10871" y="8287"/>
                    <a:pt x="10490" y="8216"/>
                    <a:pt x="10097" y="8049"/>
                  </a:cubicBezTo>
                  <a:cubicBezTo>
                    <a:pt x="10109" y="7978"/>
                    <a:pt x="10121" y="7894"/>
                    <a:pt x="10121" y="7811"/>
                  </a:cubicBezTo>
                  <a:cubicBezTo>
                    <a:pt x="10121" y="7347"/>
                    <a:pt x="9752" y="6978"/>
                    <a:pt x="9288" y="6978"/>
                  </a:cubicBezTo>
                  <a:cubicBezTo>
                    <a:pt x="9061" y="6978"/>
                    <a:pt x="8859" y="7061"/>
                    <a:pt x="8704" y="7216"/>
                  </a:cubicBezTo>
                  <a:cubicBezTo>
                    <a:pt x="8454" y="7001"/>
                    <a:pt x="8204" y="6751"/>
                    <a:pt x="7954" y="6466"/>
                  </a:cubicBezTo>
                  <a:cubicBezTo>
                    <a:pt x="8097" y="6323"/>
                    <a:pt x="8192" y="6108"/>
                    <a:pt x="8192" y="5870"/>
                  </a:cubicBezTo>
                  <a:cubicBezTo>
                    <a:pt x="8192" y="5418"/>
                    <a:pt x="7811" y="5037"/>
                    <a:pt x="7359" y="5037"/>
                  </a:cubicBezTo>
                  <a:cubicBezTo>
                    <a:pt x="7216" y="5037"/>
                    <a:pt x="7097" y="5073"/>
                    <a:pt x="6978" y="5132"/>
                  </a:cubicBezTo>
                  <a:cubicBezTo>
                    <a:pt x="6823" y="4858"/>
                    <a:pt x="6656" y="4561"/>
                    <a:pt x="6490" y="4239"/>
                  </a:cubicBezTo>
                  <a:cubicBezTo>
                    <a:pt x="6442" y="4144"/>
                    <a:pt x="6406" y="4072"/>
                    <a:pt x="6359" y="4001"/>
                  </a:cubicBezTo>
                  <a:cubicBezTo>
                    <a:pt x="6537" y="3846"/>
                    <a:pt x="6656" y="3608"/>
                    <a:pt x="6656" y="3358"/>
                  </a:cubicBezTo>
                  <a:cubicBezTo>
                    <a:pt x="6656" y="2894"/>
                    <a:pt x="6287" y="2525"/>
                    <a:pt x="5823" y="2525"/>
                  </a:cubicBezTo>
                  <a:cubicBezTo>
                    <a:pt x="5668" y="2525"/>
                    <a:pt x="5537" y="2572"/>
                    <a:pt x="5418" y="2632"/>
                  </a:cubicBezTo>
                  <a:cubicBezTo>
                    <a:pt x="5120" y="2287"/>
                    <a:pt x="4811" y="2001"/>
                    <a:pt x="4501" y="1786"/>
                  </a:cubicBezTo>
                  <a:cubicBezTo>
                    <a:pt x="4561" y="1679"/>
                    <a:pt x="4585" y="1548"/>
                    <a:pt x="4585" y="1429"/>
                  </a:cubicBezTo>
                  <a:cubicBezTo>
                    <a:pt x="4585" y="965"/>
                    <a:pt x="4215" y="596"/>
                    <a:pt x="3751" y="596"/>
                  </a:cubicBezTo>
                  <a:cubicBezTo>
                    <a:pt x="3442" y="596"/>
                    <a:pt x="3168" y="751"/>
                    <a:pt x="3025" y="1013"/>
                  </a:cubicBezTo>
                  <a:cubicBezTo>
                    <a:pt x="2501" y="834"/>
                    <a:pt x="2025" y="751"/>
                    <a:pt x="1656" y="727"/>
                  </a:cubicBezTo>
                  <a:cubicBezTo>
                    <a:pt x="1596" y="322"/>
                    <a:pt x="1251" y="1"/>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16;p67"/>
            <p:cNvSpPr/>
            <p:nvPr/>
          </p:nvSpPr>
          <p:spPr>
            <a:xfrm>
              <a:off x="2198175" y="2977875"/>
              <a:ext cx="600700" cy="233975"/>
            </a:xfrm>
            <a:custGeom>
              <a:avLst/>
              <a:gdLst/>
              <a:ahLst/>
              <a:cxnLst/>
              <a:rect l="l" t="t" r="r" b="b"/>
              <a:pathLst>
                <a:path w="24028" h="9359" extrusionOk="0">
                  <a:moveTo>
                    <a:pt x="12038" y="1"/>
                  </a:moveTo>
                  <a:cubicBezTo>
                    <a:pt x="11621" y="1"/>
                    <a:pt x="11288" y="310"/>
                    <a:pt x="11193" y="763"/>
                  </a:cubicBezTo>
                  <a:cubicBezTo>
                    <a:pt x="10823" y="786"/>
                    <a:pt x="10407" y="882"/>
                    <a:pt x="9954" y="1060"/>
                  </a:cubicBezTo>
                  <a:cubicBezTo>
                    <a:pt x="9811" y="846"/>
                    <a:pt x="9573" y="715"/>
                    <a:pt x="9288" y="715"/>
                  </a:cubicBezTo>
                  <a:cubicBezTo>
                    <a:pt x="8823" y="715"/>
                    <a:pt x="8454" y="1084"/>
                    <a:pt x="8454" y="1548"/>
                  </a:cubicBezTo>
                  <a:cubicBezTo>
                    <a:pt x="8454" y="1679"/>
                    <a:pt x="8490" y="1822"/>
                    <a:pt x="8549" y="1917"/>
                  </a:cubicBezTo>
                  <a:cubicBezTo>
                    <a:pt x="8276" y="2144"/>
                    <a:pt x="7990" y="2418"/>
                    <a:pt x="7728" y="2739"/>
                  </a:cubicBezTo>
                  <a:cubicBezTo>
                    <a:pt x="7621" y="2691"/>
                    <a:pt x="7502" y="2668"/>
                    <a:pt x="7371" y="2668"/>
                  </a:cubicBezTo>
                  <a:cubicBezTo>
                    <a:pt x="6906" y="2668"/>
                    <a:pt x="6537" y="3037"/>
                    <a:pt x="6537" y="3501"/>
                  </a:cubicBezTo>
                  <a:cubicBezTo>
                    <a:pt x="6537" y="3727"/>
                    <a:pt x="6621" y="3930"/>
                    <a:pt x="6775" y="4084"/>
                  </a:cubicBezTo>
                  <a:cubicBezTo>
                    <a:pt x="6597" y="4382"/>
                    <a:pt x="6418" y="4680"/>
                    <a:pt x="6251" y="5013"/>
                  </a:cubicBezTo>
                  <a:cubicBezTo>
                    <a:pt x="6228" y="5096"/>
                    <a:pt x="6180" y="5168"/>
                    <a:pt x="6132" y="5239"/>
                  </a:cubicBezTo>
                  <a:cubicBezTo>
                    <a:pt x="6049" y="5192"/>
                    <a:pt x="5942" y="5180"/>
                    <a:pt x="5835" y="5180"/>
                  </a:cubicBezTo>
                  <a:cubicBezTo>
                    <a:pt x="5370" y="5180"/>
                    <a:pt x="5001" y="5549"/>
                    <a:pt x="5001" y="6013"/>
                  </a:cubicBezTo>
                  <a:cubicBezTo>
                    <a:pt x="5001" y="6228"/>
                    <a:pt x="5073" y="6418"/>
                    <a:pt x="5216" y="6561"/>
                  </a:cubicBezTo>
                  <a:cubicBezTo>
                    <a:pt x="4930" y="6882"/>
                    <a:pt x="4644" y="7144"/>
                    <a:pt x="4346" y="7371"/>
                  </a:cubicBezTo>
                  <a:cubicBezTo>
                    <a:pt x="4204" y="7204"/>
                    <a:pt x="3989" y="7120"/>
                    <a:pt x="3751" y="7120"/>
                  </a:cubicBezTo>
                  <a:cubicBezTo>
                    <a:pt x="3287" y="7120"/>
                    <a:pt x="2918" y="7490"/>
                    <a:pt x="2918" y="7954"/>
                  </a:cubicBezTo>
                  <a:cubicBezTo>
                    <a:pt x="2918" y="7990"/>
                    <a:pt x="2918" y="8049"/>
                    <a:pt x="2930" y="8109"/>
                  </a:cubicBezTo>
                  <a:cubicBezTo>
                    <a:pt x="2441" y="8275"/>
                    <a:pt x="2001" y="8347"/>
                    <a:pt x="1656" y="8371"/>
                  </a:cubicBezTo>
                  <a:cubicBezTo>
                    <a:pt x="1584" y="7990"/>
                    <a:pt x="1239" y="7692"/>
                    <a:pt x="834" y="7692"/>
                  </a:cubicBezTo>
                  <a:cubicBezTo>
                    <a:pt x="370" y="7692"/>
                    <a:pt x="1" y="8073"/>
                    <a:pt x="1" y="8525"/>
                  </a:cubicBezTo>
                  <a:cubicBezTo>
                    <a:pt x="1" y="8990"/>
                    <a:pt x="370" y="9359"/>
                    <a:pt x="834" y="9359"/>
                  </a:cubicBezTo>
                  <a:cubicBezTo>
                    <a:pt x="1251" y="9359"/>
                    <a:pt x="1596" y="9037"/>
                    <a:pt x="1656" y="8633"/>
                  </a:cubicBezTo>
                  <a:cubicBezTo>
                    <a:pt x="2025" y="8609"/>
                    <a:pt x="2501" y="8525"/>
                    <a:pt x="3025" y="8347"/>
                  </a:cubicBezTo>
                  <a:cubicBezTo>
                    <a:pt x="3168" y="8609"/>
                    <a:pt x="3442" y="8764"/>
                    <a:pt x="3751" y="8764"/>
                  </a:cubicBezTo>
                  <a:cubicBezTo>
                    <a:pt x="4215" y="8764"/>
                    <a:pt x="4585" y="8394"/>
                    <a:pt x="4585" y="7930"/>
                  </a:cubicBezTo>
                  <a:cubicBezTo>
                    <a:pt x="4585" y="7811"/>
                    <a:pt x="4561" y="7680"/>
                    <a:pt x="4501" y="7573"/>
                  </a:cubicBezTo>
                  <a:cubicBezTo>
                    <a:pt x="4811" y="7359"/>
                    <a:pt x="5120" y="7073"/>
                    <a:pt x="5418" y="6728"/>
                  </a:cubicBezTo>
                  <a:cubicBezTo>
                    <a:pt x="5537" y="6787"/>
                    <a:pt x="5668" y="6835"/>
                    <a:pt x="5823" y="6835"/>
                  </a:cubicBezTo>
                  <a:cubicBezTo>
                    <a:pt x="6287" y="6835"/>
                    <a:pt x="6656" y="6466"/>
                    <a:pt x="6656" y="6001"/>
                  </a:cubicBezTo>
                  <a:cubicBezTo>
                    <a:pt x="6656" y="5751"/>
                    <a:pt x="6537" y="5513"/>
                    <a:pt x="6359" y="5358"/>
                  </a:cubicBezTo>
                  <a:cubicBezTo>
                    <a:pt x="6406" y="5287"/>
                    <a:pt x="6442" y="5215"/>
                    <a:pt x="6490" y="5120"/>
                  </a:cubicBezTo>
                  <a:cubicBezTo>
                    <a:pt x="6656" y="4799"/>
                    <a:pt x="6823" y="4501"/>
                    <a:pt x="6978" y="4227"/>
                  </a:cubicBezTo>
                  <a:cubicBezTo>
                    <a:pt x="7097" y="4287"/>
                    <a:pt x="7216" y="4323"/>
                    <a:pt x="7359" y="4323"/>
                  </a:cubicBezTo>
                  <a:cubicBezTo>
                    <a:pt x="7811" y="4323"/>
                    <a:pt x="8192" y="3942"/>
                    <a:pt x="8192" y="3489"/>
                  </a:cubicBezTo>
                  <a:cubicBezTo>
                    <a:pt x="8192" y="3251"/>
                    <a:pt x="8097" y="3037"/>
                    <a:pt x="7954" y="2894"/>
                  </a:cubicBezTo>
                  <a:cubicBezTo>
                    <a:pt x="8204" y="2608"/>
                    <a:pt x="8454" y="2358"/>
                    <a:pt x="8704" y="2144"/>
                  </a:cubicBezTo>
                  <a:cubicBezTo>
                    <a:pt x="8859" y="2298"/>
                    <a:pt x="9061" y="2382"/>
                    <a:pt x="9288" y="2382"/>
                  </a:cubicBezTo>
                  <a:cubicBezTo>
                    <a:pt x="9752" y="2382"/>
                    <a:pt x="10121" y="2013"/>
                    <a:pt x="10121" y="1548"/>
                  </a:cubicBezTo>
                  <a:cubicBezTo>
                    <a:pt x="10121" y="1465"/>
                    <a:pt x="10109" y="1382"/>
                    <a:pt x="10097" y="1310"/>
                  </a:cubicBezTo>
                  <a:cubicBezTo>
                    <a:pt x="10490" y="1144"/>
                    <a:pt x="10871" y="1072"/>
                    <a:pt x="11204" y="1025"/>
                  </a:cubicBezTo>
                  <a:cubicBezTo>
                    <a:pt x="11288" y="1417"/>
                    <a:pt x="11621" y="1703"/>
                    <a:pt x="12026" y="1703"/>
                  </a:cubicBezTo>
                  <a:cubicBezTo>
                    <a:pt x="12431" y="1703"/>
                    <a:pt x="12776" y="1417"/>
                    <a:pt x="12848" y="1025"/>
                  </a:cubicBezTo>
                  <a:cubicBezTo>
                    <a:pt x="13205" y="1072"/>
                    <a:pt x="13586" y="1144"/>
                    <a:pt x="13991" y="1310"/>
                  </a:cubicBezTo>
                  <a:cubicBezTo>
                    <a:pt x="13979" y="1382"/>
                    <a:pt x="13967" y="1465"/>
                    <a:pt x="13967" y="1536"/>
                  </a:cubicBezTo>
                  <a:cubicBezTo>
                    <a:pt x="13967" y="2001"/>
                    <a:pt x="14336" y="2370"/>
                    <a:pt x="14800" y="2370"/>
                  </a:cubicBezTo>
                  <a:cubicBezTo>
                    <a:pt x="15014" y="2370"/>
                    <a:pt x="15217" y="2275"/>
                    <a:pt x="15360" y="2144"/>
                  </a:cubicBezTo>
                  <a:cubicBezTo>
                    <a:pt x="15645" y="2382"/>
                    <a:pt x="15943" y="2668"/>
                    <a:pt x="16229" y="3025"/>
                  </a:cubicBezTo>
                  <a:cubicBezTo>
                    <a:pt x="16062" y="3168"/>
                    <a:pt x="15967" y="3382"/>
                    <a:pt x="15967" y="3620"/>
                  </a:cubicBezTo>
                  <a:cubicBezTo>
                    <a:pt x="15967" y="4084"/>
                    <a:pt x="16348" y="4453"/>
                    <a:pt x="16800" y="4453"/>
                  </a:cubicBezTo>
                  <a:cubicBezTo>
                    <a:pt x="16919" y="4453"/>
                    <a:pt x="17039" y="4418"/>
                    <a:pt x="17146" y="4382"/>
                  </a:cubicBezTo>
                  <a:cubicBezTo>
                    <a:pt x="17277" y="4620"/>
                    <a:pt x="17420" y="4858"/>
                    <a:pt x="17550" y="5120"/>
                  </a:cubicBezTo>
                  <a:cubicBezTo>
                    <a:pt x="17598" y="5227"/>
                    <a:pt x="17658" y="5335"/>
                    <a:pt x="17717" y="5430"/>
                  </a:cubicBezTo>
                  <a:cubicBezTo>
                    <a:pt x="17550" y="5585"/>
                    <a:pt x="17443" y="5811"/>
                    <a:pt x="17443" y="6049"/>
                  </a:cubicBezTo>
                  <a:cubicBezTo>
                    <a:pt x="17443" y="6501"/>
                    <a:pt x="17812" y="6882"/>
                    <a:pt x="18277" y="6882"/>
                  </a:cubicBezTo>
                  <a:cubicBezTo>
                    <a:pt x="18432" y="6882"/>
                    <a:pt x="18563" y="6835"/>
                    <a:pt x="18682" y="6775"/>
                  </a:cubicBezTo>
                  <a:cubicBezTo>
                    <a:pt x="18979" y="7097"/>
                    <a:pt x="19277" y="7371"/>
                    <a:pt x="19586" y="7597"/>
                  </a:cubicBezTo>
                  <a:cubicBezTo>
                    <a:pt x="19539" y="7692"/>
                    <a:pt x="19515" y="7811"/>
                    <a:pt x="19515" y="7930"/>
                  </a:cubicBezTo>
                  <a:cubicBezTo>
                    <a:pt x="19515" y="8394"/>
                    <a:pt x="19884" y="8764"/>
                    <a:pt x="20348" y="8764"/>
                  </a:cubicBezTo>
                  <a:cubicBezTo>
                    <a:pt x="20646" y="8764"/>
                    <a:pt x="20908" y="8585"/>
                    <a:pt x="21063" y="8347"/>
                  </a:cubicBezTo>
                  <a:cubicBezTo>
                    <a:pt x="21551" y="8514"/>
                    <a:pt x="22015" y="8585"/>
                    <a:pt x="22373" y="8621"/>
                  </a:cubicBezTo>
                  <a:cubicBezTo>
                    <a:pt x="22432" y="9025"/>
                    <a:pt x="22777" y="9323"/>
                    <a:pt x="23194" y="9323"/>
                  </a:cubicBezTo>
                  <a:cubicBezTo>
                    <a:pt x="23646" y="9323"/>
                    <a:pt x="24027" y="8942"/>
                    <a:pt x="24027" y="8490"/>
                  </a:cubicBezTo>
                  <a:cubicBezTo>
                    <a:pt x="24027" y="8025"/>
                    <a:pt x="23646" y="7656"/>
                    <a:pt x="23194" y="7656"/>
                  </a:cubicBezTo>
                  <a:cubicBezTo>
                    <a:pt x="22777" y="7656"/>
                    <a:pt x="22432" y="7954"/>
                    <a:pt x="22373" y="8347"/>
                  </a:cubicBezTo>
                  <a:cubicBezTo>
                    <a:pt x="22039" y="8323"/>
                    <a:pt x="21622" y="8263"/>
                    <a:pt x="21170" y="8109"/>
                  </a:cubicBezTo>
                  <a:cubicBezTo>
                    <a:pt x="21170" y="8049"/>
                    <a:pt x="21182" y="7990"/>
                    <a:pt x="21182" y="7930"/>
                  </a:cubicBezTo>
                  <a:cubicBezTo>
                    <a:pt x="21182" y="7478"/>
                    <a:pt x="20813" y="7097"/>
                    <a:pt x="20348" y="7097"/>
                  </a:cubicBezTo>
                  <a:cubicBezTo>
                    <a:pt x="20110" y="7097"/>
                    <a:pt x="19884" y="7204"/>
                    <a:pt x="19741" y="7371"/>
                  </a:cubicBezTo>
                  <a:cubicBezTo>
                    <a:pt x="19455" y="7144"/>
                    <a:pt x="19170" y="6894"/>
                    <a:pt x="18908" y="6597"/>
                  </a:cubicBezTo>
                  <a:cubicBezTo>
                    <a:pt x="19039" y="6442"/>
                    <a:pt x="19122" y="6251"/>
                    <a:pt x="19122" y="6025"/>
                  </a:cubicBezTo>
                  <a:cubicBezTo>
                    <a:pt x="19122" y="5573"/>
                    <a:pt x="18753" y="5192"/>
                    <a:pt x="18289" y="5192"/>
                  </a:cubicBezTo>
                  <a:cubicBezTo>
                    <a:pt x="18170" y="5192"/>
                    <a:pt x="18074" y="5227"/>
                    <a:pt x="17967" y="5275"/>
                  </a:cubicBezTo>
                  <a:cubicBezTo>
                    <a:pt x="17920" y="5168"/>
                    <a:pt x="17860" y="5073"/>
                    <a:pt x="17812" y="4977"/>
                  </a:cubicBezTo>
                  <a:cubicBezTo>
                    <a:pt x="17681" y="4692"/>
                    <a:pt x="17539" y="4442"/>
                    <a:pt x="17396" y="4203"/>
                  </a:cubicBezTo>
                  <a:cubicBezTo>
                    <a:pt x="17550" y="4049"/>
                    <a:pt x="17658" y="3846"/>
                    <a:pt x="17658" y="3608"/>
                  </a:cubicBezTo>
                  <a:cubicBezTo>
                    <a:pt x="17658" y="3144"/>
                    <a:pt x="17277" y="2775"/>
                    <a:pt x="16824" y="2775"/>
                  </a:cubicBezTo>
                  <a:cubicBezTo>
                    <a:pt x="16681" y="2775"/>
                    <a:pt x="16562" y="2799"/>
                    <a:pt x="16467" y="2846"/>
                  </a:cubicBezTo>
                  <a:cubicBezTo>
                    <a:pt x="16146" y="2453"/>
                    <a:pt x="15836" y="2144"/>
                    <a:pt x="15538" y="1894"/>
                  </a:cubicBezTo>
                  <a:cubicBezTo>
                    <a:pt x="15598" y="1775"/>
                    <a:pt x="15634" y="1632"/>
                    <a:pt x="15634" y="1501"/>
                  </a:cubicBezTo>
                  <a:cubicBezTo>
                    <a:pt x="15634" y="1036"/>
                    <a:pt x="15253" y="667"/>
                    <a:pt x="14800" y="667"/>
                  </a:cubicBezTo>
                  <a:cubicBezTo>
                    <a:pt x="14514" y="667"/>
                    <a:pt x="14264" y="822"/>
                    <a:pt x="14110" y="1025"/>
                  </a:cubicBezTo>
                  <a:cubicBezTo>
                    <a:pt x="13669" y="846"/>
                    <a:pt x="13252" y="763"/>
                    <a:pt x="12859" y="715"/>
                  </a:cubicBezTo>
                  <a:cubicBezTo>
                    <a:pt x="12800" y="310"/>
                    <a:pt x="12455" y="1"/>
                    <a:pt x="12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17;p67"/>
            <p:cNvSpPr/>
            <p:nvPr/>
          </p:nvSpPr>
          <p:spPr>
            <a:xfrm>
              <a:off x="2777425" y="3096350"/>
              <a:ext cx="3875" cy="67575"/>
            </a:xfrm>
            <a:custGeom>
              <a:avLst/>
              <a:gdLst/>
              <a:ahLst/>
              <a:cxnLst/>
              <a:rect l="l" t="t" r="r" b="b"/>
              <a:pathLst>
                <a:path w="155" h="2703" extrusionOk="0">
                  <a:moveTo>
                    <a:pt x="84" y="0"/>
                  </a:moveTo>
                  <a:cubicBezTo>
                    <a:pt x="36" y="0"/>
                    <a:pt x="0" y="24"/>
                    <a:pt x="0" y="72"/>
                  </a:cubicBezTo>
                  <a:lnTo>
                    <a:pt x="0" y="2632"/>
                  </a:lnTo>
                  <a:cubicBezTo>
                    <a:pt x="0" y="2679"/>
                    <a:pt x="36" y="2703"/>
                    <a:pt x="84" y="2703"/>
                  </a:cubicBezTo>
                  <a:cubicBezTo>
                    <a:pt x="119" y="2703"/>
                    <a:pt x="155" y="2679"/>
                    <a:pt x="155" y="2632"/>
                  </a:cubicBezTo>
                  <a:lnTo>
                    <a:pt x="155" y="72"/>
                  </a:lnTo>
                  <a:cubicBezTo>
                    <a:pt x="155" y="24"/>
                    <a:pt x="119" y="0"/>
                    <a:pt x="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18;p67"/>
            <p:cNvSpPr/>
            <p:nvPr/>
          </p:nvSpPr>
          <p:spPr>
            <a:xfrm>
              <a:off x="2610425" y="3096350"/>
              <a:ext cx="3900" cy="67575"/>
            </a:xfrm>
            <a:custGeom>
              <a:avLst/>
              <a:gdLst/>
              <a:ahLst/>
              <a:cxnLst/>
              <a:rect l="l" t="t" r="r" b="b"/>
              <a:pathLst>
                <a:path w="156" h="2703" extrusionOk="0">
                  <a:moveTo>
                    <a:pt x="72" y="0"/>
                  </a:moveTo>
                  <a:cubicBezTo>
                    <a:pt x="37" y="0"/>
                    <a:pt x="1" y="24"/>
                    <a:pt x="1" y="72"/>
                  </a:cubicBezTo>
                  <a:lnTo>
                    <a:pt x="1" y="2632"/>
                  </a:lnTo>
                  <a:cubicBezTo>
                    <a:pt x="1" y="2679"/>
                    <a:pt x="37" y="2703"/>
                    <a:pt x="72" y="2703"/>
                  </a:cubicBezTo>
                  <a:cubicBezTo>
                    <a:pt x="120" y="2703"/>
                    <a:pt x="156" y="2679"/>
                    <a:pt x="156" y="2632"/>
                  </a:cubicBezTo>
                  <a:lnTo>
                    <a:pt x="156" y="72"/>
                  </a:lnTo>
                  <a:cubicBezTo>
                    <a:pt x="156" y="24"/>
                    <a:pt x="120"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19;p67"/>
            <p:cNvSpPr/>
            <p:nvPr/>
          </p:nvSpPr>
          <p:spPr>
            <a:xfrm>
              <a:off x="2382725" y="3096050"/>
              <a:ext cx="3900" cy="67875"/>
            </a:xfrm>
            <a:custGeom>
              <a:avLst/>
              <a:gdLst/>
              <a:ahLst/>
              <a:cxnLst/>
              <a:rect l="l" t="t" r="r" b="b"/>
              <a:pathLst>
                <a:path w="156" h="2715" extrusionOk="0">
                  <a:moveTo>
                    <a:pt x="72" y="0"/>
                  </a:moveTo>
                  <a:cubicBezTo>
                    <a:pt x="36" y="0"/>
                    <a:pt x="1" y="36"/>
                    <a:pt x="1" y="84"/>
                  </a:cubicBezTo>
                  <a:lnTo>
                    <a:pt x="1" y="2644"/>
                  </a:lnTo>
                  <a:cubicBezTo>
                    <a:pt x="1" y="2679"/>
                    <a:pt x="36" y="2715"/>
                    <a:pt x="72" y="2715"/>
                  </a:cubicBezTo>
                  <a:cubicBezTo>
                    <a:pt x="120" y="2715"/>
                    <a:pt x="155" y="2691"/>
                    <a:pt x="155" y="2644"/>
                  </a:cubicBezTo>
                  <a:lnTo>
                    <a:pt x="155" y="84"/>
                  </a:lnTo>
                  <a:cubicBezTo>
                    <a:pt x="155" y="36"/>
                    <a:pt x="120"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20;p67"/>
            <p:cNvSpPr/>
            <p:nvPr/>
          </p:nvSpPr>
          <p:spPr>
            <a:xfrm>
              <a:off x="2428875" y="3043650"/>
              <a:ext cx="3575" cy="167625"/>
            </a:xfrm>
            <a:custGeom>
              <a:avLst/>
              <a:gdLst/>
              <a:ahLst/>
              <a:cxnLst/>
              <a:rect l="l" t="t" r="r" b="b"/>
              <a:pathLst>
                <a:path w="143" h="6705" extrusionOk="0">
                  <a:moveTo>
                    <a:pt x="71" y="1"/>
                  </a:moveTo>
                  <a:cubicBezTo>
                    <a:pt x="36" y="1"/>
                    <a:pt x="0" y="37"/>
                    <a:pt x="0" y="84"/>
                  </a:cubicBezTo>
                  <a:lnTo>
                    <a:pt x="0" y="6633"/>
                  </a:lnTo>
                  <a:cubicBezTo>
                    <a:pt x="0" y="6668"/>
                    <a:pt x="36" y="6704"/>
                    <a:pt x="71" y="6704"/>
                  </a:cubicBezTo>
                  <a:cubicBezTo>
                    <a:pt x="119" y="6704"/>
                    <a:pt x="143" y="6668"/>
                    <a:pt x="143" y="6633"/>
                  </a:cubicBezTo>
                  <a:lnTo>
                    <a:pt x="143" y="84"/>
                  </a:lnTo>
                  <a:cubicBezTo>
                    <a:pt x="143" y="37"/>
                    <a:pt x="119" y="1"/>
                    <a:pt x="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21;p67"/>
            <p:cNvSpPr/>
            <p:nvPr/>
          </p:nvSpPr>
          <p:spPr>
            <a:xfrm>
              <a:off x="2561625" y="3043650"/>
              <a:ext cx="3875" cy="167625"/>
            </a:xfrm>
            <a:custGeom>
              <a:avLst/>
              <a:gdLst/>
              <a:ahLst/>
              <a:cxnLst/>
              <a:rect l="l" t="t" r="r" b="b"/>
              <a:pathLst>
                <a:path w="155" h="6705" extrusionOk="0">
                  <a:moveTo>
                    <a:pt x="84" y="1"/>
                  </a:moveTo>
                  <a:cubicBezTo>
                    <a:pt x="36" y="1"/>
                    <a:pt x="0" y="37"/>
                    <a:pt x="0" y="84"/>
                  </a:cubicBezTo>
                  <a:lnTo>
                    <a:pt x="0" y="6633"/>
                  </a:lnTo>
                  <a:cubicBezTo>
                    <a:pt x="0" y="6668"/>
                    <a:pt x="36" y="6704"/>
                    <a:pt x="84" y="6704"/>
                  </a:cubicBezTo>
                  <a:cubicBezTo>
                    <a:pt x="119" y="6704"/>
                    <a:pt x="155" y="6668"/>
                    <a:pt x="155" y="6633"/>
                  </a:cubicBezTo>
                  <a:lnTo>
                    <a:pt x="155" y="84"/>
                  </a:lnTo>
                  <a:cubicBezTo>
                    <a:pt x="155" y="37"/>
                    <a:pt x="119"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22;p67"/>
            <p:cNvSpPr/>
            <p:nvPr/>
          </p:nvSpPr>
          <p:spPr>
            <a:xfrm>
              <a:off x="2497025" y="3037100"/>
              <a:ext cx="3600" cy="186075"/>
            </a:xfrm>
            <a:custGeom>
              <a:avLst/>
              <a:gdLst/>
              <a:ahLst/>
              <a:cxnLst/>
              <a:rect l="l" t="t" r="r" b="b"/>
              <a:pathLst>
                <a:path w="144" h="7443" extrusionOk="0">
                  <a:moveTo>
                    <a:pt x="72" y="1"/>
                  </a:moveTo>
                  <a:cubicBezTo>
                    <a:pt x="24" y="1"/>
                    <a:pt x="1" y="25"/>
                    <a:pt x="1" y="72"/>
                  </a:cubicBezTo>
                  <a:lnTo>
                    <a:pt x="1" y="7371"/>
                  </a:lnTo>
                  <a:cubicBezTo>
                    <a:pt x="1" y="7407"/>
                    <a:pt x="24" y="7442"/>
                    <a:pt x="72" y="7442"/>
                  </a:cubicBezTo>
                  <a:cubicBezTo>
                    <a:pt x="120" y="7430"/>
                    <a:pt x="143" y="7395"/>
                    <a:pt x="143" y="7371"/>
                  </a:cubicBezTo>
                  <a:lnTo>
                    <a:pt x="143" y="72"/>
                  </a:lnTo>
                  <a:cubicBezTo>
                    <a:pt x="143" y="25"/>
                    <a:pt x="120" y="1"/>
                    <a:pt x="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23;p67"/>
            <p:cNvSpPr/>
            <p:nvPr/>
          </p:nvSpPr>
          <p:spPr>
            <a:xfrm>
              <a:off x="2705675" y="3106750"/>
              <a:ext cx="3900" cy="45875"/>
            </a:xfrm>
            <a:custGeom>
              <a:avLst/>
              <a:gdLst/>
              <a:ahLst/>
              <a:cxnLst/>
              <a:rect l="l" t="t" r="r" b="b"/>
              <a:pathLst>
                <a:path w="156" h="1835" extrusionOk="0">
                  <a:moveTo>
                    <a:pt x="72" y="1"/>
                  </a:moveTo>
                  <a:cubicBezTo>
                    <a:pt x="37" y="1"/>
                    <a:pt x="1" y="25"/>
                    <a:pt x="1" y="72"/>
                  </a:cubicBezTo>
                  <a:lnTo>
                    <a:pt x="1" y="1763"/>
                  </a:lnTo>
                  <a:cubicBezTo>
                    <a:pt x="1" y="1811"/>
                    <a:pt x="37" y="1835"/>
                    <a:pt x="72" y="1835"/>
                  </a:cubicBezTo>
                  <a:cubicBezTo>
                    <a:pt x="120" y="1835"/>
                    <a:pt x="156" y="1811"/>
                    <a:pt x="156" y="1763"/>
                  </a:cubicBezTo>
                  <a:lnTo>
                    <a:pt x="156" y="72"/>
                  </a:lnTo>
                  <a:cubicBezTo>
                    <a:pt x="156" y="25"/>
                    <a:pt x="120" y="1"/>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24;p67"/>
            <p:cNvSpPr/>
            <p:nvPr/>
          </p:nvSpPr>
          <p:spPr>
            <a:xfrm>
              <a:off x="2212775" y="3096050"/>
              <a:ext cx="3575" cy="67875"/>
            </a:xfrm>
            <a:custGeom>
              <a:avLst/>
              <a:gdLst/>
              <a:ahLst/>
              <a:cxnLst/>
              <a:rect l="l" t="t" r="r" b="b"/>
              <a:pathLst>
                <a:path w="143" h="2715" extrusionOk="0">
                  <a:moveTo>
                    <a:pt x="72" y="0"/>
                  </a:moveTo>
                  <a:cubicBezTo>
                    <a:pt x="24" y="0"/>
                    <a:pt x="0" y="36"/>
                    <a:pt x="0" y="84"/>
                  </a:cubicBezTo>
                  <a:lnTo>
                    <a:pt x="0" y="2644"/>
                  </a:lnTo>
                  <a:cubicBezTo>
                    <a:pt x="0" y="2679"/>
                    <a:pt x="24" y="2715"/>
                    <a:pt x="72" y="2715"/>
                  </a:cubicBezTo>
                  <a:cubicBezTo>
                    <a:pt x="119" y="2715"/>
                    <a:pt x="143" y="2691"/>
                    <a:pt x="143" y="2644"/>
                  </a:cubicBezTo>
                  <a:lnTo>
                    <a:pt x="143" y="84"/>
                  </a:lnTo>
                  <a:cubicBezTo>
                    <a:pt x="143" y="36"/>
                    <a:pt x="119" y="0"/>
                    <a:pt x="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25;p67"/>
            <p:cNvSpPr/>
            <p:nvPr/>
          </p:nvSpPr>
          <p:spPr>
            <a:xfrm>
              <a:off x="2284500" y="3106750"/>
              <a:ext cx="3900" cy="45875"/>
            </a:xfrm>
            <a:custGeom>
              <a:avLst/>
              <a:gdLst/>
              <a:ahLst/>
              <a:cxnLst/>
              <a:rect l="l" t="t" r="r" b="b"/>
              <a:pathLst>
                <a:path w="156" h="1835" extrusionOk="0">
                  <a:moveTo>
                    <a:pt x="72" y="1"/>
                  </a:moveTo>
                  <a:cubicBezTo>
                    <a:pt x="36" y="1"/>
                    <a:pt x="0" y="25"/>
                    <a:pt x="0" y="72"/>
                  </a:cubicBezTo>
                  <a:lnTo>
                    <a:pt x="0" y="1763"/>
                  </a:lnTo>
                  <a:cubicBezTo>
                    <a:pt x="0" y="1811"/>
                    <a:pt x="36" y="1835"/>
                    <a:pt x="72" y="1835"/>
                  </a:cubicBezTo>
                  <a:cubicBezTo>
                    <a:pt x="120" y="1835"/>
                    <a:pt x="155" y="1811"/>
                    <a:pt x="155" y="1763"/>
                  </a:cubicBezTo>
                  <a:lnTo>
                    <a:pt x="155" y="72"/>
                  </a:lnTo>
                  <a:cubicBezTo>
                    <a:pt x="155" y="25"/>
                    <a:pt x="120" y="1"/>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69" name="Rounded Rectangle 68"/>
          <p:cNvSpPr/>
          <p:nvPr/>
        </p:nvSpPr>
        <p:spPr>
          <a:xfrm>
            <a:off x="330599" y="2128142"/>
            <a:ext cx="8598743" cy="2797307"/>
          </a:xfrm>
          <a:prstGeom prst="roundRect">
            <a:avLst>
              <a:gd name="adj" fmla="val 10783"/>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1" name="Google Shape;1031;p59"/>
          <p:cNvGrpSpPr/>
          <p:nvPr/>
        </p:nvGrpSpPr>
        <p:grpSpPr>
          <a:xfrm rot="1063378">
            <a:off x="171006" y="197585"/>
            <a:ext cx="810066" cy="588284"/>
            <a:chOff x="4521013" y="6800913"/>
            <a:chExt cx="540426" cy="392467"/>
          </a:xfrm>
        </p:grpSpPr>
        <p:sp>
          <p:nvSpPr>
            <p:cNvPr id="1032" name="Google Shape;1032;p59"/>
            <p:cNvSpPr/>
            <p:nvPr/>
          </p:nvSpPr>
          <p:spPr>
            <a:xfrm>
              <a:off x="4701866" y="6877121"/>
              <a:ext cx="38167" cy="68864"/>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9"/>
            <p:cNvSpPr/>
            <p:nvPr/>
          </p:nvSpPr>
          <p:spPr>
            <a:xfrm>
              <a:off x="4647315" y="7030353"/>
              <a:ext cx="47144" cy="27747"/>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9"/>
            <p:cNvSpPr/>
            <p:nvPr/>
          </p:nvSpPr>
          <p:spPr>
            <a:xfrm>
              <a:off x="4806511" y="7052764"/>
              <a:ext cx="53861" cy="62147"/>
            </a:xfrm>
            <a:custGeom>
              <a:avLst/>
              <a:gdLst/>
              <a:ahLst/>
              <a:cxnLst/>
              <a:rect l="l" t="t" r="r" b="b"/>
              <a:pathLst>
                <a:path w="858" h="990" extrusionOk="0">
                  <a:moveTo>
                    <a:pt x="191" y="1"/>
                  </a:moveTo>
                  <a:cubicBezTo>
                    <a:pt x="131" y="96"/>
                    <a:pt x="72" y="167"/>
                    <a:pt x="0" y="227"/>
                  </a:cubicBezTo>
                  <a:lnTo>
                    <a:pt x="667" y="989"/>
                  </a:lnTo>
                  <a:cubicBezTo>
                    <a:pt x="715" y="894"/>
                    <a:pt x="786" y="810"/>
                    <a:pt x="858" y="751"/>
                  </a:cubicBez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9"/>
            <p:cNvSpPr/>
            <p:nvPr/>
          </p:nvSpPr>
          <p:spPr>
            <a:xfrm>
              <a:off x="4931307" y="7054270"/>
              <a:ext cx="61394" cy="61331"/>
            </a:xfrm>
            <a:custGeom>
              <a:avLst/>
              <a:gdLst/>
              <a:ahLst/>
              <a:cxnLst/>
              <a:rect l="l" t="t" r="r" b="b"/>
              <a:pathLst>
                <a:path w="978" h="977" extrusionOk="0">
                  <a:moveTo>
                    <a:pt x="763" y="1"/>
                  </a:moveTo>
                  <a:lnTo>
                    <a:pt x="1" y="739"/>
                  </a:lnTo>
                  <a:cubicBezTo>
                    <a:pt x="84" y="810"/>
                    <a:pt x="144" y="894"/>
                    <a:pt x="179" y="977"/>
                  </a:cubicBezTo>
                  <a:lnTo>
                    <a:pt x="977" y="203"/>
                  </a:lnTo>
                  <a:cubicBezTo>
                    <a:pt x="882" y="155"/>
                    <a:pt x="810" y="84"/>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9"/>
            <p:cNvSpPr/>
            <p:nvPr/>
          </p:nvSpPr>
          <p:spPr>
            <a:xfrm>
              <a:off x="4683912" y="6936192"/>
              <a:ext cx="147333" cy="14877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9"/>
            <p:cNvSpPr/>
            <p:nvPr/>
          </p:nvSpPr>
          <p:spPr>
            <a:xfrm>
              <a:off x="4650265" y="6800913"/>
              <a:ext cx="86064" cy="86002"/>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4840911" y="7086411"/>
              <a:ext cx="106906" cy="106968"/>
            </a:xfrm>
            <a:custGeom>
              <a:avLst/>
              <a:gdLst/>
              <a:ahLst/>
              <a:cxnLst/>
              <a:rect l="l" t="t" r="r" b="b"/>
              <a:pathLst>
                <a:path w="1703" h="1704" extrusionOk="0">
                  <a:moveTo>
                    <a:pt x="845" y="1"/>
                  </a:moveTo>
                  <a:cubicBezTo>
                    <a:pt x="643" y="1"/>
                    <a:pt x="441" y="84"/>
                    <a:pt x="298" y="203"/>
                  </a:cubicBezTo>
                  <a:cubicBezTo>
                    <a:pt x="226" y="274"/>
                    <a:pt x="143" y="346"/>
                    <a:pt x="107" y="441"/>
                  </a:cubicBezTo>
                  <a:cubicBezTo>
                    <a:pt x="48" y="572"/>
                    <a:pt x="0" y="703"/>
                    <a:pt x="0" y="858"/>
                  </a:cubicBezTo>
                  <a:cubicBezTo>
                    <a:pt x="0" y="1334"/>
                    <a:pt x="393" y="1703"/>
                    <a:pt x="845" y="1703"/>
                  </a:cubicBezTo>
                  <a:cubicBezTo>
                    <a:pt x="1322" y="1703"/>
                    <a:pt x="1703" y="1310"/>
                    <a:pt x="1703" y="858"/>
                  </a:cubicBezTo>
                  <a:cubicBezTo>
                    <a:pt x="1703" y="715"/>
                    <a:pt x="1667" y="584"/>
                    <a:pt x="1596" y="465"/>
                  </a:cubicBezTo>
                  <a:cubicBezTo>
                    <a:pt x="1548" y="382"/>
                    <a:pt x="1488" y="298"/>
                    <a:pt x="1417" y="227"/>
                  </a:cubicBezTo>
                  <a:cubicBezTo>
                    <a:pt x="1262" y="96"/>
                    <a:pt x="1072"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4968720" y="6981766"/>
              <a:ext cx="92719" cy="92028"/>
            </a:xfrm>
            <a:custGeom>
              <a:avLst/>
              <a:gdLst/>
              <a:ahLst/>
              <a:cxnLst/>
              <a:rect l="l" t="t" r="r" b="b"/>
              <a:pathLst>
                <a:path w="1477" h="1466" extrusionOk="0">
                  <a:moveTo>
                    <a:pt x="738" y="1"/>
                  </a:moveTo>
                  <a:cubicBezTo>
                    <a:pt x="333" y="1"/>
                    <a:pt x="0" y="334"/>
                    <a:pt x="0" y="739"/>
                  </a:cubicBezTo>
                  <a:cubicBezTo>
                    <a:pt x="0" y="882"/>
                    <a:pt x="48" y="1037"/>
                    <a:pt x="143" y="1156"/>
                  </a:cubicBezTo>
                  <a:cubicBezTo>
                    <a:pt x="202" y="1239"/>
                    <a:pt x="274" y="1310"/>
                    <a:pt x="357" y="1358"/>
                  </a:cubicBezTo>
                  <a:cubicBezTo>
                    <a:pt x="476" y="1418"/>
                    <a:pt x="607" y="1465"/>
                    <a:pt x="750" y="1465"/>
                  </a:cubicBezTo>
                  <a:cubicBezTo>
                    <a:pt x="1155" y="1465"/>
                    <a:pt x="1476" y="1132"/>
                    <a:pt x="1476" y="739"/>
                  </a:cubicBezTo>
                  <a:cubicBezTo>
                    <a:pt x="1476" y="334"/>
                    <a:pt x="1155"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4521013" y="6994509"/>
              <a:ext cx="129316" cy="128563"/>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59"/>
          <p:cNvGrpSpPr/>
          <p:nvPr/>
        </p:nvGrpSpPr>
        <p:grpSpPr>
          <a:xfrm rot="-1465973">
            <a:off x="8248543" y="4294318"/>
            <a:ext cx="810064" cy="588282"/>
            <a:chOff x="4521013" y="6800913"/>
            <a:chExt cx="540426" cy="392467"/>
          </a:xfrm>
        </p:grpSpPr>
        <p:sp>
          <p:nvSpPr>
            <p:cNvPr id="1042" name="Google Shape;1042;p59"/>
            <p:cNvSpPr/>
            <p:nvPr/>
          </p:nvSpPr>
          <p:spPr>
            <a:xfrm>
              <a:off x="4701866" y="6877121"/>
              <a:ext cx="38167" cy="68864"/>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647315" y="7030353"/>
              <a:ext cx="47144" cy="27747"/>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4806511" y="7052764"/>
              <a:ext cx="53861" cy="62147"/>
            </a:xfrm>
            <a:custGeom>
              <a:avLst/>
              <a:gdLst/>
              <a:ahLst/>
              <a:cxnLst/>
              <a:rect l="l" t="t" r="r" b="b"/>
              <a:pathLst>
                <a:path w="858" h="990" extrusionOk="0">
                  <a:moveTo>
                    <a:pt x="191" y="1"/>
                  </a:moveTo>
                  <a:cubicBezTo>
                    <a:pt x="131" y="96"/>
                    <a:pt x="72" y="167"/>
                    <a:pt x="0" y="227"/>
                  </a:cubicBezTo>
                  <a:lnTo>
                    <a:pt x="667" y="989"/>
                  </a:lnTo>
                  <a:cubicBezTo>
                    <a:pt x="715" y="894"/>
                    <a:pt x="786" y="810"/>
                    <a:pt x="858" y="751"/>
                  </a:cubicBez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4931307" y="7054270"/>
              <a:ext cx="61394" cy="61331"/>
            </a:xfrm>
            <a:custGeom>
              <a:avLst/>
              <a:gdLst/>
              <a:ahLst/>
              <a:cxnLst/>
              <a:rect l="l" t="t" r="r" b="b"/>
              <a:pathLst>
                <a:path w="978" h="977" extrusionOk="0">
                  <a:moveTo>
                    <a:pt x="763" y="1"/>
                  </a:moveTo>
                  <a:lnTo>
                    <a:pt x="1" y="739"/>
                  </a:lnTo>
                  <a:cubicBezTo>
                    <a:pt x="84" y="810"/>
                    <a:pt x="144" y="894"/>
                    <a:pt x="179" y="977"/>
                  </a:cubicBezTo>
                  <a:lnTo>
                    <a:pt x="977" y="203"/>
                  </a:lnTo>
                  <a:cubicBezTo>
                    <a:pt x="882" y="155"/>
                    <a:pt x="810" y="84"/>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4683912" y="6936192"/>
              <a:ext cx="147333" cy="14877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4650265" y="6800913"/>
              <a:ext cx="86065" cy="86002"/>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840911" y="7086411"/>
              <a:ext cx="106906" cy="106969"/>
            </a:xfrm>
            <a:custGeom>
              <a:avLst/>
              <a:gdLst/>
              <a:ahLst/>
              <a:cxnLst/>
              <a:rect l="l" t="t" r="r" b="b"/>
              <a:pathLst>
                <a:path w="1703" h="1704" extrusionOk="0">
                  <a:moveTo>
                    <a:pt x="845" y="1"/>
                  </a:moveTo>
                  <a:cubicBezTo>
                    <a:pt x="643" y="1"/>
                    <a:pt x="441" y="84"/>
                    <a:pt x="298" y="203"/>
                  </a:cubicBezTo>
                  <a:cubicBezTo>
                    <a:pt x="226" y="274"/>
                    <a:pt x="143" y="346"/>
                    <a:pt x="107" y="441"/>
                  </a:cubicBezTo>
                  <a:cubicBezTo>
                    <a:pt x="48" y="572"/>
                    <a:pt x="0" y="703"/>
                    <a:pt x="0" y="858"/>
                  </a:cubicBezTo>
                  <a:cubicBezTo>
                    <a:pt x="0" y="1334"/>
                    <a:pt x="393" y="1703"/>
                    <a:pt x="845" y="1703"/>
                  </a:cubicBezTo>
                  <a:cubicBezTo>
                    <a:pt x="1322" y="1703"/>
                    <a:pt x="1703" y="1310"/>
                    <a:pt x="1703" y="858"/>
                  </a:cubicBezTo>
                  <a:cubicBezTo>
                    <a:pt x="1703" y="715"/>
                    <a:pt x="1667" y="584"/>
                    <a:pt x="1596" y="465"/>
                  </a:cubicBezTo>
                  <a:cubicBezTo>
                    <a:pt x="1548" y="382"/>
                    <a:pt x="1488" y="298"/>
                    <a:pt x="1417" y="227"/>
                  </a:cubicBezTo>
                  <a:cubicBezTo>
                    <a:pt x="1262" y="96"/>
                    <a:pt x="1072"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4968720" y="6981766"/>
              <a:ext cx="92719" cy="92028"/>
            </a:xfrm>
            <a:custGeom>
              <a:avLst/>
              <a:gdLst/>
              <a:ahLst/>
              <a:cxnLst/>
              <a:rect l="l" t="t" r="r" b="b"/>
              <a:pathLst>
                <a:path w="1477" h="1466" extrusionOk="0">
                  <a:moveTo>
                    <a:pt x="738" y="1"/>
                  </a:moveTo>
                  <a:cubicBezTo>
                    <a:pt x="333" y="1"/>
                    <a:pt x="0" y="334"/>
                    <a:pt x="0" y="739"/>
                  </a:cubicBezTo>
                  <a:cubicBezTo>
                    <a:pt x="0" y="882"/>
                    <a:pt x="48" y="1037"/>
                    <a:pt x="143" y="1156"/>
                  </a:cubicBezTo>
                  <a:cubicBezTo>
                    <a:pt x="202" y="1239"/>
                    <a:pt x="274" y="1310"/>
                    <a:pt x="357" y="1358"/>
                  </a:cubicBezTo>
                  <a:cubicBezTo>
                    <a:pt x="476" y="1418"/>
                    <a:pt x="607" y="1465"/>
                    <a:pt x="750" y="1465"/>
                  </a:cubicBezTo>
                  <a:cubicBezTo>
                    <a:pt x="1155" y="1465"/>
                    <a:pt x="1476" y="1132"/>
                    <a:pt x="1476" y="739"/>
                  </a:cubicBezTo>
                  <a:cubicBezTo>
                    <a:pt x="1476" y="334"/>
                    <a:pt x="1155"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4521013" y="6994509"/>
              <a:ext cx="129317" cy="128563"/>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59"/>
          <p:cNvGrpSpPr/>
          <p:nvPr/>
        </p:nvGrpSpPr>
        <p:grpSpPr>
          <a:xfrm>
            <a:off x="386589" y="1920937"/>
            <a:ext cx="542860" cy="504611"/>
            <a:chOff x="8321851" y="2716737"/>
            <a:chExt cx="542860" cy="504611"/>
          </a:xfrm>
        </p:grpSpPr>
        <p:sp>
          <p:nvSpPr>
            <p:cNvPr id="1052" name="Google Shape;1052;p59"/>
            <p:cNvSpPr/>
            <p:nvPr/>
          </p:nvSpPr>
          <p:spPr>
            <a:xfrm rot="1843154">
              <a:off x="8712845" y="2861819"/>
              <a:ext cx="57210" cy="103222"/>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rot="1843154">
              <a:off x="8540019" y="3025266"/>
              <a:ext cx="70666" cy="41590"/>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rot="1843154">
              <a:off x="8602405" y="2957581"/>
              <a:ext cx="220842" cy="223006"/>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rot="1843154">
              <a:off x="8693107" y="2740642"/>
              <a:ext cx="129005" cy="128910"/>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rot="1843154">
              <a:off x="8357472" y="2903225"/>
              <a:ext cx="193836" cy="192707"/>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7" name="Google Shape;1057;p59"/>
          <p:cNvSpPr/>
          <p:nvPr/>
        </p:nvSpPr>
        <p:spPr>
          <a:xfrm>
            <a:off x="1007575" y="1025023"/>
            <a:ext cx="717820" cy="166342"/>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7987614" y="2637789"/>
            <a:ext cx="531642" cy="107135"/>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32;p65"/>
          <p:cNvSpPr txBox="1">
            <a:spLocks noGrp="1"/>
          </p:cNvSpPr>
          <p:nvPr>
            <p:ph type="title" idx="2"/>
          </p:nvPr>
        </p:nvSpPr>
        <p:spPr>
          <a:xfrm>
            <a:off x="1421214" y="50770"/>
            <a:ext cx="6650009" cy="942600"/>
          </a:xfrm>
          <a:prstGeom prst="rect">
            <a:avLst/>
          </a:prstGeom>
          <a:noFill/>
        </p:spPr>
        <p:txBody>
          <a:bodyPr spcFirstLastPara="1" wrap="square" lIns="91425" tIns="91425" rIns="91425" bIns="91425" anchor="ctr" anchorCtr="0">
            <a:noAutofit/>
          </a:bodyPr>
          <a:lstStyle/>
          <a:p>
            <a:pPr lvl="0">
              <a:lnSpc>
                <a:spcPct val="150000"/>
              </a:lnSpc>
            </a:pPr>
            <a:r>
              <a:rPr lang="en-US" sz="3500" b="1">
                <a:solidFill>
                  <a:schemeClr val="dk2"/>
                </a:solidFill>
                <a:latin typeface="+mj-lt"/>
              </a:rPr>
              <a:t>TRẢ LỜI CÂU HỎI</a:t>
            </a:r>
          </a:p>
        </p:txBody>
      </p:sp>
      <p:sp>
        <p:nvSpPr>
          <p:cNvPr id="70" name="Rectangle 69"/>
          <p:cNvSpPr/>
          <p:nvPr/>
        </p:nvSpPr>
        <p:spPr>
          <a:xfrm>
            <a:off x="3528953" y="1408270"/>
            <a:ext cx="2197446" cy="577850"/>
          </a:xfrm>
          <a:prstGeom prst="rect">
            <a:avLst/>
          </a:prstGeom>
        </p:spPr>
        <p:txBody>
          <a:bodyPr wrap="square">
            <a:spAutoFit/>
          </a:bodyPr>
          <a:lstStyle/>
          <a:p>
            <a:pPr algn="ctr">
              <a:lnSpc>
                <a:spcPct val="150000"/>
              </a:lnSpc>
            </a:pPr>
            <a:r>
              <a:rPr lang="en-US" sz="2400" b="1" u="sng">
                <a:solidFill>
                  <a:schemeClr val="bg1">
                    <a:lumMod val="10000"/>
                  </a:schemeClr>
                </a:solidFill>
                <a:latin typeface="+mn-lt"/>
                <a:ea typeface="Grandstander Black"/>
                <a:cs typeface="Grandstander Black"/>
                <a:sym typeface="Grandstander Black"/>
              </a:rPr>
              <a:t>Tham khảo:</a:t>
            </a:r>
          </a:p>
        </p:txBody>
      </p:sp>
      <p:sp>
        <p:nvSpPr>
          <p:cNvPr id="71" name="Rectangle 70"/>
          <p:cNvSpPr/>
          <p:nvPr/>
        </p:nvSpPr>
        <p:spPr>
          <a:xfrm>
            <a:off x="553925" y="2183734"/>
            <a:ext cx="8103273" cy="263149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200">
                <a:latin typeface="+mn-lt"/>
                <a:ea typeface="+mn-ea"/>
                <a:cs typeface="Arial" panose="020B0604020202020204" pitchFamily="34" charset="0"/>
              </a:rPr>
              <a:t>Điều em ấn tượng nhất về nhà phát minh Ê-đi-xơn là ông rất yêu khoa học.</a:t>
            </a:r>
          </a:p>
          <a:p>
            <a:pPr marL="342900" indent="-342900" algn="just">
              <a:lnSpc>
                <a:spcPct val="150000"/>
              </a:lnSpc>
              <a:buFont typeface="Arial" panose="020B0604020202020204" pitchFamily="34" charset="0"/>
              <a:buChar char="•"/>
            </a:pPr>
            <a:r>
              <a:rPr lang="vi-VN" sz="2200">
                <a:latin typeface="+mn-lt"/>
                <a:ea typeface="+mn-ea"/>
                <a:cs typeface="Arial" panose="020B0604020202020204" pitchFamily="34" charset="0"/>
              </a:rPr>
              <a:t>Nhà phát minh Ê-đi-xơn rất giàu lòng thương người.</a:t>
            </a:r>
          </a:p>
          <a:p>
            <a:pPr marL="342900" indent="-342900" algn="just">
              <a:lnSpc>
                <a:spcPct val="150000"/>
              </a:lnSpc>
              <a:buFont typeface="Arial" panose="020B0604020202020204" pitchFamily="34" charset="0"/>
              <a:buChar char="•"/>
            </a:pPr>
            <a:r>
              <a:rPr lang="vi-VN" sz="2200">
                <a:latin typeface="+mn-lt"/>
                <a:ea typeface="+mn-ea"/>
                <a:cs typeface="Arial" panose="020B0604020202020204" pitchFamily="34" charset="0"/>
              </a:rPr>
              <a:t>Nhà phát minh Ê-đi-xơn không những rất giỏi về khoa học mà còn luôn gần gũi, thân thiện với mọi người.</a:t>
            </a:r>
          </a:p>
        </p:txBody>
      </p:sp>
      <p:sp>
        <p:nvSpPr>
          <p:cNvPr id="21" name="Rectangle 20"/>
          <p:cNvSpPr/>
          <p:nvPr/>
        </p:nvSpPr>
        <p:spPr>
          <a:xfrm>
            <a:off x="281417" y="866787"/>
            <a:ext cx="8598743" cy="577850"/>
          </a:xfrm>
          <a:prstGeom prst="rect">
            <a:avLst/>
          </a:prstGeom>
        </p:spPr>
        <p:txBody>
          <a:bodyPr wrap="square">
            <a:spAutoFit/>
          </a:bodyPr>
          <a:lstStyle/>
          <a:p>
            <a:pPr algn="ctr">
              <a:lnSpc>
                <a:spcPct val="150000"/>
              </a:lnSpc>
            </a:pPr>
            <a:r>
              <a:rPr lang="vi-VN" sz="2400" b="1">
                <a:latin typeface="+mn-lt"/>
                <a:ea typeface="+mn-ea"/>
                <a:cs typeface="Arial" panose="020B0604020202020204" pitchFamily="34" charset="0"/>
              </a:rPr>
              <a:t>Điều em ấn tượng nhất về Ê-đi-xơn là gì? Vì sao?</a:t>
            </a:r>
            <a:endParaRPr lang="en-US" sz="2400" b="1">
              <a:latin typeface="+mn-lt"/>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p:bldP spid="71"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0"/>
        <p:cNvGrpSpPr/>
        <p:nvPr/>
      </p:nvGrpSpPr>
      <p:grpSpPr>
        <a:xfrm>
          <a:off x="0" y="0"/>
          <a:ext cx="0" cy="0"/>
          <a:chOff x="0" y="0"/>
          <a:chExt cx="0" cy="0"/>
        </a:xfrm>
      </p:grpSpPr>
      <p:sp>
        <p:nvSpPr>
          <p:cNvPr id="2773" name="Google Shape;2773;p87"/>
          <p:cNvSpPr/>
          <p:nvPr/>
        </p:nvSpPr>
        <p:spPr>
          <a:xfrm>
            <a:off x="308203" y="983526"/>
            <a:ext cx="1095257" cy="253805"/>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87"/>
          <p:cNvSpPr/>
          <p:nvPr/>
        </p:nvSpPr>
        <p:spPr>
          <a:xfrm>
            <a:off x="5561763" y="3154367"/>
            <a:ext cx="903009" cy="2031466"/>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5" name="Google Shape;2775;p87"/>
          <p:cNvGrpSpPr/>
          <p:nvPr/>
        </p:nvGrpSpPr>
        <p:grpSpPr>
          <a:xfrm>
            <a:off x="4714383" y="3574814"/>
            <a:ext cx="690115" cy="1422484"/>
            <a:chOff x="7068114" y="1298547"/>
            <a:chExt cx="554577" cy="1143108"/>
          </a:xfrm>
        </p:grpSpPr>
        <p:sp>
          <p:nvSpPr>
            <p:cNvPr id="2776" name="Google Shape;2776;p87"/>
            <p:cNvSpPr/>
            <p:nvPr/>
          </p:nvSpPr>
          <p:spPr>
            <a:xfrm>
              <a:off x="7330102" y="1362053"/>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87"/>
            <p:cNvSpPr/>
            <p:nvPr/>
          </p:nvSpPr>
          <p:spPr>
            <a:xfrm>
              <a:off x="7068114" y="1298547"/>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8" name="Google Shape;2778;p87"/>
          <p:cNvGrpSpPr/>
          <p:nvPr/>
        </p:nvGrpSpPr>
        <p:grpSpPr>
          <a:xfrm flipH="1">
            <a:off x="6207192" y="3343644"/>
            <a:ext cx="2936958" cy="1799914"/>
            <a:chOff x="7020722" y="3595000"/>
            <a:chExt cx="2002699" cy="1227270"/>
          </a:xfrm>
        </p:grpSpPr>
        <p:sp>
          <p:nvSpPr>
            <p:cNvPr id="2779" name="Google Shape;2779;p87"/>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87"/>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87"/>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2" name="Google Shape;2782;p87"/>
          <p:cNvSpPr/>
          <p:nvPr/>
        </p:nvSpPr>
        <p:spPr>
          <a:xfrm>
            <a:off x="7387650" y="856250"/>
            <a:ext cx="956254" cy="221594"/>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96;p63"/>
          <p:cNvSpPr txBox="1">
            <a:spLocks noGrp="1"/>
          </p:cNvSpPr>
          <p:nvPr>
            <p:ph type="title" idx="4294967295"/>
          </p:nvPr>
        </p:nvSpPr>
        <p:spPr>
          <a:xfrm>
            <a:off x="3023218" y="1847108"/>
            <a:ext cx="5670116" cy="780934"/>
          </a:xfrm>
          <a:prstGeom prst="rect">
            <a:avLst/>
          </a:prstGeom>
        </p:spPr>
        <p:txBody>
          <a:bodyPr spcFirstLastPara="1" wrap="square" lIns="91425" tIns="91425" rIns="91425" bIns="91425" anchor="ctr" anchorCtr="0">
            <a:noAutofit/>
          </a:bodyPr>
          <a:lstStyle/>
          <a:p>
            <a:pPr lvl="0"/>
            <a:r>
              <a:rPr lang="en-US" sz="5400" b="1">
                <a:latin typeface="+mj-lt"/>
              </a:rPr>
              <a:t>VẬN DỤNG</a:t>
            </a:r>
          </a:p>
        </p:txBody>
      </p:sp>
      <p:sp>
        <p:nvSpPr>
          <p:cNvPr id="17" name="Google Shape;1198;p63"/>
          <p:cNvSpPr txBox="1">
            <a:spLocks noGrp="1"/>
          </p:cNvSpPr>
          <p:nvPr>
            <p:ph type="title"/>
          </p:nvPr>
        </p:nvSpPr>
        <p:spPr>
          <a:xfrm>
            <a:off x="1753003" y="1847108"/>
            <a:ext cx="1100892" cy="780933"/>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chemeClr val="bg1"/>
                </a:solidFill>
                <a:latin typeface="+mj-lt"/>
              </a:rPr>
              <a:t>04</a:t>
            </a:r>
            <a:endParaRPr sz="4800" b="1">
              <a:solidFill>
                <a:schemeClr val="bg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57" name="Google Shape;1457;p68"/>
          <p:cNvSpPr/>
          <p:nvPr/>
        </p:nvSpPr>
        <p:spPr>
          <a:xfrm>
            <a:off x="549975" y="10633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8"/>
          <p:cNvSpPr/>
          <p:nvPr/>
        </p:nvSpPr>
        <p:spPr>
          <a:xfrm>
            <a:off x="7327588" y="1590913"/>
            <a:ext cx="1002419" cy="201996"/>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8"/>
          <p:cNvSpPr/>
          <p:nvPr/>
        </p:nvSpPr>
        <p:spPr>
          <a:xfrm rot="-441044">
            <a:off x="8940429" y="2785753"/>
            <a:ext cx="114636" cy="342867"/>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68"/>
          <p:cNvGrpSpPr/>
          <p:nvPr/>
        </p:nvGrpSpPr>
        <p:grpSpPr>
          <a:xfrm>
            <a:off x="1154827" y="1638025"/>
            <a:ext cx="354724" cy="354724"/>
            <a:chOff x="292035" y="246950"/>
            <a:chExt cx="461700" cy="461700"/>
          </a:xfrm>
        </p:grpSpPr>
        <p:sp>
          <p:nvSpPr>
            <p:cNvPr id="1462" name="Google Shape;1462;p68"/>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8"/>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8"/>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8"/>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Rounded Rectangle 52"/>
          <p:cNvSpPr/>
          <p:nvPr/>
        </p:nvSpPr>
        <p:spPr>
          <a:xfrm>
            <a:off x="89100" y="274335"/>
            <a:ext cx="8788400" cy="844774"/>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r>
              <a:rPr lang="en" sz="3500" b="1">
                <a:solidFill>
                  <a:schemeClr val="dk2"/>
                </a:solidFill>
                <a:latin typeface="+mj-lt"/>
                <a:ea typeface="Nunito Black"/>
                <a:cs typeface="Nunito Black"/>
                <a:sym typeface="Nunito Black"/>
              </a:rPr>
              <a:t>CỦNG CỐ, DẶN DÒ</a:t>
            </a:r>
            <a:endParaRPr lang="en-US" sz="3500" b="1" dirty="0">
              <a:solidFill>
                <a:schemeClr val="dk2"/>
              </a:solidFill>
              <a:latin typeface="+mj-lt"/>
              <a:ea typeface="Nunito Black"/>
              <a:cs typeface="Nunito Black"/>
              <a:sym typeface="Nunito Black"/>
            </a:endParaRPr>
          </a:p>
        </p:txBody>
      </p:sp>
      <p:sp>
        <p:nvSpPr>
          <p:cNvPr id="54" name="Freeform 9">
            <a:extLst>
              <a:ext uri="{FF2B5EF4-FFF2-40B4-BE49-F238E27FC236}">
                <a16:creationId xmlns:a16="http://schemas.microsoft.com/office/drawing/2014/main" id="{BA4EF70B-803E-FDFF-401B-8D0D91F25E75}"/>
              </a:ext>
            </a:extLst>
          </p:cNvPr>
          <p:cNvSpPr/>
          <p:nvPr/>
        </p:nvSpPr>
        <p:spPr>
          <a:xfrm rot="5400000">
            <a:off x="3491655" y="-64694"/>
            <a:ext cx="1959291" cy="7413060"/>
          </a:xfrm>
          <a:prstGeom prst="roundRect">
            <a:avLst/>
          </a:prstGeom>
          <a:solidFill>
            <a:srgbClr val="FFFFFF"/>
          </a:solidFill>
          <a:ln w="19050">
            <a:solidFill>
              <a:schemeClr val="bg1">
                <a:lumMod val="10000"/>
              </a:schemeClr>
            </a:solidFill>
          </a:ln>
        </p:spPr>
        <p:txBody>
          <a:bodyPr/>
          <a:lstStyle/>
          <a:p>
            <a:endParaRPr lang="en-US"/>
          </a:p>
        </p:txBody>
      </p:sp>
      <p:sp>
        <p:nvSpPr>
          <p:cNvPr id="55" name="TextBox 54">
            <a:extLst>
              <a:ext uri="{FF2B5EF4-FFF2-40B4-BE49-F238E27FC236}">
                <a16:creationId xmlns:a16="http://schemas.microsoft.com/office/drawing/2014/main" id="{2ED2231A-5838-2B0E-B207-3743C80D15FB}"/>
              </a:ext>
            </a:extLst>
          </p:cNvPr>
          <p:cNvSpPr txBox="1"/>
          <p:nvPr/>
        </p:nvSpPr>
        <p:spPr>
          <a:xfrm>
            <a:off x="549975" y="2555549"/>
            <a:ext cx="7842649" cy="2264450"/>
          </a:xfrm>
          <a:prstGeom prst="roundRect">
            <a:avLst/>
          </a:prstGeom>
          <a:noFill/>
        </p:spPr>
        <p:txBody>
          <a:bodyPr wrap="square">
            <a:spAutoFit/>
          </a:bodyPr>
          <a:lstStyle/>
          <a:p>
            <a:pPr algn="ctr">
              <a:lnSpc>
                <a:spcPct val="150000"/>
              </a:lnSpc>
              <a:spcBef>
                <a:spcPts val="300"/>
              </a:spcBef>
              <a:spcAft>
                <a:spcPts val="300"/>
              </a:spcAft>
            </a:pPr>
            <a:r>
              <a:rPr lang="vi-VN" sz="2600">
                <a:latin typeface="Arial" panose="020B0604020202020204" pitchFamily="34" charset="0"/>
                <a:ea typeface="Calibri" panose="020F0502020204030204" pitchFamily="34" charset="0"/>
                <a:cs typeface="Arial" panose="020B0604020202020204" pitchFamily="34" charset="0"/>
              </a:rPr>
              <a:t>Đọc trước nội dung </a:t>
            </a:r>
            <a:r>
              <a:rPr lang="vi-VN" sz="2600" b="1">
                <a:latin typeface="Arial" panose="020B0604020202020204" pitchFamily="34" charset="0"/>
                <a:ea typeface="Calibri" panose="020F0502020204030204" pitchFamily="34" charset="0"/>
                <a:cs typeface="Arial" panose="020B0604020202020204" pitchFamily="34" charset="0"/>
              </a:rPr>
              <a:t>Tiết học sau: </a:t>
            </a:r>
            <a:r>
              <a:rPr lang="en-US" sz="2600" b="1">
                <a:latin typeface="Arial" panose="020B0604020202020204" pitchFamily="34" charset="0"/>
                <a:ea typeface="Calibri" panose="020F0502020204030204" pitchFamily="34" charset="0"/>
                <a:cs typeface="Arial" panose="020B0604020202020204" pitchFamily="34" charset="0"/>
              </a:rPr>
              <a:t>Đọc</a:t>
            </a:r>
          </a:p>
          <a:p>
            <a:pPr algn="ctr">
              <a:lnSpc>
                <a:spcPct val="150000"/>
              </a:lnSpc>
              <a:spcBef>
                <a:spcPts val="300"/>
              </a:spcBef>
              <a:spcAft>
                <a:spcPts val="300"/>
              </a:spcAft>
            </a:pPr>
            <a:r>
              <a:rPr lang="vi-VN" sz="2600" b="1">
                <a:latin typeface="Arial" panose="020B0604020202020204" pitchFamily="34" charset="0"/>
                <a:ea typeface="Calibri" panose="020F0502020204030204" pitchFamily="34" charset="0"/>
                <a:cs typeface="Arial" panose="020B0604020202020204" pitchFamily="34" charset="0"/>
              </a:rPr>
              <a:t> Bét-tô-ven và bản xô-nát Ánh trăng </a:t>
            </a:r>
            <a:endParaRPr lang="en-US" sz="2600" b="1">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vi-VN" sz="2600" b="1">
                <a:latin typeface="Arial" panose="020B0604020202020204" pitchFamily="34" charset="0"/>
                <a:ea typeface="Calibri" panose="020F0502020204030204" pitchFamily="34" charset="0"/>
                <a:cs typeface="Arial" panose="020B0604020202020204" pitchFamily="34" charset="0"/>
              </a:rPr>
              <a:t>SGK tr.101.</a:t>
            </a:r>
            <a:endParaRPr lang="en-US" sz="26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6" name="Freeform 9">
            <a:extLst>
              <a:ext uri="{FF2B5EF4-FFF2-40B4-BE49-F238E27FC236}">
                <a16:creationId xmlns:a16="http://schemas.microsoft.com/office/drawing/2014/main" id="{BA4EF70B-803E-FDFF-401B-8D0D91F25E75}"/>
              </a:ext>
            </a:extLst>
          </p:cNvPr>
          <p:cNvSpPr/>
          <p:nvPr/>
        </p:nvSpPr>
        <p:spPr>
          <a:xfrm rot="5400000">
            <a:off x="4047568" y="-1928186"/>
            <a:ext cx="967194" cy="7413060"/>
          </a:xfrm>
          <a:prstGeom prst="roundRect">
            <a:avLst/>
          </a:prstGeom>
          <a:solidFill>
            <a:srgbClr val="FFFFFF"/>
          </a:solidFill>
          <a:ln w="19050">
            <a:solidFill>
              <a:schemeClr val="bg1">
                <a:lumMod val="10000"/>
              </a:schemeClr>
            </a:solidFill>
          </a:ln>
        </p:spPr>
        <p:txBody>
          <a:bodyPr/>
          <a:lstStyle/>
          <a:p>
            <a:endParaRPr lang="en-US"/>
          </a:p>
        </p:txBody>
      </p:sp>
      <p:sp>
        <p:nvSpPr>
          <p:cNvPr id="57" name="TextBox 56">
            <a:extLst>
              <a:ext uri="{FF2B5EF4-FFF2-40B4-BE49-F238E27FC236}">
                <a16:creationId xmlns:a16="http://schemas.microsoft.com/office/drawing/2014/main" id="{2ED2231A-5838-2B0E-B207-3743C80D15FB}"/>
              </a:ext>
            </a:extLst>
          </p:cNvPr>
          <p:cNvSpPr txBox="1"/>
          <p:nvPr/>
        </p:nvSpPr>
        <p:spPr>
          <a:xfrm>
            <a:off x="824634" y="1350871"/>
            <a:ext cx="7413061" cy="661813"/>
          </a:xfrm>
          <a:prstGeom prst="roundRect">
            <a:avLst/>
          </a:prstGeom>
          <a:noFill/>
        </p:spPr>
        <p:txBody>
          <a:bodyPr wrap="square">
            <a:spAutoFit/>
          </a:bodyPr>
          <a:lstStyle/>
          <a:p>
            <a:pPr algn="ctr">
              <a:lnSpc>
                <a:spcPct val="150000"/>
              </a:lnSpc>
              <a:spcBef>
                <a:spcPts val="300"/>
              </a:spcBef>
              <a:spcAft>
                <a:spcPts val="300"/>
              </a:spcAft>
            </a:pPr>
            <a:r>
              <a:rPr lang="en-US" sz="2500">
                <a:latin typeface="Arial" panose="020B0604020202020204" pitchFamily="34" charset="0"/>
                <a:ea typeface="Calibri" panose="020F0502020204030204" pitchFamily="34" charset="0"/>
                <a:cs typeface="Arial" panose="020B0604020202020204" pitchFamily="34" charset="0"/>
              </a:rPr>
              <a:t>Học thuộc ghi nhớ và hoàn thành VBT Tiếng Việt</a:t>
            </a:r>
            <a:endParaRPr lang="vi-VN" sz="2500" b="1">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animBg="1"/>
      <p:bldP spid="55" grpId="0"/>
      <p:bldP spid="56" grpId="0" animBg="1"/>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62"/>
          <p:cNvSpPr/>
          <p:nvPr/>
        </p:nvSpPr>
        <p:spPr>
          <a:xfrm>
            <a:off x="6479775" y="114351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2"/>
          <p:cNvSpPr/>
          <p:nvPr/>
        </p:nvSpPr>
        <p:spPr>
          <a:xfrm>
            <a:off x="912525" y="32832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3" name="Google Shape;1143;p62"/>
          <p:cNvGrpSpPr/>
          <p:nvPr/>
        </p:nvGrpSpPr>
        <p:grpSpPr>
          <a:xfrm>
            <a:off x="2976277" y="830975"/>
            <a:ext cx="354724" cy="354724"/>
            <a:chOff x="292035" y="246950"/>
            <a:chExt cx="461700" cy="461700"/>
          </a:xfrm>
        </p:grpSpPr>
        <p:sp>
          <p:nvSpPr>
            <p:cNvPr id="1144" name="Google Shape;1144;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62"/>
          <p:cNvGrpSpPr/>
          <p:nvPr/>
        </p:nvGrpSpPr>
        <p:grpSpPr>
          <a:xfrm>
            <a:off x="7215352" y="3757325"/>
            <a:ext cx="354724" cy="354724"/>
            <a:chOff x="292035" y="246950"/>
            <a:chExt cx="461700" cy="461700"/>
          </a:xfrm>
        </p:grpSpPr>
        <p:sp>
          <p:nvSpPr>
            <p:cNvPr id="1149" name="Google Shape;1149;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62"/>
          <p:cNvGrpSpPr/>
          <p:nvPr/>
        </p:nvGrpSpPr>
        <p:grpSpPr>
          <a:xfrm>
            <a:off x="8072037" y="1314465"/>
            <a:ext cx="543744" cy="543744"/>
            <a:chOff x="292035" y="246950"/>
            <a:chExt cx="461700" cy="461700"/>
          </a:xfrm>
        </p:grpSpPr>
        <p:sp>
          <p:nvSpPr>
            <p:cNvPr id="1154" name="Google Shape;1154;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62"/>
          <p:cNvGrpSpPr/>
          <p:nvPr/>
        </p:nvGrpSpPr>
        <p:grpSpPr>
          <a:xfrm>
            <a:off x="790937" y="2299878"/>
            <a:ext cx="543744" cy="543744"/>
            <a:chOff x="292035" y="246950"/>
            <a:chExt cx="461700" cy="461700"/>
          </a:xfrm>
        </p:grpSpPr>
        <p:sp>
          <p:nvSpPr>
            <p:cNvPr id="1159" name="Google Shape;1159;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62"/>
          <p:cNvGrpSpPr/>
          <p:nvPr/>
        </p:nvGrpSpPr>
        <p:grpSpPr>
          <a:xfrm>
            <a:off x="4020083" y="4112056"/>
            <a:ext cx="208411" cy="208411"/>
            <a:chOff x="292035" y="246950"/>
            <a:chExt cx="461700" cy="461700"/>
          </a:xfrm>
        </p:grpSpPr>
        <p:sp>
          <p:nvSpPr>
            <p:cNvPr id="1164" name="Google Shape;1164;p62"/>
            <p:cNvSpPr/>
            <p:nvPr/>
          </p:nvSpPr>
          <p:spPr>
            <a:xfrm>
              <a:off x="487635" y="246950"/>
              <a:ext cx="705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2"/>
            <p:cNvSpPr/>
            <p:nvPr/>
          </p:nvSpPr>
          <p:spPr>
            <a:xfrm rot="27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2"/>
            <p:cNvSpPr/>
            <p:nvPr/>
          </p:nvSpPr>
          <p:spPr>
            <a:xfrm rot="5400000">
              <a:off x="487485" y="247000"/>
              <a:ext cx="708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2"/>
            <p:cNvSpPr/>
            <p:nvPr/>
          </p:nvSpPr>
          <p:spPr>
            <a:xfrm rot="81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62"/>
          <p:cNvGrpSpPr/>
          <p:nvPr/>
        </p:nvGrpSpPr>
        <p:grpSpPr>
          <a:xfrm>
            <a:off x="-515398" y="3283238"/>
            <a:ext cx="2633594" cy="2468097"/>
            <a:chOff x="2969290" y="2464663"/>
            <a:chExt cx="2633594" cy="2468097"/>
          </a:xfrm>
        </p:grpSpPr>
        <p:sp>
          <p:nvSpPr>
            <p:cNvPr id="1169" name="Google Shape;1169;p62"/>
            <p:cNvSpPr/>
            <p:nvPr/>
          </p:nvSpPr>
          <p:spPr>
            <a:xfrm rot="2955809">
              <a:off x="3852617" y="2884577"/>
              <a:ext cx="1243006" cy="1908843"/>
            </a:xfrm>
            <a:custGeom>
              <a:avLst/>
              <a:gdLst/>
              <a:ahLst/>
              <a:cxnLst/>
              <a:rect l="l" t="t" r="r" b="b"/>
              <a:pathLst>
                <a:path w="38636" h="59332" extrusionOk="0">
                  <a:moveTo>
                    <a:pt x="22537" y="0"/>
                  </a:moveTo>
                  <a:cubicBezTo>
                    <a:pt x="21624" y="0"/>
                    <a:pt x="20704" y="135"/>
                    <a:pt x="19795" y="427"/>
                  </a:cubicBezTo>
                  <a:cubicBezTo>
                    <a:pt x="1" y="6752"/>
                    <a:pt x="5351" y="37098"/>
                    <a:pt x="16718" y="53035"/>
                  </a:cubicBezTo>
                  <a:cubicBezTo>
                    <a:pt x="18440" y="55457"/>
                    <a:pt x="20300" y="57536"/>
                    <a:pt x="22240" y="59154"/>
                  </a:cubicBezTo>
                  <a:cubicBezTo>
                    <a:pt x="22383" y="59277"/>
                    <a:pt x="22552" y="59332"/>
                    <a:pt x="22720" y="59332"/>
                  </a:cubicBezTo>
                  <a:cubicBezTo>
                    <a:pt x="23145" y="59332"/>
                    <a:pt x="23558" y="58981"/>
                    <a:pt x="23492" y="58511"/>
                  </a:cubicBezTo>
                  <a:cubicBezTo>
                    <a:pt x="23067" y="55262"/>
                    <a:pt x="23273" y="52139"/>
                    <a:pt x="23870" y="49096"/>
                  </a:cubicBezTo>
                  <a:cubicBezTo>
                    <a:pt x="26741" y="34584"/>
                    <a:pt x="38635" y="22184"/>
                    <a:pt x="33836" y="8533"/>
                  </a:cubicBezTo>
                  <a:cubicBezTo>
                    <a:pt x="32227" y="3976"/>
                    <a:pt x="27490" y="0"/>
                    <a:pt x="22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2"/>
            <p:cNvSpPr/>
            <p:nvPr/>
          </p:nvSpPr>
          <p:spPr>
            <a:xfrm rot="2955809">
              <a:off x="4163865" y="3058564"/>
              <a:ext cx="424448" cy="1669288"/>
            </a:xfrm>
            <a:custGeom>
              <a:avLst/>
              <a:gdLst/>
              <a:ahLst/>
              <a:cxnLst/>
              <a:rect l="l" t="t" r="r" b="b"/>
              <a:pathLst>
                <a:path w="13193" h="51886" extrusionOk="0">
                  <a:moveTo>
                    <a:pt x="9380" y="1"/>
                  </a:moveTo>
                  <a:cubicBezTo>
                    <a:pt x="7968" y="1"/>
                    <a:pt x="6591" y="827"/>
                    <a:pt x="5488" y="1803"/>
                  </a:cubicBezTo>
                  <a:cubicBezTo>
                    <a:pt x="4891" y="2331"/>
                    <a:pt x="4340" y="2905"/>
                    <a:pt x="3846" y="3525"/>
                  </a:cubicBezTo>
                  <a:cubicBezTo>
                    <a:pt x="4294" y="5902"/>
                    <a:pt x="4960" y="8244"/>
                    <a:pt x="5833" y="10506"/>
                  </a:cubicBezTo>
                  <a:cubicBezTo>
                    <a:pt x="6257" y="8658"/>
                    <a:pt x="6785" y="6855"/>
                    <a:pt x="7394" y="5110"/>
                  </a:cubicBezTo>
                  <a:cubicBezTo>
                    <a:pt x="7474" y="4880"/>
                    <a:pt x="7693" y="4731"/>
                    <a:pt x="7923" y="4731"/>
                  </a:cubicBezTo>
                  <a:cubicBezTo>
                    <a:pt x="7991" y="4731"/>
                    <a:pt x="8048" y="4742"/>
                    <a:pt x="8106" y="4765"/>
                  </a:cubicBezTo>
                  <a:cubicBezTo>
                    <a:pt x="8405" y="4869"/>
                    <a:pt x="8566" y="5190"/>
                    <a:pt x="8462" y="5489"/>
                  </a:cubicBezTo>
                  <a:cubicBezTo>
                    <a:pt x="8186" y="6247"/>
                    <a:pt x="7946" y="7027"/>
                    <a:pt x="7716" y="7808"/>
                  </a:cubicBezTo>
                  <a:cubicBezTo>
                    <a:pt x="9714" y="6844"/>
                    <a:pt x="11562" y="5569"/>
                    <a:pt x="13192" y="4065"/>
                  </a:cubicBezTo>
                  <a:cubicBezTo>
                    <a:pt x="12974" y="2228"/>
                    <a:pt x="11883" y="460"/>
                    <a:pt x="10115" y="81"/>
                  </a:cubicBezTo>
                  <a:cubicBezTo>
                    <a:pt x="9874" y="24"/>
                    <a:pt x="9633" y="1"/>
                    <a:pt x="9380" y="1"/>
                  </a:cubicBezTo>
                  <a:close/>
                  <a:moveTo>
                    <a:pt x="2940" y="4765"/>
                  </a:moveTo>
                  <a:cubicBezTo>
                    <a:pt x="884" y="7934"/>
                    <a:pt x="0" y="11873"/>
                    <a:pt x="654" y="15604"/>
                  </a:cubicBezTo>
                  <a:cubicBezTo>
                    <a:pt x="746" y="16178"/>
                    <a:pt x="884" y="16752"/>
                    <a:pt x="1011" y="17326"/>
                  </a:cubicBezTo>
                  <a:cubicBezTo>
                    <a:pt x="1929" y="19071"/>
                    <a:pt x="3009" y="20747"/>
                    <a:pt x="4226" y="22332"/>
                  </a:cubicBezTo>
                  <a:cubicBezTo>
                    <a:pt x="4363" y="18991"/>
                    <a:pt x="4754" y="15673"/>
                    <a:pt x="5397" y="12458"/>
                  </a:cubicBezTo>
                  <a:cubicBezTo>
                    <a:pt x="4340" y="9978"/>
                    <a:pt x="3514" y="7406"/>
                    <a:pt x="2940" y="4765"/>
                  </a:cubicBezTo>
                  <a:close/>
                  <a:moveTo>
                    <a:pt x="1320" y="20139"/>
                  </a:moveTo>
                  <a:cubicBezTo>
                    <a:pt x="1320" y="20265"/>
                    <a:pt x="1309" y="20380"/>
                    <a:pt x="1297" y="20507"/>
                  </a:cubicBezTo>
                  <a:cubicBezTo>
                    <a:pt x="1263" y="20793"/>
                    <a:pt x="1194" y="21081"/>
                    <a:pt x="1126" y="21356"/>
                  </a:cubicBezTo>
                  <a:cubicBezTo>
                    <a:pt x="2297" y="23147"/>
                    <a:pt x="3318" y="25030"/>
                    <a:pt x="4191" y="26993"/>
                  </a:cubicBezTo>
                  <a:cubicBezTo>
                    <a:pt x="4168" y="26029"/>
                    <a:pt x="4157" y="25053"/>
                    <a:pt x="4180" y="24089"/>
                  </a:cubicBezTo>
                  <a:cubicBezTo>
                    <a:pt x="3134" y="22837"/>
                    <a:pt x="2182" y="21517"/>
                    <a:pt x="1320" y="20139"/>
                  </a:cubicBezTo>
                  <a:close/>
                  <a:moveTo>
                    <a:pt x="13169" y="5592"/>
                  </a:moveTo>
                  <a:cubicBezTo>
                    <a:pt x="11413" y="7084"/>
                    <a:pt x="9426" y="8324"/>
                    <a:pt x="7314" y="9232"/>
                  </a:cubicBezTo>
                  <a:cubicBezTo>
                    <a:pt x="7027" y="10288"/>
                    <a:pt x="6774" y="11356"/>
                    <a:pt x="6556" y="12435"/>
                  </a:cubicBezTo>
                  <a:cubicBezTo>
                    <a:pt x="6556" y="12504"/>
                    <a:pt x="6545" y="12573"/>
                    <a:pt x="6510" y="12630"/>
                  </a:cubicBezTo>
                  <a:cubicBezTo>
                    <a:pt x="5787" y="16259"/>
                    <a:pt x="5385" y="20025"/>
                    <a:pt x="5305" y="23813"/>
                  </a:cubicBezTo>
                  <a:cubicBezTo>
                    <a:pt x="5328" y="23893"/>
                    <a:pt x="5328" y="23997"/>
                    <a:pt x="5293" y="24077"/>
                  </a:cubicBezTo>
                  <a:cubicBezTo>
                    <a:pt x="5282" y="25145"/>
                    <a:pt x="5293" y="26225"/>
                    <a:pt x="5328" y="27292"/>
                  </a:cubicBezTo>
                  <a:cubicBezTo>
                    <a:pt x="7245" y="25673"/>
                    <a:pt x="8979" y="23836"/>
                    <a:pt x="10471" y="21827"/>
                  </a:cubicBezTo>
                  <a:cubicBezTo>
                    <a:pt x="9840" y="20610"/>
                    <a:pt x="9071" y="19427"/>
                    <a:pt x="8806" y="18096"/>
                  </a:cubicBezTo>
                  <a:cubicBezTo>
                    <a:pt x="8370" y="15868"/>
                    <a:pt x="9346" y="13618"/>
                    <a:pt x="10471" y="11643"/>
                  </a:cubicBezTo>
                  <a:cubicBezTo>
                    <a:pt x="11562" y="9714"/>
                    <a:pt x="12848" y="7785"/>
                    <a:pt x="13169" y="5592"/>
                  </a:cubicBezTo>
                  <a:close/>
                  <a:moveTo>
                    <a:pt x="11011" y="22987"/>
                  </a:moveTo>
                  <a:cubicBezTo>
                    <a:pt x="9380" y="25110"/>
                    <a:pt x="7486" y="27039"/>
                    <a:pt x="5397" y="28716"/>
                  </a:cubicBezTo>
                  <a:cubicBezTo>
                    <a:pt x="5420" y="29267"/>
                    <a:pt x="5454" y="29818"/>
                    <a:pt x="5500" y="30369"/>
                  </a:cubicBezTo>
                  <a:cubicBezTo>
                    <a:pt x="6487" y="33308"/>
                    <a:pt x="7142" y="36397"/>
                    <a:pt x="7428" y="39600"/>
                  </a:cubicBezTo>
                  <a:cubicBezTo>
                    <a:pt x="7854" y="38957"/>
                    <a:pt x="8244" y="38291"/>
                    <a:pt x="8611" y="37602"/>
                  </a:cubicBezTo>
                  <a:cubicBezTo>
                    <a:pt x="8278" y="36936"/>
                    <a:pt x="8037" y="36236"/>
                    <a:pt x="7968" y="35479"/>
                  </a:cubicBezTo>
                  <a:cubicBezTo>
                    <a:pt x="7635" y="31598"/>
                    <a:pt x="11849" y="28383"/>
                    <a:pt x="11413" y="24525"/>
                  </a:cubicBezTo>
                  <a:cubicBezTo>
                    <a:pt x="11355" y="23997"/>
                    <a:pt x="11206" y="23492"/>
                    <a:pt x="11011" y="22987"/>
                  </a:cubicBezTo>
                  <a:close/>
                  <a:moveTo>
                    <a:pt x="7532" y="45846"/>
                  </a:moveTo>
                  <a:cubicBezTo>
                    <a:pt x="7474" y="46914"/>
                    <a:pt x="7371" y="47993"/>
                    <a:pt x="7234" y="49084"/>
                  </a:cubicBezTo>
                  <a:cubicBezTo>
                    <a:pt x="8140" y="50117"/>
                    <a:pt x="9082" y="51059"/>
                    <a:pt x="10046" y="51874"/>
                  </a:cubicBezTo>
                  <a:cubicBezTo>
                    <a:pt x="9943" y="51690"/>
                    <a:pt x="9851" y="51495"/>
                    <a:pt x="9760" y="51311"/>
                  </a:cubicBezTo>
                  <a:cubicBezTo>
                    <a:pt x="8921" y="49555"/>
                    <a:pt x="8186" y="47729"/>
                    <a:pt x="7532" y="45846"/>
                  </a:cubicBezTo>
                  <a:close/>
                  <a:moveTo>
                    <a:pt x="9288" y="38727"/>
                  </a:moveTo>
                  <a:cubicBezTo>
                    <a:pt x="8795" y="39623"/>
                    <a:pt x="8244" y="40485"/>
                    <a:pt x="7647" y="41311"/>
                  </a:cubicBezTo>
                  <a:cubicBezTo>
                    <a:pt x="7612" y="41345"/>
                    <a:pt x="7589" y="41391"/>
                    <a:pt x="7555" y="41426"/>
                  </a:cubicBezTo>
                  <a:cubicBezTo>
                    <a:pt x="7555" y="41518"/>
                    <a:pt x="7566" y="41598"/>
                    <a:pt x="7566" y="41679"/>
                  </a:cubicBezTo>
                  <a:cubicBezTo>
                    <a:pt x="7566" y="41804"/>
                    <a:pt x="7578" y="41931"/>
                    <a:pt x="7578" y="42057"/>
                  </a:cubicBezTo>
                  <a:lnTo>
                    <a:pt x="7578" y="42195"/>
                  </a:lnTo>
                  <a:cubicBezTo>
                    <a:pt x="8416" y="45215"/>
                    <a:pt x="9484" y="48108"/>
                    <a:pt x="10781" y="50818"/>
                  </a:cubicBezTo>
                  <a:cubicBezTo>
                    <a:pt x="10942" y="51173"/>
                    <a:pt x="11137" y="51530"/>
                    <a:pt x="11355" y="51885"/>
                  </a:cubicBezTo>
                  <a:cubicBezTo>
                    <a:pt x="11436" y="51770"/>
                    <a:pt x="11493" y="51633"/>
                    <a:pt x="11493" y="51472"/>
                  </a:cubicBezTo>
                  <a:cubicBezTo>
                    <a:pt x="11493" y="51449"/>
                    <a:pt x="11493" y="51415"/>
                    <a:pt x="11482" y="51380"/>
                  </a:cubicBezTo>
                  <a:cubicBezTo>
                    <a:pt x="11332" y="50209"/>
                    <a:pt x="11263" y="49050"/>
                    <a:pt x="11263" y="47913"/>
                  </a:cubicBezTo>
                  <a:cubicBezTo>
                    <a:pt x="11263" y="45892"/>
                    <a:pt x="11482" y="43906"/>
                    <a:pt x="11860" y="41965"/>
                  </a:cubicBezTo>
                  <a:cubicBezTo>
                    <a:pt x="11757" y="41827"/>
                    <a:pt x="11654" y="41690"/>
                    <a:pt x="11539" y="41552"/>
                  </a:cubicBezTo>
                  <a:cubicBezTo>
                    <a:pt x="10804" y="40633"/>
                    <a:pt x="9966" y="39715"/>
                    <a:pt x="9288" y="38727"/>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2"/>
            <p:cNvSpPr/>
            <p:nvPr/>
          </p:nvSpPr>
          <p:spPr>
            <a:xfrm rot="2955809">
              <a:off x="4712125" y="3769553"/>
              <a:ext cx="195446" cy="383461"/>
            </a:xfrm>
            <a:custGeom>
              <a:avLst/>
              <a:gdLst/>
              <a:ahLst/>
              <a:cxnLst/>
              <a:rect l="l" t="t" r="r" b="b"/>
              <a:pathLst>
                <a:path w="6075" h="11919" extrusionOk="0">
                  <a:moveTo>
                    <a:pt x="3744" y="1"/>
                  </a:moveTo>
                  <a:cubicBezTo>
                    <a:pt x="2779" y="1"/>
                    <a:pt x="1872" y="575"/>
                    <a:pt x="1861" y="1827"/>
                  </a:cubicBezTo>
                  <a:cubicBezTo>
                    <a:pt x="1826" y="4628"/>
                    <a:pt x="1057" y="7028"/>
                    <a:pt x="333" y="9703"/>
                  </a:cubicBezTo>
                  <a:cubicBezTo>
                    <a:pt x="1" y="10920"/>
                    <a:pt x="930" y="11919"/>
                    <a:pt x="1930" y="11919"/>
                  </a:cubicBezTo>
                  <a:cubicBezTo>
                    <a:pt x="2389" y="11919"/>
                    <a:pt x="2848" y="11724"/>
                    <a:pt x="3227" y="11253"/>
                  </a:cubicBezTo>
                  <a:cubicBezTo>
                    <a:pt x="5190" y="8785"/>
                    <a:pt x="5936" y="5317"/>
                    <a:pt x="6028" y="2228"/>
                  </a:cubicBezTo>
                  <a:cubicBezTo>
                    <a:pt x="6074" y="782"/>
                    <a:pt x="4869" y="1"/>
                    <a:pt x="3744" y="1"/>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2"/>
            <p:cNvSpPr/>
            <p:nvPr/>
          </p:nvSpPr>
          <p:spPr>
            <a:xfrm rot="2955809">
              <a:off x="4522615" y="3271664"/>
              <a:ext cx="110447" cy="120421"/>
            </a:xfrm>
            <a:custGeom>
              <a:avLst/>
              <a:gdLst/>
              <a:ahLst/>
              <a:cxnLst/>
              <a:rect l="l" t="t" r="r" b="b"/>
              <a:pathLst>
                <a:path w="3433" h="3743" extrusionOk="0">
                  <a:moveTo>
                    <a:pt x="1745" y="0"/>
                  </a:moveTo>
                  <a:cubicBezTo>
                    <a:pt x="884" y="0"/>
                    <a:pt x="276" y="586"/>
                    <a:pt x="115" y="1436"/>
                  </a:cubicBezTo>
                  <a:cubicBezTo>
                    <a:pt x="0" y="2067"/>
                    <a:pt x="80" y="2722"/>
                    <a:pt x="459" y="3250"/>
                  </a:cubicBezTo>
                  <a:cubicBezTo>
                    <a:pt x="723" y="3594"/>
                    <a:pt x="1090" y="3743"/>
                    <a:pt x="1481" y="3743"/>
                  </a:cubicBezTo>
                  <a:cubicBezTo>
                    <a:pt x="1802" y="3743"/>
                    <a:pt x="2136" y="3640"/>
                    <a:pt x="2422" y="3467"/>
                  </a:cubicBezTo>
                  <a:cubicBezTo>
                    <a:pt x="2985" y="3100"/>
                    <a:pt x="3169" y="2354"/>
                    <a:pt x="3284" y="1745"/>
                  </a:cubicBezTo>
                  <a:cubicBezTo>
                    <a:pt x="3433" y="919"/>
                    <a:pt x="2652" y="46"/>
                    <a:pt x="1860" y="12"/>
                  </a:cubicBezTo>
                  <a:cubicBezTo>
                    <a:pt x="1814" y="0"/>
                    <a:pt x="1779" y="0"/>
                    <a:pt x="1745"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2"/>
            <p:cNvSpPr/>
            <p:nvPr/>
          </p:nvSpPr>
          <p:spPr>
            <a:xfrm rot="2955809">
              <a:off x="4749516" y="3115875"/>
              <a:ext cx="284113" cy="271888"/>
            </a:xfrm>
            <a:custGeom>
              <a:avLst/>
              <a:gdLst/>
              <a:ahLst/>
              <a:cxnLst/>
              <a:rect l="l" t="t" r="r" b="b"/>
              <a:pathLst>
                <a:path w="8831" h="8451" extrusionOk="0">
                  <a:moveTo>
                    <a:pt x="6958" y="0"/>
                  </a:moveTo>
                  <a:cubicBezTo>
                    <a:pt x="6499" y="0"/>
                    <a:pt x="6029" y="173"/>
                    <a:pt x="5684" y="414"/>
                  </a:cubicBezTo>
                  <a:cubicBezTo>
                    <a:pt x="3445" y="1929"/>
                    <a:pt x="0" y="5133"/>
                    <a:pt x="1413" y="8141"/>
                  </a:cubicBezTo>
                  <a:cubicBezTo>
                    <a:pt x="1516" y="8336"/>
                    <a:pt x="1700" y="8451"/>
                    <a:pt x="1906" y="8451"/>
                  </a:cubicBezTo>
                  <a:cubicBezTo>
                    <a:pt x="1975" y="8451"/>
                    <a:pt x="2044" y="8428"/>
                    <a:pt x="2113" y="8405"/>
                  </a:cubicBezTo>
                  <a:cubicBezTo>
                    <a:pt x="3296" y="7969"/>
                    <a:pt x="3996" y="7142"/>
                    <a:pt x="4789" y="6200"/>
                  </a:cubicBezTo>
                  <a:cubicBezTo>
                    <a:pt x="4846" y="6120"/>
                    <a:pt x="4914" y="6040"/>
                    <a:pt x="4983" y="5960"/>
                  </a:cubicBezTo>
                  <a:lnTo>
                    <a:pt x="4812" y="4754"/>
                  </a:lnTo>
                  <a:cubicBezTo>
                    <a:pt x="4777" y="4444"/>
                    <a:pt x="4983" y="4157"/>
                    <a:pt x="5294" y="4123"/>
                  </a:cubicBezTo>
                  <a:lnTo>
                    <a:pt x="5374" y="4123"/>
                  </a:lnTo>
                  <a:cubicBezTo>
                    <a:pt x="5649" y="4123"/>
                    <a:pt x="5891" y="4329"/>
                    <a:pt x="5937" y="4605"/>
                  </a:cubicBezTo>
                  <a:cubicBezTo>
                    <a:pt x="5948" y="4720"/>
                    <a:pt x="5960" y="4823"/>
                    <a:pt x="5971" y="4926"/>
                  </a:cubicBezTo>
                  <a:cubicBezTo>
                    <a:pt x="6603" y="4329"/>
                    <a:pt x="7269" y="3789"/>
                    <a:pt x="8003" y="3307"/>
                  </a:cubicBezTo>
                  <a:cubicBezTo>
                    <a:pt x="8486" y="2975"/>
                    <a:pt x="8830" y="2148"/>
                    <a:pt x="8669" y="1562"/>
                  </a:cubicBezTo>
                  <a:cubicBezTo>
                    <a:pt x="8520" y="1023"/>
                    <a:pt x="8336" y="735"/>
                    <a:pt x="7923" y="357"/>
                  </a:cubicBezTo>
                  <a:cubicBezTo>
                    <a:pt x="7659" y="104"/>
                    <a:pt x="7315" y="0"/>
                    <a:pt x="6958"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2"/>
            <p:cNvSpPr/>
            <p:nvPr/>
          </p:nvSpPr>
          <p:spPr>
            <a:xfrm rot="2955809">
              <a:off x="4091346" y="3101680"/>
              <a:ext cx="561502" cy="1747370"/>
            </a:xfrm>
            <a:custGeom>
              <a:avLst/>
              <a:gdLst/>
              <a:ahLst/>
              <a:cxnLst/>
              <a:rect l="l" t="t" r="r" b="b"/>
              <a:pathLst>
                <a:path w="17453" h="54313" extrusionOk="0">
                  <a:moveTo>
                    <a:pt x="16811" y="0"/>
                  </a:moveTo>
                  <a:cubicBezTo>
                    <a:pt x="16635" y="0"/>
                    <a:pt x="16461" y="82"/>
                    <a:pt x="16350" y="235"/>
                  </a:cubicBezTo>
                  <a:cubicBezTo>
                    <a:pt x="14238" y="3208"/>
                    <a:pt x="11299" y="5665"/>
                    <a:pt x="7992" y="7261"/>
                  </a:cubicBezTo>
                  <a:cubicBezTo>
                    <a:pt x="8222" y="6480"/>
                    <a:pt x="8462" y="5700"/>
                    <a:pt x="8738" y="4942"/>
                  </a:cubicBezTo>
                  <a:cubicBezTo>
                    <a:pt x="8842" y="4643"/>
                    <a:pt x="8681" y="4322"/>
                    <a:pt x="8382" y="4218"/>
                  </a:cubicBezTo>
                  <a:cubicBezTo>
                    <a:pt x="8321" y="4196"/>
                    <a:pt x="8258" y="4186"/>
                    <a:pt x="8196" y="4186"/>
                  </a:cubicBezTo>
                  <a:cubicBezTo>
                    <a:pt x="7967" y="4186"/>
                    <a:pt x="7751" y="4328"/>
                    <a:pt x="7670" y="4563"/>
                  </a:cubicBezTo>
                  <a:cubicBezTo>
                    <a:pt x="7061" y="6308"/>
                    <a:pt x="6533" y="8111"/>
                    <a:pt x="6109" y="9959"/>
                  </a:cubicBezTo>
                  <a:cubicBezTo>
                    <a:pt x="4961" y="6951"/>
                    <a:pt x="4157" y="3828"/>
                    <a:pt x="3744" y="625"/>
                  </a:cubicBezTo>
                  <a:cubicBezTo>
                    <a:pt x="3702" y="342"/>
                    <a:pt x="3460" y="137"/>
                    <a:pt x="3183" y="137"/>
                  </a:cubicBezTo>
                  <a:cubicBezTo>
                    <a:pt x="3156" y="137"/>
                    <a:pt x="3129" y="139"/>
                    <a:pt x="3101" y="143"/>
                  </a:cubicBezTo>
                  <a:cubicBezTo>
                    <a:pt x="2790" y="177"/>
                    <a:pt x="2584" y="464"/>
                    <a:pt x="2619" y="774"/>
                  </a:cubicBezTo>
                  <a:cubicBezTo>
                    <a:pt x="3124" y="4609"/>
                    <a:pt x="4157" y="8363"/>
                    <a:pt x="5673" y="11911"/>
                  </a:cubicBezTo>
                  <a:cubicBezTo>
                    <a:pt x="5030" y="15126"/>
                    <a:pt x="4639" y="18444"/>
                    <a:pt x="4502" y="21785"/>
                  </a:cubicBezTo>
                  <a:cubicBezTo>
                    <a:pt x="3227" y="20131"/>
                    <a:pt x="2101" y="18363"/>
                    <a:pt x="1149" y="16526"/>
                  </a:cubicBezTo>
                  <a:cubicBezTo>
                    <a:pt x="1053" y="16334"/>
                    <a:pt x="855" y="16220"/>
                    <a:pt x="651" y="16220"/>
                  </a:cubicBezTo>
                  <a:cubicBezTo>
                    <a:pt x="563" y="16220"/>
                    <a:pt x="474" y="16241"/>
                    <a:pt x="391" y="16286"/>
                  </a:cubicBezTo>
                  <a:cubicBezTo>
                    <a:pt x="116" y="16423"/>
                    <a:pt x="1" y="16768"/>
                    <a:pt x="150" y="17043"/>
                  </a:cubicBezTo>
                  <a:cubicBezTo>
                    <a:pt x="1333" y="19340"/>
                    <a:pt x="2790" y="21521"/>
                    <a:pt x="4456" y="23542"/>
                  </a:cubicBezTo>
                  <a:cubicBezTo>
                    <a:pt x="4387" y="28077"/>
                    <a:pt x="4777" y="32646"/>
                    <a:pt x="5615" y="37055"/>
                  </a:cubicBezTo>
                  <a:cubicBezTo>
                    <a:pt x="4329" y="36286"/>
                    <a:pt x="3112" y="35414"/>
                    <a:pt x="1987" y="34449"/>
                  </a:cubicBezTo>
                  <a:cubicBezTo>
                    <a:pt x="1883" y="34361"/>
                    <a:pt x="1753" y="34317"/>
                    <a:pt x="1623" y="34317"/>
                  </a:cubicBezTo>
                  <a:cubicBezTo>
                    <a:pt x="1465" y="34317"/>
                    <a:pt x="1308" y="34381"/>
                    <a:pt x="1195" y="34506"/>
                  </a:cubicBezTo>
                  <a:cubicBezTo>
                    <a:pt x="988" y="34748"/>
                    <a:pt x="1022" y="35103"/>
                    <a:pt x="1252" y="35310"/>
                  </a:cubicBezTo>
                  <a:cubicBezTo>
                    <a:pt x="2676" y="36527"/>
                    <a:pt x="4249" y="37606"/>
                    <a:pt x="5925" y="38525"/>
                  </a:cubicBezTo>
                  <a:cubicBezTo>
                    <a:pt x="6097" y="39351"/>
                    <a:pt x="6293" y="40178"/>
                    <a:pt x="6510" y="40994"/>
                  </a:cubicBezTo>
                  <a:cubicBezTo>
                    <a:pt x="6510" y="41051"/>
                    <a:pt x="6533" y="41109"/>
                    <a:pt x="6556" y="41155"/>
                  </a:cubicBezTo>
                  <a:cubicBezTo>
                    <a:pt x="7441" y="44518"/>
                    <a:pt x="8600" y="47756"/>
                    <a:pt x="10036" y="50764"/>
                  </a:cubicBezTo>
                  <a:cubicBezTo>
                    <a:pt x="10621" y="51993"/>
                    <a:pt x="11528" y="53290"/>
                    <a:pt x="12194" y="54106"/>
                  </a:cubicBezTo>
                  <a:cubicBezTo>
                    <a:pt x="12304" y="54242"/>
                    <a:pt x="12466" y="54312"/>
                    <a:pt x="12629" y="54312"/>
                  </a:cubicBezTo>
                  <a:cubicBezTo>
                    <a:pt x="12755" y="54312"/>
                    <a:pt x="12881" y="54271"/>
                    <a:pt x="12986" y="54186"/>
                  </a:cubicBezTo>
                  <a:lnTo>
                    <a:pt x="13090" y="54083"/>
                  </a:lnTo>
                  <a:cubicBezTo>
                    <a:pt x="13227" y="53876"/>
                    <a:pt x="13227" y="53589"/>
                    <a:pt x="13067" y="53394"/>
                  </a:cubicBezTo>
                  <a:cubicBezTo>
                    <a:pt x="12447" y="52636"/>
                    <a:pt x="11597" y="51419"/>
                    <a:pt x="11057" y="50271"/>
                  </a:cubicBezTo>
                  <a:cubicBezTo>
                    <a:pt x="9679" y="47389"/>
                    <a:pt x="8554" y="44289"/>
                    <a:pt x="7693" y="41063"/>
                  </a:cubicBezTo>
                  <a:cubicBezTo>
                    <a:pt x="7773" y="40971"/>
                    <a:pt x="7842" y="40867"/>
                    <a:pt x="7923" y="40764"/>
                  </a:cubicBezTo>
                  <a:cubicBezTo>
                    <a:pt x="9232" y="38950"/>
                    <a:pt x="10299" y="36975"/>
                    <a:pt x="11115" y="34886"/>
                  </a:cubicBezTo>
                  <a:cubicBezTo>
                    <a:pt x="11230" y="34598"/>
                    <a:pt x="11092" y="34266"/>
                    <a:pt x="10793" y="34151"/>
                  </a:cubicBezTo>
                  <a:cubicBezTo>
                    <a:pt x="10729" y="34128"/>
                    <a:pt x="10663" y="34116"/>
                    <a:pt x="10597" y="34116"/>
                  </a:cubicBezTo>
                  <a:cubicBezTo>
                    <a:pt x="10372" y="34116"/>
                    <a:pt x="10159" y="34249"/>
                    <a:pt x="10070" y="34472"/>
                  </a:cubicBezTo>
                  <a:cubicBezTo>
                    <a:pt x="9358" y="36297"/>
                    <a:pt x="8428" y="38020"/>
                    <a:pt x="7326" y="39627"/>
                  </a:cubicBezTo>
                  <a:cubicBezTo>
                    <a:pt x="6430" y="35919"/>
                    <a:pt x="5879" y="32049"/>
                    <a:pt x="5673" y="28169"/>
                  </a:cubicBezTo>
                  <a:cubicBezTo>
                    <a:pt x="8015" y="26286"/>
                    <a:pt x="10104" y="24104"/>
                    <a:pt x="11861" y="21670"/>
                  </a:cubicBezTo>
                  <a:cubicBezTo>
                    <a:pt x="13067" y="20017"/>
                    <a:pt x="14111" y="18260"/>
                    <a:pt x="14973" y="16423"/>
                  </a:cubicBezTo>
                  <a:cubicBezTo>
                    <a:pt x="15110" y="16136"/>
                    <a:pt x="14984" y="15803"/>
                    <a:pt x="14697" y="15666"/>
                  </a:cubicBezTo>
                  <a:cubicBezTo>
                    <a:pt x="14622" y="15631"/>
                    <a:pt x="14542" y="15614"/>
                    <a:pt x="14464" y="15614"/>
                  </a:cubicBezTo>
                  <a:cubicBezTo>
                    <a:pt x="14254" y="15614"/>
                    <a:pt x="14050" y="15732"/>
                    <a:pt x="13950" y="15941"/>
                  </a:cubicBezTo>
                  <a:cubicBezTo>
                    <a:pt x="11998" y="20075"/>
                    <a:pt x="9128" y="23783"/>
                    <a:pt x="5604" y="26745"/>
                  </a:cubicBezTo>
                  <a:cubicBezTo>
                    <a:pt x="5569" y="25678"/>
                    <a:pt x="5558" y="24598"/>
                    <a:pt x="5569" y="23530"/>
                  </a:cubicBezTo>
                  <a:cubicBezTo>
                    <a:pt x="5604" y="23450"/>
                    <a:pt x="5604" y="23346"/>
                    <a:pt x="5581" y="23266"/>
                  </a:cubicBezTo>
                  <a:cubicBezTo>
                    <a:pt x="5661" y="19478"/>
                    <a:pt x="6063" y="15712"/>
                    <a:pt x="6786" y="12083"/>
                  </a:cubicBezTo>
                  <a:cubicBezTo>
                    <a:pt x="6821" y="12026"/>
                    <a:pt x="6832" y="11957"/>
                    <a:pt x="6832" y="11888"/>
                  </a:cubicBezTo>
                  <a:cubicBezTo>
                    <a:pt x="7050" y="10809"/>
                    <a:pt x="7303" y="9741"/>
                    <a:pt x="7590" y="8685"/>
                  </a:cubicBezTo>
                  <a:cubicBezTo>
                    <a:pt x="11367" y="7066"/>
                    <a:pt x="14754" y="4368"/>
                    <a:pt x="17154" y="1061"/>
                  </a:cubicBezTo>
                  <a:cubicBezTo>
                    <a:pt x="17188" y="1003"/>
                    <a:pt x="17234" y="946"/>
                    <a:pt x="17269" y="889"/>
                  </a:cubicBezTo>
                  <a:cubicBezTo>
                    <a:pt x="17453" y="636"/>
                    <a:pt x="17395" y="280"/>
                    <a:pt x="17142" y="108"/>
                  </a:cubicBezTo>
                  <a:cubicBezTo>
                    <a:pt x="17042" y="35"/>
                    <a:pt x="16926" y="0"/>
                    <a:pt x="16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2"/>
            <p:cNvSpPr/>
            <p:nvPr/>
          </p:nvSpPr>
          <p:spPr>
            <a:xfrm rot="2955809">
              <a:off x="3304381" y="2700628"/>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2"/>
            <p:cNvSpPr/>
            <p:nvPr/>
          </p:nvSpPr>
          <p:spPr>
            <a:xfrm rot="2955809">
              <a:off x="3425079" y="2997455"/>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2"/>
            <p:cNvSpPr/>
            <p:nvPr/>
          </p:nvSpPr>
          <p:spPr>
            <a:xfrm rot="2955809">
              <a:off x="4059388" y="3083457"/>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2"/>
            <p:cNvSpPr/>
            <p:nvPr/>
          </p:nvSpPr>
          <p:spPr>
            <a:xfrm rot="2955809">
              <a:off x="4145968" y="3571427"/>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2"/>
            <p:cNvSpPr/>
            <p:nvPr/>
          </p:nvSpPr>
          <p:spPr>
            <a:xfrm rot="2955809">
              <a:off x="3746948" y="2930676"/>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2"/>
            <p:cNvSpPr/>
            <p:nvPr/>
          </p:nvSpPr>
          <p:spPr>
            <a:xfrm rot="2955809">
              <a:off x="3543418" y="3620648"/>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2"/>
            <p:cNvSpPr/>
            <p:nvPr/>
          </p:nvSpPr>
          <p:spPr>
            <a:xfrm rot="2955809">
              <a:off x="3988709" y="2624848"/>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2"/>
            <p:cNvSpPr/>
            <p:nvPr/>
          </p:nvSpPr>
          <p:spPr>
            <a:xfrm rot="2955809">
              <a:off x="3320259" y="2915179"/>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62"/>
          <p:cNvGrpSpPr/>
          <p:nvPr/>
        </p:nvGrpSpPr>
        <p:grpSpPr>
          <a:xfrm rot="-8100000">
            <a:off x="5322353" y="-483941"/>
            <a:ext cx="1972271" cy="2128881"/>
            <a:chOff x="3761952" y="-2438212"/>
            <a:chExt cx="1972290" cy="2128902"/>
          </a:xfrm>
        </p:grpSpPr>
        <p:sp>
          <p:nvSpPr>
            <p:cNvPr id="1184" name="Google Shape;1184;p62"/>
            <p:cNvSpPr/>
            <p:nvPr/>
          </p:nvSpPr>
          <p:spPr>
            <a:xfrm rot="2955809">
              <a:off x="4097044" y="-2202247"/>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2"/>
            <p:cNvSpPr/>
            <p:nvPr/>
          </p:nvSpPr>
          <p:spPr>
            <a:xfrm rot="2955809">
              <a:off x="4217742" y="-1905420"/>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2"/>
            <p:cNvSpPr/>
            <p:nvPr/>
          </p:nvSpPr>
          <p:spPr>
            <a:xfrm rot="2955809">
              <a:off x="4852050" y="-1819418"/>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2"/>
            <p:cNvSpPr/>
            <p:nvPr/>
          </p:nvSpPr>
          <p:spPr>
            <a:xfrm rot="2955809">
              <a:off x="4938631" y="-1331448"/>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2"/>
            <p:cNvSpPr/>
            <p:nvPr/>
          </p:nvSpPr>
          <p:spPr>
            <a:xfrm rot="2955809">
              <a:off x="4539611" y="-1972199"/>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2"/>
            <p:cNvSpPr/>
            <p:nvPr/>
          </p:nvSpPr>
          <p:spPr>
            <a:xfrm rot="2955809">
              <a:off x="4336081" y="-1282227"/>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2"/>
            <p:cNvSpPr/>
            <p:nvPr/>
          </p:nvSpPr>
          <p:spPr>
            <a:xfrm rot="2955809">
              <a:off x="4781371" y="-2278027"/>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2"/>
            <p:cNvSpPr/>
            <p:nvPr/>
          </p:nvSpPr>
          <p:spPr>
            <a:xfrm rot="2955809">
              <a:off x="4112921" y="-1987696"/>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988765" y="1342490"/>
            <a:ext cx="7509034" cy="3013838"/>
          </a:xfrm>
          <a:prstGeom prst="rect">
            <a:avLst/>
          </a:prstGeom>
        </p:spPr>
        <p:txBody>
          <a:bodyPr wrap="square">
            <a:spAutoFit/>
          </a:bodyPr>
          <a:lstStyle/>
          <a:p>
            <a:pPr lvl="0" algn="ctr">
              <a:lnSpc>
                <a:spcPct val="150000"/>
              </a:lnSpc>
            </a:pPr>
            <a:r>
              <a:rPr lang="en-US" sz="4400" b="1">
                <a:solidFill>
                  <a:schemeClr val="tx1">
                    <a:lumMod val="50000"/>
                  </a:schemeClr>
                </a:solidFill>
                <a:latin typeface="+mj-lt"/>
                <a:ea typeface="Calibri" panose="020F0502020204030204" pitchFamily="34" charset="0"/>
                <a:cs typeface="Times New Roman" panose="02020603050405020304" pitchFamily="18" charset="0"/>
              </a:rPr>
              <a:t>TRÂN TRỌNG CẢM ƠN </a:t>
            </a:r>
          </a:p>
          <a:p>
            <a:pPr lvl="0" algn="ctr">
              <a:lnSpc>
                <a:spcPct val="150000"/>
              </a:lnSpc>
            </a:pPr>
            <a:r>
              <a:rPr lang="en-US" sz="4400" b="1">
                <a:solidFill>
                  <a:schemeClr val="tx1">
                    <a:lumMod val="50000"/>
                  </a:schemeClr>
                </a:solidFill>
                <a:latin typeface="+mj-lt"/>
                <a:ea typeface="Calibri" panose="020F0502020204030204" pitchFamily="34" charset="0"/>
                <a:cs typeface="Times New Roman" panose="02020603050405020304" pitchFamily="18" charset="0"/>
              </a:rPr>
              <a:t>SỰ QUAN TÂM THEO DÕI</a:t>
            </a:r>
          </a:p>
          <a:p>
            <a:pPr lvl="0" algn="ctr">
              <a:lnSpc>
                <a:spcPct val="150000"/>
              </a:lnSpc>
            </a:pPr>
            <a:r>
              <a:rPr lang="en-US" sz="4400" b="1">
                <a:solidFill>
                  <a:schemeClr val="tx1">
                    <a:lumMod val="50000"/>
                  </a:schemeClr>
                </a:solidFill>
                <a:latin typeface="+mj-lt"/>
                <a:ea typeface="Calibri" panose="020F0502020204030204" pitchFamily="34" charset="0"/>
                <a:cs typeface="Times New Roman" panose="02020603050405020304" pitchFamily="18" charset="0"/>
              </a:rPr>
              <a:t>CỦA CÁC EM</a:t>
            </a:r>
          </a:p>
        </p:txBody>
      </p:sp>
    </p:spTree>
    <p:extLst>
      <p:ext uri="{BB962C8B-B14F-4D97-AF65-F5344CB8AC3E}">
        <p14:creationId xmlns:p14="http://schemas.microsoft.com/office/powerpoint/2010/main" val="286280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52" name="TextBox 69">
            <a:extLst>
              <a:ext uri="{FF2B5EF4-FFF2-40B4-BE49-F238E27FC236}">
                <a16:creationId xmlns:a16="http://schemas.microsoft.com/office/drawing/2014/main" id="{8B4AF764-FF6D-918A-FD70-12A1CF14DCBB}"/>
              </a:ext>
            </a:extLst>
          </p:cNvPr>
          <p:cNvSpPr txBox="1"/>
          <p:nvPr/>
        </p:nvSpPr>
        <p:spPr>
          <a:xfrm>
            <a:off x="-637674" y="1806262"/>
            <a:ext cx="9144000" cy="274825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a:solidFill>
                  <a:schemeClr val="bg2">
                    <a:lumMod val="10000"/>
                  </a:schemeClr>
                </a:solidFill>
                <a:latin typeface="Arial" panose="020B0604020202020204" pitchFamily="34" charset="0"/>
                <a:cs typeface="Arial" panose="020B0604020202020204" pitchFamily="34" charset="0"/>
              </a:rPr>
              <a:t>TIẾT 4: </a:t>
            </a:r>
            <a:r>
              <a:rPr lang="vi-VN" sz="4000" b="1">
                <a:solidFill>
                  <a:schemeClr val="bg2">
                    <a:lumMod val="10000"/>
                  </a:schemeClr>
                </a:solidFill>
                <a:latin typeface="Arial" panose="020B0604020202020204" pitchFamily="34" charset="0"/>
                <a:cs typeface="Arial" panose="020B0604020202020204" pitchFamily="34" charset="0"/>
              </a:rPr>
              <a:t>NÓI VÀ NGHE</a:t>
            </a:r>
            <a:r>
              <a:rPr lang="en-US" sz="4000" b="1">
                <a:solidFill>
                  <a:schemeClr val="bg2">
                    <a:lumMod val="10000"/>
                  </a:schemeClr>
                </a:solidFill>
                <a:latin typeface="Arial" panose="020B0604020202020204" pitchFamily="34" charset="0"/>
                <a:cs typeface="Arial" panose="020B0604020202020204" pitchFamily="34" charset="0"/>
              </a:rPr>
              <a:t> </a:t>
            </a:r>
          </a:p>
          <a:p>
            <a:pPr algn="ctr">
              <a:lnSpc>
                <a:spcPct val="150000"/>
              </a:lnSpc>
            </a:pPr>
            <a:r>
              <a:rPr lang="vi-VN" sz="4000" b="1">
                <a:solidFill>
                  <a:schemeClr val="accent5">
                    <a:lumMod val="25000"/>
                  </a:schemeClr>
                </a:solidFill>
                <a:latin typeface="Arial" panose="020B0604020202020204" pitchFamily="34" charset="0"/>
                <a:cs typeface="Arial" panose="020B0604020202020204" pitchFamily="34" charset="0"/>
              </a:rPr>
              <a:t>KỂ CHUYỆN</a:t>
            </a:r>
            <a:endParaRPr lang="en-US" sz="4000" b="1">
              <a:solidFill>
                <a:schemeClr val="accent5">
                  <a:lumMod val="25000"/>
                </a:schemeClr>
              </a:solidFill>
              <a:latin typeface="Arial" panose="020B0604020202020204" pitchFamily="34" charset="0"/>
              <a:cs typeface="Arial" panose="020B0604020202020204" pitchFamily="34" charset="0"/>
            </a:endParaRPr>
          </a:p>
          <a:p>
            <a:pPr algn="ctr">
              <a:lnSpc>
                <a:spcPct val="150000"/>
              </a:lnSpc>
            </a:pPr>
            <a:r>
              <a:rPr lang="vi-VN" sz="4000" b="1">
                <a:solidFill>
                  <a:schemeClr val="accent5">
                    <a:lumMod val="25000"/>
                  </a:schemeClr>
                </a:solidFill>
                <a:latin typeface="Arial" panose="020B0604020202020204" pitchFamily="34" charset="0"/>
                <a:cs typeface="Arial" panose="020B0604020202020204" pitchFamily="34" charset="0"/>
              </a:rPr>
              <a:t> NHÀ PHÁT MINH VÀ BÀ CỤ</a:t>
            </a:r>
            <a:endParaRPr lang="en-US" sz="4000" b="1" spc="119">
              <a:solidFill>
                <a:schemeClr val="accent5">
                  <a:lumMod val="25000"/>
                </a:schemeClr>
              </a:solidFill>
              <a:latin typeface="Arial" panose="020B0604020202020204" pitchFamily="34" charset="0"/>
              <a:cs typeface="Arial" panose="020B0604020202020204" pitchFamily="34" charset="0"/>
            </a:endParaRPr>
          </a:p>
        </p:txBody>
      </p:sp>
      <p:sp>
        <p:nvSpPr>
          <p:cNvPr id="832" name="Google Shape;832;p56"/>
          <p:cNvSpPr/>
          <p:nvPr/>
        </p:nvSpPr>
        <p:spPr>
          <a:xfrm>
            <a:off x="374412" y="215805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6"/>
          <p:cNvSpPr/>
          <p:nvPr/>
        </p:nvSpPr>
        <p:spPr>
          <a:xfrm>
            <a:off x="7380007" y="450709"/>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6"/>
          <p:cNvSpPr/>
          <p:nvPr/>
        </p:nvSpPr>
        <p:spPr>
          <a:xfrm>
            <a:off x="4191105" y="4733104"/>
            <a:ext cx="1002419" cy="201996"/>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TextBox 30"/>
          <p:cNvSpPr txBox="1"/>
          <p:nvPr/>
        </p:nvSpPr>
        <p:spPr>
          <a:xfrm>
            <a:off x="-517359" y="144269"/>
            <a:ext cx="9144001" cy="1661993"/>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600" b="1">
                <a:solidFill>
                  <a:schemeClr val="bg2">
                    <a:lumMod val="10000"/>
                  </a:schemeClr>
                </a:solidFill>
                <a:latin typeface="Arial" panose="020B0604020202020204" pitchFamily="34" charset="0"/>
                <a:cs typeface="Arial" panose="020B0604020202020204" pitchFamily="34" charset="0"/>
              </a:rPr>
              <a:t>Bài 22: </a:t>
            </a:r>
          </a:p>
          <a:p>
            <a:pPr algn="ctr">
              <a:lnSpc>
                <a:spcPct val="150000"/>
              </a:lnSpc>
            </a:pPr>
            <a:r>
              <a:rPr lang="vi-VN" sz="3600" b="1">
                <a:solidFill>
                  <a:schemeClr val="accent5">
                    <a:lumMod val="25000"/>
                  </a:schemeClr>
                </a:solidFill>
                <a:latin typeface="Arial" panose="020B0604020202020204" pitchFamily="34" charset="0"/>
                <a:cs typeface="Arial" panose="020B0604020202020204" pitchFamily="34" charset="0"/>
              </a:rPr>
              <a:t>BỨC TƯỜNG CÓ NHIỀU PHÉP LẠ</a:t>
            </a:r>
            <a:endParaRPr lang="en-US" sz="3600" b="1" dirty="0">
              <a:solidFill>
                <a:schemeClr val="accent5">
                  <a:lumMod val="2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anim calcmode="lin" valueType="num">
                                      <p:cBhvr>
                                        <p:cTn id="8" dur="500" fill="hold"/>
                                        <p:tgtEl>
                                          <p:spTgt spid="151"/>
                                        </p:tgtEl>
                                        <p:attrNameLst>
                                          <p:attrName>ppt_x</p:attrName>
                                        </p:attrNameLst>
                                      </p:cBhvr>
                                      <p:tavLst>
                                        <p:tav tm="0">
                                          <p:val>
                                            <p:strVal val="#ppt_x"/>
                                          </p:val>
                                        </p:tav>
                                        <p:tav tm="100000">
                                          <p:val>
                                            <p:strVal val="#ppt_x"/>
                                          </p:val>
                                        </p:tav>
                                      </p:tavLst>
                                    </p:anim>
                                    <p:anim calcmode="lin" valueType="num">
                                      <p:cBhvr>
                                        <p:cTn id="9" dur="500" fill="hold"/>
                                        <p:tgtEl>
                                          <p:spTgt spid="15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52"/>
                                        </p:tgtEl>
                                        <p:attrNameLst>
                                          <p:attrName>style.visibility</p:attrName>
                                        </p:attrNameLst>
                                      </p:cBhvr>
                                      <p:to>
                                        <p:strVal val="visible"/>
                                      </p:to>
                                    </p:set>
                                    <p:animEffect transition="in" filter="fade">
                                      <p:cBhvr>
                                        <p:cTn id="13" dur="1000"/>
                                        <p:tgtEl>
                                          <p:spTgt spid="152"/>
                                        </p:tgtEl>
                                      </p:cBhvr>
                                    </p:animEffect>
                                    <p:anim calcmode="lin" valueType="num">
                                      <p:cBhvr>
                                        <p:cTn id="14" dur="1000" fill="hold"/>
                                        <p:tgtEl>
                                          <p:spTgt spid="152"/>
                                        </p:tgtEl>
                                        <p:attrNameLst>
                                          <p:attrName>ppt_x</p:attrName>
                                        </p:attrNameLst>
                                      </p:cBhvr>
                                      <p:tavLst>
                                        <p:tav tm="0">
                                          <p:val>
                                            <p:strVal val="#ppt_x"/>
                                          </p:val>
                                        </p:tav>
                                        <p:tav tm="100000">
                                          <p:val>
                                            <p:strVal val="#ppt_x"/>
                                          </p:val>
                                        </p:tav>
                                      </p:tavLst>
                                    </p:anim>
                                    <p:anim calcmode="lin" valueType="num">
                                      <p:cBhvr>
                                        <p:cTn id="15"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58"/>
          <p:cNvSpPr txBox="1">
            <a:spLocks noGrp="1"/>
          </p:cNvSpPr>
          <p:nvPr>
            <p:ph type="subTitle" idx="1"/>
          </p:nvPr>
        </p:nvSpPr>
        <p:spPr>
          <a:xfrm>
            <a:off x="721421" y="2273969"/>
            <a:ext cx="3838547" cy="605773"/>
          </a:xfrm>
          <a:prstGeom prst="rect">
            <a:avLst/>
          </a:prstGeom>
        </p:spPr>
        <p:txBody>
          <a:bodyPr spcFirstLastPara="1" wrap="square" lIns="91425" tIns="91425" rIns="91425" bIns="91425" anchor="b" anchorCtr="0">
            <a:noAutofit/>
          </a:bodyPr>
          <a:lstStyle/>
          <a:p>
            <a:pPr marL="0" lvl="0" indent="0">
              <a:lnSpc>
                <a:spcPct val="150000"/>
              </a:lnSpc>
            </a:pPr>
            <a:r>
              <a:rPr lang="en-US" sz="2400" b="1">
                <a:latin typeface="+mj-lt"/>
              </a:rPr>
              <a:t>NGHE KỂ CHUYỆN VÀ GHI LẠI SỰ VIỆC CHÍNH</a:t>
            </a:r>
          </a:p>
        </p:txBody>
      </p:sp>
      <p:sp>
        <p:nvSpPr>
          <p:cNvPr id="991" name="Google Shape;991;p58"/>
          <p:cNvSpPr txBox="1">
            <a:spLocks noGrp="1"/>
          </p:cNvSpPr>
          <p:nvPr>
            <p:ph type="title"/>
          </p:nvPr>
        </p:nvSpPr>
        <p:spPr>
          <a:xfrm>
            <a:off x="815273" y="1164560"/>
            <a:ext cx="812301" cy="4749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mj-lt"/>
              </a:rPr>
              <a:t>01</a:t>
            </a:r>
            <a:endParaRPr sz="3200" b="1">
              <a:latin typeface="+mj-lt"/>
            </a:endParaRPr>
          </a:p>
        </p:txBody>
      </p:sp>
      <p:sp>
        <p:nvSpPr>
          <p:cNvPr id="993" name="Google Shape;993;p58"/>
          <p:cNvSpPr txBox="1">
            <a:spLocks noGrp="1"/>
          </p:cNvSpPr>
          <p:nvPr>
            <p:ph type="title" idx="3"/>
          </p:nvPr>
        </p:nvSpPr>
        <p:spPr>
          <a:xfrm>
            <a:off x="5263644" y="1164560"/>
            <a:ext cx="812301" cy="4749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mj-lt"/>
              </a:rPr>
              <a:t>02</a:t>
            </a:r>
            <a:endParaRPr sz="3200" b="1">
              <a:latin typeface="+mj-lt"/>
            </a:endParaRPr>
          </a:p>
        </p:txBody>
      </p:sp>
      <p:sp>
        <p:nvSpPr>
          <p:cNvPr id="998" name="Google Shape;998;p58"/>
          <p:cNvSpPr txBox="1">
            <a:spLocks noGrp="1"/>
          </p:cNvSpPr>
          <p:nvPr>
            <p:ph type="title" idx="5"/>
          </p:nvPr>
        </p:nvSpPr>
        <p:spPr>
          <a:xfrm>
            <a:off x="814575" y="3339118"/>
            <a:ext cx="812301" cy="46803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mj-lt"/>
              </a:rPr>
              <a:t>03</a:t>
            </a:r>
            <a:endParaRPr sz="3200" b="1">
              <a:latin typeface="+mj-lt"/>
            </a:endParaRPr>
          </a:p>
        </p:txBody>
      </p:sp>
      <p:sp>
        <p:nvSpPr>
          <p:cNvPr id="999" name="Google Shape;999;p58"/>
          <p:cNvSpPr txBox="1">
            <a:spLocks noGrp="1"/>
          </p:cNvSpPr>
          <p:nvPr>
            <p:ph type="subTitle" idx="6"/>
          </p:nvPr>
        </p:nvSpPr>
        <p:spPr>
          <a:xfrm>
            <a:off x="5168392" y="1759123"/>
            <a:ext cx="3482314" cy="514846"/>
          </a:xfrm>
          <a:prstGeom prst="rect">
            <a:avLst/>
          </a:prstGeom>
        </p:spPr>
        <p:txBody>
          <a:bodyPr spcFirstLastPara="1" wrap="square" lIns="91425" tIns="91425" rIns="91425" bIns="91425" anchor="b" anchorCtr="0">
            <a:noAutofit/>
          </a:bodyPr>
          <a:lstStyle/>
          <a:p>
            <a:pPr marL="0" lvl="0" indent="0"/>
            <a:r>
              <a:rPr lang="en-US" sz="2400" b="1">
                <a:latin typeface="+mj-lt"/>
              </a:rPr>
              <a:t>KỂ LẠI CÂU CHUYỆN</a:t>
            </a:r>
          </a:p>
        </p:txBody>
      </p:sp>
      <p:sp>
        <p:nvSpPr>
          <p:cNvPr id="1003" name="Google Shape;1003;p58"/>
          <p:cNvSpPr txBox="1">
            <a:spLocks noGrp="1"/>
          </p:cNvSpPr>
          <p:nvPr>
            <p:ph type="subTitle" idx="13"/>
          </p:nvPr>
        </p:nvSpPr>
        <p:spPr>
          <a:xfrm>
            <a:off x="721421" y="3926258"/>
            <a:ext cx="3164779" cy="561522"/>
          </a:xfrm>
          <a:prstGeom prst="rect">
            <a:avLst/>
          </a:prstGeom>
        </p:spPr>
        <p:txBody>
          <a:bodyPr spcFirstLastPara="1" wrap="square" lIns="91425" tIns="91425" rIns="91425" bIns="91425" anchor="b" anchorCtr="0">
            <a:noAutofit/>
          </a:bodyPr>
          <a:lstStyle/>
          <a:p>
            <a:pPr marL="0" lvl="0" indent="0"/>
            <a:r>
              <a:rPr lang="en-US" sz="2400" b="1">
                <a:latin typeface="+mj-lt"/>
              </a:rPr>
              <a:t>TRẢ LỜI CÂU HỎI</a:t>
            </a:r>
          </a:p>
        </p:txBody>
      </p:sp>
      <p:sp>
        <p:nvSpPr>
          <p:cNvPr id="1004" name="Google Shape;1004;p58"/>
          <p:cNvSpPr txBox="1">
            <a:spLocks noGrp="1"/>
          </p:cNvSpPr>
          <p:nvPr>
            <p:ph type="title" idx="16"/>
          </p:nvPr>
        </p:nvSpPr>
        <p:spPr>
          <a:xfrm>
            <a:off x="5263645" y="3339096"/>
            <a:ext cx="812301" cy="4749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mj-lt"/>
              </a:rPr>
              <a:t>04</a:t>
            </a:r>
            <a:endParaRPr sz="3200" b="1">
              <a:latin typeface="+mj-lt"/>
            </a:endParaRPr>
          </a:p>
        </p:txBody>
      </p:sp>
      <p:sp>
        <p:nvSpPr>
          <p:cNvPr id="1006" name="Google Shape;1006;p58"/>
          <p:cNvSpPr txBox="1">
            <a:spLocks noGrp="1"/>
          </p:cNvSpPr>
          <p:nvPr>
            <p:ph type="subTitle" idx="18"/>
          </p:nvPr>
        </p:nvSpPr>
        <p:spPr>
          <a:xfrm>
            <a:off x="5168392" y="3996718"/>
            <a:ext cx="2387700" cy="491061"/>
          </a:xfrm>
          <a:prstGeom prst="rect">
            <a:avLst/>
          </a:prstGeom>
        </p:spPr>
        <p:txBody>
          <a:bodyPr spcFirstLastPara="1" wrap="square" lIns="91425" tIns="91425" rIns="91425" bIns="91425" anchor="b" anchorCtr="0">
            <a:noAutofit/>
          </a:bodyPr>
          <a:lstStyle/>
          <a:p>
            <a:pPr marL="0" lvl="0" indent="0"/>
            <a:r>
              <a:rPr lang="en-US" sz="2400" b="1">
                <a:latin typeface="+mj-lt"/>
              </a:rPr>
              <a:t>VẬN DỤNG</a:t>
            </a:r>
          </a:p>
        </p:txBody>
      </p:sp>
      <p:sp>
        <p:nvSpPr>
          <p:cNvPr id="32" name="TextBox 31">
            <a:extLst>
              <a:ext uri="{FF2B5EF4-FFF2-40B4-BE49-F238E27FC236}">
                <a16:creationId xmlns:a16="http://schemas.microsoft.com/office/drawing/2014/main" id="{5CD217CC-9202-7BC4-6D0D-B45AB132B16A}"/>
              </a:ext>
            </a:extLst>
          </p:cNvPr>
          <p:cNvSpPr txBox="1"/>
          <p:nvPr/>
        </p:nvSpPr>
        <p:spPr>
          <a:xfrm>
            <a:off x="-61893" y="246393"/>
            <a:ext cx="9174285" cy="646331"/>
          </a:xfrm>
          <a:prstGeom prst="rect">
            <a:avLst/>
          </a:prstGeom>
          <a:noFill/>
        </p:spPr>
        <p:txBody>
          <a:bodyPr wrap="square" rtlCol="0">
            <a:spAutoFit/>
          </a:bodyPr>
          <a:lstStyle/>
          <a:p>
            <a:pPr algn="ctr"/>
            <a:r>
              <a:rPr lang="en-US" sz="3600" b="1">
                <a:solidFill>
                  <a:schemeClr val="bg1">
                    <a:lumMod val="25000"/>
                  </a:schemeClr>
                </a:solidFill>
                <a:latin typeface="+mn-lt"/>
                <a:ea typeface="+mn-ea"/>
                <a:cs typeface="Arial" panose="020B0604020202020204" pitchFamily="34" charset="0"/>
              </a:rPr>
              <a:t>NỘI DUNG BÀI HỌC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1"/>
                                        </p:tgtEl>
                                        <p:attrNameLst>
                                          <p:attrName>style.visibility</p:attrName>
                                        </p:attrNameLst>
                                      </p:cBhvr>
                                      <p:to>
                                        <p:strVal val="visible"/>
                                      </p:to>
                                    </p:set>
                                    <p:animEffect transition="in" filter="fade">
                                      <p:cBhvr>
                                        <p:cTn id="12" dur="500"/>
                                        <p:tgtEl>
                                          <p:spTgt spid="99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89">
                                            <p:txEl>
                                              <p:pRg st="0" end="0"/>
                                            </p:txEl>
                                          </p:spTgt>
                                        </p:tgtEl>
                                        <p:attrNameLst>
                                          <p:attrName>style.visibility</p:attrName>
                                        </p:attrNameLst>
                                      </p:cBhvr>
                                      <p:to>
                                        <p:strVal val="visible"/>
                                      </p:to>
                                    </p:set>
                                    <p:animEffect transition="in" filter="fade">
                                      <p:cBhvr>
                                        <p:cTn id="15" dur="500"/>
                                        <p:tgtEl>
                                          <p:spTgt spid="98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3"/>
                                        </p:tgtEl>
                                        <p:attrNameLst>
                                          <p:attrName>style.visibility</p:attrName>
                                        </p:attrNameLst>
                                      </p:cBhvr>
                                      <p:to>
                                        <p:strVal val="visible"/>
                                      </p:to>
                                    </p:set>
                                    <p:animEffect transition="in" filter="fade">
                                      <p:cBhvr>
                                        <p:cTn id="18" dur="500"/>
                                        <p:tgtEl>
                                          <p:spTgt spid="99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99">
                                            <p:txEl>
                                              <p:pRg st="0" end="0"/>
                                            </p:txEl>
                                          </p:spTgt>
                                        </p:tgtEl>
                                        <p:attrNameLst>
                                          <p:attrName>style.visibility</p:attrName>
                                        </p:attrNameLst>
                                      </p:cBhvr>
                                      <p:to>
                                        <p:strVal val="visible"/>
                                      </p:to>
                                    </p:set>
                                    <p:animEffect transition="in" filter="fade">
                                      <p:cBhvr>
                                        <p:cTn id="21" dur="500"/>
                                        <p:tgtEl>
                                          <p:spTgt spid="99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06">
                                            <p:txEl>
                                              <p:pRg st="0" end="0"/>
                                            </p:txEl>
                                          </p:spTgt>
                                        </p:tgtEl>
                                        <p:attrNameLst>
                                          <p:attrName>style.visibility</p:attrName>
                                        </p:attrNameLst>
                                      </p:cBhvr>
                                      <p:to>
                                        <p:strVal val="visible"/>
                                      </p:to>
                                    </p:set>
                                    <p:animEffect transition="in" filter="fade">
                                      <p:cBhvr>
                                        <p:cTn id="24" dur="500"/>
                                        <p:tgtEl>
                                          <p:spTgt spid="100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04"/>
                                        </p:tgtEl>
                                        <p:attrNameLst>
                                          <p:attrName>style.visibility</p:attrName>
                                        </p:attrNameLst>
                                      </p:cBhvr>
                                      <p:to>
                                        <p:strVal val="visible"/>
                                      </p:to>
                                    </p:set>
                                    <p:animEffect transition="in" filter="fade">
                                      <p:cBhvr>
                                        <p:cTn id="27" dur="500"/>
                                        <p:tgtEl>
                                          <p:spTgt spid="100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98"/>
                                        </p:tgtEl>
                                        <p:attrNameLst>
                                          <p:attrName>style.visibility</p:attrName>
                                        </p:attrNameLst>
                                      </p:cBhvr>
                                      <p:to>
                                        <p:strVal val="visible"/>
                                      </p:to>
                                    </p:set>
                                    <p:animEffect transition="in" filter="fade">
                                      <p:cBhvr>
                                        <p:cTn id="30" dur="500"/>
                                        <p:tgtEl>
                                          <p:spTgt spid="99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03">
                                            <p:txEl>
                                              <p:pRg st="0" end="0"/>
                                            </p:txEl>
                                          </p:spTgt>
                                        </p:tgtEl>
                                        <p:attrNameLst>
                                          <p:attrName>style.visibility</p:attrName>
                                        </p:attrNameLst>
                                      </p:cBhvr>
                                      <p:to>
                                        <p:strVal val="visible"/>
                                      </p:to>
                                    </p:set>
                                    <p:animEffect transition="in" filter="fade">
                                      <p:cBhvr>
                                        <p:cTn id="33" dur="500"/>
                                        <p:tgtEl>
                                          <p:spTgt spid="10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 grpId="0" build="p"/>
      <p:bldP spid="991" grpId="0" animBg="1"/>
      <p:bldP spid="993" grpId="0" animBg="1"/>
      <p:bldP spid="998" grpId="0" animBg="1"/>
      <p:bldP spid="999" grpId="0" build="p"/>
      <p:bldP spid="1003" grpId="0" build="p"/>
      <p:bldP spid="1004" grpId="0" animBg="1"/>
      <p:bldP spid="1006" grpId="0" build="p"/>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65"/>
          <p:cNvSpPr txBox="1">
            <a:spLocks noGrp="1"/>
          </p:cNvSpPr>
          <p:nvPr>
            <p:ph type="title"/>
          </p:nvPr>
        </p:nvSpPr>
        <p:spPr>
          <a:xfrm>
            <a:off x="4279189" y="864582"/>
            <a:ext cx="1073100" cy="76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1332" name="Google Shape;1332;p65"/>
          <p:cNvSpPr txBox="1">
            <a:spLocks noGrp="1"/>
          </p:cNvSpPr>
          <p:nvPr>
            <p:ph type="title" idx="2"/>
          </p:nvPr>
        </p:nvSpPr>
        <p:spPr>
          <a:xfrm>
            <a:off x="1490735" y="2300050"/>
            <a:ext cx="6650009" cy="942600"/>
          </a:xfrm>
          <a:prstGeom prst="rect">
            <a:avLst/>
          </a:prstGeom>
        </p:spPr>
        <p:txBody>
          <a:bodyPr spcFirstLastPara="1" wrap="square" lIns="91425" tIns="91425" rIns="91425" bIns="91425" anchor="ctr" anchorCtr="0">
            <a:noAutofit/>
          </a:bodyPr>
          <a:lstStyle/>
          <a:p>
            <a:pPr lvl="0">
              <a:lnSpc>
                <a:spcPct val="150000"/>
              </a:lnSpc>
            </a:pPr>
            <a:r>
              <a:rPr lang="en-US" sz="4400" b="1">
                <a:latin typeface="+mj-lt"/>
              </a:rPr>
              <a:t>NGHE KỂ CHUYỆN VÀ GHI LẠI SỰ VIỆC CHÍNH</a:t>
            </a:r>
          </a:p>
        </p:txBody>
      </p:sp>
      <p:grpSp>
        <p:nvGrpSpPr>
          <p:cNvPr id="1333" name="Google Shape;1333;p65"/>
          <p:cNvGrpSpPr/>
          <p:nvPr/>
        </p:nvGrpSpPr>
        <p:grpSpPr>
          <a:xfrm>
            <a:off x="-228686" y="2584263"/>
            <a:ext cx="1730272" cy="2993151"/>
            <a:chOff x="-1203150" y="452325"/>
            <a:chExt cx="668575" cy="1156550"/>
          </a:xfrm>
        </p:grpSpPr>
        <p:sp>
          <p:nvSpPr>
            <p:cNvPr id="1334" name="Google Shape;1334;p65"/>
            <p:cNvSpPr/>
            <p:nvPr/>
          </p:nvSpPr>
          <p:spPr>
            <a:xfrm>
              <a:off x="-1048650" y="848925"/>
              <a:ext cx="399775" cy="759950"/>
            </a:xfrm>
            <a:custGeom>
              <a:avLst/>
              <a:gdLst/>
              <a:ahLst/>
              <a:cxnLst/>
              <a:rect l="l" t="t" r="r" b="b"/>
              <a:pathLst>
                <a:path w="15991" h="30398" extrusionOk="0">
                  <a:moveTo>
                    <a:pt x="655" y="1"/>
                  </a:moveTo>
                  <a:cubicBezTo>
                    <a:pt x="655" y="1"/>
                    <a:pt x="0" y="930"/>
                    <a:pt x="1167" y="1608"/>
                  </a:cubicBezTo>
                  <a:cubicBezTo>
                    <a:pt x="2346" y="2299"/>
                    <a:pt x="2143" y="10288"/>
                    <a:pt x="2143" y="10288"/>
                  </a:cubicBezTo>
                  <a:lnTo>
                    <a:pt x="2143" y="25730"/>
                  </a:lnTo>
                  <a:cubicBezTo>
                    <a:pt x="2143" y="25730"/>
                    <a:pt x="1929" y="30374"/>
                    <a:pt x="7989" y="30397"/>
                  </a:cubicBezTo>
                  <a:lnTo>
                    <a:pt x="8013" y="30397"/>
                  </a:lnTo>
                  <a:cubicBezTo>
                    <a:pt x="14085" y="30374"/>
                    <a:pt x="13859" y="25730"/>
                    <a:pt x="13859" y="25730"/>
                  </a:cubicBezTo>
                  <a:lnTo>
                    <a:pt x="13859" y="10288"/>
                  </a:lnTo>
                  <a:cubicBezTo>
                    <a:pt x="13859" y="10288"/>
                    <a:pt x="13657" y="2299"/>
                    <a:pt x="14835" y="1608"/>
                  </a:cubicBezTo>
                  <a:cubicBezTo>
                    <a:pt x="15990" y="930"/>
                    <a:pt x="15336" y="1"/>
                    <a:pt x="15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35" name="Google Shape;1335;p65"/>
            <p:cNvSpPr/>
            <p:nvPr/>
          </p:nvSpPr>
          <p:spPr>
            <a:xfrm>
              <a:off x="-995675" y="595825"/>
              <a:ext cx="220000" cy="713600"/>
            </a:xfrm>
            <a:custGeom>
              <a:avLst/>
              <a:gdLst/>
              <a:ahLst/>
              <a:cxnLst/>
              <a:rect l="l" t="t" r="r" b="b"/>
              <a:pathLst>
                <a:path w="8800" h="28544" extrusionOk="0">
                  <a:moveTo>
                    <a:pt x="8707" y="0"/>
                  </a:moveTo>
                  <a:cubicBezTo>
                    <a:pt x="8672" y="0"/>
                    <a:pt x="8642" y="16"/>
                    <a:pt x="8633" y="52"/>
                  </a:cubicBezTo>
                  <a:cubicBezTo>
                    <a:pt x="8609" y="124"/>
                    <a:pt x="6942" y="4827"/>
                    <a:pt x="6109" y="9613"/>
                  </a:cubicBezTo>
                  <a:cubicBezTo>
                    <a:pt x="6085" y="5160"/>
                    <a:pt x="4918" y="2612"/>
                    <a:pt x="4894" y="2576"/>
                  </a:cubicBezTo>
                  <a:cubicBezTo>
                    <a:pt x="4885" y="2551"/>
                    <a:pt x="4858" y="2531"/>
                    <a:pt x="4830" y="2531"/>
                  </a:cubicBezTo>
                  <a:cubicBezTo>
                    <a:pt x="4820" y="2531"/>
                    <a:pt x="4809" y="2534"/>
                    <a:pt x="4799" y="2541"/>
                  </a:cubicBezTo>
                  <a:cubicBezTo>
                    <a:pt x="4751" y="2552"/>
                    <a:pt x="4739" y="2600"/>
                    <a:pt x="4751" y="2648"/>
                  </a:cubicBezTo>
                  <a:cubicBezTo>
                    <a:pt x="4763" y="2672"/>
                    <a:pt x="6120" y="5589"/>
                    <a:pt x="5930" y="10684"/>
                  </a:cubicBezTo>
                  <a:lnTo>
                    <a:pt x="5930" y="10696"/>
                  </a:lnTo>
                  <a:cubicBezTo>
                    <a:pt x="5704" y="12197"/>
                    <a:pt x="5585" y="13673"/>
                    <a:pt x="5644" y="14983"/>
                  </a:cubicBezTo>
                  <a:cubicBezTo>
                    <a:pt x="3882" y="8815"/>
                    <a:pt x="203" y="4993"/>
                    <a:pt x="155" y="4946"/>
                  </a:cubicBezTo>
                  <a:cubicBezTo>
                    <a:pt x="138" y="4934"/>
                    <a:pt x="117" y="4928"/>
                    <a:pt x="96" y="4928"/>
                  </a:cubicBezTo>
                  <a:cubicBezTo>
                    <a:pt x="75" y="4928"/>
                    <a:pt x="54" y="4934"/>
                    <a:pt x="36" y="4946"/>
                  </a:cubicBezTo>
                  <a:cubicBezTo>
                    <a:pt x="1" y="4981"/>
                    <a:pt x="1" y="5029"/>
                    <a:pt x="36" y="5065"/>
                  </a:cubicBezTo>
                  <a:cubicBezTo>
                    <a:pt x="72" y="5124"/>
                    <a:pt x="5239" y="10458"/>
                    <a:pt x="6228" y="18721"/>
                  </a:cubicBezTo>
                  <a:cubicBezTo>
                    <a:pt x="6228" y="18733"/>
                    <a:pt x="6228" y="18733"/>
                    <a:pt x="6239" y="18745"/>
                  </a:cubicBezTo>
                  <a:cubicBezTo>
                    <a:pt x="6109" y="20924"/>
                    <a:pt x="6192" y="23019"/>
                    <a:pt x="6347" y="24710"/>
                  </a:cubicBezTo>
                  <a:cubicBezTo>
                    <a:pt x="5549" y="21829"/>
                    <a:pt x="3989" y="19912"/>
                    <a:pt x="3965" y="19888"/>
                  </a:cubicBezTo>
                  <a:cubicBezTo>
                    <a:pt x="3943" y="19873"/>
                    <a:pt x="3917" y="19863"/>
                    <a:pt x="3891" y="19863"/>
                  </a:cubicBezTo>
                  <a:cubicBezTo>
                    <a:pt x="3875" y="19863"/>
                    <a:pt x="3860" y="19867"/>
                    <a:pt x="3846" y="19876"/>
                  </a:cubicBezTo>
                  <a:cubicBezTo>
                    <a:pt x="3811" y="19912"/>
                    <a:pt x="3799" y="19947"/>
                    <a:pt x="3823" y="19995"/>
                  </a:cubicBezTo>
                  <a:cubicBezTo>
                    <a:pt x="3846" y="20031"/>
                    <a:pt x="5823" y="22436"/>
                    <a:pt x="6442" y="25948"/>
                  </a:cubicBezTo>
                  <a:cubicBezTo>
                    <a:pt x="6442" y="25960"/>
                    <a:pt x="6442" y="25960"/>
                    <a:pt x="6466" y="25960"/>
                  </a:cubicBezTo>
                  <a:cubicBezTo>
                    <a:pt x="6620" y="27472"/>
                    <a:pt x="6823" y="28437"/>
                    <a:pt x="6823" y="28484"/>
                  </a:cubicBezTo>
                  <a:cubicBezTo>
                    <a:pt x="6823" y="28520"/>
                    <a:pt x="6859" y="28544"/>
                    <a:pt x="6894" y="28544"/>
                  </a:cubicBezTo>
                  <a:lnTo>
                    <a:pt x="6906" y="28544"/>
                  </a:lnTo>
                  <a:cubicBezTo>
                    <a:pt x="6954" y="28520"/>
                    <a:pt x="6978" y="28496"/>
                    <a:pt x="6966" y="28448"/>
                  </a:cubicBezTo>
                  <a:cubicBezTo>
                    <a:pt x="6942" y="28329"/>
                    <a:pt x="4692" y="16352"/>
                    <a:pt x="8752" y="10149"/>
                  </a:cubicBezTo>
                  <a:cubicBezTo>
                    <a:pt x="8799" y="10101"/>
                    <a:pt x="8799" y="10053"/>
                    <a:pt x="8752" y="10030"/>
                  </a:cubicBezTo>
                  <a:cubicBezTo>
                    <a:pt x="8742" y="10015"/>
                    <a:pt x="8727" y="10009"/>
                    <a:pt x="8711" y="10009"/>
                  </a:cubicBezTo>
                  <a:cubicBezTo>
                    <a:pt x="8686" y="10009"/>
                    <a:pt x="8659" y="10025"/>
                    <a:pt x="8645" y="10053"/>
                  </a:cubicBezTo>
                  <a:cubicBezTo>
                    <a:pt x="7204" y="12244"/>
                    <a:pt x="6549" y="15161"/>
                    <a:pt x="6311" y="18007"/>
                  </a:cubicBezTo>
                  <a:cubicBezTo>
                    <a:pt x="6204" y="17257"/>
                    <a:pt x="6061" y="16542"/>
                    <a:pt x="5882" y="15864"/>
                  </a:cubicBezTo>
                  <a:lnTo>
                    <a:pt x="5882" y="15840"/>
                  </a:lnTo>
                  <a:cubicBezTo>
                    <a:pt x="5192" y="10232"/>
                    <a:pt x="8740" y="219"/>
                    <a:pt x="8787" y="112"/>
                  </a:cubicBezTo>
                  <a:cubicBezTo>
                    <a:pt x="8799" y="64"/>
                    <a:pt x="8787" y="28"/>
                    <a:pt x="8740" y="5"/>
                  </a:cubicBezTo>
                  <a:cubicBezTo>
                    <a:pt x="8729" y="2"/>
                    <a:pt x="8717" y="0"/>
                    <a:pt x="8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36" name="Google Shape;1336;p65"/>
            <p:cNvSpPr/>
            <p:nvPr/>
          </p:nvSpPr>
          <p:spPr>
            <a:xfrm>
              <a:off x="-993000" y="955500"/>
              <a:ext cx="124150" cy="184575"/>
            </a:xfrm>
            <a:custGeom>
              <a:avLst/>
              <a:gdLst/>
              <a:ahLst/>
              <a:cxnLst/>
              <a:rect l="l" t="t" r="r" b="b"/>
              <a:pathLst>
                <a:path w="4966" h="7383" extrusionOk="0">
                  <a:moveTo>
                    <a:pt x="1" y="0"/>
                  </a:moveTo>
                  <a:lnTo>
                    <a:pt x="1" y="0"/>
                  </a:lnTo>
                  <a:cubicBezTo>
                    <a:pt x="620" y="774"/>
                    <a:pt x="298" y="1298"/>
                    <a:pt x="1322" y="3739"/>
                  </a:cubicBezTo>
                  <a:cubicBezTo>
                    <a:pt x="2358" y="6156"/>
                    <a:pt x="4966" y="7382"/>
                    <a:pt x="4966" y="7382"/>
                  </a:cubicBezTo>
                  <a:cubicBezTo>
                    <a:pt x="4954" y="6692"/>
                    <a:pt x="4942" y="5084"/>
                    <a:pt x="3287" y="2691"/>
                  </a:cubicBezTo>
                  <a:cubicBezTo>
                    <a:pt x="1632" y="298"/>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37" name="Google Shape;1337;p65"/>
            <p:cNvSpPr/>
            <p:nvPr/>
          </p:nvSpPr>
          <p:spPr>
            <a:xfrm>
              <a:off x="-838200" y="1021925"/>
              <a:ext cx="124125" cy="139575"/>
            </a:xfrm>
            <a:custGeom>
              <a:avLst/>
              <a:gdLst/>
              <a:ahLst/>
              <a:cxnLst/>
              <a:rect l="l" t="t" r="r" b="b"/>
              <a:pathLst>
                <a:path w="4965" h="5583" extrusionOk="0">
                  <a:moveTo>
                    <a:pt x="3997" y="0"/>
                  </a:moveTo>
                  <a:cubicBezTo>
                    <a:pt x="3443" y="0"/>
                    <a:pt x="2695" y="194"/>
                    <a:pt x="1869" y="939"/>
                  </a:cubicBezTo>
                  <a:cubicBezTo>
                    <a:pt x="167" y="2487"/>
                    <a:pt x="0" y="5582"/>
                    <a:pt x="0" y="5582"/>
                  </a:cubicBezTo>
                  <a:cubicBezTo>
                    <a:pt x="1453" y="4558"/>
                    <a:pt x="3060" y="3427"/>
                    <a:pt x="3298" y="2130"/>
                  </a:cubicBezTo>
                  <a:cubicBezTo>
                    <a:pt x="3536" y="844"/>
                    <a:pt x="4965" y="225"/>
                    <a:pt x="4965" y="225"/>
                  </a:cubicBezTo>
                  <a:cubicBezTo>
                    <a:pt x="4965" y="225"/>
                    <a:pt x="4594" y="0"/>
                    <a:pt x="3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38" name="Google Shape;1338;p65"/>
            <p:cNvSpPr/>
            <p:nvPr/>
          </p:nvSpPr>
          <p:spPr>
            <a:xfrm>
              <a:off x="-808450" y="667950"/>
              <a:ext cx="246175" cy="222075"/>
            </a:xfrm>
            <a:custGeom>
              <a:avLst/>
              <a:gdLst/>
              <a:ahLst/>
              <a:cxnLst/>
              <a:rect l="l" t="t" r="r" b="b"/>
              <a:pathLst>
                <a:path w="9847" h="8883" extrusionOk="0">
                  <a:moveTo>
                    <a:pt x="9061" y="1"/>
                  </a:moveTo>
                  <a:lnTo>
                    <a:pt x="9061" y="1"/>
                  </a:lnTo>
                  <a:cubicBezTo>
                    <a:pt x="9061" y="1"/>
                    <a:pt x="8347" y="1727"/>
                    <a:pt x="7502" y="2120"/>
                  </a:cubicBezTo>
                  <a:cubicBezTo>
                    <a:pt x="6656" y="2513"/>
                    <a:pt x="3811" y="2680"/>
                    <a:pt x="1906" y="4644"/>
                  </a:cubicBezTo>
                  <a:cubicBezTo>
                    <a:pt x="1" y="6609"/>
                    <a:pt x="334" y="8883"/>
                    <a:pt x="334" y="8883"/>
                  </a:cubicBezTo>
                  <a:cubicBezTo>
                    <a:pt x="1382" y="6906"/>
                    <a:pt x="3370" y="7061"/>
                    <a:pt x="6609" y="5513"/>
                  </a:cubicBezTo>
                  <a:cubicBezTo>
                    <a:pt x="9847" y="3966"/>
                    <a:pt x="9061" y="1"/>
                    <a:pt x="9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39" name="Google Shape;1339;p65"/>
            <p:cNvSpPr/>
            <p:nvPr/>
          </p:nvSpPr>
          <p:spPr>
            <a:xfrm>
              <a:off x="-801000" y="840600"/>
              <a:ext cx="112825" cy="65475"/>
            </a:xfrm>
            <a:custGeom>
              <a:avLst/>
              <a:gdLst/>
              <a:ahLst/>
              <a:cxnLst/>
              <a:rect l="l" t="t" r="r" b="b"/>
              <a:pathLst>
                <a:path w="4513" h="2619" extrusionOk="0">
                  <a:moveTo>
                    <a:pt x="4513" y="0"/>
                  </a:moveTo>
                  <a:cubicBezTo>
                    <a:pt x="4513" y="1"/>
                    <a:pt x="4082" y="907"/>
                    <a:pt x="2646" y="907"/>
                  </a:cubicBezTo>
                  <a:cubicBezTo>
                    <a:pt x="2610" y="907"/>
                    <a:pt x="2573" y="906"/>
                    <a:pt x="2536" y="905"/>
                  </a:cubicBezTo>
                  <a:cubicBezTo>
                    <a:pt x="2507" y="904"/>
                    <a:pt x="2477" y="904"/>
                    <a:pt x="2448" y="904"/>
                  </a:cubicBezTo>
                  <a:cubicBezTo>
                    <a:pt x="973" y="904"/>
                    <a:pt x="0" y="2060"/>
                    <a:pt x="0" y="2060"/>
                  </a:cubicBezTo>
                  <a:cubicBezTo>
                    <a:pt x="734" y="2459"/>
                    <a:pt x="1354" y="2619"/>
                    <a:pt x="1877" y="2619"/>
                  </a:cubicBezTo>
                  <a:cubicBezTo>
                    <a:pt x="3992" y="2619"/>
                    <a:pt x="4513" y="1"/>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40" name="Google Shape;1340;p65"/>
            <p:cNvSpPr/>
            <p:nvPr/>
          </p:nvSpPr>
          <p:spPr>
            <a:xfrm>
              <a:off x="-1161475" y="664325"/>
              <a:ext cx="175175" cy="70275"/>
            </a:xfrm>
            <a:custGeom>
              <a:avLst/>
              <a:gdLst/>
              <a:ahLst/>
              <a:cxnLst/>
              <a:rect l="l" t="t" r="r" b="b"/>
              <a:pathLst>
                <a:path w="7007" h="2811" extrusionOk="0">
                  <a:moveTo>
                    <a:pt x="2031" y="1"/>
                  </a:moveTo>
                  <a:cubicBezTo>
                    <a:pt x="1859" y="1"/>
                    <a:pt x="1697" y="24"/>
                    <a:pt x="1549" y="74"/>
                  </a:cubicBezTo>
                  <a:cubicBezTo>
                    <a:pt x="1549" y="74"/>
                    <a:pt x="1" y="789"/>
                    <a:pt x="120" y="2706"/>
                  </a:cubicBezTo>
                  <a:cubicBezTo>
                    <a:pt x="120" y="2706"/>
                    <a:pt x="1388" y="1584"/>
                    <a:pt x="3170" y="1584"/>
                  </a:cubicBezTo>
                  <a:cubicBezTo>
                    <a:pt x="3925" y="1584"/>
                    <a:pt x="4773" y="1786"/>
                    <a:pt x="5656" y="2360"/>
                  </a:cubicBezTo>
                  <a:cubicBezTo>
                    <a:pt x="6142" y="2679"/>
                    <a:pt x="6414" y="2810"/>
                    <a:pt x="6519" y="2810"/>
                  </a:cubicBezTo>
                  <a:cubicBezTo>
                    <a:pt x="7007" y="2810"/>
                    <a:pt x="3926" y="1"/>
                    <a:pt x="2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41" name="Google Shape;1341;p65"/>
            <p:cNvSpPr/>
            <p:nvPr/>
          </p:nvSpPr>
          <p:spPr>
            <a:xfrm>
              <a:off x="-1123075" y="654500"/>
              <a:ext cx="230125" cy="218875"/>
            </a:xfrm>
            <a:custGeom>
              <a:avLst/>
              <a:gdLst/>
              <a:ahLst/>
              <a:cxnLst/>
              <a:rect l="l" t="t" r="r" b="b"/>
              <a:pathLst>
                <a:path w="9205" h="8755" extrusionOk="0">
                  <a:moveTo>
                    <a:pt x="1989" y="1"/>
                  </a:moveTo>
                  <a:cubicBezTo>
                    <a:pt x="1348" y="1"/>
                    <a:pt x="681" y="144"/>
                    <a:pt x="1" y="479"/>
                  </a:cubicBezTo>
                  <a:cubicBezTo>
                    <a:pt x="1" y="479"/>
                    <a:pt x="3001" y="1694"/>
                    <a:pt x="3906" y="3051"/>
                  </a:cubicBezTo>
                  <a:cubicBezTo>
                    <a:pt x="5561" y="5551"/>
                    <a:pt x="6883" y="8135"/>
                    <a:pt x="9204" y="8754"/>
                  </a:cubicBezTo>
                  <a:cubicBezTo>
                    <a:pt x="9204" y="8754"/>
                    <a:pt x="9085" y="6230"/>
                    <a:pt x="8192" y="4539"/>
                  </a:cubicBezTo>
                  <a:cubicBezTo>
                    <a:pt x="7456" y="3156"/>
                    <a:pt x="4998" y="1"/>
                    <a:pt x="1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42" name="Google Shape;1342;p65"/>
            <p:cNvSpPr/>
            <p:nvPr/>
          </p:nvSpPr>
          <p:spPr>
            <a:xfrm>
              <a:off x="-828100" y="454600"/>
              <a:ext cx="293525" cy="298225"/>
            </a:xfrm>
            <a:custGeom>
              <a:avLst/>
              <a:gdLst/>
              <a:ahLst/>
              <a:cxnLst/>
              <a:rect l="l" t="t" r="r" b="b"/>
              <a:pathLst>
                <a:path w="11741" h="11929" extrusionOk="0">
                  <a:moveTo>
                    <a:pt x="10765" y="1"/>
                  </a:moveTo>
                  <a:cubicBezTo>
                    <a:pt x="6695" y="1"/>
                    <a:pt x="2983" y="2923"/>
                    <a:pt x="1549" y="5415"/>
                  </a:cubicBezTo>
                  <a:cubicBezTo>
                    <a:pt x="1" y="8118"/>
                    <a:pt x="156" y="11928"/>
                    <a:pt x="156" y="11928"/>
                  </a:cubicBezTo>
                  <a:cubicBezTo>
                    <a:pt x="4049" y="9547"/>
                    <a:pt x="7216" y="5939"/>
                    <a:pt x="7454" y="3510"/>
                  </a:cubicBezTo>
                  <a:cubicBezTo>
                    <a:pt x="7692" y="1082"/>
                    <a:pt x="11740" y="58"/>
                    <a:pt x="11740" y="58"/>
                  </a:cubicBezTo>
                  <a:cubicBezTo>
                    <a:pt x="11414" y="19"/>
                    <a:pt x="11088" y="1"/>
                    <a:pt x="10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43" name="Google Shape;1343;p65"/>
            <p:cNvSpPr/>
            <p:nvPr/>
          </p:nvSpPr>
          <p:spPr>
            <a:xfrm>
              <a:off x="-1177250" y="452325"/>
              <a:ext cx="362275" cy="259425"/>
            </a:xfrm>
            <a:custGeom>
              <a:avLst/>
              <a:gdLst/>
              <a:ahLst/>
              <a:cxnLst/>
              <a:rect l="l" t="t" r="r" b="b"/>
              <a:pathLst>
                <a:path w="14491" h="10377" extrusionOk="0">
                  <a:moveTo>
                    <a:pt x="3908" y="1"/>
                  </a:moveTo>
                  <a:cubicBezTo>
                    <a:pt x="2484" y="1"/>
                    <a:pt x="1109" y="491"/>
                    <a:pt x="1" y="1780"/>
                  </a:cubicBezTo>
                  <a:cubicBezTo>
                    <a:pt x="1" y="1780"/>
                    <a:pt x="758" y="1623"/>
                    <a:pt x="1804" y="1623"/>
                  </a:cubicBezTo>
                  <a:cubicBezTo>
                    <a:pt x="3404" y="1623"/>
                    <a:pt x="5680" y="1989"/>
                    <a:pt x="6954" y="3840"/>
                  </a:cubicBezTo>
                  <a:cubicBezTo>
                    <a:pt x="9073" y="6911"/>
                    <a:pt x="9978" y="10293"/>
                    <a:pt x="12740" y="10376"/>
                  </a:cubicBezTo>
                  <a:cubicBezTo>
                    <a:pt x="12740" y="10376"/>
                    <a:pt x="14491" y="8804"/>
                    <a:pt x="12109" y="4435"/>
                  </a:cubicBezTo>
                  <a:cubicBezTo>
                    <a:pt x="11369" y="3098"/>
                    <a:pt x="7485" y="1"/>
                    <a:pt x="3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44" name="Google Shape;1344;p65"/>
            <p:cNvSpPr/>
            <p:nvPr/>
          </p:nvSpPr>
          <p:spPr>
            <a:xfrm>
              <a:off x="-1203150" y="473225"/>
              <a:ext cx="172675" cy="93850"/>
            </a:xfrm>
            <a:custGeom>
              <a:avLst/>
              <a:gdLst/>
              <a:ahLst/>
              <a:cxnLst/>
              <a:rect l="l" t="t" r="r" b="b"/>
              <a:pathLst>
                <a:path w="6907" h="3754" extrusionOk="0">
                  <a:moveTo>
                    <a:pt x="6906" y="1610"/>
                  </a:moveTo>
                  <a:cubicBezTo>
                    <a:pt x="6906" y="1610"/>
                    <a:pt x="6906" y="1611"/>
                    <a:pt x="6907" y="1611"/>
                  </a:cubicBezTo>
                  <a:cubicBezTo>
                    <a:pt x="6907" y="1611"/>
                    <a:pt x="6907" y="1611"/>
                    <a:pt x="6907" y="1610"/>
                  </a:cubicBezTo>
                  <a:cubicBezTo>
                    <a:pt x="6906" y="1610"/>
                    <a:pt x="6906" y="1610"/>
                    <a:pt x="6906" y="1610"/>
                  </a:cubicBezTo>
                  <a:close/>
                  <a:moveTo>
                    <a:pt x="3149" y="0"/>
                  </a:moveTo>
                  <a:cubicBezTo>
                    <a:pt x="2408" y="0"/>
                    <a:pt x="1662" y="249"/>
                    <a:pt x="1025" y="944"/>
                  </a:cubicBezTo>
                  <a:cubicBezTo>
                    <a:pt x="1025" y="944"/>
                    <a:pt x="1" y="2527"/>
                    <a:pt x="715" y="3754"/>
                  </a:cubicBezTo>
                  <a:cubicBezTo>
                    <a:pt x="715" y="3754"/>
                    <a:pt x="1794" y="1056"/>
                    <a:pt x="4573" y="1056"/>
                  </a:cubicBezTo>
                  <a:cubicBezTo>
                    <a:pt x="5247" y="1056"/>
                    <a:pt x="6022" y="1215"/>
                    <a:pt x="6906" y="1610"/>
                  </a:cubicBezTo>
                  <a:lnTo>
                    <a:pt x="6906" y="1610"/>
                  </a:lnTo>
                  <a:cubicBezTo>
                    <a:pt x="6866" y="1584"/>
                    <a:pt x="5019" y="0"/>
                    <a:pt x="3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45" name="Google Shape;1345;p65"/>
            <p:cNvSpPr/>
            <p:nvPr/>
          </p:nvSpPr>
          <p:spPr>
            <a:xfrm>
              <a:off x="-980500" y="1285000"/>
              <a:ext cx="263450" cy="300050"/>
            </a:xfrm>
            <a:custGeom>
              <a:avLst/>
              <a:gdLst/>
              <a:ahLst/>
              <a:cxnLst/>
              <a:rect l="l" t="t" r="r" b="b"/>
              <a:pathLst>
                <a:path w="10538" h="12002" extrusionOk="0">
                  <a:moveTo>
                    <a:pt x="191" y="0"/>
                  </a:moveTo>
                  <a:lnTo>
                    <a:pt x="191" y="7966"/>
                  </a:lnTo>
                  <a:cubicBezTo>
                    <a:pt x="191" y="7966"/>
                    <a:pt x="1" y="12002"/>
                    <a:pt x="5263" y="12002"/>
                  </a:cubicBezTo>
                  <a:lnTo>
                    <a:pt x="5287" y="12002"/>
                  </a:lnTo>
                  <a:cubicBezTo>
                    <a:pt x="10538" y="11990"/>
                    <a:pt x="10359" y="7966"/>
                    <a:pt x="10359" y="7966"/>
                  </a:cubicBezTo>
                  <a:lnTo>
                    <a:pt x="10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nvGrpSpPr>
          <p:cNvPr id="1346" name="Google Shape;1346;p65"/>
          <p:cNvGrpSpPr/>
          <p:nvPr/>
        </p:nvGrpSpPr>
        <p:grpSpPr>
          <a:xfrm rot="9917096">
            <a:off x="7610277" y="3744748"/>
            <a:ext cx="1391294" cy="1111574"/>
            <a:chOff x="2027956" y="1873070"/>
            <a:chExt cx="1161755" cy="928109"/>
          </a:xfrm>
        </p:grpSpPr>
        <p:cxnSp>
          <p:nvCxnSpPr>
            <p:cNvPr id="1347" name="Google Shape;1347;p65"/>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48" name="Google Shape;1348;p65"/>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49" name="Google Shape;1349;p65"/>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50" name="Google Shape;1350;p65"/>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51" name="Google Shape;1351;p65"/>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52" name="Google Shape;1352;p65"/>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53" name="Google Shape;1353;p65"/>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54" name="Google Shape;1354;p65"/>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355" name="Google Shape;1355;p65"/>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1"/>
          <p:cNvSpPr/>
          <p:nvPr/>
        </p:nvSpPr>
        <p:spPr>
          <a:xfrm>
            <a:off x="5986796" y="133656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2515150" y="663013"/>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2376770" y="87601"/>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pic>
        <p:nvPicPr>
          <p:cNvPr id="5" name="y2mate.com - Nhà phát minh và bà cụ  Kể chuyện lớp 4 Sách Kết Nối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5524" y="733932"/>
            <a:ext cx="7554076" cy="42491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fullScrn="1">
              <p:cMediaNode vol="80000">
                <p:cTn id="22" fill="hold" display="0">
                  <p:stCondLst>
                    <p:cond delay="indefinite"/>
                  </p:stCondLst>
                </p:cTn>
                <p:tgtEl>
                  <p:spTgt spid="5"/>
                </p:tgtEl>
              </p:cMediaNode>
            </p:vide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 name="Rounded Rectangle 1"/>
          <p:cNvSpPr/>
          <p:nvPr/>
        </p:nvSpPr>
        <p:spPr>
          <a:xfrm>
            <a:off x="491100" y="1309343"/>
            <a:ext cx="8075384" cy="2997961"/>
          </a:xfrm>
          <a:prstGeom prst="roundRect">
            <a:avLst>
              <a:gd name="adj" fmla="val 17988"/>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8" name="Google Shape;2538;p81"/>
          <p:cNvSpPr/>
          <p:nvPr/>
        </p:nvSpPr>
        <p:spPr>
          <a:xfrm>
            <a:off x="8037094" y="4463716"/>
            <a:ext cx="1106905" cy="550887"/>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1"/>
          <p:cNvSpPr/>
          <p:nvPr/>
        </p:nvSpPr>
        <p:spPr>
          <a:xfrm>
            <a:off x="5986796" y="133656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2515150" y="663013"/>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2282023" y="506600"/>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
        <p:nvSpPr>
          <p:cNvPr id="3" name="Rectangle 2"/>
          <p:cNvSpPr/>
          <p:nvPr/>
        </p:nvSpPr>
        <p:spPr>
          <a:xfrm>
            <a:off x="861701" y="1502074"/>
            <a:ext cx="7175393" cy="2631490"/>
          </a:xfrm>
          <a:prstGeom prst="rect">
            <a:avLst/>
          </a:prstGeom>
        </p:spPr>
        <p:txBody>
          <a:bodyPr wrap="square">
            <a:spAutoFit/>
          </a:bodyPr>
          <a:lstStyle/>
          <a:p>
            <a:pPr algn="just">
              <a:lnSpc>
                <a:spcPct val="150000"/>
              </a:lnSpc>
            </a:pPr>
            <a:r>
              <a:rPr lang="vi-VN" sz="2200">
                <a:latin typeface="+mn-lt"/>
              </a:rPr>
              <a:t>1. 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p:txBody>
      </p:sp>
    </p:spTree>
    <p:extLst>
      <p:ext uri="{BB962C8B-B14F-4D97-AF65-F5344CB8AC3E}">
        <p14:creationId xmlns:p14="http://schemas.microsoft.com/office/powerpoint/2010/main" val="416659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 name="Rounded Rectangle 1"/>
          <p:cNvSpPr/>
          <p:nvPr/>
        </p:nvSpPr>
        <p:spPr>
          <a:xfrm>
            <a:off x="457199" y="1093583"/>
            <a:ext cx="8181473" cy="3598733"/>
          </a:xfrm>
          <a:prstGeom prst="roundRect">
            <a:avLst>
              <a:gd name="adj" fmla="val 7152"/>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8" name="Google Shape;2538;p81"/>
          <p:cNvSpPr/>
          <p:nvPr/>
        </p:nvSpPr>
        <p:spPr>
          <a:xfrm>
            <a:off x="8037094" y="4463716"/>
            <a:ext cx="1106905" cy="550887"/>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1"/>
          <p:cNvSpPr/>
          <p:nvPr/>
        </p:nvSpPr>
        <p:spPr>
          <a:xfrm>
            <a:off x="5986796" y="133656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2515150" y="663013"/>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2313197" y="307080"/>
            <a:ext cx="4493538" cy="646331"/>
          </a:xfrm>
          <a:prstGeom prst="rect">
            <a:avLst/>
          </a:prstGeom>
        </p:spPr>
        <p:txBody>
          <a:bodyPr wrap="none">
            <a:spAutoFit/>
          </a:bodyPr>
          <a:lstStyle/>
          <a:p>
            <a:pPr algn="ctr"/>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
        <p:nvSpPr>
          <p:cNvPr id="3" name="Rectangle 2"/>
          <p:cNvSpPr/>
          <p:nvPr/>
        </p:nvSpPr>
        <p:spPr>
          <a:xfrm>
            <a:off x="577514" y="1216584"/>
            <a:ext cx="7964905" cy="3323987"/>
          </a:xfrm>
          <a:prstGeom prst="rect">
            <a:avLst/>
          </a:prstGeom>
        </p:spPr>
        <p:txBody>
          <a:bodyPr wrap="square">
            <a:spAutoFit/>
          </a:bodyPr>
          <a:lstStyle/>
          <a:p>
            <a:pPr algn="just">
              <a:lnSpc>
                <a:spcPct val="150000"/>
              </a:lnSpc>
            </a:pPr>
            <a:r>
              <a:rPr lang="vi-VN" sz="2000">
                <a:latin typeface="+mn-lt"/>
              </a:rPr>
              <a:t>2. Lúc ấy, Ê-đi-xơn chợt đi qua. Ông dừng lại hỏi chuyện. Bà cụ nói:</a:t>
            </a:r>
          </a:p>
          <a:p>
            <a:pPr algn="just">
              <a:lnSpc>
                <a:spcPct val="150000"/>
              </a:lnSpc>
            </a:pPr>
            <a:r>
              <a:rPr lang="vi-VN" sz="2000">
                <a:latin typeface="+mn-lt"/>
              </a:rPr>
              <a:t>- Già đã phải đi bộ gần ba giờ đồng hồ để được nhìn tận mắt cái đèn điện. Giá ông Ê – đi- xơn làm được cái xe chở người già đi nơi này nơi khác có phải may mắn cho già không?</a:t>
            </a:r>
          </a:p>
          <a:p>
            <a:pPr algn="just">
              <a:lnSpc>
                <a:spcPct val="150000"/>
              </a:lnSpc>
            </a:pPr>
            <a:r>
              <a:rPr lang="vi-VN" sz="2000">
                <a:latin typeface="+mn-lt"/>
              </a:rPr>
              <a:t>- Thưa cụ, tôi tưởng vẫn có xe ngựa chở khách chứ ?</a:t>
            </a:r>
          </a:p>
          <a:p>
            <a:pPr algn="just">
              <a:lnSpc>
                <a:spcPct val="150000"/>
              </a:lnSpc>
            </a:pPr>
            <a:r>
              <a:rPr lang="vi-VN" sz="2000">
                <a:latin typeface="+mn-lt"/>
              </a:rPr>
              <a:t>- Đi xe đấy thì ốm mất. Già chỉ muốn có một thứ xe không cần ngựa kéo mà lại thật êm.</a:t>
            </a:r>
          </a:p>
        </p:txBody>
      </p:sp>
    </p:spTree>
    <p:extLst>
      <p:ext uri="{BB962C8B-B14F-4D97-AF65-F5344CB8AC3E}">
        <p14:creationId xmlns:p14="http://schemas.microsoft.com/office/powerpoint/2010/main" val="12833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 name="Rounded Rectangle 1"/>
          <p:cNvSpPr/>
          <p:nvPr/>
        </p:nvSpPr>
        <p:spPr>
          <a:xfrm>
            <a:off x="529388" y="1046746"/>
            <a:ext cx="7964907" cy="3693695"/>
          </a:xfrm>
          <a:prstGeom prst="roundRect">
            <a:avLst>
              <a:gd name="adj" fmla="val 7152"/>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8" name="Google Shape;2538;p81"/>
          <p:cNvSpPr/>
          <p:nvPr/>
        </p:nvSpPr>
        <p:spPr>
          <a:xfrm>
            <a:off x="8037094" y="4463716"/>
            <a:ext cx="1106905" cy="550887"/>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1"/>
          <p:cNvSpPr/>
          <p:nvPr/>
        </p:nvSpPr>
        <p:spPr>
          <a:xfrm>
            <a:off x="5986796" y="133656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2515150" y="663013"/>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2301168" y="185889"/>
            <a:ext cx="4493538" cy="646331"/>
          </a:xfrm>
          <a:prstGeom prst="rect">
            <a:avLst/>
          </a:prstGeom>
        </p:spPr>
        <p:txBody>
          <a:bodyPr wrap="none">
            <a:spAutoFit/>
          </a:bodyPr>
          <a:lstStyle/>
          <a:p>
            <a:pPr algn="ctr"/>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
        <p:nvSpPr>
          <p:cNvPr id="3" name="Rectangle 2"/>
          <p:cNvSpPr/>
          <p:nvPr/>
        </p:nvSpPr>
        <p:spPr>
          <a:xfrm>
            <a:off x="782053" y="1201928"/>
            <a:ext cx="7447547" cy="3323987"/>
          </a:xfrm>
          <a:prstGeom prst="rect">
            <a:avLst/>
          </a:prstGeom>
        </p:spPr>
        <p:txBody>
          <a:bodyPr wrap="square">
            <a:spAutoFit/>
          </a:bodyPr>
          <a:lstStyle/>
          <a:p>
            <a:pPr algn="just">
              <a:lnSpc>
                <a:spcPct val="150000"/>
              </a:lnSpc>
            </a:pPr>
            <a:r>
              <a:rPr lang="vi-VN" sz="2000">
                <a:latin typeface="+mn-lt"/>
              </a:rPr>
              <a:t>3. Nghe bà cụ nói vậy, bỗng một ý nghĩ lóe lên trong đầu Ê – đi- xơn. Ông reo lên:</a:t>
            </a:r>
          </a:p>
          <a:p>
            <a:pPr algn="just">
              <a:lnSpc>
                <a:spcPct val="150000"/>
              </a:lnSpc>
            </a:pPr>
            <a:r>
              <a:rPr lang="vi-VN" sz="2000">
                <a:latin typeface="+mn-lt"/>
              </a:rPr>
              <a:t>- Cụ ơi ! Tôi là Ê – đi- xơn đây. Nhờ cụ mà tôi nảy ra ý định làm một cái xe chạy bằng dòng điện đấy.</a:t>
            </a:r>
          </a:p>
          <a:p>
            <a:pPr algn="just">
              <a:lnSpc>
                <a:spcPct val="150000"/>
              </a:lnSpc>
            </a:pPr>
            <a:r>
              <a:rPr lang="vi-VN" sz="2000">
                <a:latin typeface="+mn-lt"/>
              </a:rPr>
              <a:t>Bà cụ vô cùng ngạc nhiên khi thấy nhà bác học cũng bình thường như mọi người khác. Lúc chia tay, Ê – đi- xơn bảo:</a:t>
            </a:r>
          </a:p>
          <a:p>
            <a:pPr algn="just">
              <a:lnSpc>
                <a:spcPct val="150000"/>
              </a:lnSpc>
            </a:pPr>
            <a:r>
              <a:rPr lang="vi-VN" sz="2000">
                <a:latin typeface="+mn-lt"/>
              </a:rPr>
              <a:t>- Tôi sẽ mời cụ đi chuyến xe điện đầu tiên.</a:t>
            </a:r>
          </a:p>
        </p:txBody>
      </p:sp>
    </p:spTree>
    <p:extLst>
      <p:ext uri="{BB962C8B-B14F-4D97-AF65-F5344CB8AC3E}">
        <p14:creationId xmlns:p14="http://schemas.microsoft.com/office/powerpoint/2010/main" val="287235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 name="Rounded Rectangle 1"/>
          <p:cNvSpPr/>
          <p:nvPr/>
        </p:nvSpPr>
        <p:spPr>
          <a:xfrm>
            <a:off x="312821" y="864984"/>
            <a:ext cx="8398042" cy="3884924"/>
          </a:xfrm>
          <a:prstGeom prst="roundRect">
            <a:avLst>
              <a:gd name="adj" fmla="val 7152"/>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8" name="Google Shape;2538;p81"/>
          <p:cNvSpPr/>
          <p:nvPr/>
        </p:nvSpPr>
        <p:spPr>
          <a:xfrm>
            <a:off x="8037094" y="4463716"/>
            <a:ext cx="1106905" cy="550887"/>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1"/>
          <p:cNvSpPr/>
          <p:nvPr/>
        </p:nvSpPr>
        <p:spPr>
          <a:xfrm>
            <a:off x="5986796" y="133656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2515150" y="663013"/>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2361326" y="137876"/>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
        <p:nvSpPr>
          <p:cNvPr id="3" name="Rectangle 2"/>
          <p:cNvSpPr/>
          <p:nvPr/>
        </p:nvSpPr>
        <p:spPr>
          <a:xfrm>
            <a:off x="517358" y="1066955"/>
            <a:ext cx="7988968" cy="3323987"/>
          </a:xfrm>
          <a:prstGeom prst="rect">
            <a:avLst/>
          </a:prstGeom>
        </p:spPr>
        <p:txBody>
          <a:bodyPr wrap="square">
            <a:spAutoFit/>
          </a:bodyPr>
          <a:lstStyle/>
          <a:p>
            <a:pPr algn="just">
              <a:lnSpc>
                <a:spcPct val="150000"/>
              </a:lnSpc>
            </a:pPr>
            <a:r>
              <a:rPr lang="vi-VN" sz="2000">
                <a:latin typeface="+mn-lt"/>
              </a:rPr>
              <a:t>4. Từ lần gặp bà cụ, Ê – đi- xơn miệt mài với công việc chế tạo xe điện và đã thành công. Hôm chạy thử xe điện, người ta xếp hàng dài để mua vé. Ê-đi-xơn mời bà cụ dạo nọ đi chuyến đầu tiên. Đến ga, ông bảo :</a:t>
            </a:r>
          </a:p>
          <a:p>
            <a:pPr algn="just">
              <a:lnSpc>
                <a:spcPct val="150000"/>
              </a:lnSpc>
            </a:pPr>
            <a:r>
              <a:rPr lang="vi-VN" sz="2000">
                <a:latin typeface="+mn-lt"/>
              </a:rPr>
              <a:t>- Tôi giữ đúng lời hứa với cụ rồi nhé !</a:t>
            </a:r>
          </a:p>
          <a:p>
            <a:pPr algn="just">
              <a:lnSpc>
                <a:spcPct val="150000"/>
              </a:lnSpc>
            </a:pPr>
            <a:r>
              <a:rPr lang="vi-VN" sz="2000">
                <a:latin typeface="+mn-lt"/>
              </a:rPr>
              <a:t>Bà cụ cười móm mém :</a:t>
            </a:r>
          </a:p>
          <a:p>
            <a:pPr algn="just">
              <a:lnSpc>
                <a:spcPct val="150000"/>
              </a:lnSpc>
            </a:pPr>
            <a:r>
              <a:rPr lang="vi-VN" sz="2000">
                <a:latin typeface="+mn-lt"/>
              </a:rPr>
              <a:t>- Cảm ơn ông. Giờ thì già có thể đi chơi cả ngày với chiếc xe này rồi!</a:t>
            </a:r>
          </a:p>
        </p:txBody>
      </p:sp>
    </p:spTree>
    <p:extLst>
      <p:ext uri="{BB962C8B-B14F-4D97-AF65-F5344CB8AC3E}">
        <p14:creationId xmlns:p14="http://schemas.microsoft.com/office/powerpoint/2010/main" val="283725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cience Subject for Middle School - 6th Grade: Biology XL by Slidesgo">
  <a:themeElements>
    <a:clrScheme name="Simple Light">
      <a:dk1>
        <a:srgbClr val="000000"/>
      </a:dk1>
      <a:lt1>
        <a:srgbClr val="FFFFFF"/>
      </a:lt1>
      <a:dk2>
        <a:srgbClr val="0E4042"/>
      </a:dk2>
      <a:lt2>
        <a:srgbClr val="FFFFFF"/>
      </a:lt2>
      <a:accent1>
        <a:srgbClr val="CFF1F2"/>
      </a:accent1>
      <a:accent2>
        <a:srgbClr val="56B2DB"/>
      </a:accent2>
      <a:accent3>
        <a:srgbClr val="49E1E6"/>
      </a:accent3>
      <a:accent4>
        <a:srgbClr val="3AC5CA"/>
      </a:accent4>
      <a:accent5>
        <a:srgbClr val="FECBC8"/>
      </a:accent5>
      <a:accent6>
        <a:srgbClr val="FE9F9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653</Words>
  <Application>Microsoft Office PowerPoint</Application>
  <PresentationFormat>On-screen Show (16:9)</PresentationFormat>
  <Paragraphs>65</Paragraphs>
  <Slides>19</Slides>
  <Notes>17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Lato</vt:lpstr>
      <vt:lpstr>Nunito Black</vt:lpstr>
      <vt:lpstr>Science Subject for Middle School - 6th Grade: Biology XL by Slidesgo</vt:lpstr>
      <vt:lpstr>PowerPoint Presentation</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KỂ LẠI CÂU CHUYỆN</vt:lpstr>
      <vt:lpstr>KỂ LẠI CÂU CHUYỆN</vt:lpstr>
      <vt:lpstr>TRẢ LỜI CÂU HỎI</vt:lpstr>
      <vt:lpstr>TRẢ LỜI CÂU HỎI</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Thanh Thủy Nguyễn</dc:creator>
  <cp:lastModifiedBy>FPT SHOP</cp:lastModifiedBy>
  <cp:revision>18</cp:revision>
  <dcterms:modified xsi:type="dcterms:W3CDTF">2025-11-22T09:04:54Z</dcterms:modified>
</cp:coreProperties>
</file>