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23"/>
  </p:notesMasterIdLst>
  <p:sldIdLst>
    <p:sldId id="256" r:id="rId2"/>
    <p:sldId id="257" r:id="rId3"/>
    <p:sldId id="260" r:id="rId4"/>
    <p:sldId id="259" r:id="rId5"/>
    <p:sldId id="262" r:id="rId6"/>
    <p:sldId id="258" r:id="rId7"/>
    <p:sldId id="316" r:id="rId8"/>
    <p:sldId id="317" r:id="rId9"/>
    <p:sldId id="268" r:id="rId10"/>
    <p:sldId id="263" r:id="rId11"/>
    <p:sldId id="318" r:id="rId12"/>
    <p:sldId id="319" r:id="rId13"/>
    <p:sldId id="269" r:id="rId14"/>
    <p:sldId id="261" r:id="rId15"/>
    <p:sldId id="274" r:id="rId16"/>
    <p:sldId id="320" r:id="rId17"/>
    <p:sldId id="321" r:id="rId18"/>
    <p:sldId id="315" r:id="rId19"/>
    <p:sldId id="264" r:id="rId20"/>
    <p:sldId id="265" r:id="rId21"/>
    <p:sldId id="266" r:id="rId22"/>
  </p:sldIdLst>
  <p:sldSz cx="9144000" cy="5143500" type="screen16x9"/>
  <p:notesSz cx="6858000" cy="9144000"/>
  <p:embeddedFontLst>
    <p:embeddedFont>
      <p:font typeface="Baloo 2" panose="020B0604020202020204" charset="0"/>
      <p:regular r:id="rId24"/>
      <p:bold r:id="rId25"/>
    </p:embeddedFont>
    <p:embeddedFont>
      <p:font typeface="Pacifico" panose="020F0502020204030204" pitchFamily="2" charset="0"/>
      <p:regular r:id="rId26"/>
    </p:embeddedFont>
    <p:embeddedFont>
      <p:font typeface="Roboto Condensed Light" panose="02000000000000000000" pitchFamily="2" charset="0"/>
      <p:regular r:id="rId27"/>
      <p:italic r:id="rId2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765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D0556D0-C3F5-4AA3-B021-85E8B32F918A}">
  <a:tblStyle styleId="{BD0556D0-C3F5-4AA3-B021-85E8B32F918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1995" autoAdjust="0"/>
  </p:normalViewPr>
  <p:slideViewPr>
    <p:cSldViewPr snapToGrid="0">
      <p:cViewPr varScale="1">
        <p:scale>
          <a:sx n="112" d="100"/>
          <a:sy n="112" d="100"/>
        </p:scale>
        <p:origin x="186" y="108"/>
      </p:cViewPr>
      <p:guideLst>
        <p:guide orient="horz" pos="176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4769768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72746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4" name="Google Shape;2814;ge247a75e0b_0_8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5" name="Google Shape;2815;ge247a75e0b_0_8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7" name="Google Shape;4327;g102b732eae8_0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28" name="Google Shape;4328;g102b732eae8_0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80557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g102b732eae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8" name="Google Shape;2348;g102b732eae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953652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" name="Google Shape;2073;ge27ee20e0b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4" name="Google Shape;2074;ge27ee20e0b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283662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ge247a75e0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3" name="Google Shape;1263;ge247a75e0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102b732eae8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102b732eae8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" name="Google Shape;1800;g102b732eae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1" name="Google Shape;1801;g102b732eae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gea8f8c5e2f_0_1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" name="Google Shape;1644;gea8f8c5e2f_0_1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" name="Google Shape;2073;ge27ee20e0b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4" name="Google Shape;2074;ge27ee20e0b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gde844aac97_0_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3" name="Google Shape;1463;gde844aac97_0_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gde844aac97_0_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3" name="Google Shape;1463;gde844aac97_0_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21119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gde844aac97_0_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3" name="Google Shape;1463;gde844aac97_0_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835660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6" name="Google Shape;2666;g102b732eae8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7" name="Google Shape;2667;g102b732eae8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9_1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45" name="Google Shape;345;p16"/>
          <p:cNvSpPr txBox="1">
            <a:spLocks noGrp="1"/>
          </p:cNvSpPr>
          <p:nvPr>
            <p:ph type="title"/>
          </p:nvPr>
        </p:nvSpPr>
        <p:spPr>
          <a:xfrm>
            <a:off x="2763000" y="1283031"/>
            <a:ext cx="36180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46" name="Google Shape;346;p16"/>
          <p:cNvSpPr txBox="1">
            <a:spLocks noGrp="1"/>
          </p:cNvSpPr>
          <p:nvPr>
            <p:ph type="subTitle" idx="1"/>
          </p:nvPr>
        </p:nvSpPr>
        <p:spPr>
          <a:xfrm>
            <a:off x="2118300" y="2281244"/>
            <a:ext cx="4907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2887538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8" name="Google Shape;348;p16"/>
          <p:cNvSpPr/>
          <p:nvPr/>
        </p:nvSpPr>
        <p:spPr>
          <a:xfrm>
            <a:off x="-468512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16"/>
          <p:cNvSpPr/>
          <p:nvPr/>
        </p:nvSpPr>
        <p:spPr>
          <a:xfrm flipH="1">
            <a:off x="7880188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16"/>
          <p:cNvSpPr/>
          <p:nvPr/>
        </p:nvSpPr>
        <p:spPr>
          <a:xfrm rot="10800000" flipH="1">
            <a:off x="-51850" y="-2590788"/>
            <a:ext cx="9231391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16"/>
          <p:cNvSpPr/>
          <p:nvPr/>
        </p:nvSpPr>
        <p:spPr>
          <a:xfrm>
            <a:off x="5787180" y="5974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16"/>
          <p:cNvSpPr/>
          <p:nvPr/>
        </p:nvSpPr>
        <p:spPr>
          <a:xfrm flipH="1">
            <a:off x="4512011" y="5974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6"/>
          <p:cNvSpPr/>
          <p:nvPr/>
        </p:nvSpPr>
        <p:spPr>
          <a:xfrm flipH="1">
            <a:off x="5093400" y="717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6"/>
          <p:cNvSpPr/>
          <p:nvPr/>
        </p:nvSpPr>
        <p:spPr>
          <a:xfrm rot="-2516804">
            <a:off x="3180691" y="6880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16"/>
          <p:cNvSpPr/>
          <p:nvPr/>
        </p:nvSpPr>
        <p:spPr>
          <a:xfrm flipH="1">
            <a:off x="4188525" y="8913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6"/>
          <p:cNvSpPr/>
          <p:nvPr/>
        </p:nvSpPr>
        <p:spPr>
          <a:xfrm rot="-2417287" flipH="1">
            <a:off x="5783307" y="11342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6"/>
          <p:cNvSpPr/>
          <p:nvPr/>
        </p:nvSpPr>
        <p:spPr>
          <a:xfrm rot="2516804" flipH="1">
            <a:off x="8825478" y="1129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358;p16"/>
          <p:cNvSpPr/>
          <p:nvPr/>
        </p:nvSpPr>
        <p:spPr>
          <a:xfrm flipH="1">
            <a:off x="4508850" y="1294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16"/>
          <p:cNvSpPr/>
          <p:nvPr/>
        </p:nvSpPr>
        <p:spPr>
          <a:xfrm flipH="1">
            <a:off x="6744600" y="13685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" name="Google Shape;360;p16"/>
          <p:cNvSpPr/>
          <p:nvPr/>
        </p:nvSpPr>
        <p:spPr>
          <a:xfrm rot="-2517313">
            <a:off x="1894725" y="13651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16"/>
          <p:cNvSpPr/>
          <p:nvPr/>
        </p:nvSpPr>
        <p:spPr>
          <a:xfrm flipH="1">
            <a:off x="1145900" y="1489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16"/>
          <p:cNvSpPr/>
          <p:nvPr/>
        </p:nvSpPr>
        <p:spPr>
          <a:xfrm flipH="1">
            <a:off x="656959" y="17860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16"/>
          <p:cNvSpPr/>
          <p:nvPr/>
        </p:nvSpPr>
        <p:spPr>
          <a:xfrm flipH="1">
            <a:off x="405725" y="180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16"/>
          <p:cNvSpPr/>
          <p:nvPr/>
        </p:nvSpPr>
        <p:spPr>
          <a:xfrm flipH="1">
            <a:off x="7702050" y="18718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6"/>
          <p:cNvSpPr/>
          <p:nvPr/>
        </p:nvSpPr>
        <p:spPr>
          <a:xfrm rot="-2516804">
            <a:off x="213653" y="21515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6"/>
          <p:cNvSpPr/>
          <p:nvPr/>
        </p:nvSpPr>
        <p:spPr>
          <a:xfrm flipH="1">
            <a:off x="8641517" y="23879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6"/>
          <p:cNvSpPr/>
          <p:nvPr/>
        </p:nvSpPr>
        <p:spPr>
          <a:xfrm flipH="1">
            <a:off x="244125" y="2709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16"/>
          <p:cNvSpPr/>
          <p:nvPr/>
        </p:nvSpPr>
        <p:spPr>
          <a:xfrm rot="2516804" flipH="1">
            <a:off x="8690103" y="3041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6"/>
          <p:cNvSpPr/>
          <p:nvPr/>
        </p:nvSpPr>
        <p:spPr>
          <a:xfrm flipH="1">
            <a:off x="260488" y="3301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6"/>
          <p:cNvSpPr/>
          <p:nvPr/>
        </p:nvSpPr>
        <p:spPr>
          <a:xfrm flipH="1">
            <a:off x="8554550" y="3462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2"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9" name="Google Shape;539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40" name="Google Shape;540;p24"/>
          <p:cNvSpPr txBox="1">
            <a:spLocks noGrp="1"/>
          </p:cNvSpPr>
          <p:nvPr>
            <p:ph type="title"/>
          </p:nvPr>
        </p:nvSpPr>
        <p:spPr>
          <a:xfrm>
            <a:off x="2004300" y="1619724"/>
            <a:ext cx="51354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541" name="Google Shape;541;p24"/>
          <p:cNvSpPr txBox="1">
            <a:spLocks noGrp="1"/>
          </p:cNvSpPr>
          <p:nvPr>
            <p:ph type="subTitle" idx="1"/>
          </p:nvPr>
        </p:nvSpPr>
        <p:spPr>
          <a:xfrm>
            <a:off x="2576100" y="2907074"/>
            <a:ext cx="3991800" cy="7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42" name="Google Shape;542;p24"/>
          <p:cNvSpPr/>
          <p:nvPr/>
        </p:nvSpPr>
        <p:spPr>
          <a:xfrm rot="5400000">
            <a:off x="-1853514" y="2125654"/>
            <a:ext cx="4599242" cy="892193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66675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24"/>
          <p:cNvSpPr/>
          <p:nvPr/>
        </p:nvSpPr>
        <p:spPr>
          <a:xfrm rot="-5400000" flipH="1">
            <a:off x="6402300" y="2126620"/>
            <a:ext cx="4589280" cy="89026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57150" dir="111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24"/>
          <p:cNvSpPr/>
          <p:nvPr/>
        </p:nvSpPr>
        <p:spPr>
          <a:xfrm>
            <a:off x="0" y="3868875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24"/>
          <p:cNvSpPr/>
          <p:nvPr/>
        </p:nvSpPr>
        <p:spPr>
          <a:xfrm rot="-5400000">
            <a:off x="7929582" y="3930040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" name="Google Shape;546;p2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" name="Google Shape;547;p24"/>
          <p:cNvSpPr/>
          <p:nvPr/>
        </p:nvSpPr>
        <p:spPr>
          <a:xfrm flipH="1">
            <a:off x="1383700" y="14224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" name="Google Shape;548;p24"/>
          <p:cNvSpPr/>
          <p:nvPr/>
        </p:nvSpPr>
        <p:spPr>
          <a:xfrm rot="-2516804">
            <a:off x="1191628" y="17654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24"/>
          <p:cNvSpPr/>
          <p:nvPr/>
        </p:nvSpPr>
        <p:spPr>
          <a:xfrm flipH="1">
            <a:off x="1222100" y="23229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" name="Google Shape;550;p24"/>
          <p:cNvSpPr/>
          <p:nvPr/>
        </p:nvSpPr>
        <p:spPr>
          <a:xfrm flipH="1">
            <a:off x="1238463" y="29152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2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" name="Google Shape;552;p2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24"/>
          <p:cNvSpPr/>
          <p:nvPr/>
        </p:nvSpPr>
        <p:spPr>
          <a:xfrm rot="-2516804">
            <a:off x="2378641" y="35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24"/>
          <p:cNvSpPr/>
          <p:nvPr/>
        </p:nvSpPr>
        <p:spPr>
          <a:xfrm flipH="1">
            <a:off x="27963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2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2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" name="Google Shape;557;p24"/>
          <p:cNvSpPr/>
          <p:nvPr/>
        </p:nvSpPr>
        <p:spPr>
          <a:xfrm>
            <a:off x="8166555" y="382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24"/>
          <p:cNvSpPr/>
          <p:nvPr/>
        </p:nvSpPr>
        <p:spPr>
          <a:xfrm flipH="1">
            <a:off x="6891386" y="382317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" name="Google Shape;559;p24"/>
          <p:cNvSpPr/>
          <p:nvPr/>
        </p:nvSpPr>
        <p:spPr>
          <a:xfrm flipH="1">
            <a:off x="7472775" y="39432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" name="Google Shape;560;p24"/>
          <p:cNvSpPr/>
          <p:nvPr/>
        </p:nvSpPr>
        <p:spPr>
          <a:xfrm flipH="1">
            <a:off x="6567900" y="4117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" name="Google Shape;561;p24"/>
          <p:cNvSpPr/>
          <p:nvPr/>
        </p:nvSpPr>
        <p:spPr>
          <a:xfrm rot="-2417287" flipH="1">
            <a:off x="8162682" y="435999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28"/>
          <p:cNvSpPr/>
          <p:nvPr/>
        </p:nvSpPr>
        <p:spPr>
          <a:xfrm>
            <a:off x="4050919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891895" y="1129401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6555953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2792506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6" y="3104477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0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5" y="2732116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0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0" y="2849266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7" y="2818391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1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49" y="3265142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3937541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6" y="3721869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1" y="3724844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4"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4" name="Google Shape;844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5" name="Google Shape;845;p29"/>
          <p:cNvGrpSpPr/>
          <p:nvPr/>
        </p:nvGrpSpPr>
        <p:grpSpPr>
          <a:xfrm>
            <a:off x="623296" y="2107484"/>
            <a:ext cx="2698393" cy="1540696"/>
            <a:chOff x="2188650" y="2149800"/>
            <a:chExt cx="1318025" cy="752550"/>
          </a:xfrm>
        </p:grpSpPr>
        <p:sp>
          <p:nvSpPr>
            <p:cNvPr id="846" name="Google Shape;846;p29"/>
            <p:cNvSpPr/>
            <p:nvPr/>
          </p:nvSpPr>
          <p:spPr>
            <a:xfrm>
              <a:off x="2188650" y="2149800"/>
              <a:ext cx="1318025" cy="752550"/>
            </a:xfrm>
            <a:custGeom>
              <a:avLst/>
              <a:gdLst/>
              <a:ahLst/>
              <a:cxnLst/>
              <a:rect l="l" t="t" r="r" b="b"/>
              <a:pathLst>
                <a:path w="52721" h="30102" extrusionOk="0">
                  <a:moveTo>
                    <a:pt x="31725" y="0"/>
                  </a:moveTo>
                  <a:lnTo>
                    <a:pt x="31416" y="20"/>
                  </a:lnTo>
                  <a:lnTo>
                    <a:pt x="31107" y="39"/>
                  </a:lnTo>
                  <a:lnTo>
                    <a:pt x="30797" y="97"/>
                  </a:lnTo>
                  <a:lnTo>
                    <a:pt x="30488" y="155"/>
                  </a:lnTo>
                  <a:lnTo>
                    <a:pt x="30179" y="252"/>
                  </a:lnTo>
                  <a:lnTo>
                    <a:pt x="29889" y="348"/>
                  </a:lnTo>
                  <a:lnTo>
                    <a:pt x="29599" y="464"/>
                  </a:lnTo>
                  <a:lnTo>
                    <a:pt x="29328" y="619"/>
                  </a:lnTo>
                  <a:lnTo>
                    <a:pt x="29096" y="774"/>
                  </a:lnTo>
                  <a:lnTo>
                    <a:pt x="28864" y="948"/>
                  </a:lnTo>
                  <a:lnTo>
                    <a:pt x="28671" y="1160"/>
                  </a:lnTo>
                  <a:lnTo>
                    <a:pt x="28497" y="1373"/>
                  </a:lnTo>
                  <a:lnTo>
                    <a:pt x="28361" y="1605"/>
                  </a:lnTo>
                  <a:lnTo>
                    <a:pt x="28303" y="1373"/>
                  </a:lnTo>
                  <a:lnTo>
                    <a:pt x="28207" y="1180"/>
                  </a:lnTo>
                  <a:lnTo>
                    <a:pt x="28091" y="986"/>
                  </a:lnTo>
                  <a:lnTo>
                    <a:pt x="27955" y="832"/>
                  </a:lnTo>
                  <a:lnTo>
                    <a:pt x="27781" y="677"/>
                  </a:lnTo>
                  <a:lnTo>
                    <a:pt x="27607" y="542"/>
                  </a:lnTo>
                  <a:lnTo>
                    <a:pt x="27395" y="445"/>
                  </a:lnTo>
                  <a:lnTo>
                    <a:pt x="27182" y="348"/>
                  </a:lnTo>
                  <a:lnTo>
                    <a:pt x="26970" y="271"/>
                  </a:lnTo>
                  <a:lnTo>
                    <a:pt x="26738" y="232"/>
                  </a:lnTo>
                  <a:lnTo>
                    <a:pt x="26506" y="194"/>
                  </a:lnTo>
                  <a:lnTo>
                    <a:pt x="26254" y="194"/>
                  </a:lnTo>
                  <a:lnTo>
                    <a:pt x="26022" y="213"/>
                  </a:lnTo>
                  <a:lnTo>
                    <a:pt x="25790" y="252"/>
                  </a:lnTo>
                  <a:lnTo>
                    <a:pt x="25558" y="310"/>
                  </a:lnTo>
                  <a:lnTo>
                    <a:pt x="25326" y="387"/>
                  </a:lnTo>
                  <a:lnTo>
                    <a:pt x="25133" y="503"/>
                  </a:lnTo>
                  <a:lnTo>
                    <a:pt x="24920" y="619"/>
                  </a:lnTo>
                  <a:lnTo>
                    <a:pt x="24727" y="735"/>
                  </a:lnTo>
                  <a:lnTo>
                    <a:pt x="24553" y="870"/>
                  </a:lnTo>
                  <a:lnTo>
                    <a:pt x="24379" y="1025"/>
                  </a:lnTo>
                  <a:lnTo>
                    <a:pt x="24205" y="1180"/>
                  </a:lnTo>
                  <a:lnTo>
                    <a:pt x="23896" y="1528"/>
                  </a:lnTo>
                  <a:lnTo>
                    <a:pt x="23586" y="1895"/>
                  </a:lnTo>
                  <a:lnTo>
                    <a:pt x="23316" y="2282"/>
                  </a:lnTo>
                  <a:lnTo>
                    <a:pt x="22794" y="3074"/>
                  </a:lnTo>
                  <a:lnTo>
                    <a:pt x="21576" y="4930"/>
                  </a:lnTo>
                  <a:lnTo>
                    <a:pt x="20338" y="6767"/>
                  </a:lnTo>
                  <a:lnTo>
                    <a:pt x="19062" y="8584"/>
                  </a:lnTo>
                  <a:lnTo>
                    <a:pt x="17767" y="10363"/>
                  </a:lnTo>
                  <a:lnTo>
                    <a:pt x="16433" y="12142"/>
                  </a:lnTo>
                  <a:lnTo>
                    <a:pt x="15080" y="13901"/>
                  </a:lnTo>
                  <a:lnTo>
                    <a:pt x="13688" y="15621"/>
                  </a:lnTo>
                  <a:lnTo>
                    <a:pt x="12276" y="17323"/>
                  </a:lnTo>
                  <a:lnTo>
                    <a:pt x="10846" y="19005"/>
                  </a:lnTo>
                  <a:lnTo>
                    <a:pt x="9377" y="20667"/>
                  </a:lnTo>
                  <a:lnTo>
                    <a:pt x="7869" y="22311"/>
                  </a:lnTo>
                  <a:lnTo>
                    <a:pt x="6361" y="23915"/>
                  </a:lnTo>
                  <a:lnTo>
                    <a:pt x="4795" y="25501"/>
                  </a:lnTo>
                  <a:lnTo>
                    <a:pt x="3229" y="27067"/>
                  </a:lnTo>
                  <a:lnTo>
                    <a:pt x="1624" y="28594"/>
                  </a:lnTo>
                  <a:lnTo>
                    <a:pt x="0" y="30102"/>
                  </a:lnTo>
                  <a:lnTo>
                    <a:pt x="52721" y="30102"/>
                  </a:lnTo>
                  <a:lnTo>
                    <a:pt x="52470" y="29889"/>
                  </a:lnTo>
                  <a:lnTo>
                    <a:pt x="51793" y="29309"/>
                  </a:lnTo>
                  <a:lnTo>
                    <a:pt x="51136" y="28691"/>
                  </a:lnTo>
                  <a:lnTo>
                    <a:pt x="50478" y="28033"/>
                  </a:lnTo>
                  <a:lnTo>
                    <a:pt x="49840" y="27357"/>
                  </a:lnTo>
                  <a:lnTo>
                    <a:pt x="49222" y="26661"/>
                  </a:lnTo>
                  <a:lnTo>
                    <a:pt x="48603" y="25945"/>
                  </a:lnTo>
                  <a:lnTo>
                    <a:pt x="47984" y="25211"/>
                  </a:lnTo>
                  <a:lnTo>
                    <a:pt x="47404" y="24457"/>
                  </a:lnTo>
                  <a:lnTo>
                    <a:pt x="46805" y="23683"/>
                  </a:lnTo>
                  <a:lnTo>
                    <a:pt x="46244" y="22891"/>
                  </a:lnTo>
                  <a:lnTo>
                    <a:pt x="45664" y="22079"/>
                  </a:lnTo>
                  <a:lnTo>
                    <a:pt x="45123" y="21247"/>
                  </a:lnTo>
                  <a:lnTo>
                    <a:pt x="44582" y="20416"/>
                  </a:lnTo>
                  <a:lnTo>
                    <a:pt x="44060" y="19565"/>
                  </a:lnTo>
                  <a:lnTo>
                    <a:pt x="43538" y="18715"/>
                  </a:lnTo>
                  <a:lnTo>
                    <a:pt x="43035" y="17864"/>
                  </a:lnTo>
                  <a:lnTo>
                    <a:pt x="42552" y="16994"/>
                  </a:lnTo>
                  <a:lnTo>
                    <a:pt x="42088" y="16143"/>
                  </a:lnTo>
                  <a:lnTo>
                    <a:pt x="41624" y="15273"/>
                  </a:lnTo>
                  <a:lnTo>
                    <a:pt x="41179" y="14404"/>
                  </a:lnTo>
                  <a:lnTo>
                    <a:pt x="40696" y="13437"/>
                  </a:lnTo>
                  <a:lnTo>
                    <a:pt x="40232" y="12470"/>
                  </a:lnTo>
                  <a:lnTo>
                    <a:pt x="39768" y="11504"/>
                  </a:lnTo>
                  <a:lnTo>
                    <a:pt x="39343" y="10537"/>
                  </a:lnTo>
                  <a:lnTo>
                    <a:pt x="38898" y="9551"/>
                  </a:lnTo>
                  <a:lnTo>
                    <a:pt x="38492" y="8565"/>
                  </a:lnTo>
                  <a:lnTo>
                    <a:pt x="38086" y="7598"/>
                  </a:lnTo>
                  <a:lnTo>
                    <a:pt x="37719" y="6651"/>
                  </a:lnTo>
                  <a:lnTo>
                    <a:pt x="37332" y="5626"/>
                  </a:lnTo>
                  <a:lnTo>
                    <a:pt x="36926" y="4621"/>
                  </a:lnTo>
                  <a:lnTo>
                    <a:pt x="36694" y="4138"/>
                  </a:lnTo>
                  <a:lnTo>
                    <a:pt x="36462" y="3635"/>
                  </a:lnTo>
                  <a:lnTo>
                    <a:pt x="36211" y="3171"/>
                  </a:lnTo>
                  <a:lnTo>
                    <a:pt x="35921" y="2707"/>
                  </a:lnTo>
                  <a:lnTo>
                    <a:pt x="35611" y="2262"/>
                  </a:lnTo>
                  <a:lnTo>
                    <a:pt x="35263" y="1818"/>
                  </a:lnTo>
                  <a:lnTo>
                    <a:pt x="34896" y="1431"/>
                  </a:lnTo>
                  <a:lnTo>
                    <a:pt x="34703" y="1238"/>
                  </a:lnTo>
                  <a:lnTo>
                    <a:pt x="34490" y="1064"/>
                  </a:lnTo>
                  <a:lnTo>
                    <a:pt x="34277" y="909"/>
                  </a:lnTo>
                  <a:lnTo>
                    <a:pt x="34045" y="754"/>
                  </a:lnTo>
                  <a:lnTo>
                    <a:pt x="33833" y="600"/>
                  </a:lnTo>
                  <a:lnTo>
                    <a:pt x="33581" y="464"/>
                  </a:lnTo>
                  <a:lnTo>
                    <a:pt x="33349" y="348"/>
                  </a:lnTo>
                  <a:lnTo>
                    <a:pt x="33098" y="252"/>
                  </a:lnTo>
                  <a:lnTo>
                    <a:pt x="32847" y="174"/>
                  </a:lnTo>
                  <a:lnTo>
                    <a:pt x="32576" y="97"/>
                  </a:lnTo>
                  <a:lnTo>
                    <a:pt x="32305" y="58"/>
                  </a:lnTo>
                  <a:lnTo>
                    <a:pt x="32015" y="20"/>
                  </a:lnTo>
                  <a:lnTo>
                    <a:pt x="317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9"/>
            <p:cNvSpPr/>
            <p:nvPr/>
          </p:nvSpPr>
          <p:spPr>
            <a:xfrm>
              <a:off x="2492650" y="2411750"/>
              <a:ext cx="749650" cy="490600"/>
            </a:xfrm>
            <a:custGeom>
              <a:avLst/>
              <a:gdLst/>
              <a:ahLst/>
              <a:cxnLst/>
              <a:rect l="l" t="t" r="r" b="b"/>
              <a:pathLst>
                <a:path w="29986" h="19624" extrusionOk="0">
                  <a:moveTo>
                    <a:pt x="19005" y="1"/>
                  </a:moveTo>
                  <a:lnTo>
                    <a:pt x="18734" y="20"/>
                  </a:lnTo>
                  <a:lnTo>
                    <a:pt x="18463" y="40"/>
                  </a:lnTo>
                  <a:lnTo>
                    <a:pt x="18193" y="98"/>
                  </a:lnTo>
                  <a:lnTo>
                    <a:pt x="17903" y="156"/>
                  </a:lnTo>
                  <a:lnTo>
                    <a:pt x="17632" y="252"/>
                  </a:lnTo>
                  <a:lnTo>
                    <a:pt x="17381" y="349"/>
                  </a:lnTo>
                  <a:lnTo>
                    <a:pt x="17129" y="465"/>
                  </a:lnTo>
                  <a:lnTo>
                    <a:pt x="16897" y="620"/>
                  </a:lnTo>
                  <a:lnTo>
                    <a:pt x="16665" y="774"/>
                  </a:lnTo>
                  <a:lnTo>
                    <a:pt x="16472" y="948"/>
                  </a:lnTo>
                  <a:lnTo>
                    <a:pt x="16298" y="1161"/>
                  </a:lnTo>
                  <a:lnTo>
                    <a:pt x="16143" y="1374"/>
                  </a:lnTo>
                  <a:lnTo>
                    <a:pt x="16027" y="1606"/>
                  </a:lnTo>
                  <a:lnTo>
                    <a:pt x="15969" y="1393"/>
                  </a:lnTo>
                  <a:lnTo>
                    <a:pt x="15892" y="1180"/>
                  </a:lnTo>
                  <a:lnTo>
                    <a:pt x="15795" y="987"/>
                  </a:lnTo>
                  <a:lnTo>
                    <a:pt x="15660" y="832"/>
                  </a:lnTo>
                  <a:lnTo>
                    <a:pt x="15505" y="678"/>
                  </a:lnTo>
                  <a:lnTo>
                    <a:pt x="15351" y="542"/>
                  </a:lnTo>
                  <a:lnTo>
                    <a:pt x="15177" y="446"/>
                  </a:lnTo>
                  <a:lnTo>
                    <a:pt x="14984" y="349"/>
                  </a:lnTo>
                  <a:lnTo>
                    <a:pt x="14790" y="291"/>
                  </a:lnTo>
                  <a:lnTo>
                    <a:pt x="14578" y="233"/>
                  </a:lnTo>
                  <a:lnTo>
                    <a:pt x="14365" y="214"/>
                  </a:lnTo>
                  <a:lnTo>
                    <a:pt x="14152" y="194"/>
                  </a:lnTo>
                  <a:lnTo>
                    <a:pt x="13940" y="214"/>
                  </a:lnTo>
                  <a:lnTo>
                    <a:pt x="13727" y="252"/>
                  </a:lnTo>
                  <a:lnTo>
                    <a:pt x="13534" y="310"/>
                  </a:lnTo>
                  <a:lnTo>
                    <a:pt x="13340" y="407"/>
                  </a:lnTo>
                  <a:lnTo>
                    <a:pt x="13147" y="504"/>
                  </a:lnTo>
                  <a:lnTo>
                    <a:pt x="12973" y="620"/>
                  </a:lnTo>
                  <a:lnTo>
                    <a:pt x="12799" y="736"/>
                  </a:lnTo>
                  <a:lnTo>
                    <a:pt x="12644" y="890"/>
                  </a:lnTo>
                  <a:lnTo>
                    <a:pt x="12335" y="1180"/>
                  </a:lnTo>
                  <a:lnTo>
                    <a:pt x="12064" y="1528"/>
                  </a:lnTo>
                  <a:lnTo>
                    <a:pt x="11794" y="1896"/>
                  </a:lnTo>
                  <a:lnTo>
                    <a:pt x="11542" y="2282"/>
                  </a:lnTo>
                  <a:lnTo>
                    <a:pt x="11078" y="3075"/>
                  </a:lnTo>
                  <a:lnTo>
                    <a:pt x="9822" y="5240"/>
                  </a:lnTo>
                  <a:lnTo>
                    <a:pt x="8526" y="7386"/>
                  </a:lnTo>
                  <a:lnTo>
                    <a:pt x="7192" y="9493"/>
                  </a:lnTo>
                  <a:lnTo>
                    <a:pt x="5820" y="11581"/>
                  </a:lnTo>
                  <a:lnTo>
                    <a:pt x="4408" y="13650"/>
                  </a:lnTo>
                  <a:lnTo>
                    <a:pt x="2978" y="15661"/>
                  </a:lnTo>
                  <a:lnTo>
                    <a:pt x="1508" y="17652"/>
                  </a:lnTo>
                  <a:lnTo>
                    <a:pt x="0" y="19624"/>
                  </a:lnTo>
                  <a:lnTo>
                    <a:pt x="29986" y="19624"/>
                  </a:lnTo>
                  <a:lnTo>
                    <a:pt x="29870" y="19411"/>
                  </a:lnTo>
                  <a:lnTo>
                    <a:pt x="29425" y="18580"/>
                  </a:lnTo>
                  <a:lnTo>
                    <a:pt x="29000" y="17749"/>
                  </a:lnTo>
                  <a:lnTo>
                    <a:pt x="28575" y="16917"/>
                  </a:lnTo>
                  <a:lnTo>
                    <a:pt x="28169" y="16067"/>
                  </a:lnTo>
                  <a:lnTo>
                    <a:pt x="27627" y="14887"/>
                  </a:lnTo>
                  <a:lnTo>
                    <a:pt x="27086" y="13708"/>
                  </a:lnTo>
                  <a:lnTo>
                    <a:pt x="26583" y="12529"/>
                  </a:lnTo>
                  <a:lnTo>
                    <a:pt x="26100" y="11369"/>
                  </a:lnTo>
                  <a:lnTo>
                    <a:pt x="25617" y="10170"/>
                  </a:lnTo>
                  <a:lnTo>
                    <a:pt x="25172" y="8971"/>
                  </a:lnTo>
                  <a:lnTo>
                    <a:pt x="24727" y="7811"/>
                  </a:lnTo>
                  <a:lnTo>
                    <a:pt x="24321" y="6651"/>
                  </a:lnTo>
                  <a:lnTo>
                    <a:pt x="24302" y="6574"/>
                  </a:lnTo>
                  <a:lnTo>
                    <a:pt x="23954" y="5569"/>
                  </a:lnTo>
                  <a:lnTo>
                    <a:pt x="23606" y="4583"/>
                  </a:lnTo>
                  <a:lnTo>
                    <a:pt x="23413" y="4100"/>
                  </a:lnTo>
                  <a:lnTo>
                    <a:pt x="23200" y="3616"/>
                  </a:lnTo>
                  <a:lnTo>
                    <a:pt x="22987" y="3152"/>
                  </a:lnTo>
                  <a:lnTo>
                    <a:pt x="22736" y="2708"/>
                  </a:lnTo>
                  <a:lnTo>
                    <a:pt x="22465" y="2263"/>
                  </a:lnTo>
                  <a:lnTo>
                    <a:pt x="22156" y="1838"/>
                  </a:lnTo>
                  <a:lnTo>
                    <a:pt x="21827" y="1432"/>
                  </a:lnTo>
                  <a:lnTo>
                    <a:pt x="21653" y="1238"/>
                  </a:lnTo>
                  <a:lnTo>
                    <a:pt x="21460" y="1064"/>
                  </a:lnTo>
                  <a:lnTo>
                    <a:pt x="21267" y="910"/>
                  </a:lnTo>
                  <a:lnTo>
                    <a:pt x="21073" y="755"/>
                  </a:lnTo>
                  <a:lnTo>
                    <a:pt x="20880" y="600"/>
                  </a:lnTo>
                  <a:lnTo>
                    <a:pt x="20667" y="484"/>
                  </a:lnTo>
                  <a:lnTo>
                    <a:pt x="20455" y="368"/>
                  </a:lnTo>
                  <a:lnTo>
                    <a:pt x="20223" y="252"/>
                  </a:lnTo>
                  <a:lnTo>
                    <a:pt x="20010" y="175"/>
                  </a:lnTo>
                  <a:lnTo>
                    <a:pt x="19778" y="98"/>
                  </a:lnTo>
                  <a:lnTo>
                    <a:pt x="19527" y="59"/>
                  </a:lnTo>
                  <a:lnTo>
                    <a:pt x="19275" y="20"/>
                  </a:lnTo>
                  <a:lnTo>
                    <a:pt x="1900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" name="Google Shape;848;p29"/>
          <p:cNvGrpSpPr/>
          <p:nvPr/>
        </p:nvGrpSpPr>
        <p:grpSpPr>
          <a:xfrm>
            <a:off x="6521731" y="2098244"/>
            <a:ext cx="1886566" cy="1294328"/>
            <a:chOff x="6521731" y="2098244"/>
            <a:chExt cx="1886566" cy="1294328"/>
          </a:xfrm>
        </p:grpSpPr>
        <p:sp>
          <p:nvSpPr>
            <p:cNvPr id="849" name="Google Shape;849;p29"/>
            <p:cNvSpPr/>
            <p:nvPr/>
          </p:nvSpPr>
          <p:spPr>
            <a:xfrm>
              <a:off x="6521731" y="2098244"/>
              <a:ext cx="1886566" cy="1294328"/>
            </a:xfrm>
            <a:custGeom>
              <a:avLst/>
              <a:gdLst/>
              <a:ahLst/>
              <a:cxnLst/>
              <a:rect l="l" t="t" r="r" b="b"/>
              <a:pathLst>
                <a:path w="49203" h="33757" extrusionOk="0">
                  <a:moveTo>
                    <a:pt x="22716" y="1"/>
                  </a:moveTo>
                  <a:lnTo>
                    <a:pt x="22388" y="20"/>
                  </a:lnTo>
                  <a:lnTo>
                    <a:pt x="22040" y="78"/>
                  </a:lnTo>
                  <a:lnTo>
                    <a:pt x="21711" y="175"/>
                  </a:lnTo>
                  <a:lnTo>
                    <a:pt x="21402" y="291"/>
                  </a:lnTo>
                  <a:lnTo>
                    <a:pt x="21131" y="465"/>
                  </a:lnTo>
                  <a:lnTo>
                    <a:pt x="20860" y="639"/>
                  </a:lnTo>
                  <a:lnTo>
                    <a:pt x="20744" y="755"/>
                  </a:lnTo>
                  <a:lnTo>
                    <a:pt x="20628" y="871"/>
                  </a:lnTo>
                  <a:lnTo>
                    <a:pt x="20532" y="987"/>
                  </a:lnTo>
                  <a:lnTo>
                    <a:pt x="20435" y="1122"/>
                  </a:lnTo>
                  <a:lnTo>
                    <a:pt x="20358" y="1257"/>
                  </a:lnTo>
                  <a:lnTo>
                    <a:pt x="20280" y="1412"/>
                  </a:lnTo>
                  <a:lnTo>
                    <a:pt x="20222" y="1567"/>
                  </a:lnTo>
                  <a:lnTo>
                    <a:pt x="20184" y="1721"/>
                  </a:lnTo>
                  <a:lnTo>
                    <a:pt x="20145" y="1528"/>
                  </a:lnTo>
                  <a:lnTo>
                    <a:pt x="20087" y="1335"/>
                  </a:lnTo>
                  <a:lnTo>
                    <a:pt x="19990" y="1161"/>
                  </a:lnTo>
                  <a:lnTo>
                    <a:pt x="19894" y="987"/>
                  </a:lnTo>
                  <a:lnTo>
                    <a:pt x="19778" y="832"/>
                  </a:lnTo>
                  <a:lnTo>
                    <a:pt x="19623" y="697"/>
                  </a:lnTo>
                  <a:lnTo>
                    <a:pt x="19488" y="562"/>
                  </a:lnTo>
                  <a:lnTo>
                    <a:pt x="19314" y="446"/>
                  </a:lnTo>
                  <a:lnTo>
                    <a:pt x="19140" y="349"/>
                  </a:lnTo>
                  <a:lnTo>
                    <a:pt x="18946" y="272"/>
                  </a:lnTo>
                  <a:lnTo>
                    <a:pt x="18753" y="194"/>
                  </a:lnTo>
                  <a:lnTo>
                    <a:pt x="18560" y="136"/>
                  </a:lnTo>
                  <a:lnTo>
                    <a:pt x="18366" y="117"/>
                  </a:lnTo>
                  <a:lnTo>
                    <a:pt x="18154" y="98"/>
                  </a:lnTo>
                  <a:lnTo>
                    <a:pt x="17941" y="98"/>
                  </a:lnTo>
                  <a:lnTo>
                    <a:pt x="17748" y="117"/>
                  </a:lnTo>
                  <a:lnTo>
                    <a:pt x="17554" y="156"/>
                  </a:lnTo>
                  <a:lnTo>
                    <a:pt x="17361" y="214"/>
                  </a:lnTo>
                  <a:lnTo>
                    <a:pt x="17168" y="272"/>
                  </a:lnTo>
                  <a:lnTo>
                    <a:pt x="16994" y="368"/>
                  </a:lnTo>
                  <a:lnTo>
                    <a:pt x="16820" y="465"/>
                  </a:lnTo>
                  <a:lnTo>
                    <a:pt x="16646" y="562"/>
                  </a:lnTo>
                  <a:lnTo>
                    <a:pt x="16472" y="678"/>
                  </a:lnTo>
                  <a:lnTo>
                    <a:pt x="16317" y="813"/>
                  </a:lnTo>
                  <a:lnTo>
                    <a:pt x="16027" y="1103"/>
                  </a:lnTo>
                  <a:lnTo>
                    <a:pt x="15757" y="1412"/>
                  </a:lnTo>
                  <a:lnTo>
                    <a:pt x="15525" y="1741"/>
                  </a:lnTo>
                  <a:lnTo>
                    <a:pt x="15331" y="2108"/>
                  </a:lnTo>
                  <a:lnTo>
                    <a:pt x="15157" y="2475"/>
                  </a:lnTo>
                  <a:lnTo>
                    <a:pt x="15003" y="2843"/>
                  </a:lnTo>
                  <a:lnTo>
                    <a:pt x="14887" y="3229"/>
                  </a:lnTo>
                  <a:lnTo>
                    <a:pt x="14790" y="3635"/>
                  </a:lnTo>
                  <a:lnTo>
                    <a:pt x="14597" y="4428"/>
                  </a:lnTo>
                  <a:lnTo>
                    <a:pt x="14442" y="5221"/>
                  </a:lnTo>
                  <a:lnTo>
                    <a:pt x="14210" y="6400"/>
                  </a:lnTo>
                  <a:lnTo>
                    <a:pt x="13939" y="7560"/>
                  </a:lnTo>
                  <a:lnTo>
                    <a:pt x="13649" y="8720"/>
                  </a:lnTo>
                  <a:lnTo>
                    <a:pt x="13340" y="9861"/>
                  </a:lnTo>
                  <a:lnTo>
                    <a:pt x="13011" y="11021"/>
                  </a:lnTo>
                  <a:lnTo>
                    <a:pt x="12663" y="12161"/>
                  </a:lnTo>
                  <a:lnTo>
                    <a:pt x="12277" y="13283"/>
                  </a:lnTo>
                  <a:lnTo>
                    <a:pt x="11871" y="14404"/>
                  </a:lnTo>
                  <a:lnTo>
                    <a:pt x="11523" y="15313"/>
                  </a:lnTo>
                  <a:lnTo>
                    <a:pt x="11175" y="16202"/>
                  </a:lnTo>
                  <a:lnTo>
                    <a:pt x="10788" y="17091"/>
                  </a:lnTo>
                  <a:lnTo>
                    <a:pt x="10401" y="17981"/>
                  </a:lnTo>
                  <a:lnTo>
                    <a:pt x="9725" y="19450"/>
                  </a:lnTo>
                  <a:lnTo>
                    <a:pt x="8990" y="20919"/>
                  </a:lnTo>
                  <a:lnTo>
                    <a:pt x="8526" y="21789"/>
                  </a:lnTo>
                  <a:lnTo>
                    <a:pt x="8062" y="22640"/>
                  </a:lnTo>
                  <a:lnTo>
                    <a:pt x="7559" y="23510"/>
                  </a:lnTo>
                  <a:lnTo>
                    <a:pt x="7076" y="24341"/>
                  </a:lnTo>
                  <a:lnTo>
                    <a:pt x="6554" y="25192"/>
                  </a:lnTo>
                  <a:lnTo>
                    <a:pt x="6032" y="26004"/>
                  </a:lnTo>
                  <a:lnTo>
                    <a:pt x="5471" y="26835"/>
                  </a:lnTo>
                  <a:lnTo>
                    <a:pt x="4930" y="27647"/>
                  </a:lnTo>
                  <a:lnTo>
                    <a:pt x="4350" y="28440"/>
                  </a:lnTo>
                  <a:lnTo>
                    <a:pt x="3770" y="29232"/>
                  </a:lnTo>
                  <a:lnTo>
                    <a:pt x="3171" y="30006"/>
                  </a:lnTo>
                  <a:lnTo>
                    <a:pt x="2571" y="30779"/>
                  </a:lnTo>
                  <a:lnTo>
                    <a:pt x="1933" y="31552"/>
                  </a:lnTo>
                  <a:lnTo>
                    <a:pt x="1315" y="32287"/>
                  </a:lnTo>
                  <a:lnTo>
                    <a:pt x="657" y="33022"/>
                  </a:lnTo>
                  <a:lnTo>
                    <a:pt x="0" y="33756"/>
                  </a:lnTo>
                  <a:lnTo>
                    <a:pt x="49203" y="33756"/>
                  </a:lnTo>
                  <a:lnTo>
                    <a:pt x="48333" y="33080"/>
                  </a:lnTo>
                  <a:lnTo>
                    <a:pt x="47443" y="32364"/>
                  </a:lnTo>
                  <a:lnTo>
                    <a:pt x="46593" y="31649"/>
                  </a:lnTo>
                  <a:lnTo>
                    <a:pt x="45742" y="30914"/>
                  </a:lnTo>
                  <a:lnTo>
                    <a:pt x="44911" y="30160"/>
                  </a:lnTo>
                  <a:lnTo>
                    <a:pt x="44079" y="29387"/>
                  </a:lnTo>
                  <a:lnTo>
                    <a:pt x="43267" y="28594"/>
                  </a:lnTo>
                  <a:lnTo>
                    <a:pt x="42475" y="27782"/>
                  </a:lnTo>
                  <a:lnTo>
                    <a:pt x="41682" y="26970"/>
                  </a:lnTo>
                  <a:lnTo>
                    <a:pt x="40928" y="26139"/>
                  </a:lnTo>
                  <a:lnTo>
                    <a:pt x="40155" y="25288"/>
                  </a:lnTo>
                  <a:lnTo>
                    <a:pt x="39420" y="24438"/>
                  </a:lnTo>
                  <a:lnTo>
                    <a:pt x="38685" y="23548"/>
                  </a:lnTo>
                  <a:lnTo>
                    <a:pt x="37970" y="22678"/>
                  </a:lnTo>
                  <a:lnTo>
                    <a:pt x="37274" y="21770"/>
                  </a:lnTo>
                  <a:lnTo>
                    <a:pt x="36578" y="20861"/>
                  </a:lnTo>
                  <a:lnTo>
                    <a:pt x="35901" y="19933"/>
                  </a:lnTo>
                  <a:lnTo>
                    <a:pt x="35244" y="19005"/>
                  </a:lnTo>
                  <a:lnTo>
                    <a:pt x="34587" y="18058"/>
                  </a:lnTo>
                  <a:lnTo>
                    <a:pt x="33968" y="17111"/>
                  </a:lnTo>
                  <a:lnTo>
                    <a:pt x="33349" y="16163"/>
                  </a:lnTo>
                  <a:lnTo>
                    <a:pt x="32750" y="15177"/>
                  </a:lnTo>
                  <a:lnTo>
                    <a:pt x="32170" y="14211"/>
                  </a:lnTo>
                  <a:lnTo>
                    <a:pt x="31590" y="13225"/>
                  </a:lnTo>
                  <a:lnTo>
                    <a:pt x="31049" y="12239"/>
                  </a:lnTo>
                  <a:lnTo>
                    <a:pt x="30508" y="11233"/>
                  </a:lnTo>
                  <a:lnTo>
                    <a:pt x="29986" y="10228"/>
                  </a:lnTo>
                  <a:lnTo>
                    <a:pt x="29483" y="9203"/>
                  </a:lnTo>
                  <a:lnTo>
                    <a:pt x="29000" y="8198"/>
                  </a:lnTo>
                  <a:lnTo>
                    <a:pt x="28536" y="7173"/>
                  </a:lnTo>
                  <a:lnTo>
                    <a:pt x="28072" y="6149"/>
                  </a:lnTo>
                  <a:lnTo>
                    <a:pt x="27646" y="5124"/>
                  </a:lnTo>
                  <a:lnTo>
                    <a:pt x="27376" y="4467"/>
                  </a:lnTo>
                  <a:lnTo>
                    <a:pt x="27105" y="3829"/>
                  </a:lnTo>
                  <a:lnTo>
                    <a:pt x="26815" y="3191"/>
                  </a:lnTo>
                  <a:lnTo>
                    <a:pt x="26486" y="2591"/>
                  </a:lnTo>
                  <a:lnTo>
                    <a:pt x="26312" y="2282"/>
                  </a:lnTo>
                  <a:lnTo>
                    <a:pt x="26119" y="1992"/>
                  </a:lnTo>
                  <a:lnTo>
                    <a:pt x="25926" y="1721"/>
                  </a:lnTo>
                  <a:lnTo>
                    <a:pt x="25713" y="1451"/>
                  </a:lnTo>
                  <a:lnTo>
                    <a:pt x="25481" y="1199"/>
                  </a:lnTo>
                  <a:lnTo>
                    <a:pt x="25230" y="968"/>
                  </a:lnTo>
                  <a:lnTo>
                    <a:pt x="24978" y="755"/>
                  </a:lnTo>
                  <a:lnTo>
                    <a:pt x="24708" y="542"/>
                  </a:lnTo>
                  <a:lnTo>
                    <a:pt x="24398" y="368"/>
                  </a:lnTo>
                  <a:lnTo>
                    <a:pt x="24089" y="233"/>
                  </a:lnTo>
                  <a:lnTo>
                    <a:pt x="23760" y="117"/>
                  </a:lnTo>
                  <a:lnTo>
                    <a:pt x="23412" y="40"/>
                  </a:lnTo>
                  <a:lnTo>
                    <a:pt x="230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9"/>
            <p:cNvSpPr/>
            <p:nvPr/>
          </p:nvSpPr>
          <p:spPr>
            <a:xfrm>
              <a:off x="6926107" y="2406476"/>
              <a:ext cx="914009" cy="977005"/>
            </a:xfrm>
            <a:custGeom>
              <a:avLst/>
              <a:gdLst/>
              <a:ahLst/>
              <a:cxnLst/>
              <a:rect l="l" t="t" r="r" b="b"/>
              <a:pathLst>
                <a:path w="23838" h="25481" extrusionOk="0">
                  <a:moveTo>
                    <a:pt x="11542" y="0"/>
                  </a:moveTo>
                  <a:lnTo>
                    <a:pt x="11310" y="19"/>
                  </a:lnTo>
                  <a:lnTo>
                    <a:pt x="11059" y="77"/>
                  </a:lnTo>
                  <a:lnTo>
                    <a:pt x="10846" y="174"/>
                  </a:lnTo>
                  <a:lnTo>
                    <a:pt x="10614" y="309"/>
                  </a:lnTo>
                  <a:lnTo>
                    <a:pt x="10421" y="464"/>
                  </a:lnTo>
                  <a:lnTo>
                    <a:pt x="10227" y="638"/>
                  </a:lnTo>
                  <a:lnTo>
                    <a:pt x="10073" y="870"/>
                  </a:lnTo>
                  <a:lnTo>
                    <a:pt x="9937" y="1121"/>
                  </a:lnTo>
                  <a:lnTo>
                    <a:pt x="9821" y="1411"/>
                  </a:lnTo>
                  <a:lnTo>
                    <a:pt x="9744" y="1721"/>
                  </a:lnTo>
                  <a:lnTo>
                    <a:pt x="9725" y="1527"/>
                  </a:lnTo>
                  <a:lnTo>
                    <a:pt x="9686" y="1334"/>
                  </a:lnTo>
                  <a:lnTo>
                    <a:pt x="9628" y="1160"/>
                  </a:lnTo>
                  <a:lnTo>
                    <a:pt x="9551" y="1005"/>
                  </a:lnTo>
                  <a:lnTo>
                    <a:pt x="9454" y="851"/>
                  </a:lnTo>
                  <a:lnTo>
                    <a:pt x="9357" y="696"/>
                  </a:lnTo>
                  <a:lnTo>
                    <a:pt x="9261" y="561"/>
                  </a:lnTo>
                  <a:lnTo>
                    <a:pt x="9145" y="445"/>
                  </a:lnTo>
                  <a:lnTo>
                    <a:pt x="9009" y="348"/>
                  </a:lnTo>
                  <a:lnTo>
                    <a:pt x="8893" y="271"/>
                  </a:lnTo>
                  <a:lnTo>
                    <a:pt x="8758" y="193"/>
                  </a:lnTo>
                  <a:lnTo>
                    <a:pt x="8603" y="135"/>
                  </a:lnTo>
                  <a:lnTo>
                    <a:pt x="8468" y="116"/>
                  </a:lnTo>
                  <a:lnTo>
                    <a:pt x="8313" y="97"/>
                  </a:lnTo>
                  <a:lnTo>
                    <a:pt x="8178" y="97"/>
                  </a:lnTo>
                  <a:lnTo>
                    <a:pt x="8043" y="116"/>
                  </a:lnTo>
                  <a:lnTo>
                    <a:pt x="7888" y="155"/>
                  </a:lnTo>
                  <a:lnTo>
                    <a:pt x="7753" y="213"/>
                  </a:lnTo>
                  <a:lnTo>
                    <a:pt x="7617" y="290"/>
                  </a:lnTo>
                  <a:lnTo>
                    <a:pt x="7501" y="367"/>
                  </a:lnTo>
                  <a:lnTo>
                    <a:pt x="7366" y="464"/>
                  </a:lnTo>
                  <a:lnTo>
                    <a:pt x="7250" y="561"/>
                  </a:lnTo>
                  <a:lnTo>
                    <a:pt x="7018" y="812"/>
                  </a:lnTo>
                  <a:lnTo>
                    <a:pt x="6825" y="1102"/>
                  </a:lnTo>
                  <a:lnTo>
                    <a:pt x="6631" y="1411"/>
                  </a:lnTo>
                  <a:lnTo>
                    <a:pt x="6477" y="1759"/>
                  </a:lnTo>
                  <a:lnTo>
                    <a:pt x="6322" y="2107"/>
                  </a:lnTo>
                  <a:lnTo>
                    <a:pt x="6206" y="2475"/>
                  </a:lnTo>
                  <a:lnTo>
                    <a:pt x="6109" y="2861"/>
                  </a:lnTo>
                  <a:lnTo>
                    <a:pt x="6013" y="3248"/>
                  </a:lnTo>
                  <a:lnTo>
                    <a:pt x="5935" y="3635"/>
                  </a:lnTo>
                  <a:lnTo>
                    <a:pt x="5819" y="4427"/>
                  </a:lnTo>
                  <a:lnTo>
                    <a:pt x="5703" y="5220"/>
                  </a:lnTo>
                  <a:lnTo>
                    <a:pt x="5568" y="6245"/>
                  </a:lnTo>
                  <a:lnTo>
                    <a:pt x="5394" y="7250"/>
                  </a:lnTo>
                  <a:lnTo>
                    <a:pt x="5220" y="8275"/>
                  </a:lnTo>
                  <a:lnTo>
                    <a:pt x="5046" y="9280"/>
                  </a:lnTo>
                  <a:lnTo>
                    <a:pt x="4853" y="10266"/>
                  </a:lnTo>
                  <a:lnTo>
                    <a:pt x="4640" y="11271"/>
                  </a:lnTo>
                  <a:lnTo>
                    <a:pt x="4408" y="12257"/>
                  </a:lnTo>
                  <a:lnTo>
                    <a:pt x="4176" y="13243"/>
                  </a:lnTo>
                  <a:lnTo>
                    <a:pt x="3886" y="14403"/>
                  </a:lnTo>
                  <a:lnTo>
                    <a:pt x="3577" y="15563"/>
                  </a:lnTo>
                  <a:lnTo>
                    <a:pt x="3229" y="16723"/>
                  </a:lnTo>
                  <a:lnTo>
                    <a:pt x="2881" y="17864"/>
                  </a:lnTo>
                  <a:lnTo>
                    <a:pt x="2552" y="18888"/>
                  </a:lnTo>
                  <a:lnTo>
                    <a:pt x="2204" y="19913"/>
                  </a:lnTo>
                  <a:lnTo>
                    <a:pt x="1856" y="20918"/>
                  </a:lnTo>
                  <a:lnTo>
                    <a:pt x="1470" y="21924"/>
                  </a:lnTo>
                  <a:lnTo>
                    <a:pt x="1141" y="22774"/>
                  </a:lnTo>
                  <a:lnTo>
                    <a:pt x="793" y="23606"/>
                  </a:lnTo>
                  <a:lnTo>
                    <a:pt x="445" y="24456"/>
                  </a:lnTo>
                  <a:lnTo>
                    <a:pt x="97" y="25268"/>
                  </a:lnTo>
                  <a:lnTo>
                    <a:pt x="0" y="25481"/>
                  </a:lnTo>
                  <a:lnTo>
                    <a:pt x="13862" y="25481"/>
                  </a:lnTo>
                  <a:lnTo>
                    <a:pt x="13611" y="25268"/>
                  </a:lnTo>
                  <a:lnTo>
                    <a:pt x="23838" y="25268"/>
                  </a:lnTo>
                  <a:lnTo>
                    <a:pt x="23161" y="24147"/>
                  </a:lnTo>
                  <a:lnTo>
                    <a:pt x="22484" y="22987"/>
                  </a:lnTo>
                  <a:lnTo>
                    <a:pt x="21827" y="21808"/>
                  </a:lnTo>
                  <a:lnTo>
                    <a:pt x="21189" y="20609"/>
                  </a:lnTo>
                  <a:lnTo>
                    <a:pt x="20571" y="19410"/>
                  </a:lnTo>
                  <a:lnTo>
                    <a:pt x="19971" y="18173"/>
                  </a:lnTo>
                  <a:lnTo>
                    <a:pt x="19391" y="16916"/>
                  </a:lnTo>
                  <a:lnTo>
                    <a:pt x="18831" y="15660"/>
                  </a:lnTo>
                  <a:lnTo>
                    <a:pt x="18289" y="14384"/>
                  </a:lnTo>
                  <a:lnTo>
                    <a:pt x="17767" y="13088"/>
                  </a:lnTo>
                  <a:lnTo>
                    <a:pt x="17245" y="11793"/>
                  </a:lnTo>
                  <a:lnTo>
                    <a:pt x="16762" y="10478"/>
                  </a:lnTo>
                  <a:lnTo>
                    <a:pt x="16298" y="9145"/>
                  </a:lnTo>
                  <a:lnTo>
                    <a:pt x="15853" y="7811"/>
                  </a:lnTo>
                  <a:lnTo>
                    <a:pt x="15428" y="6457"/>
                  </a:lnTo>
                  <a:lnTo>
                    <a:pt x="15022" y="5123"/>
                  </a:lnTo>
                  <a:lnTo>
                    <a:pt x="14635" y="3828"/>
                  </a:lnTo>
                  <a:lnTo>
                    <a:pt x="14423" y="3190"/>
                  </a:lnTo>
                  <a:lnTo>
                    <a:pt x="14191" y="2591"/>
                  </a:lnTo>
                  <a:lnTo>
                    <a:pt x="13939" y="2011"/>
                  </a:lnTo>
                  <a:lnTo>
                    <a:pt x="13804" y="1721"/>
                  </a:lnTo>
                  <a:lnTo>
                    <a:pt x="13649" y="1469"/>
                  </a:lnTo>
                  <a:lnTo>
                    <a:pt x="13495" y="1218"/>
                  </a:lnTo>
                  <a:lnTo>
                    <a:pt x="13321" y="967"/>
                  </a:lnTo>
                  <a:lnTo>
                    <a:pt x="13147" y="754"/>
                  </a:lnTo>
                  <a:lnTo>
                    <a:pt x="12953" y="561"/>
                  </a:lnTo>
                  <a:lnTo>
                    <a:pt x="12741" y="367"/>
                  </a:lnTo>
                  <a:lnTo>
                    <a:pt x="12509" y="232"/>
                  </a:lnTo>
                  <a:lnTo>
                    <a:pt x="12277" y="116"/>
                  </a:lnTo>
                  <a:lnTo>
                    <a:pt x="12045" y="58"/>
                  </a:lnTo>
                  <a:lnTo>
                    <a:pt x="1179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" name="Google Shape;851;p29"/>
          <p:cNvSpPr/>
          <p:nvPr/>
        </p:nvSpPr>
        <p:spPr>
          <a:xfrm flipH="1">
            <a:off x="-27366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rgbClr val="8BCD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" name="Google Shape;852;p29"/>
          <p:cNvSpPr/>
          <p:nvPr/>
        </p:nvSpPr>
        <p:spPr>
          <a:xfrm flipH="1">
            <a:off x="-27366" y="32783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" name="Google Shape;853;p29"/>
          <p:cNvSpPr/>
          <p:nvPr/>
        </p:nvSpPr>
        <p:spPr>
          <a:xfrm rot="10800000">
            <a:off x="7738916" y="-6148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" name="Google Shape;854;p29"/>
          <p:cNvSpPr/>
          <p:nvPr/>
        </p:nvSpPr>
        <p:spPr>
          <a:xfrm rot="-5400000" flipH="1">
            <a:off x="-504328" y="504321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" name="Google Shape;855;p29"/>
          <p:cNvSpPr/>
          <p:nvPr/>
        </p:nvSpPr>
        <p:spPr>
          <a:xfrm flipH="1">
            <a:off x="3333693" y="3688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" name="Google Shape;856;p29"/>
          <p:cNvSpPr/>
          <p:nvPr/>
        </p:nvSpPr>
        <p:spPr>
          <a:xfrm>
            <a:off x="4620905" y="3688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" name="Google Shape;857;p29"/>
          <p:cNvSpPr/>
          <p:nvPr/>
        </p:nvSpPr>
        <p:spPr>
          <a:xfrm>
            <a:off x="4102705" y="4889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" name="Google Shape;858;p29"/>
          <p:cNvSpPr/>
          <p:nvPr/>
        </p:nvSpPr>
        <p:spPr>
          <a:xfrm rot="2516804" flipH="1">
            <a:off x="5858441" y="4594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9" name="Google Shape;859;p29"/>
          <p:cNvSpPr/>
          <p:nvPr/>
        </p:nvSpPr>
        <p:spPr>
          <a:xfrm>
            <a:off x="5007580" y="6627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0" name="Google Shape;860;p29"/>
          <p:cNvSpPr/>
          <p:nvPr/>
        </p:nvSpPr>
        <p:spPr>
          <a:xfrm rot="2417287">
            <a:off x="3329831" y="9056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" name="Google Shape;861;p29"/>
          <p:cNvSpPr/>
          <p:nvPr/>
        </p:nvSpPr>
        <p:spPr>
          <a:xfrm rot="-2516804">
            <a:off x="213653" y="9013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" name="Google Shape;862;p29"/>
          <p:cNvSpPr/>
          <p:nvPr/>
        </p:nvSpPr>
        <p:spPr>
          <a:xfrm>
            <a:off x="4623955" y="1065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3" name="Google Shape;863;p29"/>
          <p:cNvSpPr/>
          <p:nvPr/>
        </p:nvSpPr>
        <p:spPr>
          <a:xfrm>
            <a:off x="2388205" y="11399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4" name="Google Shape;864;p29"/>
          <p:cNvSpPr/>
          <p:nvPr/>
        </p:nvSpPr>
        <p:spPr>
          <a:xfrm rot="2517313" flipH="1">
            <a:off x="7261302" y="11365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5" name="Google Shape;865;p29"/>
          <p:cNvSpPr/>
          <p:nvPr/>
        </p:nvSpPr>
        <p:spPr>
          <a:xfrm>
            <a:off x="8050205" y="1261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29"/>
          <p:cNvSpPr/>
          <p:nvPr/>
        </p:nvSpPr>
        <p:spPr>
          <a:xfrm>
            <a:off x="8475956" y="15574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" name="Google Shape;867;p29"/>
          <p:cNvSpPr/>
          <p:nvPr/>
        </p:nvSpPr>
        <p:spPr>
          <a:xfrm>
            <a:off x="8727080" y="15799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8" name="Google Shape;868;p29"/>
          <p:cNvSpPr/>
          <p:nvPr/>
        </p:nvSpPr>
        <p:spPr>
          <a:xfrm>
            <a:off x="1494055" y="16432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9" name="Google Shape;869;p29"/>
          <p:cNvSpPr/>
          <p:nvPr/>
        </p:nvSpPr>
        <p:spPr>
          <a:xfrm rot="2516804" flipH="1">
            <a:off x="8825478" y="19229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0" name="Google Shape;870;p29"/>
          <p:cNvSpPr/>
          <p:nvPr/>
        </p:nvSpPr>
        <p:spPr>
          <a:xfrm>
            <a:off x="479355" y="21593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1" name="Google Shape;871;p29"/>
          <p:cNvSpPr/>
          <p:nvPr/>
        </p:nvSpPr>
        <p:spPr>
          <a:xfrm>
            <a:off x="8951980" y="2480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2" name="Google Shape;872;p29"/>
          <p:cNvSpPr/>
          <p:nvPr/>
        </p:nvSpPr>
        <p:spPr>
          <a:xfrm rot="-2516804">
            <a:off x="349028" y="281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3" name="Google Shape;873;p29"/>
          <p:cNvSpPr/>
          <p:nvPr/>
        </p:nvSpPr>
        <p:spPr>
          <a:xfrm>
            <a:off x="8872318" y="3072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" name="Google Shape;874;p29"/>
          <p:cNvSpPr/>
          <p:nvPr/>
        </p:nvSpPr>
        <p:spPr>
          <a:xfrm>
            <a:off x="641555" y="32339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" name="Google Shape;875;p29"/>
          <p:cNvSpPr/>
          <p:nvPr/>
        </p:nvSpPr>
        <p:spPr>
          <a:xfrm>
            <a:off x="1041301" y="200589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6" name="Google Shape;876;p29"/>
          <p:cNvSpPr/>
          <p:nvPr/>
        </p:nvSpPr>
        <p:spPr>
          <a:xfrm>
            <a:off x="2476676" y="23562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7" name="Google Shape;877;p29"/>
          <p:cNvSpPr/>
          <p:nvPr/>
        </p:nvSpPr>
        <p:spPr>
          <a:xfrm>
            <a:off x="6247151" y="20846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" name="Google Shape;878;p29"/>
          <p:cNvSpPr/>
          <p:nvPr/>
        </p:nvSpPr>
        <p:spPr>
          <a:xfrm>
            <a:off x="7778901" y="23248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" name="Google Shape;879;p29"/>
          <p:cNvSpPr/>
          <p:nvPr/>
        </p:nvSpPr>
        <p:spPr>
          <a:xfrm>
            <a:off x="7196179" y="2669963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0" name="Google Shape;880;p29"/>
          <p:cNvSpPr/>
          <p:nvPr/>
        </p:nvSpPr>
        <p:spPr>
          <a:xfrm>
            <a:off x="1940598" y="8677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0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30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3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30"/>
          <p:cNvSpPr/>
          <p:nvPr/>
        </p:nvSpPr>
        <p:spPr>
          <a:xfrm>
            <a:off x="2689851" y="162702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4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30"/>
          <p:cNvSpPr/>
          <p:nvPr/>
        </p:nvSpPr>
        <p:spPr>
          <a:xfrm>
            <a:off x="6684899" y="958297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30"/>
          <p:cNvSpPr/>
          <p:nvPr/>
        </p:nvSpPr>
        <p:spPr>
          <a:xfrm>
            <a:off x="7465386" y="4147175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1" y="3456234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49" y="3187375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7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oogle Shape;40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3"/>
          <p:cNvSpPr txBox="1">
            <a:spLocks noGrp="1"/>
          </p:cNvSpPr>
          <p:nvPr>
            <p:ph type="title"/>
          </p:nvPr>
        </p:nvSpPr>
        <p:spPr>
          <a:xfrm>
            <a:off x="2579400" y="2133225"/>
            <a:ext cx="39852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2" name="Google Shape;42;p3"/>
          <p:cNvSpPr txBox="1">
            <a:spLocks noGrp="1"/>
          </p:cNvSpPr>
          <p:nvPr>
            <p:ph type="subTitle" idx="1"/>
          </p:nvPr>
        </p:nvSpPr>
        <p:spPr>
          <a:xfrm>
            <a:off x="1639950" y="3641069"/>
            <a:ext cx="58641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title" idx="2" hasCustomPrompt="1"/>
          </p:nvPr>
        </p:nvSpPr>
        <p:spPr>
          <a:xfrm>
            <a:off x="3969750" y="1166745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" name="Google Shape;44;p3"/>
          <p:cNvSpPr/>
          <p:nvPr/>
        </p:nvSpPr>
        <p:spPr>
          <a:xfrm rot="5400000" flipH="1">
            <a:off x="7379622" y="3394001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113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3"/>
          <p:cNvSpPr/>
          <p:nvPr/>
        </p:nvSpPr>
        <p:spPr>
          <a:xfrm rot="-5400000">
            <a:off x="-504328" y="3394001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" name="Google Shape;46;p3"/>
          <p:cNvGrpSpPr/>
          <p:nvPr/>
        </p:nvGrpSpPr>
        <p:grpSpPr>
          <a:xfrm rot="10800000">
            <a:off x="0" y="-12047"/>
            <a:ext cx="9144000" cy="1255484"/>
            <a:chOff x="0" y="3677077"/>
            <a:chExt cx="9144000" cy="1607740"/>
          </a:xfrm>
        </p:grpSpPr>
        <p:sp>
          <p:nvSpPr>
            <p:cNvPr id="47" name="Google Shape;47;p3"/>
            <p:cNvSpPr/>
            <p:nvPr/>
          </p:nvSpPr>
          <p:spPr>
            <a:xfrm rot="5400000">
              <a:off x="6234785" y="2375520"/>
              <a:ext cx="1287643" cy="453078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540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0" y="3677077"/>
              <a:ext cx="4489403" cy="1607740"/>
            </a:xfrm>
            <a:custGeom>
              <a:avLst/>
              <a:gdLst/>
              <a:ahLst/>
              <a:cxnLst/>
              <a:rect l="l" t="t" r="r" b="b"/>
              <a:pathLst>
                <a:path w="71385" h="39641" extrusionOk="0">
                  <a:moveTo>
                    <a:pt x="0" y="0"/>
                  </a:moveTo>
                  <a:lnTo>
                    <a:pt x="0" y="39641"/>
                  </a:lnTo>
                  <a:lnTo>
                    <a:pt x="71385" y="39641"/>
                  </a:lnTo>
                  <a:lnTo>
                    <a:pt x="70971" y="39119"/>
                  </a:lnTo>
                  <a:lnTo>
                    <a:pt x="70558" y="38615"/>
                  </a:lnTo>
                  <a:lnTo>
                    <a:pt x="70126" y="38130"/>
                  </a:lnTo>
                  <a:lnTo>
                    <a:pt x="69676" y="37644"/>
                  </a:lnTo>
                  <a:lnTo>
                    <a:pt x="69209" y="37195"/>
                  </a:lnTo>
                  <a:lnTo>
                    <a:pt x="68723" y="36763"/>
                  </a:lnTo>
                  <a:lnTo>
                    <a:pt x="68220" y="36331"/>
                  </a:lnTo>
                  <a:lnTo>
                    <a:pt x="67698" y="35918"/>
                  </a:lnTo>
                  <a:lnTo>
                    <a:pt x="67176" y="35540"/>
                  </a:lnTo>
                  <a:lnTo>
                    <a:pt x="66637" y="35162"/>
                  </a:lnTo>
                  <a:lnTo>
                    <a:pt x="66079" y="34820"/>
                  </a:lnTo>
                  <a:lnTo>
                    <a:pt x="65522" y="34497"/>
                  </a:lnTo>
                  <a:lnTo>
                    <a:pt x="64928" y="34191"/>
                  </a:lnTo>
                  <a:lnTo>
                    <a:pt x="64353" y="33903"/>
                  </a:lnTo>
                  <a:lnTo>
                    <a:pt x="63741" y="33633"/>
                  </a:lnTo>
                  <a:lnTo>
                    <a:pt x="63148" y="33400"/>
                  </a:lnTo>
                  <a:lnTo>
                    <a:pt x="62446" y="33148"/>
                  </a:lnTo>
                  <a:lnTo>
                    <a:pt x="61763" y="32932"/>
                  </a:lnTo>
                  <a:lnTo>
                    <a:pt x="61043" y="32752"/>
                  </a:lnTo>
                  <a:lnTo>
                    <a:pt x="60342" y="32590"/>
                  </a:lnTo>
                  <a:lnTo>
                    <a:pt x="59622" y="32464"/>
                  </a:lnTo>
                  <a:lnTo>
                    <a:pt x="58903" y="32374"/>
                  </a:lnTo>
                  <a:lnTo>
                    <a:pt x="58166" y="32302"/>
                  </a:lnTo>
                  <a:lnTo>
                    <a:pt x="57446" y="32267"/>
                  </a:lnTo>
                  <a:lnTo>
                    <a:pt x="56781" y="32249"/>
                  </a:lnTo>
                  <a:lnTo>
                    <a:pt x="56115" y="32249"/>
                  </a:lnTo>
                  <a:lnTo>
                    <a:pt x="55432" y="32284"/>
                  </a:lnTo>
                  <a:lnTo>
                    <a:pt x="54766" y="32356"/>
                  </a:lnTo>
                  <a:lnTo>
                    <a:pt x="54119" y="32428"/>
                  </a:lnTo>
                  <a:lnTo>
                    <a:pt x="53453" y="32536"/>
                  </a:lnTo>
                  <a:lnTo>
                    <a:pt x="52806" y="32680"/>
                  </a:lnTo>
                  <a:lnTo>
                    <a:pt x="52140" y="32842"/>
                  </a:lnTo>
                  <a:lnTo>
                    <a:pt x="51655" y="32968"/>
                  </a:lnTo>
                  <a:lnTo>
                    <a:pt x="51169" y="33112"/>
                  </a:lnTo>
                  <a:lnTo>
                    <a:pt x="51079" y="32662"/>
                  </a:lnTo>
                  <a:lnTo>
                    <a:pt x="50989" y="32213"/>
                  </a:lnTo>
                  <a:lnTo>
                    <a:pt x="50863" y="31781"/>
                  </a:lnTo>
                  <a:lnTo>
                    <a:pt x="50702" y="31331"/>
                  </a:lnTo>
                  <a:lnTo>
                    <a:pt x="50540" y="30900"/>
                  </a:lnTo>
                  <a:lnTo>
                    <a:pt x="50360" y="30468"/>
                  </a:lnTo>
                  <a:lnTo>
                    <a:pt x="50162" y="30036"/>
                  </a:lnTo>
                  <a:lnTo>
                    <a:pt x="49964" y="29605"/>
                  </a:lnTo>
                  <a:lnTo>
                    <a:pt x="49515" y="28759"/>
                  </a:lnTo>
                  <a:lnTo>
                    <a:pt x="49029" y="27932"/>
                  </a:lnTo>
                  <a:lnTo>
                    <a:pt x="48058" y="26331"/>
                  </a:lnTo>
                  <a:lnTo>
                    <a:pt x="47590" y="25576"/>
                  </a:lnTo>
                  <a:lnTo>
                    <a:pt x="47086" y="24838"/>
                  </a:lnTo>
                  <a:lnTo>
                    <a:pt x="46565" y="24119"/>
                  </a:lnTo>
                  <a:lnTo>
                    <a:pt x="46295" y="23759"/>
                  </a:lnTo>
                  <a:lnTo>
                    <a:pt x="46007" y="23418"/>
                  </a:lnTo>
                  <a:lnTo>
                    <a:pt x="45702" y="23076"/>
                  </a:lnTo>
                  <a:lnTo>
                    <a:pt x="45414" y="22752"/>
                  </a:lnTo>
                  <a:lnTo>
                    <a:pt x="45090" y="22428"/>
                  </a:lnTo>
                  <a:lnTo>
                    <a:pt x="44766" y="22123"/>
                  </a:lnTo>
                  <a:lnTo>
                    <a:pt x="44443" y="21835"/>
                  </a:lnTo>
                  <a:lnTo>
                    <a:pt x="44101" y="21547"/>
                  </a:lnTo>
                  <a:lnTo>
                    <a:pt x="43741" y="21277"/>
                  </a:lnTo>
                  <a:lnTo>
                    <a:pt x="43381" y="21026"/>
                  </a:lnTo>
                  <a:lnTo>
                    <a:pt x="42950" y="20738"/>
                  </a:lnTo>
                  <a:lnTo>
                    <a:pt x="42500" y="20486"/>
                  </a:lnTo>
                  <a:lnTo>
                    <a:pt x="42033" y="20234"/>
                  </a:lnTo>
                  <a:lnTo>
                    <a:pt x="41565" y="20018"/>
                  </a:lnTo>
                  <a:lnTo>
                    <a:pt x="41079" y="19838"/>
                  </a:lnTo>
                  <a:lnTo>
                    <a:pt x="40594" y="19659"/>
                  </a:lnTo>
                  <a:lnTo>
                    <a:pt x="40090" y="19497"/>
                  </a:lnTo>
                  <a:lnTo>
                    <a:pt x="39586" y="19371"/>
                  </a:lnTo>
                  <a:lnTo>
                    <a:pt x="39083" y="19263"/>
                  </a:lnTo>
                  <a:lnTo>
                    <a:pt x="38579" y="19173"/>
                  </a:lnTo>
                  <a:lnTo>
                    <a:pt x="38058" y="19101"/>
                  </a:lnTo>
                  <a:lnTo>
                    <a:pt x="37536" y="19047"/>
                  </a:lnTo>
                  <a:lnTo>
                    <a:pt x="37015" y="19011"/>
                  </a:lnTo>
                  <a:lnTo>
                    <a:pt x="36493" y="18993"/>
                  </a:lnTo>
                  <a:lnTo>
                    <a:pt x="35971" y="19011"/>
                  </a:lnTo>
                  <a:lnTo>
                    <a:pt x="35450" y="19029"/>
                  </a:lnTo>
                  <a:lnTo>
                    <a:pt x="34928" y="19065"/>
                  </a:lnTo>
                  <a:lnTo>
                    <a:pt x="34407" y="19119"/>
                  </a:lnTo>
                  <a:lnTo>
                    <a:pt x="33903" y="19209"/>
                  </a:lnTo>
                  <a:lnTo>
                    <a:pt x="33381" y="19299"/>
                  </a:lnTo>
                  <a:lnTo>
                    <a:pt x="32878" y="19389"/>
                  </a:lnTo>
                  <a:lnTo>
                    <a:pt x="32374" y="19515"/>
                  </a:lnTo>
                  <a:lnTo>
                    <a:pt x="31871" y="19659"/>
                  </a:lnTo>
                  <a:lnTo>
                    <a:pt x="31367" y="19803"/>
                  </a:lnTo>
                  <a:lnTo>
                    <a:pt x="30881" y="19964"/>
                  </a:lnTo>
                  <a:lnTo>
                    <a:pt x="30378" y="20126"/>
                  </a:lnTo>
                  <a:lnTo>
                    <a:pt x="29892" y="20324"/>
                  </a:lnTo>
                  <a:lnTo>
                    <a:pt x="29407" y="20522"/>
                  </a:lnTo>
                  <a:lnTo>
                    <a:pt x="28939" y="20720"/>
                  </a:lnTo>
                  <a:lnTo>
                    <a:pt x="28453" y="20936"/>
                  </a:lnTo>
                  <a:lnTo>
                    <a:pt x="27518" y="21403"/>
                  </a:lnTo>
                  <a:lnTo>
                    <a:pt x="27446" y="21026"/>
                  </a:lnTo>
                  <a:lnTo>
                    <a:pt x="27356" y="20648"/>
                  </a:lnTo>
                  <a:lnTo>
                    <a:pt x="27248" y="20288"/>
                  </a:lnTo>
                  <a:lnTo>
                    <a:pt x="27122" y="19946"/>
                  </a:lnTo>
                  <a:lnTo>
                    <a:pt x="26979" y="19605"/>
                  </a:lnTo>
                  <a:lnTo>
                    <a:pt x="26817" y="19263"/>
                  </a:lnTo>
                  <a:lnTo>
                    <a:pt x="26655" y="18939"/>
                  </a:lnTo>
                  <a:lnTo>
                    <a:pt x="26457" y="18633"/>
                  </a:lnTo>
                  <a:lnTo>
                    <a:pt x="26259" y="18328"/>
                  </a:lnTo>
                  <a:lnTo>
                    <a:pt x="26043" y="18040"/>
                  </a:lnTo>
                  <a:lnTo>
                    <a:pt x="25810" y="17752"/>
                  </a:lnTo>
                  <a:lnTo>
                    <a:pt x="25558" y="17482"/>
                  </a:lnTo>
                  <a:lnTo>
                    <a:pt x="25288" y="17231"/>
                  </a:lnTo>
                  <a:lnTo>
                    <a:pt x="25000" y="16997"/>
                  </a:lnTo>
                  <a:lnTo>
                    <a:pt x="24694" y="16763"/>
                  </a:lnTo>
                  <a:lnTo>
                    <a:pt x="24389" y="16547"/>
                  </a:lnTo>
                  <a:lnTo>
                    <a:pt x="24047" y="16349"/>
                  </a:lnTo>
                  <a:lnTo>
                    <a:pt x="23705" y="16169"/>
                  </a:lnTo>
                  <a:lnTo>
                    <a:pt x="23364" y="16008"/>
                  </a:lnTo>
                  <a:lnTo>
                    <a:pt x="23004" y="15864"/>
                  </a:lnTo>
                  <a:lnTo>
                    <a:pt x="22644" y="15738"/>
                  </a:lnTo>
                  <a:lnTo>
                    <a:pt x="22284" y="15630"/>
                  </a:lnTo>
                  <a:lnTo>
                    <a:pt x="21907" y="15540"/>
                  </a:lnTo>
                  <a:lnTo>
                    <a:pt x="21529" y="15468"/>
                  </a:lnTo>
                  <a:lnTo>
                    <a:pt x="21151" y="15414"/>
                  </a:lnTo>
                  <a:lnTo>
                    <a:pt x="20756" y="15378"/>
                  </a:lnTo>
                  <a:lnTo>
                    <a:pt x="20378" y="15360"/>
                  </a:lnTo>
                  <a:lnTo>
                    <a:pt x="19982" y="15378"/>
                  </a:lnTo>
                  <a:lnTo>
                    <a:pt x="19605" y="15396"/>
                  </a:lnTo>
                  <a:lnTo>
                    <a:pt x="19227" y="15432"/>
                  </a:lnTo>
                  <a:lnTo>
                    <a:pt x="18849" y="15504"/>
                  </a:lnTo>
                  <a:lnTo>
                    <a:pt x="18471" y="15594"/>
                  </a:lnTo>
                  <a:lnTo>
                    <a:pt x="17914" y="14515"/>
                  </a:lnTo>
                  <a:lnTo>
                    <a:pt x="17338" y="13454"/>
                  </a:lnTo>
                  <a:lnTo>
                    <a:pt x="17033" y="12950"/>
                  </a:lnTo>
                  <a:lnTo>
                    <a:pt x="16709" y="12428"/>
                  </a:lnTo>
                  <a:lnTo>
                    <a:pt x="16385" y="11925"/>
                  </a:lnTo>
                  <a:lnTo>
                    <a:pt x="16043" y="11421"/>
                  </a:lnTo>
                  <a:lnTo>
                    <a:pt x="15702" y="10918"/>
                  </a:lnTo>
                  <a:lnTo>
                    <a:pt x="15342" y="10432"/>
                  </a:lnTo>
                  <a:lnTo>
                    <a:pt x="14982" y="9946"/>
                  </a:lnTo>
                  <a:lnTo>
                    <a:pt x="14605" y="9461"/>
                  </a:lnTo>
                  <a:lnTo>
                    <a:pt x="14227" y="8993"/>
                  </a:lnTo>
                  <a:lnTo>
                    <a:pt x="13831" y="8526"/>
                  </a:lnTo>
                  <a:lnTo>
                    <a:pt x="13435" y="8076"/>
                  </a:lnTo>
                  <a:lnTo>
                    <a:pt x="13022" y="7626"/>
                  </a:lnTo>
                  <a:lnTo>
                    <a:pt x="12590" y="7195"/>
                  </a:lnTo>
                  <a:lnTo>
                    <a:pt x="12176" y="6763"/>
                  </a:lnTo>
                  <a:lnTo>
                    <a:pt x="11745" y="6331"/>
                  </a:lnTo>
                  <a:lnTo>
                    <a:pt x="11295" y="5936"/>
                  </a:lnTo>
                  <a:lnTo>
                    <a:pt x="10846" y="5540"/>
                  </a:lnTo>
                  <a:lnTo>
                    <a:pt x="10378" y="5144"/>
                  </a:lnTo>
                  <a:lnTo>
                    <a:pt x="9910" y="4767"/>
                  </a:lnTo>
                  <a:lnTo>
                    <a:pt x="9443" y="4407"/>
                  </a:lnTo>
                  <a:lnTo>
                    <a:pt x="8957" y="4047"/>
                  </a:lnTo>
                  <a:lnTo>
                    <a:pt x="8453" y="3705"/>
                  </a:lnTo>
                  <a:lnTo>
                    <a:pt x="7950" y="3364"/>
                  </a:lnTo>
                  <a:lnTo>
                    <a:pt x="7446" y="3058"/>
                  </a:lnTo>
                  <a:lnTo>
                    <a:pt x="6943" y="2752"/>
                  </a:lnTo>
                  <a:lnTo>
                    <a:pt x="6403" y="2446"/>
                  </a:lnTo>
                  <a:lnTo>
                    <a:pt x="5882" y="2177"/>
                  </a:lnTo>
                  <a:lnTo>
                    <a:pt x="5342" y="1907"/>
                  </a:lnTo>
                  <a:lnTo>
                    <a:pt x="4694" y="1601"/>
                  </a:lnTo>
                  <a:lnTo>
                    <a:pt x="4047" y="1331"/>
                  </a:lnTo>
                  <a:lnTo>
                    <a:pt x="3382" y="1062"/>
                  </a:lnTo>
                  <a:lnTo>
                    <a:pt x="2716" y="810"/>
                  </a:lnTo>
                  <a:lnTo>
                    <a:pt x="2051" y="576"/>
                  </a:lnTo>
                  <a:lnTo>
                    <a:pt x="1367" y="378"/>
                  </a:lnTo>
                  <a:lnTo>
                    <a:pt x="684" y="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540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49;p3"/>
          <p:cNvGrpSpPr/>
          <p:nvPr/>
        </p:nvGrpSpPr>
        <p:grpSpPr>
          <a:xfrm>
            <a:off x="8216175" y="1270613"/>
            <a:ext cx="409500" cy="463375"/>
            <a:chOff x="156150" y="2997438"/>
            <a:chExt cx="409500" cy="463375"/>
          </a:xfrm>
        </p:grpSpPr>
        <p:sp>
          <p:nvSpPr>
            <p:cNvPr id="50" name="Google Shape;50;p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52;p3"/>
          <p:cNvSpPr/>
          <p:nvPr/>
        </p:nvSpPr>
        <p:spPr>
          <a:xfrm rot="-5400000">
            <a:off x="7830988" y="2216238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" name="Google Shape;53;p3"/>
          <p:cNvGrpSpPr/>
          <p:nvPr/>
        </p:nvGrpSpPr>
        <p:grpSpPr>
          <a:xfrm>
            <a:off x="1424850" y="889613"/>
            <a:ext cx="409500" cy="463375"/>
            <a:chOff x="156150" y="2997438"/>
            <a:chExt cx="409500" cy="463375"/>
          </a:xfrm>
        </p:grpSpPr>
        <p:sp>
          <p:nvSpPr>
            <p:cNvPr id="54" name="Google Shape;54;p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" name="Google Shape;56;p3"/>
          <p:cNvSpPr/>
          <p:nvPr/>
        </p:nvSpPr>
        <p:spPr>
          <a:xfrm rot="-5400000">
            <a:off x="3887638" y="6078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" name="Google Shape;57;p3"/>
          <p:cNvGrpSpPr/>
          <p:nvPr/>
        </p:nvGrpSpPr>
        <p:grpSpPr>
          <a:xfrm rot="-5400000">
            <a:off x="675888" y="2422038"/>
            <a:ext cx="409500" cy="463375"/>
            <a:chOff x="156150" y="2997438"/>
            <a:chExt cx="409500" cy="463375"/>
          </a:xfrm>
        </p:grpSpPr>
        <p:sp>
          <p:nvSpPr>
            <p:cNvPr id="58" name="Google Shape;58;p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" name="Google Shape;61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" name="Google Shape;62;p4"/>
          <p:cNvSpPr txBox="1">
            <a:spLocks noGrp="1"/>
          </p:cNvSpPr>
          <p:nvPr>
            <p:ph type="title"/>
          </p:nvPr>
        </p:nvSpPr>
        <p:spPr>
          <a:xfrm>
            <a:off x="720000" y="54865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body" idx="1"/>
          </p:nvPr>
        </p:nvSpPr>
        <p:spPr>
          <a:xfrm>
            <a:off x="720000" y="1218952"/>
            <a:ext cx="7704000" cy="316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64" name="Google Shape;64;p4"/>
          <p:cNvGrpSpPr/>
          <p:nvPr/>
        </p:nvGrpSpPr>
        <p:grpSpPr>
          <a:xfrm>
            <a:off x="201950" y="27775"/>
            <a:ext cx="409500" cy="463375"/>
            <a:chOff x="201950" y="103975"/>
            <a:chExt cx="409500" cy="463375"/>
          </a:xfrm>
        </p:grpSpPr>
        <p:sp>
          <p:nvSpPr>
            <p:cNvPr id="65" name="Google Shape;65;p4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4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" name="Google Shape;67;p4"/>
          <p:cNvGrpSpPr/>
          <p:nvPr/>
        </p:nvGrpSpPr>
        <p:grpSpPr>
          <a:xfrm rot="10800000" flipH="1">
            <a:off x="8532550" y="170650"/>
            <a:ext cx="409500" cy="463375"/>
            <a:chOff x="201950" y="103975"/>
            <a:chExt cx="409500" cy="463375"/>
          </a:xfrm>
        </p:grpSpPr>
        <p:sp>
          <p:nvSpPr>
            <p:cNvPr id="68" name="Google Shape;68;p4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4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4"/>
          <p:cNvGrpSpPr/>
          <p:nvPr/>
        </p:nvGrpSpPr>
        <p:grpSpPr>
          <a:xfrm rot="-5400000">
            <a:off x="7341025" y="14838"/>
            <a:ext cx="409500" cy="463375"/>
            <a:chOff x="156150" y="2997438"/>
            <a:chExt cx="409500" cy="463375"/>
          </a:xfrm>
        </p:grpSpPr>
        <p:sp>
          <p:nvSpPr>
            <p:cNvPr id="71" name="Google Shape;71;p4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4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" name="Google Shape;73;p4"/>
          <p:cNvSpPr/>
          <p:nvPr/>
        </p:nvSpPr>
        <p:spPr>
          <a:xfrm rot="5400000">
            <a:off x="6950263" y="627175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4"/>
          <p:cNvSpPr/>
          <p:nvPr/>
        </p:nvSpPr>
        <p:spPr>
          <a:xfrm rot="-5400000" flipH="1">
            <a:off x="-541853" y="504321"/>
            <a:ext cx="2268716" cy="1260061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4"/>
          <p:cNvSpPr/>
          <p:nvPr/>
        </p:nvSpPr>
        <p:spPr>
          <a:xfrm rot="5400000" flipH="1">
            <a:off x="-523638" y="3044239"/>
            <a:ext cx="2647313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4"/>
          <p:cNvSpPr/>
          <p:nvPr/>
        </p:nvSpPr>
        <p:spPr>
          <a:xfrm rot="-5400000">
            <a:off x="7166218" y="3190138"/>
            <a:ext cx="2464924" cy="1478609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062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4"/>
          <p:cNvSpPr/>
          <p:nvPr/>
        </p:nvSpPr>
        <p:spPr>
          <a:xfrm rot="10800000">
            <a:off x="6033988" y="291888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4"/>
          <p:cNvSpPr/>
          <p:nvPr/>
        </p:nvSpPr>
        <p:spPr>
          <a:xfrm rot="10800000">
            <a:off x="5129113" y="118063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4"/>
          <p:cNvSpPr/>
          <p:nvPr/>
        </p:nvSpPr>
        <p:spPr>
          <a:xfrm rot="5400000">
            <a:off x="5442525" y="39638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4"/>
          <p:cNvSpPr/>
          <p:nvPr/>
        </p:nvSpPr>
        <p:spPr>
          <a:xfrm rot="5400000">
            <a:off x="5842900" y="386138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" name="Google Shape;81;p4"/>
          <p:cNvGrpSpPr/>
          <p:nvPr/>
        </p:nvGrpSpPr>
        <p:grpSpPr>
          <a:xfrm>
            <a:off x="384750" y="2692638"/>
            <a:ext cx="409500" cy="463375"/>
            <a:chOff x="156150" y="2997438"/>
            <a:chExt cx="409500" cy="463375"/>
          </a:xfrm>
        </p:grpSpPr>
        <p:sp>
          <p:nvSpPr>
            <p:cNvPr id="82" name="Google Shape;82;p4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" name="Google Shape;84;p4"/>
          <p:cNvSpPr/>
          <p:nvPr/>
        </p:nvSpPr>
        <p:spPr>
          <a:xfrm rot="2417287">
            <a:off x="1571651" y="2063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4"/>
          <p:cNvSpPr/>
          <p:nvPr/>
        </p:nvSpPr>
        <p:spPr>
          <a:xfrm>
            <a:off x="2444550" y="113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4"/>
          <p:cNvSpPr/>
          <p:nvPr/>
        </p:nvSpPr>
        <p:spPr>
          <a:xfrm>
            <a:off x="3349425" y="2874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4"/>
          <p:cNvSpPr/>
          <p:nvPr/>
        </p:nvSpPr>
        <p:spPr>
          <a:xfrm flipH="1">
            <a:off x="3142388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4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" name="Google Shape;90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5"/>
          <p:cNvSpPr txBox="1">
            <a:spLocks noGrp="1"/>
          </p:cNvSpPr>
          <p:nvPr>
            <p:ph type="title"/>
          </p:nvPr>
        </p:nvSpPr>
        <p:spPr>
          <a:xfrm>
            <a:off x="1453825" y="2835197"/>
            <a:ext cx="2388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title" idx="2"/>
          </p:nvPr>
        </p:nvSpPr>
        <p:spPr>
          <a:xfrm>
            <a:off x="5301275" y="2835197"/>
            <a:ext cx="2388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" name="Google Shape;93;p5"/>
          <p:cNvSpPr txBox="1">
            <a:spLocks noGrp="1"/>
          </p:cNvSpPr>
          <p:nvPr>
            <p:ph type="subTitle" idx="1"/>
          </p:nvPr>
        </p:nvSpPr>
        <p:spPr>
          <a:xfrm>
            <a:off x="1453825" y="3118978"/>
            <a:ext cx="2388900" cy="82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5"/>
          <p:cNvSpPr txBox="1">
            <a:spLocks noGrp="1"/>
          </p:cNvSpPr>
          <p:nvPr>
            <p:ph type="subTitle" idx="3"/>
          </p:nvPr>
        </p:nvSpPr>
        <p:spPr>
          <a:xfrm>
            <a:off x="5301275" y="3118978"/>
            <a:ext cx="2388900" cy="82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5"/>
          <p:cNvSpPr txBox="1">
            <a:spLocks noGrp="1"/>
          </p:cNvSpPr>
          <p:nvPr>
            <p:ph type="title" idx="4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96" name="Google Shape;96;p5"/>
          <p:cNvSpPr/>
          <p:nvPr/>
        </p:nvSpPr>
        <p:spPr>
          <a:xfrm rot="-5400000">
            <a:off x="7504884" y="3529320"/>
            <a:ext cx="1933069" cy="1387139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95250" dir="1092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5"/>
          <p:cNvSpPr/>
          <p:nvPr/>
        </p:nvSpPr>
        <p:spPr>
          <a:xfrm rot="5400000" flipH="1">
            <a:off x="-303294" y="3502196"/>
            <a:ext cx="1933069" cy="1387139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952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5"/>
          <p:cNvSpPr/>
          <p:nvPr/>
        </p:nvSpPr>
        <p:spPr>
          <a:xfrm rot="10800000">
            <a:off x="9547" y="-1"/>
            <a:ext cx="2825705" cy="548150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5"/>
          <p:cNvSpPr/>
          <p:nvPr/>
        </p:nvSpPr>
        <p:spPr>
          <a:xfrm rot="10800000">
            <a:off x="6569044" y="-30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5"/>
          <p:cNvSpPr/>
          <p:nvPr/>
        </p:nvSpPr>
        <p:spPr>
          <a:xfrm rot="5400000" flipH="1">
            <a:off x="-184258" y="4316445"/>
            <a:ext cx="1016522" cy="729439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952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5"/>
          <p:cNvSpPr/>
          <p:nvPr/>
        </p:nvSpPr>
        <p:spPr>
          <a:xfrm flipH="1">
            <a:off x="8158868" y="4480798"/>
            <a:ext cx="1016522" cy="729439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95250" dir="1086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5"/>
          <p:cNvSpPr/>
          <p:nvPr/>
        </p:nvSpPr>
        <p:spPr>
          <a:xfrm rot="2417287">
            <a:off x="203601" y="85114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5"/>
          <p:cNvSpPr/>
          <p:nvPr/>
        </p:nvSpPr>
        <p:spPr>
          <a:xfrm flipH="1">
            <a:off x="207463" y="31432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5"/>
          <p:cNvSpPr/>
          <p:nvPr/>
        </p:nvSpPr>
        <p:spPr>
          <a:xfrm rot="2417287">
            <a:off x="8747526" y="22249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" name="Google Shape;105;p5"/>
          <p:cNvGrpSpPr/>
          <p:nvPr/>
        </p:nvGrpSpPr>
        <p:grpSpPr>
          <a:xfrm>
            <a:off x="207475" y="2613100"/>
            <a:ext cx="409500" cy="463375"/>
            <a:chOff x="201950" y="103975"/>
            <a:chExt cx="409500" cy="463375"/>
          </a:xfrm>
        </p:grpSpPr>
        <p:sp>
          <p:nvSpPr>
            <p:cNvPr id="106" name="Google Shape;106;p5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5"/>
          <p:cNvGrpSpPr/>
          <p:nvPr/>
        </p:nvGrpSpPr>
        <p:grpSpPr>
          <a:xfrm>
            <a:off x="207475" y="3570688"/>
            <a:ext cx="409500" cy="463375"/>
            <a:chOff x="156150" y="2997438"/>
            <a:chExt cx="409500" cy="463375"/>
          </a:xfrm>
        </p:grpSpPr>
        <p:sp>
          <p:nvSpPr>
            <p:cNvPr id="109" name="Google Shape;109;p5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5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" name="Google Shape;111;p5"/>
          <p:cNvSpPr/>
          <p:nvPr/>
        </p:nvSpPr>
        <p:spPr>
          <a:xfrm rot="2417287">
            <a:off x="203601" y="1986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5"/>
          <p:cNvSpPr/>
          <p:nvPr/>
        </p:nvSpPr>
        <p:spPr>
          <a:xfrm flipH="1">
            <a:off x="385663" y="3445712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5"/>
          <p:cNvSpPr/>
          <p:nvPr/>
        </p:nvSpPr>
        <p:spPr>
          <a:xfrm rot="-2417287" flipH="1">
            <a:off x="5903601" y="175429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5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5"/>
          <p:cNvSpPr/>
          <p:nvPr/>
        </p:nvSpPr>
        <p:spPr>
          <a:xfrm rot="-2417287" flipH="1">
            <a:off x="8671326" y="302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" name="Google Shape;116;p5"/>
          <p:cNvGrpSpPr/>
          <p:nvPr/>
        </p:nvGrpSpPr>
        <p:grpSpPr>
          <a:xfrm>
            <a:off x="8430775" y="2108375"/>
            <a:ext cx="409500" cy="463375"/>
            <a:chOff x="201950" y="103975"/>
            <a:chExt cx="409500" cy="463375"/>
          </a:xfrm>
        </p:grpSpPr>
        <p:sp>
          <p:nvSpPr>
            <p:cNvPr id="117" name="Google Shape;117;p5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5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" name="Google Shape;119;p5"/>
          <p:cNvSpPr/>
          <p:nvPr/>
        </p:nvSpPr>
        <p:spPr>
          <a:xfrm>
            <a:off x="8681212" y="158467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" name="Google Shape;120;p5"/>
          <p:cNvGrpSpPr/>
          <p:nvPr/>
        </p:nvGrpSpPr>
        <p:grpSpPr>
          <a:xfrm>
            <a:off x="3563500" y="1149850"/>
            <a:ext cx="409500" cy="463375"/>
            <a:chOff x="201950" y="103975"/>
            <a:chExt cx="409500" cy="463375"/>
          </a:xfrm>
        </p:grpSpPr>
        <p:sp>
          <p:nvSpPr>
            <p:cNvPr id="121" name="Google Shape;121;p5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" name="Google Shape;182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83" name="Google Shape;183;p9"/>
          <p:cNvSpPr txBox="1">
            <a:spLocks noGrp="1"/>
          </p:cNvSpPr>
          <p:nvPr>
            <p:ph type="title"/>
          </p:nvPr>
        </p:nvSpPr>
        <p:spPr>
          <a:xfrm>
            <a:off x="2576100" y="1535100"/>
            <a:ext cx="3991800" cy="830400"/>
          </a:xfrm>
          <a:prstGeom prst="rect">
            <a:avLst/>
          </a:prstGeom>
          <a:effectLst>
            <a:outerShdw dist="57150" dir="52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184" name="Google Shape;184;p9"/>
          <p:cNvSpPr txBox="1">
            <a:spLocks noGrp="1"/>
          </p:cNvSpPr>
          <p:nvPr>
            <p:ph type="subTitle" idx="1"/>
          </p:nvPr>
        </p:nvSpPr>
        <p:spPr>
          <a:xfrm>
            <a:off x="2576100" y="2213100"/>
            <a:ext cx="3991800" cy="139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85" name="Google Shape;185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86" name="Google Shape;186;p9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87" name="Google Shape;187;p9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88" name="Google Shape;188;p9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89" name="Google Shape;189;p9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90" name="Google Shape;190;p9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91" name="Google Shape;191;p9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9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9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9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9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9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9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9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9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9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9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9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9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204;p9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205;p9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206;p9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9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9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" name="Google Shape;209;p9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210;p9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" name="Google Shape;251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2" name="Google Shape;252;p13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title" idx="2"/>
          </p:nvPr>
        </p:nvSpPr>
        <p:spPr>
          <a:xfrm>
            <a:off x="7465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4" name="Google Shape;254;p13"/>
          <p:cNvSpPr txBox="1">
            <a:spLocks noGrp="1"/>
          </p:cNvSpPr>
          <p:nvPr>
            <p:ph type="subTitle" idx="1"/>
          </p:nvPr>
        </p:nvSpPr>
        <p:spPr>
          <a:xfrm>
            <a:off x="7048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3"/>
          </p:nvPr>
        </p:nvSpPr>
        <p:spPr>
          <a:xfrm>
            <a:off x="3419262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subTitle" idx="4"/>
          </p:nvPr>
        </p:nvSpPr>
        <p:spPr>
          <a:xfrm>
            <a:off x="3377562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7" name="Google Shape;257;p13"/>
          <p:cNvSpPr txBox="1">
            <a:spLocks noGrp="1"/>
          </p:cNvSpPr>
          <p:nvPr>
            <p:ph type="title" idx="5"/>
          </p:nvPr>
        </p:nvSpPr>
        <p:spPr>
          <a:xfrm>
            <a:off x="6091950" y="1912707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8" name="Google Shape;258;p13"/>
          <p:cNvSpPr txBox="1">
            <a:spLocks noGrp="1"/>
          </p:cNvSpPr>
          <p:nvPr>
            <p:ph type="subTitle" idx="6"/>
          </p:nvPr>
        </p:nvSpPr>
        <p:spPr>
          <a:xfrm>
            <a:off x="6050250" y="2269969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13"/>
          <p:cNvSpPr txBox="1">
            <a:spLocks noGrp="1"/>
          </p:cNvSpPr>
          <p:nvPr>
            <p:ph type="title" idx="7"/>
          </p:nvPr>
        </p:nvSpPr>
        <p:spPr>
          <a:xfrm>
            <a:off x="2084479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0" name="Google Shape;260;p13"/>
          <p:cNvSpPr txBox="1">
            <a:spLocks noGrp="1"/>
          </p:cNvSpPr>
          <p:nvPr>
            <p:ph type="subTitle" idx="8"/>
          </p:nvPr>
        </p:nvSpPr>
        <p:spPr>
          <a:xfrm>
            <a:off x="2042779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13"/>
          <p:cNvSpPr txBox="1">
            <a:spLocks noGrp="1"/>
          </p:cNvSpPr>
          <p:nvPr>
            <p:ph type="title" idx="9"/>
          </p:nvPr>
        </p:nvSpPr>
        <p:spPr>
          <a:xfrm>
            <a:off x="4754021" y="3569282"/>
            <a:ext cx="230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62" name="Google Shape;262;p13"/>
          <p:cNvSpPr txBox="1">
            <a:spLocks noGrp="1"/>
          </p:cNvSpPr>
          <p:nvPr>
            <p:ph type="subTitle" idx="13"/>
          </p:nvPr>
        </p:nvSpPr>
        <p:spPr>
          <a:xfrm>
            <a:off x="4712321" y="3922444"/>
            <a:ext cx="2388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13"/>
          <p:cNvSpPr txBox="1">
            <a:spLocks noGrp="1"/>
          </p:cNvSpPr>
          <p:nvPr>
            <p:ph type="title" idx="14" hasCustomPrompt="1"/>
          </p:nvPr>
        </p:nvSpPr>
        <p:spPr>
          <a:xfrm>
            <a:off x="15319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4" name="Google Shape;264;p13"/>
          <p:cNvSpPr txBox="1">
            <a:spLocks noGrp="1"/>
          </p:cNvSpPr>
          <p:nvPr>
            <p:ph type="title" idx="15" hasCustomPrompt="1"/>
          </p:nvPr>
        </p:nvSpPr>
        <p:spPr>
          <a:xfrm>
            <a:off x="6877350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5" name="Google Shape;265;p13"/>
          <p:cNvSpPr txBox="1">
            <a:spLocks noGrp="1"/>
          </p:cNvSpPr>
          <p:nvPr>
            <p:ph type="title" idx="16" hasCustomPrompt="1"/>
          </p:nvPr>
        </p:nvSpPr>
        <p:spPr>
          <a:xfrm>
            <a:off x="4204662" y="137163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6" name="Google Shape;266;p13"/>
          <p:cNvSpPr txBox="1">
            <a:spLocks noGrp="1"/>
          </p:cNvSpPr>
          <p:nvPr>
            <p:ph type="title" idx="17" hasCustomPrompt="1"/>
          </p:nvPr>
        </p:nvSpPr>
        <p:spPr>
          <a:xfrm>
            <a:off x="2869879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67" name="Google Shape;267;p13"/>
          <p:cNvSpPr txBox="1">
            <a:spLocks noGrp="1"/>
          </p:cNvSpPr>
          <p:nvPr>
            <p:ph type="title" idx="18" hasCustomPrompt="1"/>
          </p:nvPr>
        </p:nvSpPr>
        <p:spPr>
          <a:xfrm>
            <a:off x="5539421" y="303404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grpSp>
        <p:nvGrpSpPr>
          <p:cNvPr id="268" name="Google Shape;268;p13"/>
          <p:cNvGrpSpPr/>
          <p:nvPr/>
        </p:nvGrpSpPr>
        <p:grpSpPr>
          <a:xfrm>
            <a:off x="435263" y="1404788"/>
            <a:ext cx="409500" cy="463375"/>
            <a:chOff x="156150" y="2997438"/>
            <a:chExt cx="409500" cy="463375"/>
          </a:xfrm>
        </p:grpSpPr>
        <p:sp>
          <p:nvSpPr>
            <p:cNvPr id="269" name="Google Shape;269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" name="Google Shape;271;p13"/>
          <p:cNvSpPr/>
          <p:nvPr/>
        </p:nvSpPr>
        <p:spPr>
          <a:xfrm flipH="1">
            <a:off x="472300" y="25790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272;p13"/>
          <p:cNvSpPr/>
          <p:nvPr/>
        </p:nvSpPr>
        <p:spPr>
          <a:xfrm>
            <a:off x="76524" y="13329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3" name="Google Shape;273;p13"/>
          <p:cNvGrpSpPr/>
          <p:nvPr/>
        </p:nvGrpSpPr>
        <p:grpSpPr>
          <a:xfrm rot="10800000">
            <a:off x="0" y="-9"/>
            <a:ext cx="9144000" cy="1255484"/>
            <a:chOff x="0" y="3564082"/>
            <a:chExt cx="9144000" cy="1607740"/>
          </a:xfrm>
        </p:grpSpPr>
        <p:sp>
          <p:nvSpPr>
            <p:cNvPr id="274" name="Google Shape;274;p13"/>
            <p:cNvSpPr/>
            <p:nvPr/>
          </p:nvSpPr>
          <p:spPr>
            <a:xfrm>
              <a:off x="0" y="3564082"/>
              <a:ext cx="4527594" cy="1607740"/>
            </a:xfrm>
            <a:custGeom>
              <a:avLst/>
              <a:gdLst/>
              <a:ahLst/>
              <a:cxnLst/>
              <a:rect l="l" t="t" r="r" b="b"/>
              <a:pathLst>
                <a:path w="71385" h="39641" extrusionOk="0">
                  <a:moveTo>
                    <a:pt x="0" y="0"/>
                  </a:moveTo>
                  <a:lnTo>
                    <a:pt x="0" y="39641"/>
                  </a:lnTo>
                  <a:lnTo>
                    <a:pt x="71385" y="39641"/>
                  </a:lnTo>
                  <a:lnTo>
                    <a:pt x="70971" y="39119"/>
                  </a:lnTo>
                  <a:lnTo>
                    <a:pt x="70558" y="38615"/>
                  </a:lnTo>
                  <a:lnTo>
                    <a:pt x="70126" y="38130"/>
                  </a:lnTo>
                  <a:lnTo>
                    <a:pt x="69676" y="37644"/>
                  </a:lnTo>
                  <a:lnTo>
                    <a:pt x="69209" y="37195"/>
                  </a:lnTo>
                  <a:lnTo>
                    <a:pt x="68723" y="36763"/>
                  </a:lnTo>
                  <a:lnTo>
                    <a:pt x="68220" y="36331"/>
                  </a:lnTo>
                  <a:lnTo>
                    <a:pt x="67698" y="35918"/>
                  </a:lnTo>
                  <a:lnTo>
                    <a:pt x="67176" y="35540"/>
                  </a:lnTo>
                  <a:lnTo>
                    <a:pt x="66637" y="35162"/>
                  </a:lnTo>
                  <a:lnTo>
                    <a:pt x="66079" y="34820"/>
                  </a:lnTo>
                  <a:lnTo>
                    <a:pt x="65522" y="34497"/>
                  </a:lnTo>
                  <a:lnTo>
                    <a:pt x="64928" y="34191"/>
                  </a:lnTo>
                  <a:lnTo>
                    <a:pt x="64353" y="33903"/>
                  </a:lnTo>
                  <a:lnTo>
                    <a:pt x="63741" y="33633"/>
                  </a:lnTo>
                  <a:lnTo>
                    <a:pt x="63148" y="33400"/>
                  </a:lnTo>
                  <a:lnTo>
                    <a:pt x="62446" y="33148"/>
                  </a:lnTo>
                  <a:lnTo>
                    <a:pt x="61763" y="32932"/>
                  </a:lnTo>
                  <a:lnTo>
                    <a:pt x="61043" y="32752"/>
                  </a:lnTo>
                  <a:lnTo>
                    <a:pt x="60342" y="32590"/>
                  </a:lnTo>
                  <a:lnTo>
                    <a:pt x="59622" y="32464"/>
                  </a:lnTo>
                  <a:lnTo>
                    <a:pt x="58903" y="32374"/>
                  </a:lnTo>
                  <a:lnTo>
                    <a:pt x="58166" y="32302"/>
                  </a:lnTo>
                  <a:lnTo>
                    <a:pt x="57446" y="32267"/>
                  </a:lnTo>
                  <a:lnTo>
                    <a:pt x="56781" y="32249"/>
                  </a:lnTo>
                  <a:lnTo>
                    <a:pt x="56115" y="32249"/>
                  </a:lnTo>
                  <a:lnTo>
                    <a:pt x="55432" y="32284"/>
                  </a:lnTo>
                  <a:lnTo>
                    <a:pt x="54766" y="32356"/>
                  </a:lnTo>
                  <a:lnTo>
                    <a:pt x="54119" y="32428"/>
                  </a:lnTo>
                  <a:lnTo>
                    <a:pt x="53453" y="32536"/>
                  </a:lnTo>
                  <a:lnTo>
                    <a:pt x="52806" y="32680"/>
                  </a:lnTo>
                  <a:lnTo>
                    <a:pt x="52140" y="32842"/>
                  </a:lnTo>
                  <a:lnTo>
                    <a:pt x="51655" y="32968"/>
                  </a:lnTo>
                  <a:lnTo>
                    <a:pt x="51169" y="33112"/>
                  </a:lnTo>
                  <a:lnTo>
                    <a:pt x="51079" y="32662"/>
                  </a:lnTo>
                  <a:lnTo>
                    <a:pt x="50989" y="32213"/>
                  </a:lnTo>
                  <a:lnTo>
                    <a:pt x="50863" y="31781"/>
                  </a:lnTo>
                  <a:lnTo>
                    <a:pt x="50702" y="31331"/>
                  </a:lnTo>
                  <a:lnTo>
                    <a:pt x="50540" y="30900"/>
                  </a:lnTo>
                  <a:lnTo>
                    <a:pt x="50360" y="30468"/>
                  </a:lnTo>
                  <a:lnTo>
                    <a:pt x="50162" y="30036"/>
                  </a:lnTo>
                  <a:lnTo>
                    <a:pt x="49964" y="29605"/>
                  </a:lnTo>
                  <a:lnTo>
                    <a:pt x="49515" y="28759"/>
                  </a:lnTo>
                  <a:lnTo>
                    <a:pt x="49029" y="27932"/>
                  </a:lnTo>
                  <a:lnTo>
                    <a:pt x="48058" y="26331"/>
                  </a:lnTo>
                  <a:lnTo>
                    <a:pt x="47590" y="25576"/>
                  </a:lnTo>
                  <a:lnTo>
                    <a:pt x="47086" y="24838"/>
                  </a:lnTo>
                  <a:lnTo>
                    <a:pt x="46565" y="24119"/>
                  </a:lnTo>
                  <a:lnTo>
                    <a:pt x="46295" y="23759"/>
                  </a:lnTo>
                  <a:lnTo>
                    <a:pt x="46007" y="23418"/>
                  </a:lnTo>
                  <a:lnTo>
                    <a:pt x="45702" y="23076"/>
                  </a:lnTo>
                  <a:lnTo>
                    <a:pt x="45414" y="22752"/>
                  </a:lnTo>
                  <a:lnTo>
                    <a:pt x="45090" y="22428"/>
                  </a:lnTo>
                  <a:lnTo>
                    <a:pt x="44766" y="22123"/>
                  </a:lnTo>
                  <a:lnTo>
                    <a:pt x="44443" y="21835"/>
                  </a:lnTo>
                  <a:lnTo>
                    <a:pt x="44101" y="21547"/>
                  </a:lnTo>
                  <a:lnTo>
                    <a:pt x="43741" y="21277"/>
                  </a:lnTo>
                  <a:lnTo>
                    <a:pt x="43381" y="21026"/>
                  </a:lnTo>
                  <a:lnTo>
                    <a:pt x="42950" y="20738"/>
                  </a:lnTo>
                  <a:lnTo>
                    <a:pt x="42500" y="20486"/>
                  </a:lnTo>
                  <a:lnTo>
                    <a:pt x="42033" y="20234"/>
                  </a:lnTo>
                  <a:lnTo>
                    <a:pt x="41565" y="20018"/>
                  </a:lnTo>
                  <a:lnTo>
                    <a:pt x="41079" y="19838"/>
                  </a:lnTo>
                  <a:lnTo>
                    <a:pt x="40594" y="19659"/>
                  </a:lnTo>
                  <a:lnTo>
                    <a:pt x="40090" y="19497"/>
                  </a:lnTo>
                  <a:lnTo>
                    <a:pt x="39586" y="19371"/>
                  </a:lnTo>
                  <a:lnTo>
                    <a:pt x="39083" y="19263"/>
                  </a:lnTo>
                  <a:lnTo>
                    <a:pt x="38579" y="19173"/>
                  </a:lnTo>
                  <a:lnTo>
                    <a:pt x="38058" y="19101"/>
                  </a:lnTo>
                  <a:lnTo>
                    <a:pt x="37536" y="19047"/>
                  </a:lnTo>
                  <a:lnTo>
                    <a:pt x="37015" y="19011"/>
                  </a:lnTo>
                  <a:lnTo>
                    <a:pt x="36493" y="18993"/>
                  </a:lnTo>
                  <a:lnTo>
                    <a:pt x="35971" y="19011"/>
                  </a:lnTo>
                  <a:lnTo>
                    <a:pt x="35450" y="19029"/>
                  </a:lnTo>
                  <a:lnTo>
                    <a:pt x="34928" y="19065"/>
                  </a:lnTo>
                  <a:lnTo>
                    <a:pt x="34407" y="19119"/>
                  </a:lnTo>
                  <a:lnTo>
                    <a:pt x="33903" y="19209"/>
                  </a:lnTo>
                  <a:lnTo>
                    <a:pt x="33381" y="19299"/>
                  </a:lnTo>
                  <a:lnTo>
                    <a:pt x="32878" y="19389"/>
                  </a:lnTo>
                  <a:lnTo>
                    <a:pt x="32374" y="19515"/>
                  </a:lnTo>
                  <a:lnTo>
                    <a:pt x="31871" y="19659"/>
                  </a:lnTo>
                  <a:lnTo>
                    <a:pt x="31367" y="19803"/>
                  </a:lnTo>
                  <a:lnTo>
                    <a:pt x="30881" y="19964"/>
                  </a:lnTo>
                  <a:lnTo>
                    <a:pt x="30378" y="20126"/>
                  </a:lnTo>
                  <a:lnTo>
                    <a:pt x="29892" y="20324"/>
                  </a:lnTo>
                  <a:lnTo>
                    <a:pt x="29407" y="20522"/>
                  </a:lnTo>
                  <a:lnTo>
                    <a:pt x="28939" y="20720"/>
                  </a:lnTo>
                  <a:lnTo>
                    <a:pt x="28453" y="20936"/>
                  </a:lnTo>
                  <a:lnTo>
                    <a:pt x="27518" y="21403"/>
                  </a:lnTo>
                  <a:lnTo>
                    <a:pt x="27446" y="21026"/>
                  </a:lnTo>
                  <a:lnTo>
                    <a:pt x="27356" y="20648"/>
                  </a:lnTo>
                  <a:lnTo>
                    <a:pt x="27248" y="20288"/>
                  </a:lnTo>
                  <a:lnTo>
                    <a:pt x="27122" y="19946"/>
                  </a:lnTo>
                  <a:lnTo>
                    <a:pt x="26979" y="19605"/>
                  </a:lnTo>
                  <a:lnTo>
                    <a:pt x="26817" y="19263"/>
                  </a:lnTo>
                  <a:lnTo>
                    <a:pt x="26655" y="18939"/>
                  </a:lnTo>
                  <a:lnTo>
                    <a:pt x="26457" y="18633"/>
                  </a:lnTo>
                  <a:lnTo>
                    <a:pt x="26259" y="18328"/>
                  </a:lnTo>
                  <a:lnTo>
                    <a:pt x="26043" y="18040"/>
                  </a:lnTo>
                  <a:lnTo>
                    <a:pt x="25810" y="17752"/>
                  </a:lnTo>
                  <a:lnTo>
                    <a:pt x="25558" y="17482"/>
                  </a:lnTo>
                  <a:lnTo>
                    <a:pt x="25288" y="17231"/>
                  </a:lnTo>
                  <a:lnTo>
                    <a:pt x="25000" y="16997"/>
                  </a:lnTo>
                  <a:lnTo>
                    <a:pt x="24694" y="16763"/>
                  </a:lnTo>
                  <a:lnTo>
                    <a:pt x="24389" y="16547"/>
                  </a:lnTo>
                  <a:lnTo>
                    <a:pt x="24047" y="16349"/>
                  </a:lnTo>
                  <a:lnTo>
                    <a:pt x="23705" y="16169"/>
                  </a:lnTo>
                  <a:lnTo>
                    <a:pt x="23364" y="16008"/>
                  </a:lnTo>
                  <a:lnTo>
                    <a:pt x="23004" y="15864"/>
                  </a:lnTo>
                  <a:lnTo>
                    <a:pt x="22644" y="15738"/>
                  </a:lnTo>
                  <a:lnTo>
                    <a:pt x="22284" y="15630"/>
                  </a:lnTo>
                  <a:lnTo>
                    <a:pt x="21907" y="15540"/>
                  </a:lnTo>
                  <a:lnTo>
                    <a:pt x="21529" y="15468"/>
                  </a:lnTo>
                  <a:lnTo>
                    <a:pt x="21151" y="15414"/>
                  </a:lnTo>
                  <a:lnTo>
                    <a:pt x="20756" y="15378"/>
                  </a:lnTo>
                  <a:lnTo>
                    <a:pt x="20378" y="15360"/>
                  </a:lnTo>
                  <a:lnTo>
                    <a:pt x="19982" y="15378"/>
                  </a:lnTo>
                  <a:lnTo>
                    <a:pt x="19605" y="15396"/>
                  </a:lnTo>
                  <a:lnTo>
                    <a:pt x="19227" y="15432"/>
                  </a:lnTo>
                  <a:lnTo>
                    <a:pt x="18849" y="15504"/>
                  </a:lnTo>
                  <a:lnTo>
                    <a:pt x="18471" y="15594"/>
                  </a:lnTo>
                  <a:lnTo>
                    <a:pt x="17914" y="14515"/>
                  </a:lnTo>
                  <a:lnTo>
                    <a:pt x="17338" y="13454"/>
                  </a:lnTo>
                  <a:lnTo>
                    <a:pt x="17033" y="12950"/>
                  </a:lnTo>
                  <a:lnTo>
                    <a:pt x="16709" y="12428"/>
                  </a:lnTo>
                  <a:lnTo>
                    <a:pt x="16385" y="11925"/>
                  </a:lnTo>
                  <a:lnTo>
                    <a:pt x="16043" y="11421"/>
                  </a:lnTo>
                  <a:lnTo>
                    <a:pt x="15702" y="10918"/>
                  </a:lnTo>
                  <a:lnTo>
                    <a:pt x="15342" y="10432"/>
                  </a:lnTo>
                  <a:lnTo>
                    <a:pt x="14982" y="9946"/>
                  </a:lnTo>
                  <a:lnTo>
                    <a:pt x="14605" y="9461"/>
                  </a:lnTo>
                  <a:lnTo>
                    <a:pt x="14227" y="8993"/>
                  </a:lnTo>
                  <a:lnTo>
                    <a:pt x="13831" y="8526"/>
                  </a:lnTo>
                  <a:lnTo>
                    <a:pt x="13435" y="8076"/>
                  </a:lnTo>
                  <a:lnTo>
                    <a:pt x="13022" y="7626"/>
                  </a:lnTo>
                  <a:lnTo>
                    <a:pt x="12590" y="7195"/>
                  </a:lnTo>
                  <a:lnTo>
                    <a:pt x="12176" y="6763"/>
                  </a:lnTo>
                  <a:lnTo>
                    <a:pt x="11745" y="6331"/>
                  </a:lnTo>
                  <a:lnTo>
                    <a:pt x="11295" y="5936"/>
                  </a:lnTo>
                  <a:lnTo>
                    <a:pt x="10846" y="5540"/>
                  </a:lnTo>
                  <a:lnTo>
                    <a:pt x="10378" y="5144"/>
                  </a:lnTo>
                  <a:lnTo>
                    <a:pt x="9910" y="4767"/>
                  </a:lnTo>
                  <a:lnTo>
                    <a:pt x="9443" y="4407"/>
                  </a:lnTo>
                  <a:lnTo>
                    <a:pt x="8957" y="4047"/>
                  </a:lnTo>
                  <a:lnTo>
                    <a:pt x="8453" y="3705"/>
                  </a:lnTo>
                  <a:lnTo>
                    <a:pt x="7950" y="3364"/>
                  </a:lnTo>
                  <a:lnTo>
                    <a:pt x="7446" y="3058"/>
                  </a:lnTo>
                  <a:lnTo>
                    <a:pt x="6943" y="2752"/>
                  </a:lnTo>
                  <a:lnTo>
                    <a:pt x="6403" y="2446"/>
                  </a:lnTo>
                  <a:lnTo>
                    <a:pt x="5882" y="2177"/>
                  </a:lnTo>
                  <a:lnTo>
                    <a:pt x="5342" y="1907"/>
                  </a:lnTo>
                  <a:lnTo>
                    <a:pt x="4694" y="1601"/>
                  </a:lnTo>
                  <a:lnTo>
                    <a:pt x="4047" y="1331"/>
                  </a:lnTo>
                  <a:lnTo>
                    <a:pt x="3382" y="1062"/>
                  </a:lnTo>
                  <a:lnTo>
                    <a:pt x="2716" y="810"/>
                  </a:lnTo>
                  <a:lnTo>
                    <a:pt x="2051" y="576"/>
                  </a:lnTo>
                  <a:lnTo>
                    <a:pt x="1367" y="378"/>
                  </a:lnTo>
                  <a:lnTo>
                    <a:pt x="684" y="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3"/>
            <p:cNvSpPr/>
            <p:nvPr/>
          </p:nvSpPr>
          <p:spPr>
            <a:xfrm rot="5400000">
              <a:off x="6249131" y="2276871"/>
              <a:ext cx="1287643" cy="4502096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402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" name="Google Shape;276;p13"/>
          <p:cNvSpPr/>
          <p:nvPr/>
        </p:nvSpPr>
        <p:spPr>
          <a:xfrm>
            <a:off x="8614350" y="13590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13"/>
          <p:cNvSpPr/>
          <p:nvPr/>
        </p:nvSpPr>
        <p:spPr>
          <a:xfrm flipH="1">
            <a:off x="8853049" y="150456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278;p13"/>
          <p:cNvSpPr/>
          <p:nvPr/>
        </p:nvSpPr>
        <p:spPr>
          <a:xfrm rot="10800000" flipH="1">
            <a:off x="8538150" y="318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13"/>
          <p:cNvSpPr/>
          <p:nvPr/>
        </p:nvSpPr>
        <p:spPr>
          <a:xfrm rot="10800000" flipH="1">
            <a:off x="8884650" y="3584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13"/>
          <p:cNvSpPr/>
          <p:nvPr/>
        </p:nvSpPr>
        <p:spPr>
          <a:xfrm rot="10800000">
            <a:off x="8929249" y="2909413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1" name="Google Shape;281;p13"/>
          <p:cNvGrpSpPr/>
          <p:nvPr/>
        </p:nvGrpSpPr>
        <p:grpSpPr>
          <a:xfrm rot="-5400000">
            <a:off x="75725" y="3132838"/>
            <a:ext cx="409500" cy="463375"/>
            <a:chOff x="156150" y="2997438"/>
            <a:chExt cx="409500" cy="463375"/>
          </a:xfrm>
        </p:grpSpPr>
        <p:sp>
          <p:nvSpPr>
            <p:cNvPr id="282" name="Google Shape;282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" name="Google Shape;284;p13"/>
          <p:cNvGrpSpPr/>
          <p:nvPr/>
        </p:nvGrpSpPr>
        <p:grpSpPr>
          <a:xfrm rot="-5400000">
            <a:off x="8594175" y="3933163"/>
            <a:ext cx="409500" cy="463375"/>
            <a:chOff x="156150" y="2997438"/>
            <a:chExt cx="409500" cy="463375"/>
          </a:xfrm>
        </p:grpSpPr>
        <p:sp>
          <p:nvSpPr>
            <p:cNvPr id="285" name="Google Shape;285;p13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3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7" name="Google Shape;287;p13"/>
          <p:cNvSpPr/>
          <p:nvPr/>
        </p:nvSpPr>
        <p:spPr>
          <a:xfrm>
            <a:off x="512175" y="12146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0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4"/>
          <p:cNvSpPr/>
          <p:nvPr/>
        </p:nvSpPr>
        <p:spPr>
          <a:xfrm>
            <a:off x="-59350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5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4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9">
    <p:spTree>
      <p:nvGrpSpPr>
        <p:cNvPr id="1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Google Shape;316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17" name="Google Shape;317;p15"/>
          <p:cNvSpPr txBox="1">
            <a:spLocks noGrp="1"/>
          </p:cNvSpPr>
          <p:nvPr>
            <p:ph type="title"/>
          </p:nvPr>
        </p:nvSpPr>
        <p:spPr>
          <a:xfrm>
            <a:off x="3011550" y="1866533"/>
            <a:ext cx="3618000" cy="841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18" name="Google Shape;318;p15"/>
          <p:cNvSpPr txBox="1">
            <a:spLocks noGrp="1"/>
          </p:cNvSpPr>
          <p:nvPr>
            <p:ph type="subTitle" idx="1"/>
          </p:nvPr>
        </p:nvSpPr>
        <p:spPr>
          <a:xfrm>
            <a:off x="2296650" y="2987036"/>
            <a:ext cx="4550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5"/>
          <p:cNvSpPr txBox="1">
            <a:spLocks noGrp="1"/>
          </p:cNvSpPr>
          <p:nvPr>
            <p:ph type="title" idx="2" hasCustomPrompt="1"/>
          </p:nvPr>
        </p:nvSpPr>
        <p:spPr>
          <a:xfrm>
            <a:off x="1794488" y="1866528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20" name="Google Shape;320;p15"/>
          <p:cNvSpPr/>
          <p:nvPr/>
        </p:nvSpPr>
        <p:spPr>
          <a:xfrm rot="10800000" flipH="1">
            <a:off x="-51850" y="-2057388"/>
            <a:ext cx="9231391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4800000" algn="bl" rotWithShape="0">
              <a:schemeClr val="accent3">
                <a:alpha val="17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15"/>
          <p:cNvSpPr/>
          <p:nvPr/>
        </p:nvSpPr>
        <p:spPr>
          <a:xfrm flipH="1">
            <a:off x="7727788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dir="133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" name="Google Shape;322;p15"/>
          <p:cNvSpPr/>
          <p:nvPr/>
        </p:nvSpPr>
        <p:spPr>
          <a:xfrm>
            <a:off x="-468512" y="3352725"/>
            <a:ext cx="1884723" cy="1790769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762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" name="Google Shape;323;p15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15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15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15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15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15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15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" name="Google Shape;330;p15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" name="Google Shape;331;p15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" name="Google Shape;332;p15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" name="Google Shape;333;p15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4" name="Google Shape;334;p15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15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15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15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" name="Google Shape;338;p15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15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15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15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5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5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70" r:id="rId11"/>
    <p:sldLayoutId id="2147483674" r:id="rId12"/>
    <p:sldLayoutId id="2147483675" r:id="rId13"/>
    <p:sldLayoutId id="2147483676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" name="Google Shape;1024;p35"/>
          <p:cNvGrpSpPr/>
          <p:nvPr/>
        </p:nvGrpSpPr>
        <p:grpSpPr>
          <a:xfrm rot="-571589">
            <a:off x="562235" y="329154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7771609" y="384354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7964873" y="3619248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" name="TextBox 13">
            <a:extLst>
              <a:ext uri="{FF2B5EF4-FFF2-40B4-BE49-F238E27FC236}">
                <a16:creationId xmlns:a16="http://schemas.microsoft.com/office/drawing/2014/main" id="{CADAC58D-3F6A-560F-A142-346C062DCFF7}"/>
              </a:ext>
            </a:extLst>
          </p:cNvPr>
          <p:cNvSpPr txBox="1"/>
          <p:nvPr/>
        </p:nvSpPr>
        <p:spPr>
          <a:xfrm>
            <a:off x="89303" y="1289235"/>
            <a:ext cx="8952869" cy="2171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4800" b="1">
                <a:latin typeface="Arial" panose="020B0604020202020204" pitchFamily="34" charset="0"/>
                <a:cs typeface="Arial" panose="020B0604020202020204" pitchFamily="34" charset="0"/>
              </a:rPr>
              <a:t>CHÀO MỪNG CÁC EM </a:t>
            </a:r>
          </a:p>
          <a:p>
            <a:pPr algn="ctr">
              <a:lnSpc>
                <a:spcPct val="150000"/>
              </a:lnSpc>
            </a:pPr>
            <a:r>
              <a:rPr lang="en-US" sz="4800" b="1">
                <a:latin typeface="Arial" panose="020B0604020202020204" pitchFamily="34" charset="0"/>
                <a:cs typeface="Arial" panose="020B0604020202020204" pitchFamily="34" charset="0"/>
              </a:rPr>
              <a:t>ĐÃ ĐẾN VỚI BÀI HỌC MỚI!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ounded Rectangle 120"/>
          <p:cNvSpPr/>
          <p:nvPr/>
        </p:nvSpPr>
        <p:spPr>
          <a:xfrm>
            <a:off x="1408059" y="982408"/>
            <a:ext cx="6171028" cy="1087144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2000" b="1">
              <a:solidFill>
                <a:schemeClr val="tx1"/>
              </a:solidFill>
            </a:endParaRPr>
          </a:p>
        </p:txBody>
      </p:sp>
      <p:sp>
        <p:nvSpPr>
          <p:cNvPr id="2353" name="Google Shape;2353;p42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32617" y="4431488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>
            <a:off x="8070726" y="1156915"/>
            <a:ext cx="596794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8260" y="4042442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2 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1752223" y="993258"/>
            <a:ext cx="5482699" cy="104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các từ chỉ đặc điểm trong đoạn văn và xếp vào nhóm thích hợp</a:t>
            </a:r>
            <a:endParaRPr lang="en-US" sz="22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119" name="Rounded Rectangle 118"/>
          <p:cNvSpPr/>
          <p:nvPr/>
        </p:nvSpPr>
        <p:spPr>
          <a:xfrm>
            <a:off x="1408060" y="3185738"/>
            <a:ext cx="2800383" cy="1245750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tx1"/>
                </a:solidFill>
              </a:rPr>
              <a:t>Từ chỉ đặc điểm</a:t>
            </a:r>
          </a:p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tx1"/>
                </a:solidFill>
              </a:rPr>
              <a:t>của sự vật</a:t>
            </a:r>
            <a:endParaRPr lang="en-US" sz="2200" b="1">
              <a:solidFill>
                <a:schemeClr val="tx1"/>
              </a:solidFill>
            </a:endParaRPr>
          </a:p>
        </p:txBody>
      </p:sp>
      <p:sp>
        <p:nvSpPr>
          <p:cNvPr id="120" name="Rounded Rectangle 119"/>
          <p:cNvSpPr/>
          <p:nvPr/>
        </p:nvSpPr>
        <p:spPr>
          <a:xfrm>
            <a:off x="4778704" y="3196755"/>
            <a:ext cx="2800383" cy="1245750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tx1"/>
                </a:solidFill>
              </a:rPr>
              <a:t>Từ chỉ đặc điểm</a:t>
            </a:r>
          </a:p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tx1"/>
                </a:solidFill>
              </a:rPr>
              <a:t>của hoạt động</a:t>
            </a:r>
            <a:endParaRPr lang="en-US" sz="2200" b="1">
              <a:solidFill>
                <a:schemeClr val="tx1"/>
              </a:solidFill>
            </a:endParaRPr>
          </a:p>
        </p:txBody>
      </p:sp>
      <p:sp>
        <p:nvSpPr>
          <p:cNvPr id="4" name="Oval 3"/>
          <p:cNvSpPr/>
          <p:nvPr/>
        </p:nvSpPr>
        <p:spPr>
          <a:xfrm>
            <a:off x="2467779" y="2337533"/>
            <a:ext cx="727114" cy="71134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/>
              <a:t>1</a:t>
            </a:r>
          </a:p>
        </p:txBody>
      </p:sp>
      <p:sp>
        <p:nvSpPr>
          <p:cNvPr id="123" name="Oval 122"/>
          <p:cNvSpPr/>
          <p:nvPr/>
        </p:nvSpPr>
        <p:spPr>
          <a:xfrm>
            <a:off x="5804321" y="2337533"/>
            <a:ext cx="727114" cy="71134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/>
              <a:t>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18" grpId="0"/>
      <p:bldP spid="119" grpId="0" animBg="1"/>
      <p:bldP spid="120" grpId="0" animBg="1"/>
      <p:bldP spid="4" grpId="0" animBg="1"/>
      <p:bldP spid="12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ounded Rectangle 120"/>
          <p:cNvSpPr/>
          <p:nvPr/>
        </p:nvSpPr>
        <p:spPr>
          <a:xfrm>
            <a:off x="1209264" y="774110"/>
            <a:ext cx="6856749" cy="1087144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2000" b="1">
              <a:solidFill>
                <a:schemeClr val="tx1"/>
              </a:solidFill>
            </a:endParaRPr>
          </a:p>
        </p:txBody>
      </p:sp>
      <p:sp>
        <p:nvSpPr>
          <p:cNvPr id="2353" name="Google Shape;2353;p42"/>
          <p:cNvSpPr/>
          <p:nvPr/>
        </p:nvSpPr>
        <p:spPr>
          <a:xfrm rot="10800000" flipH="1">
            <a:off x="7655435" y="210266"/>
            <a:ext cx="1156619" cy="86078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7378260" y="243987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32617" y="4431488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 rot="20770371" flipH="1">
            <a:off x="8188940" y="4300951"/>
            <a:ext cx="645250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8260" y="4042442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2 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1858361" y="784960"/>
            <a:ext cx="5482699" cy="104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các từ chỉ đặc điểm trong đoạn văn và xếp vào nhóm thích hợp</a:t>
            </a:r>
            <a:endParaRPr lang="en-US" sz="22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209264" y="2034923"/>
            <a:ext cx="6861462" cy="3000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1800">
                <a:solidFill>
                  <a:srgbClr val="242021"/>
                </a:solidFill>
                <a:latin typeface="+mn-lt"/>
              </a:rPr>
              <a:t>Ánh nắng lướt đi rất nhanh, đổi màu thoăn thoắt:</a:t>
            </a:r>
            <a:r>
              <a:rPr lang="en-US" sz="180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vàng ruộm</a:t>
            </a:r>
            <a:r>
              <a:rPr lang="en-US" sz="180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trên cánh đồng thơm nồng mùa gặt, nâu</a:t>
            </a:r>
            <a:r>
              <a:rPr lang="en-US" sz="180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sẫm trên luống đất vừa gieo hạt, đỏ rực trên mái</a:t>
            </a:r>
            <a:r>
              <a:rPr lang="en-US" sz="180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ngói, xanh mướt trên những vườn cây um tùm,…</a:t>
            </a:r>
            <a:r>
              <a:rPr lang="en-US" sz="180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Đi qua đồng cỏ, bất chợt nắng thấy cái gì nhỏ xíu,</a:t>
            </a:r>
            <a:r>
              <a:rPr lang="en-US" sz="180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tròn xoe nấp kín đáo trong một ngọn cỏ. Nắng đậu</a:t>
            </a:r>
            <a:r>
              <a:rPr lang="en-US" sz="180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xuống nhè nhẹ, chậm rãi. À, thì ra là một giọt sương</a:t>
            </a:r>
            <a:r>
              <a:rPr lang="en-US" sz="1800">
                <a:solidFill>
                  <a:srgbClr val="242021"/>
                </a:solidFill>
                <a:latin typeface="+mn-lt"/>
              </a:rPr>
              <a:t> </a:t>
            </a:r>
            <a:r>
              <a:rPr lang="vi-VN" sz="1800">
                <a:solidFill>
                  <a:srgbClr val="242021"/>
                </a:solidFill>
                <a:latin typeface="+mn-lt"/>
              </a:rPr>
              <a:t>bé nhỏ không chịu tan đi dù mặt trời đã lên cao</a:t>
            </a:r>
            <a:r>
              <a:rPr lang="en-US" sz="1800">
                <a:latin typeface="+mn-lt"/>
              </a:rPr>
              <a:t>.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3455581" y="2421341"/>
            <a:ext cx="628147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98" name="Straight Connector 97"/>
          <p:cNvCxnSpPr/>
          <p:nvPr/>
        </p:nvCxnSpPr>
        <p:spPr>
          <a:xfrm>
            <a:off x="6428301" y="2422064"/>
            <a:ext cx="1099963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0" name="Straight Connector 99"/>
          <p:cNvCxnSpPr/>
          <p:nvPr/>
        </p:nvCxnSpPr>
        <p:spPr>
          <a:xfrm>
            <a:off x="5139679" y="2422064"/>
            <a:ext cx="1138313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>
          <a:xfrm>
            <a:off x="2462042" y="2829734"/>
            <a:ext cx="1099383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>
          <a:xfrm>
            <a:off x="4611918" y="2829734"/>
            <a:ext cx="888232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1764252" y="3243069"/>
            <a:ext cx="69779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>
          <a:xfrm>
            <a:off x="4101695" y="3236194"/>
            <a:ext cx="1138313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>
          <a:xfrm>
            <a:off x="7655435" y="3249944"/>
            <a:ext cx="30184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>
          <a:xfrm>
            <a:off x="1299221" y="3657704"/>
            <a:ext cx="378326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>
            <a:off x="6277992" y="3656149"/>
            <a:ext cx="76220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/>
          <p:nvPr/>
        </p:nvCxnSpPr>
        <p:spPr>
          <a:xfrm>
            <a:off x="7143320" y="3664579"/>
            <a:ext cx="813955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>
          <a:xfrm>
            <a:off x="1858361" y="4049469"/>
            <a:ext cx="603681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/>
          <p:nvPr/>
        </p:nvCxnSpPr>
        <p:spPr>
          <a:xfrm>
            <a:off x="4563498" y="4488674"/>
            <a:ext cx="704010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/>
          <p:nvPr/>
        </p:nvCxnSpPr>
        <p:spPr>
          <a:xfrm>
            <a:off x="6455801" y="4069513"/>
            <a:ext cx="798122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>
          <a:xfrm>
            <a:off x="2364389" y="4891391"/>
            <a:ext cx="437534" cy="0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7812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ounded Rectangle 120"/>
          <p:cNvSpPr/>
          <p:nvPr/>
        </p:nvSpPr>
        <p:spPr>
          <a:xfrm>
            <a:off x="1009040" y="774110"/>
            <a:ext cx="7210578" cy="1087144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2000" b="1">
              <a:solidFill>
                <a:schemeClr val="tx1"/>
              </a:solidFill>
            </a:endParaRPr>
          </a:p>
        </p:txBody>
      </p:sp>
      <p:sp>
        <p:nvSpPr>
          <p:cNvPr id="2353" name="Google Shape;2353;p42"/>
          <p:cNvSpPr/>
          <p:nvPr/>
        </p:nvSpPr>
        <p:spPr>
          <a:xfrm rot="10800000" flipH="1">
            <a:off x="7655435" y="210266"/>
            <a:ext cx="1156619" cy="860788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7378260" y="243987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32617" y="4431488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 rot="20770371" flipH="1">
            <a:off x="8188940" y="4300951"/>
            <a:ext cx="645250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8260" y="4042442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2 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1858361" y="784960"/>
            <a:ext cx="5482699" cy="1045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các từ chỉ đặc điểm trong đoạn văn và xếp vào nhóm thích hợp</a:t>
            </a:r>
            <a:endParaRPr lang="en-US" sz="2200" b="1">
              <a:solidFill>
                <a:schemeClr val="bg1"/>
              </a:solidFill>
              <a:latin typeface="+mn-lt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978138"/>
              </p:ext>
            </p:extLst>
          </p:nvPr>
        </p:nvGraphicFramePr>
        <p:xfrm>
          <a:off x="1009036" y="2108739"/>
          <a:ext cx="7210580" cy="2300727"/>
        </p:xfrm>
        <a:graphic>
          <a:graphicData uri="http://schemas.openxmlformats.org/drawingml/2006/table">
            <a:tbl>
              <a:tblPr firstRow="1" bandRow="1">
                <a:tableStyleId>{BD0556D0-C3F5-4AA3-B021-85E8B32F918A}</a:tableStyleId>
              </a:tblPr>
              <a:tblGrid>
                <a:gridCol w="3605290">
                  <a:extLst>
                    <a:ext uri="{9D8B030D-6E8A-4147-A177-3AD203B41FA5}">
                      <a16:colId xmlns:a16="http://schemas.microsoft.com/office/drawing/2014/main" val="4168461934"/>
                    </a:ext>
                  </a:extLst>
                </a:gridCol>
                <a:gridCol w="3605290">
                  <a:extLst>
                    <a:ext uri="{9D8B030D-6E8A-4147-A177-3AD203B41FA5}">
                      <a16:colId xmlns:a16="http://schemas.microsoft.com/office/drawing/2014/main" val="3935809807"/>
                    </a:ext>
                  </a:extLst>
                </a:gridCol>
              </a:tblGrid>
              <a:tr h="689486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1800" b="1">
                          <a:solidFill>
                            <a:schemeClr val="bg1"/>
                          </a:solidFill>
                        </a:rPr>
                        <a:t>Từ chỉ đặc điểm</a:t>
                      </a:r>
                      <a:r>
                        <a:rPr lang="en-US" sz="1800" b="1" baseline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vi-VN" sz="1800" b="1">
                          <a:solidFill>
                            <a:schemeClr val="bg1"/>
                          </a:solidFill>
                        </a:rPr>
                        <a:t>của sự vật</a:t>
                      </a:r>
                      <a:endParaRPr lang="en-US" sz="1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1800" b="1">
                          <a:solidFill>
                            <a:schemeClr val="bg1"/>
                          </a:solidFill>
                        </a:rPr>
                        <a:t>Từ chỉ đặc điểm</a:t>
                      </a:r>
                      <a:r>
                        <a:rPr lang="en-US" sz="1800" b="1" baseline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vi-VN" sz="1800" b="1">
                          <a:solidFill>
                            <a:schemeClr val="bg1"/>
                          </a:solidFill>
                        </a:rPr>
                        <a:t>của hoạt động</a:t>
                      </a:r>
                      <a:endParaRPr lang="en-US" sz="1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3398012"/>
                  </a:ext>
                </a:extLst>
              </a:tr>
              <a:tr h="161124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 b="0"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 b="0"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87461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1134983" y="2865771"/>
            <a:ext cx="3359509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Vàng ruộm, thơm nồng, nâu sẫm, đỏ rực, xanh mướt, um tùm, nhỏ xíu, tròn xoe, bé nhỏ.</a:t>
            </a:r>
            <a:endParaRPr lang="en-US" sz="18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740230" y="2865771"/>
            <a:ext cx="330275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Nhanh, thoăn thoắt, kín đáo, nhè nhẹ, chậm rãi, cao.</a:t>
            </a:r>
            <a:endParaRPr lang="en-US" sz="18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368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0" name="Table 2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9385953"/>
              </p:ext>
            </p:extLst>
          </p:nvPr>
        </p:nvGraphicFramePr>
        <p:xfrm>
          <a:off x="370460" y="1010855"/>
          <a:ext cx="8420900" cy="3776706"/>
        </p:xfrm>
        <a:graphic>
          <a:graphicData uri="http://schemas.openxmlformats.org/drawingml/2006/table">
            <a:tbl>
              <a:tblPr firstRow="1" bandRow="1">
                <a:tableStyleId>{BD0556D0-C3F5-4AA3-B021-85E8B32F918A}</a:tableStyleId>
              </a:tblPr>
              <a:tblGrid>
                <a:gridCol w="4235670">
                  <a:extLst>
                    <a:ext uri="{9D8B030D-6E8A-4147-A177-3AD203B41FA5}">
                      <a16:colId xmlns:a16="http://schemas.microsoft.com/office/drawing/2014/main" val="4168461934"/>
                    </a:ext>
                  </a:extLst>
                </a:gridCol>
                <a:gridCol w="4185230">
                  <a:extLst>
                    <a:ext uri="{9D8B030D-6E8A-4147-A177-3AD203B41FA5}">
                      <a16:colId xmlns:a16="http://schemas.microsoft.com/office/drawing/2014/main" val="3935809807"/>
                    </a:ext>
                  </a:extLst>
                </a:gridCol>
              </a:tblGrid>
              <a:tr h="688668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1800" b="1">
                          <a:solidFill>
                            <a:schemeClr val="bg1"/>
                          </a:solidFill>
                        </a:rPr>
                        <a:t>Từ chỉ đặc điểm</a:t>
                      </a:r>
                      <a:r>
                        <a:rPr lang="en-US" sz="1800" b="1" baseline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vi-VN" sz="1800" b="1">
                          <a:solidFill>
                            <a:schemeClr val="bg1"/>
                          </a:solidFill>
                        </a:rPr>
                        <a:t>của sự vật</a:t>
                      </a:r>
                      <a:endParaRPr lang="en-US" sz="1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vi-VN" sz="1800" b="1">
                          <a:solidFill>
                            <a:schemeClr val="bg1"/>
                          </a:solidFill>
                        </a:rPr>
                        <a:t>Từ chỉ đặc điểm</a:t>
                      </a:r>
                      <a:r>
                        <a:rPr lang="en-US" sz="1800" b="1" baseline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vi-VN" sz="1800" b="1">
                          <a:solidFill>
                            <a:schemeClr val="bg1"/>
                          </a:solidFill>
                        </a:rPr>
                        <a:t>của hoạt động</a:t>
                      </a:r>
                      <a:endParaRPr lang="en-US" sz="1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3398012"/>
                  </a:ext>
                </a:extLst>
              </a:tr>
              <a:tr h="3088038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 b="0"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 b="0">
                        <a:effectLst/>
                        <a:latin typeface="+mn-lt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6687461"/>
                  </a:ext>
                </a:extLst>
              </a:tr>
            </a:tbl>
          </a:graphicData>
        </a:graphic>
      </p:graphicFrame>
      <p:sp>
        <p:nvSpPr>
          <p:cNvPr id="7" name="Rectangle 6"/>
          <p:cNvSpPr/>
          <p:nvPr/>
        </p:nvSpPr>
        <p:spPr>
          <a:xfrm>
            <a:off x="452631" y="1687171"/>
            <a:ext cx="3996990" cy="26320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Vàng ruộm, nâu sẫm, đỏ rực, xanh mướt (đặc điểm của nắng).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Thơm nồng (đặc điểm của cánh đồng).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Um tùm (đặc điểm của vườn cây).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Nhỏ xíu, tròn xoe, bẻ nhỏ (đặc điểm của giọt sương)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636723" y="1700035"/>
            <a:ext cx="4088976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Nhanh (đặc điểm của hoạt động lướt).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Thoăn thoắt (đặc điểm của hoạt động đổi màu).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Kín đáo (đặc điểm của hoạt động nắp).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Nhè nhẹ, chậm rãi (đặc điểm của hoạt động đậu xuống).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spcAft>
                <a:spcPts val="1000"/>
              </a:spcAft>
              <a:buFont typeface="Symbol" panose="05050102010706020507" pitchFamily="18" charset="2"/>
              <a:buChar char=""/>
            </a:pPr>
            <a:r>
              <a:rPr lang="vi-VN" sz="16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Cao (đặc điểm của hoạt động lên).</a:t>
            </a:r>
            <a:endParaRPr lang="en-US" sz="16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grpSp>
        <p:nvGrpSpPr>
          <p:cNvPr id="2818" name="Google Shape;2818;p48"/>
          <p:cNvGrpSpPr/>
          <p:nvPr/>
        </p:nvGrpSpPr>
        <p:grpSpPr>
          <a:xfrm>
            <a:off x="242125" y="4354924"/>
            <a:ext cx="785795" cy="548101"/>
            <a:chOff x="1279750" y="2591775"/>
            <a:chExt cx="1441825" cy="1005875"/>
          </a:xfrm>
        </p:grpSpPr>
        <p:sp>
          <p:nvSpPr>
            <p:cNvPr id="2819" name="Google Shape;2819;p48"/>
            <p:cNvSpPr/>
            <p:nvPr/>
          </p:nvSpPr>
          <p:spPr>
            <a:xfrm>
              <a:off x="2237375" y="3450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8"/>
            <p:cNvSpPr/>
            <p:nvPr/>
          </p:nvSpPr>
          <p:spPr>
            <a:xfrm>
              <a:off x="1588550" y="329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4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8"/>
            <p:cNvSpPr/>
            <p:nvPr/>
          </p:nvSpPr>
          <p:spPr>
            <a:xfrm>
              <a:off x="1588550" y="3290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8"/>
            <p:cNvSpPr/>
            <p:nvPr/>
          </p:nvSpPr>
          <p:spPr>
            <a:xfrm>
              <a:off x="1648475" y="333412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20" y="20"/>
                  </a:moveTo>
                  <a:lnTo>
                    <a:pt x="1" y="0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64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8"/>
            <p:cNvSpPr/>
            <p:nvPr/>
          </p:nvSpPr>
          <p:spPr>
            <a:xfrm>
              <a:off x="1648475" y="333412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20" y="20"/>
                  </a:moveTo>
                  <a:lnTo>
                    <a:pt x="1" y="0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8"/>
            <p:cNvSpPr/>
            <p:nvPr/>
          </p:nvSpPr>
          <p:spPr>
            <a:xfrm>
              <a:off x="1648950" y="3334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4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8"/>
            <p:cNvSpPr/>
            <p:nvPr/>
          </p:nvSpPr>
          <p:spPr>
            <a:xfrm>
              <a:off x="1648950" y="3334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8"/>
            <p:cNvSpPr/>
            <p:nvPr/>
          </p:nvSpPr>
          <p:spPr>
            <a:xfrm>
              <a:off x="1561775" y="349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4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8"/>
            <p:cNvSpPr/>
            <p:nvPr/>
          </p:nvSpPr>
          <p:spPr>
            <a:xfrm>
              <a:off x="1561775" y="349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8"/>
            <p:cNvSpPr/>
            <p:nvPr/>
          </p:nvSpPr>
          <p:spPr>
            <a:xfrm>
              <a:off x="1666000" y="2803175"/>
              <a:ext cx="778425" cy="778400"/>
            </a:xfrm>
            <a:custGeom>
              <a:avLst/>
              <a:gdLst/>
              <a:ahLst/>
              <a:cxnLst/>
              <a:rect l="l" t="t" r="r" b="b"/>
              <a:pathLst>
                <a:path w="31137" h="31136" extrusionOk="0">
                  <a:moveTo>
                    <a:pt x="15432" y="1"/>
                  </a:moveTo>
                  <a:lnTo>
                    <a:pt x="14653" y="20"/>
                  </a:lnTo>
                  <a:lnTo>
                    <a:pt x="13873" y="98"/>
                  </a:lnTo>
                  <a:lnTo>
                    <a:pt x="13075" y="195"/>
                  </a:lnTo>
                  <a:lnTo>
                    <a:pt x="12295" y="351"/>
                  </a:lnTo>
                  <a:lnTo>
                    <a:pt x="11516" y="527"/>
                  </a:lnTo>
                  <a:lnTo>
                    <a:pt x="10756" y="760"/>
                  </a:lnTo>
                  <a:lnTo>
                    <a:pt x="10035" y="1014"/>
                  </a:lnTo>
                  <a:lnTo>
                    <a:pt x="9314" y="1306"/>
                  </a:lnTo>
                  <a:lnTo>
                    <a:pt x="8613" y="1637"/>
                  </a:lnTo>
                  <a:lnTo>
                    <a:pt x="7950" y="1988"/>
                  </a:lnTo>
                  <a:lnTo>
                    <a:pt x="7288" y="2378"/>
                  </a:lnTo>
                  <a:lnTo>
                    <a:pt x="6664" y="2787"/>
                  </a:lnTo>
                  <a:lnTo>
                    <a:pt x="6060" y="3235"/>
                  </a:lnTo>
                  <a:lnTo>
                    <a:pt x="5476" y="3722"/>
                  </a:lnTo>
                  <a:lnTo>
                    <a:pt x="4911" y="4209"/>
                  </a:lnTo>
                  <a:lnTo>
                    <a:pt x="4385" y="4755"/>
                  </a:lnTo>
                  <a:lnTo>
                    <a:pt x="3878" y="5300"/>
                  </a:lnTo>
                  <a:lnTo>
                    <a:pt x="3391" y="5865"/>
                  </a:lnTo>
                  <a:lnTo>
                    <a:pt x="2943" y="6469"/>
                  </a:lnTo>
                  <a:lnTo>
                    <a:pt x="2514" y="7073"/>
                  </a:lnTo>
                  <a:lnTo>
                    <a:pt x="2125" y="7716"/>
                  </a:lnTo>
                  <a:lnTo>
                    <a:pt x="1754" y="8379"/>
                  </a:lnTo>
                  <a:lnTo>
                    <a:pt x="1423" y="9041"/>
                  </a:lnTo>
                  <a:lnTo>
                    <a:pt x="1131" y="9723"/>
                  </a:lnTo>
                  <a:lnTo>
                    <a:pt x="878" y="10444"/>
                  </a:lnTo>
                  <a:lnTo>
                    <a:pt x="644" y="11145"/>
                  </a:lnTo>
                  <a:lnTo>
                    <a:pt x="430" y="11886"/>
                  </a:lnTo>
                  <a:lnTo>
                    <a:pt x="274" y="12626"/>
                  </a:lnTo>
                  <a:lnTo>
                    <a:pt x="157" y="13386"/>
                  </a:lnTo>
                  <a:lnTo>
                    <a:pt x="59" y="14146"/>
                  </a:lnTo>
                  <a:lnTo>
                    <a:pt x="20" y="14906"/>
                  </a:lnTo>
                  <a:lnTo>
                    <a:pt x="1" y="15685"/>
                  </a:lnTo>
                  <a:lnTo>
                    <a:pt x="20" y="16484"/>
                  </a:lnTo>
                  <a:lnTo>
                    <a:pt x="98" y="17263"/>
                  </a:lnTo>
                  <a:lnTo>
                    <a:pt x="196" y="18062"/>
                  </a:lnTo>
                  <a:lnTo>
                    <a:pt x="352" y="18842"/>
                  </a:lnTo>
                  <a:lnTo>
                    <a:pt x="527" y="19621"/>
                  </a:lnTo>
                  <a:lnTo>
                    <a:pt x="761" y="20361"/>
                  </a:lnTo>
                  <a:lnTo>
                    <a:pt x="1014" y="21102"/>
                  </a:lnTo>
                  <a:lnTo>
                    <a:pt x="1306" y="21823"/>
                  </a:lnTo>
                  <a:lnTo>
                    <a:pt x="1638" y="22505"/>
                  </a:lnTo>
                  <a:lnTo>
                    <a:pt x="1988" y="23186"/>
                  </a:lnTo>
                  <a:lnTo>
                    <a:pt x="2378" y="23849"/>
                  </a:lnTo>
                  <a:lnTo>
                    <a:pt x="2807" y="24472"/>
                  </a:lnTo>
                  <a:lnTo>
                    <a:pt x="3235" y="25076"/>
                  </a:lnTo>
                  <a:lnTo>
                    <a:pt x="3722" y="25661"/>
                  </a:lnTo>
                  <a:lnTo>
                    <a:pt x="4229" y="26226"/>
                  </a:lnTo>
                  <a:lnTo>
                    <a:pt x="4755" y="26752"/>
                  </a:lnTo>
                  <a:lnTo>
                    <a:pt x="5301" y="27259"/>
                  </a:lnTo>
                  <a:lnTo>
                    <a:pt x="5866" y="27746"/>
                  </a:lnTo>
                  <a:lnTo>
                    <a:pt x="6470" y="28194"/>
                  </a:lnTo>
                  <a:lnTo>
                    <a:pt x="7074" y="28603"/>
                  </a:lnTo>
                  <a:lnTo>
                    <a:pt x="7717" y="29012"/>
                  </a:lnTo>
                  <a:lnTo>
                    <a:pt x="8379" y="29363"/>
                  </a:lnTo>
                  <a:lnTo>
                    <a:pt x="9041" y="29694"/>
                  </a:lnTo>
                  <a:lnTo>
                    <a:pt x="9723" y="30006"/>
                  </a:lnTo>
                  <a:lnTo>
                    <a:pt x="10444" y="30259"/>
                  </a:lnTo>
                  <a:lnTo>
                    <a:pt x="11146" y="30493"/>
                  </a:lnTo>
                  <a:lnTo>
                    <a:pt x="11886" y="30688"/>
                  </a:lnTo>
                  <a:lnTo>
                    <a:pt x="12627" y="30863"/>
                  </a:lnTo>
                  <a:lnTo>
                    <a:pt x="13386" y="30980"/>
                  </a:lnTo>
                  <a:lnTo>
                    <a:pt x="14146" y="31077"/>
                  </a:lnTo>
                  <a:lnTo>
                    <a:pt x="14906" y="31116"/>
                  </a:lnTo>
                  <a:lnTo>
                    <a:pt x="15686" y="31136"/>
                  </a:lnTo>
                  <a:lnTo>
                    <a:pt x="16484" y="31097"/>
                  </a:lnTo>
                  <a:lnTo>
                    <a:pt x="17264" y="31038"/>
                  </a:lnTo>
                  <a:lnTo>
                    <a:pt x="18063" y="30922"/>
                  </a:lnTo>
                  <a:lnTo>
                    <a:pt x="18842" y="30785"/>
                  </a:lnTo>
                  <a:lnTo>
                    <a:pt x="19621" y="30590"/>
                  </a:lnTo>
                  <a:lnTo>
                    <a:pt x="20362" y="30376"/>
                  </a:lnTo>
                  <a:lnTo>
                    <a:pt x="21102" y="30123"/>
                  </a:lnTo>
                  <a:lnTo>
                    <a:pt x="21823" y="29830"/>
                  </a:lnTo>
                  <a:lnTo>
                    <a:pt x="22505" y="29499"/>
                  </a:lnTo>
                  <a:lnTo>
                    <a:pt x="23187" y="29149"/>
                  </a:lnTo>
                  <a:lnTo>
                    <a:pt x="23849" y="28759"/>
                  </a:lnTo>
                  <a:lnTo>
                    <a:pt x="24473" y="28330"/>
                  </a:lnTo>
                  <a:lnTo>
                    <a:pt x="25077" y="27882"/>
                  </a:lnTo>
                  <a:lnTo>
                    <a:pt x="25661" y="27414"/>
                  </a:lnTo>
                  <a:lnTo>
                    <a:pt x="26226" y="26908"/>
                  </a:lnTo>
                  <a:lnTo>
                    <a:pt x="26752" y="26382"/>
                  </a:lnTo>
                  <a:lnTo>
                    <a:pt x="27259" y="25836"/>
                  </a:lnTo>
                  <a:lnTo>
                    <a:pt x="27746" y="25252"/>
                  </a:lnTo>
                  <a:lnTo>
                    <a:pt x="28194" y="24667"/>
                  </a:lnTo>
                  <a:lnTo>
                    <a:pt x="28603" y="24044"/>
                  </a:lnTo>
                  <a:lnTo>
                    <a:pt x="29013" y="23420"/>
                  </a:lnTo>
                  <a:lnTo>
                    <a:pt x="29363" y="22758"/>
                  </a:lnTo>
                  <a:lnTo>
                    <a:pt x="29694" y="22095"/>
                  </a:lnTo>
                  <a:lnTo>
                    <a:pt x="30006" y="21394"/>
                  </a:lnTo>
                  <a:lnTo>
                    <a:pt x="30259" y="20693"/>
                  </a:lnTo>
                  <a:lnTo>
                    <a:pt x="30493" y="19972"/>
                  </a:lnTo>
                  <a:lnTo>
                    <a:pt x="30688" y="19251"/>
                  </a:lnTo>
                  <a:lnTo>
                    <a:pt x="30863" y="18510"/>
                  </a:lnTo>
                  <a:lnTo>
                    <a:pt x="30980" y="17750"/>
                  </a:lnTo>
                  <a:lnTo>
                    <a:pt x="31078" y="16991"/>
                  </a:lnTo>
                  <a:lnTo>
                    <a:pt x="31117" y="16211"/>
                  </a:lnTo>
                  <a:lnTo>
                    <a:pt x="31136" y="15432"/>
                  </a:lnTo>
                  <a:lnTo>
                    <a:pt x="31097" y="14652"/>
                  </a:lnTo>
                  <a:lnTo>
                    <a:pt x="31039" y="13873"/>
                  </a:lnTo>
                  <a:lnTo>
                    <a:pt x="30922" y="13074"/>
                  </a:lnTo>
                  <a:lnTo>
                    <a:pt x="30786" y="12295"/>
                  </a:lnTo>
                  <a:lnTo>
                    <a:pt x="30591" y="11516"/>
                  </a:lnTo>
                  <a:lnTo>
                    <a:pt x="30376" y="10756"/>
                  </a:lnTo>
                  <a:lnTo>
                    <a:pt x="30123" y="10035"/>
                  </a:lnTo>
                  <a:lnTo>
                    <a:pt x="29831" y="9314"/>
                  </a:lnTo>
                  <a:lnTo>
                    <a:pt x="29500" y="8612"/>
                  </a:lnTo>
                  <a:lnTo>
                    <a:pt x="29149" y="7950"/>
                  </a:lnTo>
                  <a:lnTo>
                    <a:pt x="28759" y="7288"/>
                  </a:lnTo>
                  <a:lnTo>
                    <a:pt x="28331" y="6664"/>
                  </a:lnTo>
                  <a:lnTo>
                    <a:pt x="27882" y="6060"/>
                  </a:lnTo>
                  <a:lnTo>
                    <a:pt x="27415" y="5476"/>
                  </a:lnTo>
                  <a:lnTo>
                    <a:pt x="26908" y="4911"/>
                  </a:lnTo>
                  <a:lnTo>
                    <a:pt x="26382" y="4384"/>
                  </a:lnTo>
                  <a:lnTo>
                    <a:pt x="25837" y="3878"/>
                  </a:lnTo>
                  <a:lnTo>
                    <a:pt x="25252" y="3391"/>
                  </a:lnTo>
                  <a:lnTo>
                    <a:pt x="24668" y="2943"/>
                  </a:lnTo>
                  <a:lnTo>
                    <a:pt x="24044" y="2514"/>
                  </a:lnTo>
                  <a:lnTo>
                    <a:pt x="23421" y="2124"/>
                  </a:lnTo>
                  <a:lnTo>
                    <a:pt x="22758" y="1754"/>
                  </a:lnTo>
                  <a:lnTo>
                    <a:pt x="22096" y="1423"/>
                  </a:lnTo>
                  <a:lnTo>
                    <a:pt x="21394" y="1131"/>
                  </a:lnTo>
                  <a:lnTo>
                    <a:pt x="20693" y="877"/>
                  </a:lnTo>
                  <a:lnTo>
                    <a:pt x="19972" y="644"/>
                  </a:lnTo>
                  <a:lnTo>
                    <a:pt x="19251" y="429"/>
                  </a:lnTo>
                  <a:lnTo>
                    <a:pt x="18511" y="273"/>
                  </a:lnTo>
                  <a:lnTo>
                    <a:pt x="17751" y="156"/>
                  </a:lnTo>
                  <a:lnTo>
                    <a:pt x="16991" y="59"/>
                  </a:lnTo>
                  <a:lnTo>
                    <a:pt x="162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8"/>
            <p:cNvSpPr/>
            <p:nvPr/>
          </p:nvSpPr>
          <p:spPr>
            <a:xfrm>
              <a:off x="1666000" y="2803175"/>
              <a:ext cx="778425" cy="778400"/>
            </a:xfrm>
            <a:custGeom>
              <a:avLst/>
              <a:gdLst/>
              <a:ahLst/>
              <a:cxnLst/>
              <a:rect l="l" t="t" r="r" b="b"/>
              <a:pathLst>
                <a:path w="31137" h="31136" fill="none" extrusionOk="0">
                  <a:moveTo>
                    <a:pt x="18063" y="30922"/>
                  </a:moveTo>
                  <a:lnTo>
                    <a:pt x="18063" y="30922"/>
                  </a:lnTo>
                  <a:lnTo>
                    <a:pt x="18842" y="30785"/>
                  </a:lnTo>
                  <a:lnTo>
                    <a:pt x="19621" y="30590"/>
                  </a:lnTo>
                  <a:lnTo>
                    <a:pt x="20362" y="30376"/>
                  </a:lnTo>
                  <a:lnTo>
                    <a:pt x="21102" y="30123"/>
                  </a:lnTo>
                  <a:lnTo>
                    <a:pt x="21823" y="29830"/>
                  </a:lnTo>
                  <a:lnTo>
                    <a:pt x="22505" y="29499"/>
                  </a:lnTo>
                  <a:lnTo>
                    <a:pt x="23187" y="29149"/>
                  </a:lnTo>
                  <a:lnTo>
                    <a:pt x="23849" y="28759"/>
                  </a:lnTo>
                  <a:lnTo>
                    <a:pt x="24473" y="28330"/>
                  </a:lnTo>
                  <a:lnTo>
                    <a:pt x="25077" y="27882"/>
                  </a:lnTo>
                  <a:lnTo>
                    <a:pt x="25661" y="27414"/>
                  </a:lnTo>
                  <a:lnTo>
                    <a:pt x="26226" y="26908"/>
                  </a:lnTo>
                  <a:lnTo>
                    <a:pt x="26752" y="26382"/>
                  </a:lnTo>
                  <a:lnTo>
                    <a:pt x="27259" y="25836"/>
                  </a:lnTo>
                  <a:lnTo>
                    <a:pt x="27746" y="25252"/>
                  </a:lnTo>
                  <a:lnTo>
                    <a:pt x="28194" y="24667"/>
                  </a:lnTo>
                  <a:lnTo>
                    <a:pt x="28603" y="24044"/>
                  </a:lnTo>
                  <a:lnTo>
                    <a:pt x="29013" y="23420"/>
                  </a:lnTo>
                  <a:lnTo>
                    <a:pt x="29363" y="22758"/>
                  </a:lnTo>
                  <a:lnTo>
                    <a:pt x="29694" y="22095"/>
                  </a:lnTo>
                  <a:lnTo>
                    <a:pt x="30006" y="21394"/>
                  </a:lnTo>
                  <a:lnTo>
                    <a:pt x="30259" y="20693"/>
                  </a:lnTo>
                  <a:lnTo>
                    <a:pt x="30493" y="19972"/>
                  </a:lnTo>
                  <a:lnTo>
                    <a:pt x="30688" y="19251"/>
                  </a:lnTo>
                  <a:lnTo>
                    <a:pt x="30863" y="18510"/>
                  </a:lnTo>
                  <a:lnTo>
                    <a:pt x="30980" y="17750"/>
                  </a:lnTo>
                  <a:lnTo>
                    <a:pt x="31078" y="16991"/>
                  </a:lnTo>
                  <a:lnTo>
                    <a:pt x="31117" y="16211"/>
                  </a:lnTo>
                  <a:lnTo>
                    <a:pt x="31136" y="15432"/>
                  </a:lnTo>
                  <a:lnTo>
                    <a:pt x="31097" y="14652"/>
                  </a:lnTo>
                  <a:lnTo>
                    <a:pt x="31039" y="13873"/>
                  </a:lnTo>
                  <a:lnTo>
                    <a:pt x="30922" y="13074"/>
                  </a:lnTo>
                  <a:lnTo>
                    <a:pt x="30922" y="13074"/>
                  </a:lnTo>
                  <a:lnTo>
                    <a:pt x="30786" y="12295"/>
                  </a:lnTo>
                  <a:lnTo>
                    <a:pt x="30591" y="11516"/>
                  </a:lnTo>
                  <a:lnTo>
                    <a:pt x="30376" y="10756"/>
                  </a:lnTo>
                  <a:lnTo>
                    <a:pt x="30123" y="10035"/>
                  </a:lnTo>
                  <a:lnTo>
                    <a:pt x="29831" y="9314"/>
                  </a:lnTo>
                  <a:lnTo>
                    <a:pt x="29500" y="8612"/>
                  </a:lnTo>
                  <a:lnTo>
                    <a:pt x="29149" y="7950"/>
                  </a:lnTo>
                  <a:lnTo>
                    <a:pt x="28759" y="7288"/>
                  </a:lnTo>
                  <a:lnTo>
                    <a:pt x="28331" y="6664"/>
                  </a:lnTo>
                  <a:lnTo>
                    <a:pt x="27882" y="6060"/>
                  </a:lnTo>
                  <a:lnTo>
                    <a:pt x="27415" y="5476"/>
                  </a:lnTo>
                  <a:lnTo>
                    <a:pt x="26908" y="4911"/>
                  </a:lnTo>
                  <a:lnTo>
                    <a:pt x="26382" y="4384"/>
                  </a:lnTo>
                  <a:lnTo>
                    <a:pt x="25837" y="3878"/>
                  </a:lnTo>
                  <a:lnTo>
                    <a:pt x="25252" y="3391"/>
                  </a:lnTo>
                  <a:lnTo>
                    <a:pt x="24668" y="2943"/>
                  </a:lnTo>
                  <a:lnTo>
                    <a:pt x="24044" y="2514"/>
                  </a:lnTo>
                  <a:lnTo>
                    <a:pt x="23421" y="2124"/>
                  </a:lnTo>
                  <a:lnTo>
                    <a:pt x="22758" y="1754"/>
                  </a:lnTo>
                  <a:lnTo>
                    <a:pt x="22096" y="1423"/>
                  </a:lnTo>
                  <a:lnTo>
                    <a:pt x="21394" y="1131"/>
                  </a:lnTo>
                  <a:lnTo>
                    <a:pt x="20693" y="877"/>
                  </a:lnTo>
                  <a:lnTo>
                    <a:pt x="19972" y="644"/>
                  </a:lnTo>
                  <a:lnTo>
                    <a:pt x="19251" y="429"/>
                  </a:lnTo>
                  <a:lnTo>
                    <a:pt x="18511" y="273"/>
                  </a:lnTo>
                  <a:lnTo>
                    <a:pt x="17751" y="156"/>
                  </a:lnTo>
                  <a:lnTo>
                    <a:pt x="16991" y="59"/>
                  </a:lnTo>
                  <a:lnTo>
                    <a:pt x="16212" y="1"/>
                  </a:lnTo>
                  <a:lnTo>
                    <a:pt x="15432" y="1"/>
                  </a:lnTo>
                  <a:lnTo>
                    <a:pt x="14653" y="20"/>
                  </a:lnTo>
                  <a:lnTo>
                    <a:pt x="13873" y="98"/>
                  </a:lnTo>
                  <a:lnTo>
                    <a:pt x="13075" y="195"/>
                  </a:lnTo>
                  <a:lnTo>
                    <a:pt x="13075" y="195"/>
                  </a:lnTo>
                  <a:lnTo>
                    <a:pt x="12295" y="351"/>
                  </a:lnTo>
                  <a:lnTo>
                    <a:pt x="11516" y="527"/>
                  </a:lnTo>
                  <a:lnTo>
                    <a:pt x="10756" y="760"/>
                  </a:lnTo>
                  <a:lnTo>
                    <a:pt x="10035" y="1014"/>
                  </a:lnTo>
                  <a:lnTo>
                    <a:pt x="9314" y="1306"/>
                  </a:lnTo>
                  <a:lnTo>
                    <a:pt x="8613" y="1637"/>
                  </a:lnTo>
                  <a:lnTo>
                    <a:pt x="7950" y="1988"/>
                  </a:lnTo>
                  <a:lnTo>
                    <a:pt x="7288" y="2378"/>
                  </a:lnTo>
                  <a:lnTo>
                    <a:pt x="6664" y="2787"/>
                  </a:lnTo>
                  <a:lnTo>
                    <a:pt x="6060" y="3235"/>
                  </a:lnTo>
                  <a:lnTo>
                    <a:pt x="5476" y="3722"/>
                  </a:lnTo>
                  <a:lnTo>
                    <a:pt x="4911" y="4209"/>
                  </a:lnTo>
                  <a:lnTo>
                    <a:pt x="4385" y="4755"/>
                  </a:lnTo>
                  <a:lnTo>
                    <a:pt x="3878" y="5300"/>
                  </a:lnTo>
                  <a:lnTo>
                    <a:pt x="3391" y="5865"/>
                  </a:lnTo>
                  <a:lnTo>
                    <a:pt x="2943" y="6469"/>
                  </a:lnTo>
                  <a:lnTo>
                    <a:pt x="2514" y="7073"/>
                  </a:lnTo>
                  <a:lnTo>
                    <a:pt x="2125" y="7716"/>
                  </a:lnTo>
                  <a:lnTo>
                    <a:pt x="1754" y="8379"/>
                  </a:lnTo>
                  <a:lnTo>
                    <a:pt x="1423" y="9041"/>
                  </a:lnTo>
                  <a:lnTo>
                    <a:pt x="1131" y="9723"/>
                  </a:lnTo>
                  <a:lnTo>
                    <a:pt x="878" y="10444"/>
                  </a:lnTo>
                  <a:lnTo>
                    <a:pt x="644" y="11145"/>
                  </a:lnTo>
                  <a:lnTo>
                    <a:pt x="430" y="11886"/>
                  </a:lnTo>
                  <a:lnTo>
                    <a:pt x="274" y="12626"/>
                  </a:lnTo>
                  <a:lnTo>
                    <a:pt x="157" y="13386"/>
                  </a:lnTo>
                  <a:lnTo>
                    <a:pt x="59" y="14146"/>
                  </a:lnTo>
                  <a:lnTo>
                    <a:pt x="20" y="14906"/>
                  </a:lnTo>
                  <a:lnTo>
                    <a:pt x="1" y="15685"/>
                  </a:lnTo>
                  <a:lnTo>
                    <a:pt x="20" y="16484"/>
                  </a:lnTo>
                  <a:lnTo>
                    <a:pt x="98" y="17263"/>
                  </a:lnTo>
                  <a:lnTo>
                    <a:pt x="196" y="18062"/>
                  </a:lnTo>
                  <a:lnTo>
                    <a:pt x="196" y="18062"/>
                  </a:lnTo>
                  <a:lnTo>
                    <a:pt x="352" y="18842"/>
                  </a:lnTo>
                  <a:lnTo>
                    <a:pt x="527" y="19621"/>
                  </a:lnTo>
                  <a:lnTo>
                    <a:pt x="761" y="20361"/>
                  </a:lnTo>
                  <a:lnTo>
                    <a:pt x="1014" y="21102"/>
                  </a:lnTo>
                  <a:lnTo>
                    <a:pt x="1306" y="21823"/>
                  </a:lnTo>
                  <a:lnTo>
                    <a:pt x="1638" y="22505"/>
                  </a:lnTo>
                  <a:lnTo>
                    <a:pt x="1988" y="23186"/>
                  </a:lnTo>
                  <a:lnTo>
                    <a:pt x="2378" y="23849"/>
                  </a:lnTo>
                  <a:lnTo>
                    <a:pt x="2807" y="24472"/>
                  </a:lnTo>
                  <a:lnTo>
                    <a:pt x="3235" y="25076"/>
                  </a:lnTo>
                  <a:lnTo>
                    <a:pt x="3722" y="25661"/>
                  </a:lnTo>
                  <a:lnTo>
                    <a:pt x="4229" y="26226"/>
                  </a:lnTo>
                  <a:lnTo>
                    <a:pt x="4755" y="26752"/>
                  </a:lnTo>
                  <a:lnTo>
                    <a:pt x="5301" y="27259"/>
                  </a:lnTo>
                  <a:lnTo>
                    <a:pt x="5866" y="27746"/>
                  </a:lnTo>
                  <a:lnTo>
                    <a:pt x="6470" y="28194"/>
                  </a:lnTo>
                  <a:lnTo>
                    <a:pt x="7074" y="28603"/>
                  </a:lnTo>
                  <a:lnTo>
                    <a:pt x="7717" y="29012"/>
                  </a:lnTo>
                  <a:lnTo>
                    <a:pt x="8379" y="29363"/>
                  </a:lnTo>
                  <a:lnTo>
                    <a:pt x="9041" y="29694"/>
                  </a:lnTo>
                  <a:lnTo>
                    <a:pt x="9723" y="30006"/>
                  </a:lnTo>
                  <a:lnTo>
                    <a:pt x="10444" y="30259"/>
                  </a:lnTo>
                  <a:lnTo>
                    <a:pt x="11146" y="30493"/>
                  </a:lnTo>
                  <a:lnTo>
                    <a:pt x="11886" y="30688"/>
                  </a:lnTo>
                  <a:lnTo>
                    <a:pt x="12627" y="30863"/>
                  </a:lnTo>
                  <a:lnTo>
                    <a:pt x="13386" y="30980"/>
                  </a:lnTo>
                  <a:lnTo>
                    <a:pt x="14146" y="31077"/>
                  </a:lnTo>
                  <a:lnTo>
                    <a:pt x="14906" y="31116"/>
                  </a:lnTo>
                  <a:lnTo>
                    <a:pt x="15686" y="31136"/>
                  </a:lnTo>
                  <a:lnTo>
                    <a:pt x="16484" y="31097"/>
                  </a:lnTo>
                  <a:lnTo>
                    <a:pt x="17264" y="31038"/>
                  </a:lnTo>
                  <a:lnTo>
                    <a:pt x="18063" y="3092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8"/>
            <p:cNvSpPr/>
            <p:nvPr/>
          </p:nvSpPr>
          <p:spPr>
            <a:xfrm>
              <a:off x="1676725" y="2802700"/>
              <a:ext cx="767700" cy="779375"/>
            </a:xfrm>
            <a:custGeom>
              <a:avLst/>
              <a:gdLst/>
              <a:ahLst/>
              <a:cxnLst/>
              <a:rect l="l" t="t" r="r" b="b"/>
              <a:pathLst>
                <a:path w="30708" h="31175" extrusionOk="0">
                  <a:moveTo>
                    <a:pt x="15159" y="0"/>
                  </a:moveTo>
                  <a:lnTo>
                    <a:pt x="14516" y="20"/>
                  </a:lnTo>
                  <a:lnTo>
                    <a:pt x="13873" y="59"/>
                  </a:lnTo>
                  <a:lnTo>
                    <a:pt x="14126" y="78"/>
                  </a:lnTo>
                  <a:lnTo>
                    <a:pt x="14165" y="78"/>
                  </a:lnTo>
                  <a:lnTo>
                    <a:pt x="14614" y="97"/>
                  </a:lnTo>
                  <a:lnTo>
                    <a:pt x="15042" y="136"/>
                  </a:lnTo>
                  <a:lnTo>
                    <a:pt x="15471" y="175"/>
                  </a:lnTo>
                  <a:lnTo>
                    <a:pt x="15880" y="234"/>
                  </a:lnTo>
                  <a:lnTo>
                    <a:pt x="16562" y="351"/>
                  </a:lnTo>
                  <a:lnTo>
                    <a:pt x="17224" y="507"/>
                  </a:lnTo>
                  <a:lnTo>
                    <a:pt x="17867" y="682"/>
                  </a:lnTo>
                  <a:lnTo>
                    <a:pt x="18510" y="896"/>
                  </a:lnTo>
                  <a:lnTo>
                    <a:pt x="19153" y="1150"/>
                  </a:lnTo>
                  <a:lnTo>
                    <a:pt x="19796" y="1422"/>
                  </a:lnTo>
                  <a:lnTo>
                    <a:pt x="20400" y="1715"/>
                  </a:lnTo>
                  <a:lnTo>
                    <a:pt x="20965" y="2046"/>
                  </a:lnTo>
                  <a:lnTo>
                    <a:pt x="21550" y="2397"/>
                  </a:lnTo>
                  <a:lnTo>
                    <a:pt x="22095" y="2767"/>
                  </a:lnTo>
                  <a:lnTo>
                    <a:pt x="22641" y="3176"/>
                  </a:lnTo>
                  <a:lnTo>
                    <a:pt x="23148" y="3585"/>
                  </a:lnTo>
                  <a:lnTo>
                    <a:pt x="23654" y="4053"/>
                  </a:lnTo>
                  <a:lnTo>
                    <a:pt x="24122" y="4520"/>
                  </a:lnTo>
                  <a:lnTo>
                    <a:pt x="24570" y="5007"/>
                  </a:lnTo>
                  <a:lnTo>
                    <a:pt x="24998" y="5514"/>
                  </a:lnTo>
                  <a:lnTo>
                    <a:pt x="25408" y="6060"/>
                  </a:lnTo>
                  <a:lnTo>
                    <a:pt x="25797" y="6625"/>
                  </a:lnTo>
                  <a:lnTo>
                    <a:pt x="26148" y="7190"/>
                  </a:lnTo>
                  <a:lnTo>
                    <a:pt x="26460" y="7755"/>
                  </a:lnTo>
                  <a:lnTo>
                    <a:pt x="26772" y="8359"/>
                  </a:lnTo>
                  <a:lnTo>
                    <a:pt x="27044" y="8982"/>
                  </a:lnTo>
                  <a:lnTo>
                    <a:pt x="27278" y="9606"/>
                  </a:lnTo>
                  <a:lnTo>
                    <a:pt x="27492" y="10229"/>
                  </a:lnTo>
                  <a:lnTo>
                    <a:pt x="27687" y="10892"/>
                  </a:lnTo>
                  <a:lnTo>
                    <a:pt x="27843" y="11554"/>
                  </a:lnTo>
                  <a:lnTo>
                    <a:pt x="27960" y="12217"/>
                  </a:lnTo>
                  <a:lnTo>
                    <a:pt x="28057" y="12859"/>
                  </a:lnTo>
                  <a:lnTo>
                    <a:pt x="28116" y="13580"/>
                  </a:lnTo>
                  <a:lnTo>
                    <a:pt x="28155" y="14282"/>
                  </a:lnTo>
                  <a:lnTo>
                    <a:pt x="28135" y="14983"/>
                  </a:lnTo>
                  <a:lnTo>
                    <a:pt x="28096" y="15685"/>
                  </a:lnTo>
                  <a:lnTo>
                    <a:pt x="28038" y="16367"/>
                  </a:lnTo>
                  <a:lnTo>
                    <a:pt x="27921" y="17049"/>
                  </a:lnTo>
                  <a:lnTo>
                    <a:pt x="27804" y="17711"/>
                  </a:lnTo>
                  <a:lnTo>
                    <a:pt x="27629" y="18354"/>
                  </a:lnTo>
                  <a:lnTo>
                    <a:pt x="27434" y="18997"/>
                  </a:lnTo>
                  <a:lnTo>
                    <a:pt x="27220" y="19620"/>
                  </a:lnTo>
                  <a:lnTo>
                    <a:pt x="26966" y="20244"/>
                  </a:lnTo>
                  <a:lnTo>
                    <a:pt x="26694" y="20848"/>
                  </a:lnTo>
                  <a:lnTo>
                    <a:pt x="26401" y="21432"/>
                  </a:lnTo>
                  <a:lnTo>
                    <a:pt x="26070" y="21997"/>
                  </a:lnTo>
                  <a:lnTo>
                    <a:pt x="25719" y="22562"/>
                  </a:lnTo>
                  <a:lnTo>
                    <a:pt x="25330" y="23108"/>
                  </a:lnTo>
                  <a:lnTo>
                    <a:pt x="24921" y="23615"/>
                  </a:lnTo>
                  <a:lnTo>
                    <a:pt x="24511" y="24121"/>
                  </a:lnTo>
                  <a:lnTo>
                    <a:pt x="24083" y="24589"/>
                  </a:lnTo>
                  <a:lnTo>
                    <a:pt x="23635" y="25017"/>
                  </a:lnTo>
                  <a:lnTo>
                    <a:pt x="23167" y="25446"/>
                  </a:lnTo>
                  <a:lnTo>
                    <a:pt x="22680" y="25855"/>
                  </a:lnTo>
                  <a:lnTo>
                    <a:pt x="22173" y="26245"/>
                  </a:lnTo>
                  <a:lnTo>
                    <a:pt x="21647" y="26596"/>
                  </a:lnTo>
                  <a:lnTo>
                    <a:pt x="21102" y="26946"/>
                  </a:lnTo>
                  <a:lnTo>
                    <a:pt x="20537" y="27278"/>
                  </a:lnTo>
                  <a:lnTo>
                    <a:pt x="19952" y="27570"/>
                  </a:lnTo>
                  <a:lnTo>
                    <a:pt x="19368" y="27843"/>
                  </a:lnTo>
                  <a:lnTo>
                    <a:pt x="18705" y="28096"/>
                  </a:lnTo>
                  <a:lnTo>
                    <a:pt x="18238" y="28252"/>
                  </a:lnTo>
                  <a:lnTo>
                    <a:pt x="17789" y="28408"/>
                  </a:lnTo>
                  <a:lnTo>
                    <a:pt x="17322" y="28525"/>
                  </a:lnTo>
                  <a:lnTo>
                    <a:pt x="16874" y="28641"/>
                  </a:lnTo>
                  <a:lnTo>
                    <a:pt x="16172" y="28778"/>
                  </a:lnTo>
                  <a:lnTo>
                    <a:pt x="15490" y="28875"/>
                  </a:lnTo>
                  <a:lnTo>
                    <a:pt x="14808" y="28953"/>
                  </a:lnTo>
                  <a:lnTo>
                    <a:pt x="14146" y="28992"/>
                  </a:lnTo>
                  <a:lnTo>
                    <a:pt x="13094" y="28992"/>
                  </a:lnTo>
                  <a:lnTo>
                    <a:pt x="12529" y="28953"/>
                  </a:lnTo>
                  <a:lnTo>
                    <a:pt x="11944" y="28895"/>
                  </a:lnTo>
                  <a:lnTo>
                    <a:pt x="11379" y="28817"/>
                  </a:lnTo>
                  <a:lnTo>
                    <a:pt x="10697" y="28680"/>
                  </a:lnTo>
                  <a:lnTo>
                    <a:pt x="10035" y="28525"/>
                  </a:lnTo>
                  <a:lnTo>
                    <a:pt x="9372" y="28349"/>
                  </a:lnTo>
                  <a:lnTo>
                    <a:pt x="8729" y="28115"/>
                  </a:lnTo>
                  <a:lnTo>
                    <a:pt x="8106" y="27882"/>
                  </a:lnTo>
                  <a:lnTo>
                    <a:pt x="7482" y="27609"/>
                  </a:lnTo>
                  <a:lnTo>
                    <a:pt x="6898" y="27297"/>
                  </a:lnTo>
                  <a:lnTo>
                    <a:pt x="6333" y="26985"/>
                  </a:lnTo>
                  <a:lnTo>
                    <a:pt x="5748" y="26615"/>
                  </a:lnTo>
                  <a:lnTo>
                    <a:pt x="5203" y="26245"/>
                  </a:lnTo>
                  <a:lnTo>
                    <a:pt x="4677" y="25836"/>
                  </a:lnTo>
                  <a:lnTo>
                    <a:pt x="4170" y="25427"/>
                  </a:lnTo>
                  <a:lnTo>
                    <a:pt x="3683" y="24979"/>
                  </a:lnTo>
                  <a:lnTo>
                    <a:pt x="3215" y="24511"/>
                  </a:lnTo>
                  <a:lnTo>
                    <a:pt x="2767" y="24024"/>
                  </a:lnTo>
                  <a:lnTo>
                    <a:pt x="2358" y="23517"/>
                  </a:lnTo>
                  <a:lnTo>
                    <a:pt x="1949" y="22991"/>
                  </a:lnTo>
                  <a:lnTo>
                    <a:pt x="1579" y="22446"/>
                  </a:lnTo>
                  <a:lnTo>
                    <a:pt x="1228" y="21900"/>
                  </a:lnTo>
                  <a:lnTo>
                    <a:pt x="916" y="21335"/>
                  </a:lnTo>
                  <a:lnTo>
                    <a:pt x="663" y="20809"/>
                  </a:lnTo>
                  <a:lnTo>
                    <a:pt x="410" y="20283"/>
                  </a:lnTo>
                  <a:lnTo>
                    <a:pt x="195" y="19757"/>
                  </a:lnTo>
                  <a:lnTo>
                    <a:pt x="1" y="19211"/>
                  </a:lnTo>
                  <a:lnTo>
                    <a:pt x="176" y="19874"/>
                  </a:lnTo>
                  <a:lnTo>
                    <a:pt x="371" y="20517"/>
                  </a:lnTo>
                  <a:lnTo>
                    <a:pt x="585" y="21140"/>
                  </a:lnTo>
                  <a:lnTo>
                    <a:pt x="838" y="21744"/>
                  </a:lnTo>
                  <a:lnTo>
                    <a:pt x="1092" y="22348"/>
                  </a:lnTo>
                  <a:lnTo>
                    <a:pt x="1384" y="22933"/>
                  </a:lnTo>
                  <a:lnTo>
                    <a:pt x="1715" y="23498"/>
                  </a:lnTo>
                  <a:lnTo>
                    <a:pt x="2046" y="24043"/>
                  </a:lnTo>
                  <a:lnTo>
                    <a:pt x="2397" y="24589"/>
                  </a:lnTo>
                  <a:lnTo>
                    <a:pt x="2787" y="25115"/>
                  </a:lnTo>
                  <a:lnTo>
                    <a:pt x="3176" y="25602"/>
                  </a:lnTo>
                  <a:lnTo>
                    <a:pt x="3605" y="26089"/>
                  </a:lnTo>
                  <a:lnTo>
                    <a:pt x="4053" y="26557"/>
                  </a:lnTo>
                  <a:lnTo>
                    <a:pt x="4501" y="27005"/>
                  </a:lnTo>
                  <a:lnTo>
                    <a:pt x="4969" y="27433"/>
                  </a:lnTo>
                  <a:lnTo>
                    <a:pt x="5476" y="27823"/>
                  </a:lnTo>
                  <a:lnTo>
                    <a:pt x="5982" y="28213"/>
                  </a:lnTo>
                  <a:lnTo>
                    <a:pt x="6508" y="28583"/>
                  </a:lnTo>
                  <a:lnTo>
                    <a:pt x="7034" y="28914"/>
                  </a:lnTo>
                  <a:lnTo>
                    <a:pt x="7599" y="29245"/>
                  </a:lnTo>
                  <a:lnTo>
                    <a:pt x="8164" y="29538"/>
                  </a:lnTo>
                  <a:lnTo>
                    <a:pt x="8749" y="29811"/>
                  </a:lnTo>
                  <a:lnTo>
                    <a:pt x="9333" y="30064"/>
                  </a:lnTo>
                  <a:lnTo>
                    <a:pt x="9937" y="30278"/>
                  </a:lnTo>
                  <a:lnTo>
                    <a:pt x="10561" y="30492"/>
                  </a:lnTo>
                  <a:lnTo>
                    <a:pt x="11184" y="30668"/>
                  </a:lnTo>
                  <a:lnTo>
                    <a:pt x="11808" y="30824"/>
                  </a:lnTo>
                  <a:lnTo>
                    <a:pt x="12470" y="30941"/>
                  </a:lnTo>
                  <a:lnTo>
                    <a:pt x="13113" y="31038"/>
                  </a:lnTo>
                  <a:lnTo>
                    <a:pt x="13776" y="31116"/>
                  </a:lnTo>
                  <a:lnTo>
                    <a:pt x="14438" y="31155"/>
                  </a:lnTo>
                  <a:lnTo>
                    <a:pt x="15120" y="31174"/>
                  </a:lnTo>
                  <a:lnTo>
                    <a:pt x="15744" y="31155"/>
                  </a:lnTo>
                  <a:lnTo>
                    <a:pt x="16367" y="31116"/>
                  </a:lnTo>
                  <a:lnTo>
                    <a:pt x="16991" y="31057"/>
                  </a:lnTo>
                  <a:lnTo>
                    <a:pt x="17634" y="30960"/>
                  </a:lnTo>
                  <a:lnTo>
                    <a:pt x="18393" y="30824"/>
                  </a:lnTo>
                  <a:lnTo>
                    <a:pt x="19153" y="30648"/>
                  </a:lnTo>
                  <a:lnTo>
                    <a:pt x="19874" y="30434"/>
                  </a:lnTo>
                  <a:lnTo>
                    <a:pt x="20595" y="30181"/>
                  </a:lnTo>
                  <a:lnTo>
                    <a:pt x="21316" y="29888"/>
                  </a:lnTo>
                  <a:lnTo>
                    <a:pt x="21998" y="29577"/>
                  </a:lnTo>
                  <a:lnTo>
                    <a:pt x="22680" y="29226"/>
                  </a:lnTo>
                  <a:lnTo>
                    <a:pt x="23323" y="28836"/>
                  </a:lnTo>
                  <a:lnTo>
                    <a:pt x="23966" y="28427"/>
                  </a:lnTo>
                  <a:lnTo>
                    <a:pt x="24570" y="27979"/>
                  </a:lnTo>
                  <a:lnTo>
                    <a:pt x="25174" y="27511"/>
                  </a:lnTo>
                  <a:lnTo>
                    <a:pt x="25739" y="27005"/>
                  </a:lnTo>
                  <a:lnTo>
                    <a:pt x="26284" y="26459"/>
                  </a:lnTo>
                  <a:lnTo>
                    <a:pt x="26810" y="25894"/>
                  </a:lnTo>
                  <a:lnTo>
                    <a:pt x="27298" y="25310"/>
                  </a:lnTo>
                  <a:lnTo>
                    <a:pt x="27765" y="24686"/>
                  </a:lnTo>
                  <a:lnTo>
                    <a:pt x="28213" y="24043"/>
                  </a:lnTo>
                  <a:lnTo>
                    <a:pt x="28622" y="23400"/>
                  </a:lnTo>
                  <a:lnTo>
                    <a:pt x="28993" y="22718"/>
                  </a:lnTo>
                  <a:lnTo>
                    <a:pt x="29324" y="22036"/>
                  </a:lnTo>
                  <a:lnTo>
                    <a:pt x="29616" y="21335"/>
                  </a:lnTo>
                  <a:lnTo>
                    <a:pt x="29889" y="20614"/>
                  </a:lnTo>
                  <a:lnTo>
                    <a:pt x="30103" y="19893"/>
                  </a:lnTo>
                  <a:lnTo>
                    <a:pt x="30298" y="19172"/>
                  </a:lnTo>
                  <a:lnTo>
                    <a:pt x="30454" y="18412"/>
                  </a:lnTo>
                  <a:lnTo>
                    <a:pt x="30571" y="17672"/>
                  </a:lnTo>
                  <a:lnTo>
                    <a:pt x="30668" y="16912"/>
                  </a:lnTo>
                  <a:lnTo>
                    <a:pt x="30707" y="16152"/>
                  </a:lnTo>
                  <a:lnTo>
                    <a:pt x="30707" y="15392"/>
                  </a:lnTo>
                  <a:lnTo>
                    <a:pt x="30688" y="14633"/>
                  </a:lnTo>
                  <a:lnTo>
                    <a:pt x="30610" y="13853"/>
                  </a:lnTo>
                  <a:lnTo>
                    <a:pt x="30512" y="13093"/>
                  </a:lnTo>
                  <a:lnTo>
                    <a:pt x="30376" y="12392"/>
                  </a:lnTo>
                  <a:lnTo>
                    <a:pt x="30220" y="11690"/>
                  </a:lnTo>
                  <a:lnTo>
                    <a:pt x="30025" y="11008"/>
                  </a:lnTo>
                  <a:lnTo>
                    <a:pt x="29811" y="10346"/>
                  </a:lnTo>
                  <a:lnTo>
                    <a:pt x="29577" y="9703"/>
                  </a:lnTo>
                  <a:lnTo>
                    <a:pt x="29304" y="9060"/>
                  </a:lnTo>
                  <a:lnTo>
                    <a:pt x="28993" y="8456"/>
                  </a:lnTo>
                  <a:lnTo>
                    <a:pt x="28681" y="7852"/>
                  </a:lnTo>
                  <a:lnTo>
                    <a:pt x="28330" y="7268"/>
                  </a:lnTo>
                  <a:lnTo>
                    <a:pt x="27941" y="6703"/>
                  </a:lnTo>
                  <a:lnTo>
                    <a:pt x="27551" y="6138"/>
                  </a:lnTo>
                  <a:lnTo>
                    <a:pt x="27142" y="5611"/>
                  </a:lnTo>
                  <a:lnTo>
                    <a:pt x="26694" y="5105"/>
                  </a:lnTo>
                  <a:lnTo>
                    <a:pt x="26226" y="4618"/>
                  </a:lnTo>
                  <a:lnTo>
                    <a:pt x="25758" y="4150"/>
                  </a:lnTo>
                  <a:lnTo>
                    <a:pt x="25252" y="3702"/>
                  </a:lnTo>
                  <a:lnTo>
                    <a:pt x="24726" y="3273"/>
                  </a:lnTo>
                  <a:lnTo>
                    <a:pt x="24180" y="2884"/>
                  </a:lnTo>
                  <a:lnTo>
                    <a:pt x="23635" y="2494"/>
                  </a:lnTo>
                  <a:lnTo>
                    <a:pt x="23050" y="2143"/>
                  </a:lnTo>
                  <a:lnTo>
                    <a:pt x="22466" y="1812"/>
                  </a:lnTo>
                  <a:lnTo>
                    <a:pt x="21862" y="1520"/>
                  </a:lnTo>
                  <a:lnTo>
                    <a:pt x="21238" y="1228"/>
                  </a:lnTo>
                  <a:lnTo>
                    <a:pt x="20615" y="974"/>
                  </a:lnTo>
                  <a:lnTo>
                    <a:pt x="19972" y="760"/>
                  </a:lnTo>
                  <a:lnTo>
                    <a:pt x="19309" y="565"/>
                  </a:lnTo>
                  <a:lnTo>
                    <a:pt x="18647" y="390"/>
                  </a:lnTo>
                  <a:lnTo>
                    <a:pt x="17965" y="253"/>
                  </a:lnTo>
                  <a:lnTo>
                    <a:pt x="17263" y="136"/>
                  </a:lnTo>
                  <a:lnTo>
                    <a:pt x="16581" y="59"/>
                  </a:lnTo>
                  <a:lnTo>
                    <a:pt x="15861" y="20"/>
                  </a:lnTo>
                  <a:lnTo>
                    <a:pt x="1515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8"/>
            <p:cNvSpPr/>
            <p:nvPr/>
          </p:nvSpPr>
          <p:spPr>
            <a:xfrm>
              <a:off x="1676725" y="2802700"/>
              <a:ext cx="767700" cy="779375"/>
            </a:xfrm>
            <a:custGeom>
              <a:avLst/>
              <a:gdLst/>
              <a:ahLst/>
              <a:cxnLst/>
              <a:rect l="l" t="t" r="r" b="b"/>
              <a:pathLst>
                <a:path w="30708" h="31175" fill="none" extrusionOk="0">
                  <a:moveTo>
                    <a:pt x="15159" y="0"/>
                  </a:moveTo>
                  <a:lnTo>
                    <a:pt x="15159" y="0"/>
                  </a:lnTo>
                  <a:lnTo>
                    <a:pt x="15159" y="0"/>
                  </a:lnTo>
                  <a:lnTo>
                    <a:pt x="14516" y="20"/>
                  </a:lnTo>
                  <a:lnTo>
                    <a:pt x="13873" y="59"/>
                  </a:lnTo>
                  <a:lnTo>
                    <a:pt x="13873" y="59"/>
                  </a:lnTo>
                  <a:lnTo>
                    <a:pt x="14126" y="78"/>
                  </a:lnTo>
                  <a:lnTo>
                    <a:pt x="14165" y="78"/>
                  </a:lnTo>
                  <a:lnTo>
                    <a:pt x="14165" y="78"/>
                  </a:lnTo>
                  <a:lnTo>
                    <a:pt x="14614" y="97"/>
                  </a:lnTo>
                  <a:lnTo>
                    <a:pt x="15042" y="136"/>
                  </a:lnTo>
                  <a:lnTo>
                    <a:pt x="15471" y="175"/>
                  </a:lnTo>
                  <a:lnTo>
                    <a:pt x="15880" y="234"/>
                  </a:lnTo>
                  <a:lnTo>
                    <a:pt x="15880" y="234"/>
                  </a:lnTo>
                  <a:lnTo>
                    <a:pt x="16562" y="351"/>
                  </a:lnTo>
                  <a:lnTo>
                    <a:pt x="17224" y="507"/>
                  </a:lnTo>
                  <a:lnTo>
                    <a:pt x="17867" y="682"/>
                  </a:lnTo>
                  <a:lnTo>
                    <a:pt x="18510" y="896"/>
                  </a:lnTo>
                  <a:lnTo>
                    <a:pt x="18510" y="896"/>
                  </a:lnTo>
                  <a:lnTo>
                    <a:pt x="19153" y="1150"/>
                  </a:lnTo>
                  <a:lnTo>
                    <a:pt x="19796" y="1422"/>
                  </a:lnTo>
                  <a:lnTo>
                    <a:pt x="20400" y="1715"/>
                  </a:lnTo>
                  <a:lnTo>
                    <a:pt x="20965" y="2046"/>
                  </a:lnTo>
                  <a:lnTo>
                    <a:pt x="20965" y="2046"/>
                  </a:lnTo>
                  <a:lnTo>
                    <a:pt x="21550" y="2397"/>
                  </a:lnTo>
                  <a:lnTo>
                    <a:pt x="22095" y="2767"/>
                  </a:lnTo>
                  <a:lnTo>
                    <a:pt x="22641" y="3176"/>
                  </a:lnTo>
                  <a:lnTo>
                    <a:pt x="23148" y="3585"/>
                  </a:lnTo>
                  <a:lnTo>
                    <a:pt x="23148" y="3585"/>
                  </a:lnTo>
                  <a:lnTo>
                    <a:pt x="23654" y="4053"/>
                  </a:lnTo>
                  <a:lnTo>
                    <a:pt x="24122" y="4520"/>
                  </a:lnTo>
                  <a:lnTo>
                    <a:pt x="24570" y="5007"/>
                  </a:lnTo>
                  <a:lnTo>
                    <a:pt x="24998" y="5514"/>
                  </a:lnTo>
                  <a:lnTo>
                    <a:pt x="24998" y="5514"/>
                  </a:lnTo>
                  <a:lnTo>
                    <a:pt x="25408" y="6060"/>
                  </a:lnTo>
                  <a:lnTo>
                    <a:pt x="25797" y="6625"/>
                  </a:lnTo>
                  <a:lnTo>
                    <a:pt x="26148" y="7190"/>
                  </a:lnTo>
                  <a:lnTo>
                    <a:pt x="26460" y="7755"/>
                  </a:lnTo>
                  <a:lnTo>
                    <a:pt x="26460" y="7755"/>
                  </a:lnTo>
                  <a:lnTo>
                    <a:pt x="26772" y="8359"/>
                  </a:lnTo>
                  <a:lnTo>
                    <a:pt x="27044" y="8982"/>
                  </a:lnTo>
                  <a:lnTo>
                    <a:pt x="27278" y="9606"/>
                  </a:lnTo>
                  <a:lnTo>
                    <a:pt x="27492" y="10229"/>
                  </a:lnTo>
                  <a:lnTo>
                    <a:pt x="27492" y="10229"/>
                  </a:lnTo>
                  <a:lnTo>
                    <a:pt x="27687" y="10892"/>
                  </a:lnTo>
                  <a:lnTo>
                    <a:pt x="27843" y="11554"/>
                  </a:lnTo>
                  <a:lnTo>
                    <a:pt x="27960" y="12217"/>
                  </a:lnTo>
                  <a:lnTo>
                    <a:pt x="28057" y="12859"/>
                  </a:lnTo>
                  <a:lnTo>
                    <a:pt x="28057" y="12859"/>
                  </a:lnTo>
                  <a:lnTo>
                    <a:pt x="28116" y="13580"/>
                  </a:lnTo>
                  <a:lnTo>
                    <a:pt x="28155" y="14282"/>
                  </a:lnTo>
                  <a:lnTo>
                    <a:pt x="28135" y="14983"/>
                  </a:lnTo>
                  <a:lnTo>
                    <a:pt x="28096" y="15685"/>
                  </a:lnTo>
                  <a:lnTo>
                    <a:pt x="28096" y="15685"/>
                  </a:lnTo>
                  <a:lnTo>
                    <a:pt x="28038" y="16367"/>
                  </a:lnTo>
                  <a:lnTo>
                    <a:pt x="27921" y="17049"/>
                  </a:lnTo>
                  <a:lnTo>
                    <a:pt x="27804" y="17711"/>
                  </a:lnTo>
                  <a:lnTo>
                    <a:pt x="27629" y="18354"/>
                  </a:lnTo>
                  <a:lnTo>
                    <a:pt x="27629" y="18354"/>
                  </a:lnTo>
                  <a:lnTo>
                    <a:pt x="27434" y="18997"/>
                  </a:lnTo>
                  <a:lnTo>
                    <a:pt x="27220" y="19620"/>
                  </a:lnTo>
                  <a:lnTo>
                    <a:pt x="26966" y="20244"/>
                  </a:lnTo>
                  <a:lnTo>
                    <a:pt x="26694" y="20848"/>
                  </a:lnTo>
                  <a:lnTo>
                    <a:pt x="26401" y="21432"/>
                  </a:lnTo>
                  <a:lnTo>
                    <a:pt x="26070" y="21997"/>
                  </a:lnTo>
                  <a:lnTo>
                    <a:pt x="25719" y="22562"/>
                  </a:lnTo>
                  <a:lnTo>
                    <a:pt x="25330" y="23108"/>
                  </a:lnTo>
                  <a:lnTo>
                    <a:pt x="25330" y="23108"/>
                  </a:lnTo>
                  <a:lnTo>
                    <a:pt x="24921" y="23615"/>
                  </a:lnTo>
                  <a:lnTo>
                    <a:pt x="24511" y="24121"/>
                  </a:lnTo>
                  <a:lnTo>
                    <a:pt x="24083" y="24589"/>
                  </a:lnTo>
                  <a:lnTo>
                    <a:pt x="23635" y="25017"/>
                  </a:lnTo>
                  <a:lnTo>
                    <a:pt x="23635" y="25017"/>
                  </a:lnTo>
                  <a:lnTo>
                    <a:pt x="23167" y="25446"/>
                  </a:lnTo>
                  <a:lnTo>
                    <a:pt x="22680" y="25855"/>
                  </a:lnTo>
                  <a:lnTo>
                    <a:pt x="22173" y="26245"/>
                  </a:lnTo>
                  <a:lnTo>
                    <a:pt x="21647" y="26596"/>
                  </a:lnTo>
                  <a:lnTo>
                    <a:pt x="21647" y="26596"/>
                  </a:lnTo>
                  <a:lnTo>
                    <a:pt x="21102" y="26946"/>
                  </a:lnTo>
                  <a:lnTo>
                    <a:pt x="20537" y="27278"/>
                  </a:lnTo>
                  <a:lnTo>
                    <a:pt x="19952" y="27570"/>
                  </a:lnTo>
                  <a:lnTo>
                    <a:pt x="19368" y="27843"/>
                  </a:lnTo>
                  <a:lnTo>
                    <a:pt x="19368" y="27843"/>
                  </a:lnTo>
                  <a:lnTo>
                    <a:pt x="18705" y="28096"/>
                  </a:lnTo>
                  <a:lnTo>
                    <a:pt x="18705" y="28096"/>
                  </a:lnTo>
                  <a:lnTo>
                    <a:pt x="18238" y="28252"/>
                  </a:lnTo>
                  <a:lnTo>
                    <a:pt x="17789" y="28408"/>
                  </a:lnTo>
                  <a:lnTo>
                    <a:pt x="17322" y="28525"/>
                  </a:lnTo>
                  <a:lnTo>
                    <a:pt x="16874" y="28641"/>
                  </a:lnTo>
                  <a:lnTo>
                    <a:pt x="16874" y="28641"/>
                  </a:lnTo>
                  <a:lnTo>
                    <a:pt x="16172" y="28778"/>
                  </a:lnTo>
                  <a:lnTo>
                    <a:pt x="15490" y="28875"/>
                  </a:lnTo>
                  <a:lnTo>
                    <a:pt x="14808" y="28953"/>
                  </a:lnTo>
                  <a:lnTo>
                    <a:pt x="14146" y="28992"/>
                  </a:lnTo>
                  <a:lnTo>
                    <a:pt x="14146" y="28992"/>
                  </a:lnTo>
                  <a:lnTo>
                    <a:pt x="13678" y="28992"/>
                  </a:lnTo>
                  <a:lnTo>
                    <a:pt x="13678" y="28992"/>
                  </a:lnTo>
                  <a:lnTo>
                    <a:pt x="13094" y="28992"/>
                  </a:lnTo>
                  <a:lnTo>
                    <a:pt x="12529" y="28953"/>
                  </a:lnTo>
                  <a:lnTo>
                    <a:pt x="11944" y="28895"/>
                  </a:lnTo>
                  <a:lnTo>
                    <a:pt x="11379" y="28817"/>
                  </a:lnTo>
                  <a:lnTo>
                    <a:pt x="11379" y="28817"/>
                  </a:lnTo>
                  <a:lnTo>
                    <a:pt x="10697" y="28680"/>
                  </a:lnTo>
                  <a:lnTo>
                    <a:pt x="10035" y="28525"/>
                  </a:lnTo>
                  <a:lnTo>
                    <a:pt x="9372" y="28349"/>
                  </a:lnTo>
                  <a:lnTo>
                    <a:pt x="8729" y="28115"/>
                  </a:lnTo>
                  <a:lnTo>
                    <a:pt x="8729" y="28115"/>
                  </a:lnTo>
                  <a:lnTo>
                    <a:pt x="8106" y="27882"/>
                  </a:lnTo>
                  <a:lnTo>
                    <a:pt x="7482" y="27609"/>
                  </a:lnTo>
                  <a:lnTo>
                    <a:pt x="6898" y="27297"/>
                  </a:lnTo>
                  <a:lnTo>
                    <a:pt x="6333" y="26985"/>
                  </a:lnTo>
                  <a:lnTo>
                    <a:pt x="6333" y="26985"/>
                  </a:lnTo>
                  <a:lnTo>
                    <a:pt x="5748" y="26615"/>
                  </a:lnTo>
                  <a:lnTo>
                    <a:pt x="5203" y="26245"/>
                  </a:lnTo>
                  <a:lnTo>
                    <a:pt x="4677" y="25836"/>
                  </a:lnTo>
                  <a:lnTo>
                    <a:pt x="4170" y="25427"/>
                  </a:lnTo>
                  <a:lnTo>
                    <a:pt x="3683" y="24979"/>
                  </a:lnTo>
                  <a:lnTo>
                    <a:pt x="3215" y="24511"/>
                  </a:lnTo>
                  <a:lnTo>
                    <a:pt x="2767" y="24024"/>
                  </a:lnTo>
                  <a:lnTo>
                    <a:pt x="2358" y="23517"/>
                  </a:lnTo>
                  <a:lnTo>
                    <a:pt x="2358" y="23517"/>
                  </a:lnTo>
                  <a:lnTo>
                    <a:pt x="1949" y="22991"/>
                  </a:lnTo>
                  <a:lnTo>
                    <a:pt x="1579" y="22446"/>
                  </a:lnTo>
                  <a:lnTo>
                    <a:pt x="1228" y="21900"/>
                  </a:lnTo>
                  <a:lnTo>
                    <a:pt x="916" y="21335"/>
                  </a:lnTo>
                  <a:lnTo>
                    <a:pt x="916" y="21335"/>
                  </a:lnTo>
                  <a:lnTo>
                    <a:pt x="663" y="20809"/>
                  </a:lnTo>
                  <a:lnTo>
                    <a:pt x="410" y="20283"/>
                  </a:lnTo>
                  <a:lnTo>
                    <a:pt x="195" y="19757"/>
                  </a:lnTo>
                  <a:lnTo>
                    <a:pt x="1" y="19211"/>
                  </a:lnTo>
                  <a:lnTo>
                    <a:pt x="1" y="19211"/>
                  </a:lnTo>
                  <a:lnTo>
                    <a:pt x="176" y="19874"/>
                  </a:lnTo>
                  <a:lnTo>
                    <a:pt x="371" y="20517"/>
                  </a:lnTo>
                  <a:lnTo>
                    <a:pt x="585" y="21140"/>
                  </a:lnTo>
                  <a:lnTo>
                    <a:pt x="838" y="21744"/>
                  </a:lnTo>
                  <a:lnTo>
                    <a:pt x="1092" y="22348"/>
                  </a:lnTo>
                  <a:lnTo>
                    <a:pt x="1384" y="22933"/>
                  </a:lnTo>
                  <a:lnTo>
                    <a:pt x="1715" y="23498"/>
                  </a:lnTo>
                  <a:lnTo>
                    <a:pt x="2046" y="24043"/>
                  </a:lnTo>
                  <a:lnTo>
                    <a:pt x="2397" y="24589"/>
                  </a:lnTo>
                  <a:lnTo>
                    <a:pt x="2787" y="25115"/>
                  </a:lnTo>
                  <a:lnTo>
                    <a:pt x="3176" y="25602"/>
                  </a:lnTo>
                  <a:lnTo>
                    <a:pt x="3605" y="26089"/>
                  </a:lnTo>
                  <a:lnTo>
                    <a:pt x="4053" y="26557"/>
                  </a:lnTo>
                  <a:lnTo>
                    <a:pt x="4501" y="27005"/>
                  </a:lnTo>
                  <a:lnTo>
                    <a:pt x="4969" y="27433"/>
                  </a:lnTo>
                  <a:lnTo>
                    <a:pt x="5476" y="27823"/>
                  </a:lnTo>
                  <a:lnTo>
                    <a:pt x="5982" y="28213"/>
                  </a:lnTo>
                  <a:lnTo>
                    <a:pt x="6508" y="28583"/>
                  </a:lnTo>
                  <a:lnTo>
                    <a:pt x="7034" y="28914"/>
                  </a:lnTo>
                  <a:lnTo>
                    <a:pt x="7599" y="29245"/>
                  </a:lnTo>
                  <a:lnTo>
                    <a:pt x="8164" y="29538"/>
                  </a:lnTo>
                  <a:lnTo>
                    <a:pt x="8749" y="29811"/>
                  </a:lnTo>
                  <a:lnTo>
                    <a:pt x="9333" y="30064"/>
                  </a:lnTo>
                  <a:lnTo>
                    <a:pt x="9937" y="30278"/>
                  </a:lnTo>
                  <a:lnTo>
                    <a:pt x="10561" y="30492"/>
                  </a:lnTo>
                  <a:lnTo>
                    <a:pt x="11184" y="30668"/>
                  </a:lnTo>
                  <a:lnTo>
                    <a:pt x="11808" y="30824"/>
                  </a:lnTo>
                  <a:lnTo>
                    <a:pt x="12470" y="30941"/>
                  </a:lnTo>
                  <a:lnTo>
                    <a:pt x="13113" y="31038"/>
                  </a:lnTo>
                  <a:lnTo>
                    <a:pt x="13776" y="31116"/>
                  </a:lnTo>
                  <a:lnTo>
                    <a:pt x="14438" y="31155"/>
                  </a:lnTo>
                  <a:lnTo>
                    <a:pt x="15120" y="31174"/>
                  </a:lnTo>
                  <a:lnTo>
                    <a:pt x="15120" y="31174"/>
                  </a:lnTo>
                  <a:lnTo>
                    <a:pt x="15744" y="31155"/>
                  </a:lnTo>
                  <a:lnTo>
                    <a:pt x="16367" y="31116"/>
                  </a:lnTo>
                  <a:lnTo>
                    <a:pt x="16991" y="31057"/>
                  </a:lnTo>
                  <a:lnTo>
                    <a:pt x="17634" y="30960"/>
                  </a:lnTo>
                  <a:lnTo>
                    <a:pt x="17634" y="30960"/>
                  </a:lnTo>
                  <a:lnTo>
                    <a:pt x="18393" y="30824"/>
                  </a:lnTo>
                  <a:lnTo>
                    <a:pt x="19153" y="30648"/>
                  </a:lnTo>
                  <a:lnTo>
                    <a:pt x="19874" y="30434"/>
                  </a:lnTo>
                  <a:lnTo>
                    <a:pt x="20595" y="30181"/>
                  </a:lnTo>
                  <a:lnTo>
                    <a:pt x="21316" y="29888"/>
                  </a:lnTo>
                  <a:lnTo>
                    <a:pt x="21998" y="29577"/>
                  </a:lnTo>
                  <a:lnTo>
                    <a:pt x="22680" y="29226"/>
                  </a:lnTo>
                  <a:lnTo>
                    <a:pt x="23323" y="28836"/>
                  </a:lnTo>
                  <a:lnTo>
                    <a:pt x="23966" y="28427"/>
                  </a:lnTo>
                  <a:lnTo>
                    <a:pt x="24570" y="27979"/>
                  </a:lnTo>
                  <a:lnTo>
                    <a:pt x="25174" y="27511"/>
                  </a:lnTo>
                  <a:lnTo>
                    <a:pt x="25739" y="27005"/>
                  </a:lnTo>
                  <a:lnTo>
                    <a:pt x="26284" y="26459"/>
                  </a:lnTo>
                  <a:lnTo>
                    <a:pt x="26810" y="25894"/>
                  </a:lnTo>
                  <a:lnTo>
                    <a:pt x="27298" y="25310"/>
                  </a:lnTo>
                  <a:lnTo>
                    <a:pt x="27765" y="24686"/>
                  </a:lnTo>
                  <a:lnTo>
                    <a:pt x="27765" y="24686"/>
                  </a:lnTo>
                  <a:lnTo>
                    <a:pt x="28213" y="24043"/>
                  </a:lnTo>
                  <a:lnTo>
                    <a:pt x="28622" y="23400"/>
                  </a:lnTo>
                  <a:lnTo>
                    <a:pt x="28993" y="22718"/>
                  </a:lnTo>
                  <a:lnTo>
                    <a:pt x="29324" y="22036"/>
                  </a:lnTo>
                  <a:lnTo>
                    <a:pt x="29616" y="21335"/>
                  </a:lnTo>
                  <a:lnTo>
                    <a:pt x="29889" y="20614"/>
                  </a:lnTo>
                  <a:lnTo>
                    <a:pt x="30103" y="19893"/>
                  </a:lnTo>
                  <a:lnTo>
                    <a:pt x="30298" y="19172"/>
                  </a:lnTo>
                  <a:lnTo>
                    <a:pt x="30454" y="18412"/>
                  </a:lnTo>
                  <a:lnTo>
                    <a:pt x="30571" y="17672"/>
                  </a:lnTo>
                  <a:lnTo>
                    <a:pt x="30668" y="16912"/>
                  </a:lnTo>
                  <a:lnTo>
                    <a:pt x="30707" y="16152"/>
                  </a:lnTo>
                  <a:lnTo>
                    <a:pt x="30707" y="15392"/>
                  </a:lnTo>
                  <a:lnTo>
                    <a:pt x="30688" y="14633"/>
                  </a:lnTo>
                  <a:lnTo>
                    <a:pt x="30610" y="13853"/>
                  </a:lnTo>
                  <a:lnTo>
                    <a:pt x="30512" y="13093"/>
                  </a:lnTo>
                  <a:lnTo>
                    <a:pt x="30512" y="13093"/>
                  </a:lnTo>
                  <a:lnTo>
                    <a:pt x="30376" y="12392"/>
                  </a:lnTo>
                  <a:lnTo>
                    <a:pt x="30220" y="11690"/>
                  </a:lnTo>
                  <a:lnTo>
                    <a:pt x="30025" y="11008"/>
                  </a:lnTo>
                  <a:lnTo>
                    <a:pt x="29811" y="10346"/>
                  </a:lnTo>
                  <a:lnTo>
                    <a:pt x="29577" y="9703"/>
                  </a:lnTo>
                  <a:lnTo>
                    <a:pt x="29304" y="9060"/>
                  </a:lnTo>
                  <a:lnTo>
                    <a:pt x="28993" y="8456"/>
                  </a:lnTo>
                  <a:lnTo>
                    <a:pt x="28681" y="7852"/>
                  </a:lnTo>
                  <a:lnTo>
                    <a:pt x="28330" y="7268"/>
                  </a:lnTo>
                  <a:lnTo>
                    <a:pt x="27941" y="6703"/>
                  </a:lnTo>
                  <a:lnTo>
                    <a:pt x="27551" y="6138"/>
                  </a:lnTo>
                  <a:lnTo>
                    <a:pt x="27142" y="5611"/>
                  </a:lnTo>
                  <a:lnTo>
                    <a:pt x="26694" y="5105"/>
                  </a:lnTo>
                  <a:lnTo>
                    <a:pt x="26226" y="4618"/>
                  </a:lnTo>
                  <a:lnTo>
                    <a:pt x="25758" y="4150"/>
                  </a:lnTo>
                  <a:lnTo>
                    <a:pt x="25252" y="3702"/>
                  </a:lnTo>
                  <a:lnTo>
                    <a:pt x="24726" y="3273"/>
                  </a:lnTo>
                  <a:lnTo>
                    <a:pt x="24180" y="2884"/>
                  </a:lnTo>
                  <a:lnTo>
                    <a:pt x="23635" y="2494"/>
                  </a:lnTo>
                  <a:lnTo>
                    <a:pt x="23050" y="2143"/>
                  </a:lnTo>
                  <a:lnTo>
                    <a:pt x="22466" y="1812"/>
                  </a:lnTo>
                  <a:lnTo>
                    <a:pt x="21862" y="1520"/>
                  </a:lnTo>
                  <a:lnTo>
                    <a:pt x="21238" y="1228"/>
                  </a:lnTo>
                  <a:lnTo>
                    <a:pt x="20615" y="974"/>
                  </a:lnTo>
                  <a:lnTo>
                    <a:pt x="19972" y="760"/>
                  </a:lnTo>
                  <a:lnTo>
                    <a:pt x="19309" y="565"/>
                  </a:lnTo>
                  <a:lnTo>
                    <a:pt x="18647" y="390"/>
                  </a:lnTo>
                  <a:lnTo>
                    <a:pt x="17965" y="253"/>
                  </a:lnTo>
                  <a:lnTo>
                    <a:pt x="17263" y="136"/>
                  </a:lnTo>
                  <a:lnTo>
                    <a:pt x="16581" y="59"/>
                  </a:lnTo>
                  <a:lnTo>
                    <a:pt x="15861" y="20"/>
                  </a:lnTo>
                  <a:lnTo>
                    <a:pt x="151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8"/>
            <p:cNvSpPr/>
            <p:nvPr/>
          </p:nvSpPr>
          <p:spPr>
            <a:xfrm>
              <a:off x="1519400" y="2835800"/>
              <a:ext cx="182200" cy="123750"/>
            </a:xfrm>
            <a:custGeom>
              <a:avLst/>
              <a:gdLst/>
              <a:ahLst/>
              <a:cxnLst/>
              <a:rect l="l" t="t" r="r" b="b"/>
              <a:pathLst>
                <a:path w="7288" h="4950" extrusionOk="0">
                  <a:moveTo>
                    <a:pt x="1793" y="1"/>
                  </a:moveTo>
                  <a:lnTo>
                    <a:pt x="1637" y="20"/>
                  </a:lnTo>
                  <a:lnTo>
                    <a:pt x="1501" y="40"/>
                  </a:lnTo>
                  <a:lnTo>
                    <a:pt x="1364" y="59"/>
                  </a:lnTo>
                  <a:lnTo>
                    <a:pt x="1228" y="98"/>
                  </a:lnTo>
                  <a:lnTo>
                    <a:pt x="1111" y="157"/>
                  </a:lnTo>
                  <a:lnTo>
                    <a:pt x="994" y="235"/>
                  </a:lnTo>
                  <a:lnTo>
                    <a:pt x="858" y="313"/>
                  </a:lnTo>
                  <a:lnTo>
                    <a:pt x="741" y="410"/>
                  </a:lnTo>
                  <a:lnTo>
                    <a:pt x="624" y="547"/>
                  </a:lnTo>
                  <a:lnTo>
                    <a:pt x="507" y="663"/>
                  </a:lnTo>
                  <a:lnTo>
                    <a:pt x="409" y="780"/>
                  </a:lnTo>
                  <a:lnTo>
                    <a:pt x="331" y="936"/>
                  </a:lnTo>
                  <a:lnTo>
                    <a:pt x="156" y="1267"/>
                  </a:lnTo>
                  <a:lnTo>
                    <a:pt x="98" y="1404"/>
                  </a:lnTo>
                  <a:lnTo>
                    <a:pt x="59" y="1560"/>
                  </a:lnTo>
                  <a:lnTo>
                    <a:pt x="20" y="1716"/>
                  </a:lnTo>
                  <a:lnTo>
                    <a:pt x="0" y="1871"/>
                  </a:lnTo>
                  <a:lnTo>
                    <a:pt x="0" y="2008"/>
                  </a:lnTo>
                  <a:lnTo>
                    <a:pt x="0" y="2144"/>
                  </a:lnTo>
                  <a:lnTo>
                    <a:pt x="39" y="2417"/>
                  </a:lnTo>
                  <a:lnTo>
                    <a:pt x="137" y="2670"/>
                  </a:lnTo>
                  <a:lnTo>
                    <a:pt x="195" y="2807"/>
                  </a:lnTo>
                  <a:lnTo>
                    <a:pt x="273" y="2924"/>
                  </a:lnTo>
                  <a:lnTo>
                    <a:pt x="429" y="3157"/>
                  </a:lnTo>
                  <a:lnTo>
                    <a:pt x="624" y="3372"/>
                  </a:lnTo>
                  <a:lnTo>
                    <a:pt x="858" y="3567"/>
                  </a:lnTo>
                  <a:lnTo>
                    <a:pt x="1111" y="3742"/>
                  </a:lnTo>
                  <a:lnTo>
                    <a:pt x="1403" y="3917"/>
                  </a:lnTo>
                  <a:lnTo>
                    <a:pt x="1695" y="4054"/>
                  </a:lnTo>
                  <a:lnTo>
                    <a:pt x="1988" y="4171"/>
                  </a:lnTo>
                  <a:lnTo>
                    <a:pt x="2319" y="4287"/>
                  </a:lnTo>
                  <a:lnTo>
                    <a:pt x="2631" y="4385"/>
                  </a:lnTo>
                  <a:lnTo>
                    <a:pt x="2942" y="4482"/>
                  </a:lnTo>
                  <a:lnTo>
                    <a:pt x="3683" y="4638"/>
                  </a:lnTo>
                  <a:lnTo>
                    <a:pt x="4189" y="4736"/>
                  </a:lnTo>
                  <a:lnTo>
                    <a:pt x="4715" y="4814"/>
                  </a:lnTo>
                  <a:lnTo>
                    <a:pt x="5222" y="4872"/>
                  </a:lnTo>
                  <a:lnTo>
                    <a:pt x="5729" y="4930"/>
                  </a:lnTo>
                  <a:lnTo>
                    <a:pt x="6099" y="4950"/>
                  </a:lnTo>
                  <a:lnTo>
                    <a:pt x="7248" y="4950"/>
                  </a:lnTo>
                  <a:lnTo>
                    <a:pt x="7287" y="4911"/>
                  </a:lnTo>
                  <a:lnTo>
                    <a:pt x="6722" y="4054"/>
                  </a:lnTo>
                  <a:lnTo>
                    <a:pt x="6449" y="3625"/>
                  </a:lnTo>
                  <a:lnTo>
                    <a:pt x="6138" y="3216"/>
                  </a:lnTo>
                  <a:lnTo>
                    <a:pt x="6157" y="3235"/>
                  </a:lnTo>
                  <a:lnTo>
                    <a:pt x="6079" y="3118"/>
                  </a:lnTo>
                  <a:lnTo>
                    <a:pt x="5923" y="2943"/>
                  </a:lnTo>
                  <a:lnTo>
                    <a:pt x="5358" y="2300"/>
                  </a:lnTo>
                  <a:lnTo>
                    <a:pt x="4813" y="1755"/>
                  </a:lnTo>
                  <a:lnTo>
                    <a:pt x="4287" y="1267"/>
                  </a:lnTo>
                  <a:lnTo>
                    <a:pt x="3761" y="858"/>
                  </a:lnTo>
                  <a:lnTo>
                    <a:pt x="3468" y="644"/>
                  </a:lnTo>
                  <a:lnTo>
                    <a:pt x="3196" y="469"/>
                  </a:lnTo>
                  <a:lnTo>
                    <a:pt x="2903" y="313"/>
                  </a:lnTo>
                  <a:lnTo>
                    <a:pt x="2611" y="176"/>
                  </a:lnTo>
                  <a:lnTo>
                    <a:pt x="2397" y="98"/>
                  </a:lnTo>
                  <a:lnTo>
                    <a:pt x="2202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8"/>
            <p:cNvSpPr/>
            <p:nvPr/>
          </p:nvSpPr>
          <p:spPr>
            <a:xfrm>
              <a:off x="1519400" y="2835800"/>
              <a:ext cx="182200" cy="123750"/>
            </a:xfrm>
            <a:custGeom>
              <a:avLst/>
              <a:gdLst/>
              <a:ahLst/>
              <a:cxnLst/>
              <a:rect l="l" t="t" r="r" b="b"/>
              <a:pathLst>
                <a:path w="7288" h="4950" fill="none" extrusionOk="0">
                  <a:moveTo>
                    <a:pt x="1501" y="40"/>
                  </a:moveTo>
                  <a:lnTo>
                    <a:pt x="1501" y="40"/>
                  </a:lnTo>
                  <a:lnTo>
                    <a:pt x="1364" y="59"/>
                  </a:lnTo>
                  <a:lnTo>
                    <a:pt x="1228" y="98"/>
                  </a:lnTo>
                  <a:lnTo>
                    <a:pt x="1111" y="157"/>
                  </a:lnTo>
                  <a:lnTo>
                    <a:pt x="994" y="235"/>
                  </a:lnTo>
                  <a:lnTo>
                    <a:pt x="994" y="235"/>
                  </a:lnTo>
                  <a:lnTo>
                    <a:pt x="858" y="313"/>
                  </a:lnTo>
                  <a:lnTo>
                    <a:pt x="741" y="410"/>
                  </a:lnTo>
                  <a:lnTo>
                    <a:pt x="741" y="410"/>
                  </a:lnTo>
                  <a:lnTo>
                    <a:pt x="624" y="547"/>
                  </a:lnTo>
                  <a:lnTo>
                    <a:pt x="507" y="663"/>
                  </a:lnTo>
                  <a:lnTo>
                    <a:pt x="507" y="663"/>
                  </a:lnTo>
                  <a:lnTo>
                    <a:pt x="409" y="780"/>
                  </a:lnTo>
                  <a:lnTo>
                    <a:pt x="331" y="936"/>
                  </a:lnTo>
                  <a:lnTo>
                    <a:pt x="156" y="1267"/>
                  </a:lnTo>
                  <a:lnTo>
                    <a:pt x="156" y="1267"/>
                  </a:lnTo>
                  <a:lnTo>
                    <a:pt x="98" y="1404"/>
                  </a:lnTo>
                  <a:lnTo>
                    <a:pt x="59" y="1560"/>
                  </a:lnTo>
                  <a:lnTo>
                    <a:pt x="20" y="1716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0" y="2008"/>
                  </a:lnTo>
                  <a:lnTo>
                    <a:pt x="0" y="2144"/>
                  </a:lnTo>
                  <a:lnTo>
                    <a:pt x="39" y="2417"/>
                  </a:lnTo>
                  <a:lnTo>
                    <a:pt x="137" y="2670"/>
                  </a:lnTo>
                  <a:lnTo>
                    <a:pt x="195" y="2807"/>
                  </a:lnTo>
                  <a:lnTo>
                    <a:pt x="273" y="2924"/>
                  </a:lnTo>
                  <a:lnTo>
                    <a:pt x="273" y="2924"/>
                  </a:lnTo>
                  <a:lnTo>
                    <a:pt x="429" y="3157"/>
                  </a:lnTo>
                  <a:lnTo>
                    <a:pt x="624" y="3372"/>
                  </a:lnTo>
                  <a:lnTo>
                    <a:pt x="624" y="3372"/>
                  </a:lnTo>
                  <a:lnTo>
                    <a:pt x="858" y="3567"/>
                  </a:lnTo>
                  <a:lnTo>
                    <a:pt x="1111" y="3742"/>
                  </a:lnTo>
                  <a:lnTo>
                    <a:pt x="1111" y="3742"/>
                  </a:lnTo>
                  <a:lnTo>
                    <a:pt x="1403" y="3917"/>
                  </a:lnTo>
                  <a:lnTo>
                    <a:pt x="1695" y="4054"/>
                  </a:lnTo>
                  <a:lnTo>
                    <a:pt x="1695" y="4054"/>
                  </a:lnTo>
                  <a:lnTo>
                    <a:pt x="1988" y="4171"/>
                  </a:lnTo>
                  <a:lnTo>
                    <a:pt x="2319" y="4287"/>
                  </a:lnTo>
                  <a:lnTo>
                    <a:pt x="2319" y="4287"/>
                  </a:lnTo>
                  <a:lnTo>
                    <a:pt x="2631" y="4385"/>
                  </a:lnTo>
                  <a:lnTo>
                    <a:pt x="2942" y="4482"/>
                  </a:lnTo>
                  <a:lnTo>
                    <a:pt x="3683" y="4638"/>
                  </a:lnTo>
                  <a:lnTo>
                    <a:pt x="3683" y="4638"/>
                  </a:lnTo>
                  <a:lnTo>
                    <a:pt x="4189" y="4736"/>
                  </a:lnTo>
                  <a:lnTo>
                    <a:pt x="4715" y="4814"/>
                  </a:lnTo>
                  <a:lnTo>
                    <a:pt x="5222" y="4872"/>
                  </a:lnTo>
                  <a:lnTo>
                    <a:pt x="5729" y="4930"/>
                  </a:lnTo>
                  <a:lnTo>
                    <a:pt x="5729" y="4930"/>
                  </a:lnTo>
                  <a:lnTo>
                    <a:pt x="6099" y="4950"/>
                  </a:lnTo>
                  <a:lnTo>
                    <a:pt x="6099" y="4950"/>
                  </a:lnTo>
                  <a:lnTo>
                    <a:pt x="6898" y="4950"/>
                  </a:lnTo>
                  <a:lnTo>
                    <a:pt x="6898" y="4950"/>
                  </a:lnTo>
                  <a:lnTo>
                    <a:pt x="7248" y="4950"/>
                  </a:lnTo>
                  <a:lnTo>
                    <a:pt x="7248" y="4950"/>
                  </a:lnTo>
                  <a:lnTo>
                    <a:pt x="7287" y="4911"/>
                  </a:lnTo>
                  <a:lnTo>
                    <a:pt x="7287" y="4911"/>
                  </a:lnTo>
                  <a:lnTo>
                    <a:pt x="6722" y="4054"/>
                  </a:lnTo>
                  <a:lnTo>
                    <a:pt x="6449" y="3625"/>
                  </a:lnTo>
                  <a:lnTo>
                    <a:pt x="6138" y="3216"/>
                  </a:lnTo>
                  <a:lnTo>
                    <a:pt x="6157" y="3235"/>
                  </a:lnTo>
                  <a:lnTo>
                    <a:pt x="6157" y="3235"/>
                  </a:lnTo>
                  <a:lnTo>
                    <a:pt x="6079" y="3118"/>
                  </a:lnTo>
                  <a:lnTo>
                    <a:pt x="6079" y="3118"/>
                  </a:lnTo>
                  <a:lnTo>
                    <a:pt x="5923" y="2943"/>
                  </a:lnTo>
                  <a:lnTo>
                    <a:pt x="5923" y="2943"/>
                  </a:lnTo>
                  <a:lnTo>
                    <a:pt x="5358" y="2300"/>
                  </a:lnTo>
                  <a:lnTo>
                    <a:pt x="4813" y="1755"/>
                  </a:lnTo>
                  <a:lnTo>
                    <a:pt x="4287" y="1267"/>
                  </a:lnTo>
                  <a:lnTo>
                    <a:pt x="3761" y="858"/>
                  </a:lnTo>
                  <a:lnTo>
                    <a:pt x="3761" y="858"/>
                  </a:lnTo>
                  <a:lnTo>
                    <a:pt x="3468" y="644"/>
                  </a:lnTo>
                  <a:lnTo>
                    <a:pt x="3196" y="469"/>
                  </a:lnTo>
                  <a:lnTo>
                    <a:pt x="2903" y="313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397" y="98"/>
                  </a:lnTo>
                  <a:lnTo>
                    <a:pt x="2202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793" y="1"/>
                  </a:lnTo>
                  <a:lnTo>
                    <a:pt x="1637" y="20"/>
                  </a:lnTo>
                  <a:lnTo>
                    <a:pt x="150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8"/>
            <p:cNvSpPr/>
            <p:nvPr/>
          </p:nvSpPr>
          <p:spPr>
            <a:xfrm>
              <a:off x="1809225" y="2602975"/>
              <a:ext cx="106700" cy="192925"/>
            </a:xfrm>
            <a:custGeom>
              <a:avLst/>
              <a:gdLst/>
              <a:ahLst/>
              <a:cxnLst/>
              <a:rect l="l" t="t" r="r" b="b"/>
              <a:pathLst>
                <a:path w="4268" h="7717" extrusionOk="0">
                  <a:moveTo>
                    <a:pt x="2046" y="1"/>
                  </a:moveTo>
                  <a:lnTo>
                    <a:pt x="1851" y="20"/>
                  </a:lnTo>
                  <a:lnTo>
                    <a:pt x="1695" y="40"/>
                  </a:lnTo>
                  <a:lnTo>
                    <a:pt x="1539" y="79"/>
                  </a:lnTo>
                  <a:lnTo>
                    <a:pt x="1384" y="118"/>
                  </a:lnTo>
                  <a:lnTo>
                    <a:pt x="1033" y="273"/>
                  </a:lnTo>
                  <a:lnTo>
                    <a:pt x="896" y="332"/>
                  </a:lnTo>
                  <a:lnTo>
                    <a:pt x="760" y="429"/>
                  </a:lnTo>
                  <a:lnTo>
                    <a:pt x="643" y="507"/>
                  </a:lnTo>
                  <a:lnTo>
                    <a:pt x="526" y="624"/>
                  </a:lnTo>
                  <a:lnTo>
                    <a:pt x="429" y="722"/>
                  </a:lnTo>
                  <a:lnTo>
                    <a:pt x="331" y="819"/>
                  </a:lnTo>
                  <a:lnTo>
                    <a:pt x="195" y="1053"/>
                  </a:lnTo>
                  <a:lnTo>
                    <a:pt x="78" y="1306"/>
                  </a:lnTo>
                  <a:lnTo>
                    <a:pt x="39" y="1442"/>
                  </a:lnTo>
                  <a:lnTo>
                    <a:pt x="20" y="1579"/>
                  </a:lnTo>
                  <a:lnTo>
                    <a:pt x="0" y="1871"/>
                  </a:lnTo>
                  <a:lnTo>
                    <a:pt x="0" y="2163"/>
                  </a:lnTo>
                  <a:lnTo>
                    <a:pt x="59" y="2456"/>
                  </a:lnTo>
                  <a:lnTo>
                    <a:pt x="117" y="2767"/>
                  </a:lnTo>
                  <a:lnTo>
                    <a:pt x="234" y="3079"/>
                  </a:lnTo>
                  <a:lnTo>
                    <a:pt x="351" y="3371"/>
                  </a:lnTo>
                  <a:lnTo>
                    <a:pt x="487" y="3664"/>
                  </a:lnTo>
                  <a:lnTo>
                    <a:pt x="663" y="3975"/>
                  </a:lnTo>
                  <a:lnTo>
                    <a:pt x="819" y="4248"/>
                  </a:lnTo>
                  <a:lnTo>
                    <a:pt x="1013" y="4521"/>
                  </a:lnTo>
                  <a:lnTo>
                    <a:pt x="1462" y="5125"/>
                  </a:lnTo>
                  <a:lnTo>
                    <a:pt x="1773" y="5534"/>
                  </a:lnTo>
                  <a:lnTo>
                    <a:pt x="2104" y="5943"/>
                  </a:lnTo>
                  <a:lnTo>
                    <a:pt x="2455" y="6313"/>
                  </a:lnTo>
                  <a:lnTo>
                    <a:pt x="2806" y="6684"/>
                  </a:lnTo>
                  <a:lnTo>
                    <a:pt x="3079" y="6956"/>
                  </a:lnTo>
                  <a:lnTo>
                    <a:pt x="3663" y="7482"/>
                  </a:lnTo>
                  <a:lnTo>
                    <a:pt x="3936" y="7716"/>
                  </a:lnTo>
                  <a:lnTo>
                    <a:pt x="3994" y="7697"/>
                  </a:lnTo>
                  <a:lnTo>
                    <a:pt x="4131" y="6684"/>
                  </a:lnTo>
                  <a:lnTo>
                    <a:pt x="4209" y="6177"/>
                  </a:lnTo>
                  <a:lnTo>
                    <a:pt x="4248" y="5670"/>
                  </a:lnTo>
                  <a:lnTo>
                    <a:pt x="4248" y="5690"/>
                  </a:lnTo>
                  <a:lnTo>
                    <a:pt x="4267" y="5573"/>
                  </a:lnTo>
                  <a:lnTo>
                    <a:pt x="4267" y="5320"/>
                  </a:lnTo>
                  <a:lnTo>
                    <a:pt x="4248" y="4482"/>
                  </a:lnTo>
                  <a:lnTo>
                    <a:pt x="4209" y="3703"/>
                  </a:lnTo>
                  <a:lnTo>
                    <a:pt x="4131" y="3001"/>
                  </a:lnTo>
                  <a:lnTo>
                    <a:pt x="4014" y="2339"/>
                  </a:lnTo>
                  <a:lnTo>
                    <a:pt x="3936" y="1988"/>
                  </a:lnTo>
                  <a:lnTo>
                    <a:pt x="3839" y="1657"/>
                  </a:lnTo>
                  <a:lnTo>
                    <a:pt x="3722" y="1365"/>
                  </a:lnTo>
                  <a:lnTo>
                    <a:pt x="3605" y="1072"/>
                  </a:lnTo>
                  <a:lnTo>
                    <a:pt x="3488" y="877"/>
                  </a:lnTo>
                  <a:lnTo>
                    <a:pt x="3371" y="702"/>
                  </a:lnTo>
                  <a:lnTo>
                    <a:pt x="3235" y="546"/>
                  </a:lnTo>
                  <a:lnTo>
                    <a:pt x="3079" y="390"/>
                  </a:lnTo>
                  <a:lnTo>
                    <a:pt x="2962" y="312"/>
                  </a:lnTo>
                  <a:lnTo>
                    <a:pt x="2845" y="215"/>
                  </a:lnTo>
                  <a:lnTo>
                    <a:pt x="2728" y="157"/>
                  </a:lnTo>
                  <a:lnTo>
                    <a:pt x="2611" y="98"/>
                  </a:lnTo>
                  <a:lnTo>
                    <a:pt x="2475" y="59"/>
                  </a:lnTo>
                  <a:lnTo>
                    <a:pt x="2338" y="40"/>
                  </a:lnTo>
                  <a:lnTo>
                    <a:pt x="2202" y="20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8"/>
            <p:cNvSpPr/>
            <p:nvPr/>
          </p:nvSpPr>
          <p:spPr>
            <a:xfrm>
              <a:off x="1809225" y="2602975"/>
              <a:ext cx="106700" cy="192925"/>
            </a:xfrm>
            <a:custGeom>
              <a:avLst/>
              <a:gdLst/>
              <a:ahLst/>
              <a:cxnLst/>
              <a:rect l="l" t="t" r="r" b="b"/>
              <a:pathLst>
                <a:path w="4268" h="7717" fill="none" extrusionOk="0">
                  <a:moveTo>
                    <a:pt x="2845" y="215"/>
                  </a:moveTo>
                  <a:lnTo>
                    <a:pt x="2845" y="215"/>
                  </a:lnTo>
                  <a:lnTo>
                    <a:pt x="2728" y="157"/>
                  </a:lnTo>
                  <a:lnTo>
                    <a:pt x="2611" y="98"/>
                  </a:lnTo>
                  <a:lnTo>
                    <a:pt x="2475" y="59"/>
                  </a:lnTo>
                  <a:lnTo>
                    <a:pt x="2338" y="40"/>
                  </a:lnTo>
                  <a:lnTo>
                    <a:pt x="2338" y="40"/>
                  </a:lnTo>
                  <a:lnTo>
                    <a:pt x="2202" y="20"/>
                  </a:lnTo>
                  <a:lnTo>
                    <a:pt x="2046" y="1"/>
                  </a:lnTo>
                  <a:lnTo>
                    <a:pt x="2046" y="1"/>
                  </a:lnTo>
                  <a:lnTo>
                    <a:pt x="1851" y="20"/>
                  </a:lnTo>
                  <a:lnTo>
                    <a:pt x="1695" y="40"/>
                  </a:lnTo>
                  <a:lnTo>
                    <a:pt x="1695" y="40"/>
                  </a:lnTo>
                  <a:lnTo>
                    <a:pt x="1539" y="79"/>
                  </a:lnTo>
                  <a:lnTo>
                    <a:pt x="1384" y="118"/>
                  </a:lnTo>
                  <a:lnTo>
                    <a:pt x="1033" y="273"/>
                  </a:lnTo>
                  <a:lnTo>
                    <a:pt x="1033" y="273"/>
                  </a:lnTo>
                  <a:lnTo>
                    <a:pt x="896" y="332"/>
                  </a:lnTo>
                  <a:lnTo>
                    <a:pt x="760" y="429"/>
                  </a:lnTo>
                  <a:lnTo>
                    <a:pt x="643" y="507"/>
                  </a:lnTo>
                  <a:lnTo>
                    <a:pt x="526" y="624"/>
                  </a:lnTo>
                  <a:lnTo>
                    <a:pt x="526" y="624"/>
                  </a:lnTo>
                  <a:lnTo>
                    <a:pt x="429" y="722"/>
                  </a:lnTo>
                  <a:lnTo>
                    <a:pt x="331" y="819"/>
                  </a:lnTo>
                  <a:lnTo>
                    <a:pt x="195" y="1053"/>
                  </a:lnTo>
                  <a:lnTo>
                    <a:pt x="78" y="1306"/>
                  </a:lnTo>
                  <a:lnTo>
                    <a:pt x="39" y="1442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871"/>
                  </a:lnTo>
                  <a:lnTo>
                    <a:pt x="0" y="2163"/>
                  </a:lnTo>
                  <a:lnTo>
                    <a:pt x="0" y="2163"/>
                  </a:lnTo>
                  <a:lnTo>
                    <a:pt x="59" y="2456"/>
                  </a:lnTo>
                  <a:lnTo>
                    <a:pt x="117" y="2767"/>
                  </a:lnTo>
                  <a:lnTo>
                    <a:pt x="117" y="2767"/>
                  </a:lnTo>
                  <a:lnTo>
                    <a:pt x="234" y="3079"/>
                  </a:lnTo>
                  <a:lnTo>
                    <a:pt x="351" y="3371"/>
                  </a:lnTo>
                  <a:lnTo>
                    <a:pt x="351" y="3371"/>
                  </a:lnTo>
                  <a:lnTo>
                    <a:pt x="487" y="3664"/>
                  </a:lnTo>
                  <a:lnTo>
                    <a:pt x="663" y="3975"/>
                  </a:lnTo>
                  <a:lnTo>
                    <a:pt x="663" y="3975"/>
                  </a:lnTo>
                  <a:lnTo>
                    <a:pt x="819" y="4248"/>
                  </a:lnTo>
                  <a:lnTo>
                    <a:pt x="1013" y="4521"/>
                  </a:lnTo>
                  <a:lnTo>
                    <a:pt x="1462" y="5125"/>
                  </a:lnTo>
                  <a:lnTo>
                    <a:pt x="1462" y="5125"/>
                  </a:lnTo>
                  <a:lnTo>
                    <a:pt x="1773" y="5534"/>
                  </a:lnTo>
                  <a:lnTo>
                    <a:pt x="2104" y="5943"/>
                  </a:lnTo>
                  <a:lnTo>
                    <a:pt x="2455" y="6313"/>
                  </a:lnTo>
                  <a:lnTo>
                    <a:pt x="2806" y="6684"/>
                  </a:lnTo>
                  <a:lnTo>
                    <a:pt x="2806" y="6684"/>
                  </a:lnTo>
                  <a:lnTo>
                    <a:pt x="3079" y="6956"/>
                  </a:lnTo>
                  <a:lnTo>
                    <a:pt x="3079" y="6956"/>
                  </a:lnTo>
                  <a:lnTo>
                    <a:pt x="3663" y="7482"/>
                  </a:lnTo>
                  <a:lnTo>
                    <a:pt x="3663" y="7482"/>
                  </a:lnTo>
                  <a:lnTo>
                    <a:pt x="3936" y="7716"/>
                  </a:lnTo>
                  <a:lnTo>
                    <a:pt x="3936" y="7716"/>
                  </a:lnTo>
                  <a:lnTo>
                    <a:pt x="3994" y="7697"/>
                  </a:lnTo>
                  <a:lnTo>
                    <a:pt x="3994" y="7697"/>
                  </a:lnTo>
                  <a:lnTo>
                    <a:pt x="4131" y="6684"/>
                  </a:lnTo>
                  <a:lnTo>
                    <a:pt x="4209" y="6177"/>
                  </a:lnTo>
                  <a:lnTo>
                    <a:pt x="4248" y="5670"/>
                  </a:lnTo>
                  <a:lnTo>
                    <a:pt x="4248" y="5690"/>
                  </a:lnTo>
                  <a:lnTo>
                    <a:pt x="4248" y="5690"/>
                  </a:lnTo>
                  <a:lnTo>
                    <a:pt x="4267" y="5573"/>
                  </a:lnTo>
                  <a:lnTo>
                    <a:pt x="4267" y="5573"/>
                  </a:lnTo>
                  <a:lnTo>
                    <a:pt x="4267" y="5320"/>
                  </a:lnTo>
                  <a:lnTo>
                    <a:pt x="4267" y="5320"/>
                  </a:lnTo>
                  <a:lnTo>
                    <a:pt x="4248" y="4482"/>
                  </a:lnTo>
                  <a:lnTo>
                    <a:pt x="4209" y="3703"/>
                  </a:lnTo>
                  <a:lnTo>
                    <a:pt x="4131" y="3001"/>
                  </a:lnTo>
                  <a:lnTo>
                    <a:pt x="4014" y="2339"/>
                  </a:lnTo>
                  <a:lnTo>
                    <a:pt x="4014" y="2339"/>
                  </a:lnTo>
                  <a:lnTo>
                    <a:pt x="3936" y="1988"/>
                  </a:lnTo>
                  <a:lnTo>
                    <a:pt x="3839" y="1657"/>
                  </a:lnTo>
                  <a:lnTo>
                    <a:pt x="3722" y="1365"/>
                  </a:lnTo>
                  <a:lnTo>
                    <a:pt x="3605" y="1072"/>
                  </a:lnTo>
                  <a:lnTo>
                    <a:pt x="3605" y="1072"/>
                  </a:lnTo>
                  <a:lnTo>
                    <a:pt x="3488" y="877"/>
                  </a:lnTo>
                  <a:lnTo>
                    <a:pt x="3371" y="702"/>
                  </a:lnTo>
                  <a:lnTo>
                    <a:pt x="3235" y="546"/>
                  </a:lnTo>
                  <a:lnTo>
                    <a:pt x="3079" y="390"/>
                  </a:lnTo>
                  <a:lnTo>
                    <a:pt x="3079" y="390"/>
                  </a:lnTo>
                  <a:lnTo>
                    <a:pt x="2962" y="312"/>
                  </a:lnTo>
                  <a:lnTo>
                    <a:pt x="2845" y="2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8"/>
            <p:cNvSpPr/>
            <p:nvPr/>
          </p:nvSpPr>
          <p:spPr>
            <a:xfrm>
              <a:off x="2162375" y="2591775"/>
              <a:ext cx="99375" cy="198275"/>
            </a:xfrm>
            <a:custGeom>
              <a:avLst/>
              <a:gdLst/>
              <a:ahLst/>
              <a:cxnLst/>
              <a:rect l="l" t="t" r="r" b="b"/>
              <a:pathLst>
                <a:path w="3975" h="7931" extrusionOk="0">
                  <a:moveTo>
                    <a:pt x="1851" y="1"/>
                  </a:moveTo>
                  <a:lnTo>
                    <a:pt x="1695" y="20"/>
                  </a:lnTo>
                  <a:lnTo>
                    <a:pt x="1539" y="59"/>
                  </a:lnTo>
                  <a:lnTo>
                    <a:pt x="1403" y="98"/>
                  </a:lnTo>
                  <a:lnTo>
                    <a:pt x="1267" y="137"/>
                  </a:lnTo>
                  <a:lnTo>
                    <a:pt x="1033" y="273"/>
                  </a:lnTo>
                  <a:lnTo>
                    <a:pt x="818" y="449"/>
                  </a:lnTo>
                  <a:lnTo>
                    <a:pt x="721" y="546"/>
                  </a:lnTo>
                  <a:lnTo>
                    <a:pt x="624" y="643"/>
                  </a:lnTo>
                  <a:lnTo>
                    <a:pt x="448" y="877"/>
                  </a:lnTo>
                  <a:lnTo>
                    <a:pt x="331" y="1131"/>
                  </a:lnTo>
                  <a:lnTo>
                    <a:pt x="214" y="1423"/>
                  </a:lnTo>
                  <a:lnTo>
                    <a:pt x="117" y="1715"/>
                  </a:lnTo>
                  <a:lnTo>
                    <a:pt x="59" y="2046"/>
                  </a:lnTo>
                  <a:lnTo>
                    <a:pt x="20" y="2378"/>
                  </a:lnTo>
                  <a:lnTo>
                    <a:pt x="0" y="2670"/>
                  </a:lnTo>
                  <a:lnTo>
                    <a:pt x="0" y="3040"/>
                  </a:lnTo>
                  <a:lnTo>
                    <a:pt x="0" y="3352"/>
                  </a:lnTo>
                  <a:lnTo>
                    <a:pt x="20" y="3683"/>
                  </a:lnTo>
                  <a:lnTo>
                    <a:pt x="97" y="4443"/>
                  </a:lnTo>
                  <a:lnTo>
                    <a:pt x="175" y="4949"/>
                  </a:lnTo>
                  <a:lnTo>
                    <a:pt x="273" y="5456"/>
                  </a:lnTo>
                  <a:lnTo>
                    <a:pt x="390" y="5963"/>
                  </a:lnTo>
                  <a:lnTo>
                    <a:pt x="507" y="6450"/>
                  </a:lnTo>
                  <a:lnTo>
                    <a:pt x="604" y="6839"/>
                  </a:lnTo>
                  <a:lnTo>
                    <a:pt x="857" y="7580"/>
                  </a:lnTo>
                  <a:lnTo>
                    <a:pt x="974" y="7911"/>
                  </a:lnTo>
                  <a:lnTo>
                    <a:pt x="1013" y="7930"/>
                  </a:lnTo>
                  <a:lnTo>
                    <a:pt x="1656" y="7132"/>
                  </a:lnTo>
                  <a:lnTo>
                    <a:pt x="1968" y="6722"/>
                  </a:lnTo>
                  <a:lnTo>
                    <a:pt x="2260" y="6294"/>
                  </a:lnTo>
                  <a:lnTo>
                    <a:pt x="2260" y="6294"/>
                  </a:lnTo>
                  <a:lnTo>
                    <a:pt x="2241" y="6313"/>
                  </a:lnTo>
                  <a:lnTo>
                    <a:pt x="2319" y="6216"/>
                  </a:lnTo>
                  <a:lnTo>
                    <a:pt x="2455" y="6002"/>
                  </a:lnTo>
                  <a:lnTo>
                    <a:pt x="2864" y="5261"/>
                  </a:lnTo>
                  <a:lnTo>
                    <a:pt x="3195" y="4579"/>
                  </a:lnTo>
                  <a:lnTo>
                    <a:pt x="3488" y="3917"/>
                  </a:lnTo>
                  <a:lnTo>
                    <a:pt x="3722" y="3293"/>
                  </a:lnTo>
                  <a:lnTo>
                    <a:pt x="3819" y="2943"/>
                  </a:lnTo>
                  <a:lnTo>
                    <a:pt x="3897" y="2611"/>
                  </a:lnTo>
                  <a:lnTo>
                    <a:pt x="3955" y="2300"/>
                  </a:lnTo>
                  <a:lnTo>
                    <a:pt x="3975" y="1988"/>
                  </a:lnTo>
                  <a:lnTo>
                    <a:pt x="3975" y="1754"/>
                  </a:lnTo>
                  <a:lnTo>
                    <a:pt x="3975" y="1540"/>
                  </a:lnTo>
                  <a:lnTo>
                    <a:pt x="3936" y="1345"/>
                  </a:lnTo>
                  <a:lnTo>
                    <a:pt x="3877" y="1150"/>
                  </a:lnTo>
                  <a:lnTo>
                    <a:pt x="3819" y="1014"/>
                  </a:lnTo>
                  <a:lnTo>
                    <a:pt x="3760" y="877"/>
                  </a:lnTo>
                  <a:lnTo>
                    <a:pt x="3683" y="760"/>
                  </a:lnTo>
                  <a:lnTo>
                    <a:pt x="3605" y="643"/>
                  </a:lnTo>
                  <a:lnTo>
                    <a:pt x="3507" y="546"/>
                  </a:lnTo>
                  <a:lnTo>
                    <a:pt x="3410" y="468"/>
                  </a:lnTo>
                  <a:lnTo>
                    <a:pt x="3293" y="371"/>
                  </a:lnTo>
                  <a:lnTo>
                    <a:pt x="3156" y="293"/>
                  </a:lnTo>
                  <a:lnTo>
                    <a:pt x="3001" y="195"/>
                  </a:lnTo>
                  <a:lnTo>
                    <a:pt x="2845" y="137"/>
                  </a:lnTo>
                  <a:lnTo>
                    <a:pt x="2689" y="98"/>
                  </a:lnTo>
                  <a:lnTo>
                    <a:pt x="2533" y="59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8"/>
            <p:cNvSpPr/>
            <p:nvPr/>
          </p:nvSpPr>
          <p:spPr>
            <a:xfrm>
              <a:off x="2162375" y="2591775"/>
              <a:ext cx="99375" cy="198275"/>
            </a:xfrm>
            <a:custGeom>
              <a:avLst/>
              <a:gdLst/>
              <a:ahLst/>
              <a:cxnLst/>
              <a:rect l="l" t="t" r="r" b="b"/>
              <a:pathLst>
                <a:path w="3975" h="7931" fill="none" extrusionOk="0">
                  <a:moveTo>
                    <a:pt x="3760" y="877"/>
                  </a:moveTo>
                  <a:lnTo>
                    <a:pt x="3760" y="877"/>
                  </a:lnTo>
                  <a:lnTo>
                    <a:pt x="3683" y="760"/>
                  </a:lnTo>
                  <a:lnTo>
                    <a:pt x="3605" y="643"/>
                  </a:lnTo>
                  <a:lnTo>
                    <a:pt x="3507" y="546"/>
                  </a:lnTo>
                  <a:lnTo>
                    <a:pt x="3410" y="468"/>
                  </a:lnTo>
                  <a:lnTo>
                    <a:pt x="3410" y="468"/>
                  </a:lnTo>
                  <a:lnTo>
                    <a:pt x="3293" y="371"/>
                  </a:lnTo>
                  <a:lnTo>
                    <a:pt x="3156" y="293"/>
                  </a:lnTo>
                  <a:lnTo>
                    <a:pt x="3156" y="293"/>
                  </a:lnTo>
                  <a:lnTo>
                    <a:pt x="3001" y="195"/>
                  </a:lnTo>
                  <a:lnTo>
                    <a:pt x="2845" y="137"/>
                  </a:lnTo>
                  <a:lnTo>
                    <a:pt x="2845" y="137"/>
                  </a:lnTo>
                  <a:lnTo>
                    <a:pt x="2689" y="98"/>
                  </a:lnTo>
                  <a:lnTo>
                    <a:pt x="2533" y="59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007" y="1"/>
                  </a:lnTo>
                  <a:lnTo>
                    <a:pt x="1851" y="1"/>
                  </a:lnTo>
                  <a:lnTo>
                    <a:pt x="1695" y="20"/>
                  </a:lnTo>
                  <a:lnTo>
                    <a:pt x="1539" y="59"/>
                  </a:lnTo>
                  <a:lnTo>
                    <a:pt x="1539" y="59"/>
                  </a:lnTo>
                  <a:lnTo>
                    <a:pt x="1403" y="98"/>
                  </a:lnTo>
                  <a:lnTo>
                    <a:pt x="1267" y="137"/>
                  </a:lnTo>
                  <a:lnTo>
                    <a:pt x="1033" y="273"/>
                  </a:lnTo>
                  <a:lnTo>
                    <a:pt x="818" y="449"/>
                  </a:lnTo>
                  <a:lnTo>
                    <a:pt x="721" y="546"/>
                  </a:lnTo>
                  <a:lnTo>
                    <a:pt x="624" y="643"/>
                  </a:lnTo>
                  <a:lnTo>
                    <a:pt x="624" y="643"/>
                  </a:lnTo>
                  <a:lnTo>
                    <a:pt x="448" y="877"/>
                  </a:lnTo>
                  <a:lnTo>
                    <a:pt x="331" y="1131"/>
                  </a:lnTo>
                  <a:lnTo>
                    <a:pt x="331" y="1131"/>
                  </a:lnTo>
                  <a:lnTo>
                    <a:pt x="214" y="1423"/>
                  </a:lnTo>
                  <a:lnTo>
                    <a:pt x="117" y="1715"/>
                  </a:lnTo>
                  <a:lnTo>
                    <a:pt x="117" y="1715"/>
                  </a:lnTo>
                  <a:lnTo>
                    <a:pt x="59" y="2046"/>
                  </a:lnTo>
                  <a:lnTo>
                    <a:pt x="20" y="2378"/>
                  </a:lnTo>
                  <a:lnTo>
                    <a:pt x="20" y="2378"/>
                  </a:lnTo>
                  <a:lnTo>
                    <a:pt x="0" y="2670"/>
                  </a:lnTo>
                  <a:lnTo>
                    <a:pt x="0" y="3040"/>
                  </a:lnTo>
                  <a:lnTo>
                    <a:pt x="0" y="3040"/>
                  </a:lnTo>
                  <a:lnTo>
                    <a:pt x="0" y="3352"/>
                  </a:lnTo>
                  <a:lnTo>
                    <a:pt x="20" y="3683"/>
                  </a:lnTo>
                  <a:lnTo>
                    <a:pt x="97" y="4443"/>
                  </a:lnTo>
                  <a:lnTo>
                    <a:pt x="97" y="4443"/>
                  </a:lnTo>
                  <a:lnTo>
                    <a:pt x="175" y="4949"/>
                  </a:lnTo>
                  <a:lnTo>
                    <a:pt x="273" y="5456"/>
                  </a:lnTo>
                  <a:lnTo>
                    <a:pt x="390" y="5963"/>
                  </a:lnTo>
                  <a:lnTo>
                    <a:pt x="507" y="6450"/>
                  </a:lnTo>
                  <a:lnTo>
                    <a:pt x="507" y="6450"/>
                  </a:lnTo>
                  <a:lnTo>
                    <a:pt x="604" y="6839"/>
                  </a:lnTo>
                  <a:lnTo>
                    <a:pt x="604" y="6839"/>
                  </a:lnTo>
                  <a:lnTo>
                    <a:pt x="857" y="7580"/>
                  </a:lnTo>
                  <a:lnTo>
                    <a:pt x="857" y="7580"/>
                  </a:lnTo>
                  <a:lnTo>
                    <a:pt x="974" y="7911"/>
                  </a:lnTo>
                  <a:lnTo>
                    <a:pt x="974" y="7911"/>
                  </a:lnTo>
                  <a:lnTo>
                    <a:pt x="1013" y="7930"/>
                  </a:lnTo>
                  <a:lnTo>
                    <a:pt x="1013" y="7930"/>
                  </a:lnTo>
                  <a:lnTo>
                    <a:pt x="1656" y="7132"/>
                  </a:lnTo>
                  <a:lnTo>
                    <a:pt x="1968" y="6722"/>
                  </a:lnTo>
                  <a:lnTo>
                    <a:pt x="2260" y="6294"/>
                  </a:lnTo>
                  <a:lnTo>
                    <a:pt x="2241" y="6313"/>
                  </a:lnTo>
                  <a:lnTo>
                    <a:pt x="2241" y="6313"/>
                  </a:lnTo>
                  <a:lnTo>
                    <a:pt x="2319" y="6216"/>
                  </a:lnTo>
                  <a:lnTo>
                    <a:pt x="2319" y="6216"/>
                  </a:lnTo>
                  <a:lnTo>
                    <a:pt x="2455" y="6002"/>
                  </a:lnTo>
                  <a:lnTo>
                    <a:pt x="2455" y="6002"/>
                  </a:lnTo>
                  <a:lnTo>
                    <a:pt x="2864" y="5261"/>
                  </a:lnTo>
                  <a:lnTo>
                    <a:pt x="3195" y="4579"/>
                  </a:lnTo>
                  <a:lnTo>
                    <a:pt x="3488" y="3917"/>
                  </a:lnTo>
                  <a:lnTo>
                    <a:pt x="3722" y="3293"/>
                  </a:lnTo>
                  <a:lnTo>
                    <a:pt x="3722" y="3293"/>
                  </a:lnTo>
                  <a:lnTo>
                    <a:pt x="3819" y="2943"/>
                  </a:lnTo>
                  <a:lnTo>
                    <a:pt x="3897" y="2611"/>
                  </a:lnTo>
                  <a:lnTo>
                    <a:pt x="3955" y="2300"/>
                  </a:lnTo>
                  <a:lnTo>
                    <a:pt x="3975" y="1988"/>
                  </a:lnTo>
                  <a:lnTo>
                    <a:pt x="3975" y="1988"/>
                  </a:lnTo>
                  <a:lnTo>
                    <a:pt x="3975" y="1754"/>
                  </a:lnTo>
                  <a:lnTo>
                    <a:pt x="3975" y="1540"/>
                  </a:lnTo>
                  <a:lnTo>
                    <a:pt x="3936" y="1345"/>
                  </a:lnTo>
                  <a:lnTo>
                    <a:pt x="3877" y="1150"/>
                  </a:lnTo>
                  <a:lnTo>
                    <a:pt x="3877" y="1150"/>
                  </a:lnTo>
                  <a:lnTo>
                    <a:pt x="3819" y="1014"/>
                  </a:lnTo>
                  <a:lnTo>
                    <a:pt x="3760" y="8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8"/>
            <p:cNvSpPr/>
            <p:nvPr/>
          </p:nvSpPr>
          <p:spPr>
            <a:xfrm>
              <a:off x="2408825" y="2789525"/>
              <a:ext cx="169050" cy="143725"/>
            </a:xfrm>
            <a:custGeom>
              <a:avLst/>
              <a:gdLst/>
              <a:ahLst/>
              <a:cxnLst/>
              <a:rect l="l" t="t" r="r" b="b"/>
              <a:pathLst>
                <a:path w="6762" h="5749" extrusionOk="0">
                  <a:moveTo>
                    <a:pt x="4658" y="1"/>
                  </a:moveTo>
                  <a:lnTo>
                    <a:pt x="4521" y="20"/>
                  </a:lnTo>
                  <a:lnTo>
                    <a:pt x="4248" y="79"/>
                  </a:lnTo>
                  <a:lnTo>
                    <a:pt x="3976" y="196"/>
                  </a:lnTo>
                  <a:lnTo>
                    <a:pt x="3703" y="332"/>
                  </a:lnTo>
                  <a:lnTo>
                    <a:pt x="3450" y="488"/>
                  </a:lnTo>
                  <a:lnTo>
                    <a:pt x="3177" y="702"/>
                  </a:lnTo>
                  <a:lnTo>
                    <a:pt x="2943" y="917"/>
                  </a:lnTo>
                  <a:lnTo>
                    <a:pt x="2709" y="1131"/>
                  </a:lnTo>
                  <a:lnTo>
                    <a:pt x="2475" y="1404"/>
                  </a:lnTo>
                  <a:lnTo>
                    <a:pt x="2261" y="1638"/>
                  </a:lnTo>
                  <a:lnTo>
                    <a:pt x="2066" y="1910"/>
                  </a:lnTo>
                  <a:lnTo>
                    <a:pt x="1638" y="2534"/>
                  </a:lnTo>
                  <a:lnTo>
                    <a:pt x="1345" y="2963"/>
                  </a:lnTo>
                  <a:lnTo>
                    <a:pt x="1092" y="3411"/>
                  </a:lnTo>
                  <a:lnTo>
                    <a:pt x="839" y="3859"/>
                  </a:lnTo>
                  <a:lnTo>
                    <a:pt x="605" y="4307"/>
                  </a:lnTo>
                  <a:lnTo>
                    <a:pt x="430" y="4658"/>
                  </a:lnTo>
                  <a:lnTo>
                    <a:pt x="137" y="5379"/>
                  </a:lnTo>
                  <a:lnTo>
                    <a:pt x="1" y="5710"/>
                  </a:lnTo>
                  <a:lnTo>
                    <a:pt x="20" y="5749"/>
                  </a:lnTo>
                  <a:lnTo>
                    <a:pt x="1034" y="5573"/>
                  </a:lnTo>
                  <a:lnTo>
                    <a:pt x="1521" y="5457"/>
                  </a:lnTo>
                  <a:lnTo>
                    <a:pt x="2027" y="5340"/>
                  </a:lnTo>
                  <a:lnTo>
                    <a:pt x="2027" y="5340"/>
                  </a:lnTo>
                  <a:lnTo>
                    <a:pt x="2008" y="5359"/>
                  </a:lnTo>
                  <a:lnTo>
                    <a:pt x="2125" y="5320"/>
                  </a:lnTo>
                  <a:lnTo>
                    <a:pt x="2358" y="5242"/>
                  </a:lnTo>
                  <a:lnTo>
                    <a:pt x="3157" y="4969"/>
                  </a:lnTo>
                  <a:lnTo>
                    <a:pt x="3878" y="4677"/>
                  </a:lnTo>
                  <a:lnTo>
                    <a:pt x="4521" y="4365"/>
                  </a:lnTo>
                  <a:lnTo>
                    <a:pt x="5106" y="4054"/>
                  </a:lnTo>
                  <a:lnTo>
                    <a:pt x="5417" y="3859"/>
                  </a:lnTo>
                  <a:lnTo>
                    <a:pt x="5690" y="3664"/>
                  </a:lnTo>
                  <a:lnTo>
                    <a:pt x="5944" y="3450"/>
                  </a:lnTo>
                  <a:lnTo>
                    <a:pt x="6158" y="3235"/>
                  </a:lnTo>
                  <a:lnTo>
                    <a:pt x="6314" y="3060"/>
                  </a:lnTo>
                  <a:lnTo>
                    <a:pt x="6450" y="2904"/>
                  </a:lnTo>
                  <a:lnTo>
                    <a:pt x="6548" y="2709"/>
                  </a:lnTo>
                  <a:lnTo>
                    <a:pt x="6645" y="2534"/>
                  </a:lnTo>
                  <a:lnTo>
                    <a:pt x="6684" y="2398"/>
                  </a:lnTo>
                  <a:lnTo>
                    <a:pt x="6723" y="2261"/>
                  </a:lnTo>
                  <a:lnTo>
                    <a:pt x="6742" y="2125"/>
                  </a:lnTo>
                  <a:lnTo>
                    <a:pt x="6762" y="1988"/>
                  </a:lnTo>
                  <a:lnTo>
                    <a:pt x="6762" y="1852"/>
                  </a:lnTo>
                  <a:lnTo>
                    <a:pt x="6742" y="1716"/>
                  </a:lnTo>
                  <a:lnTo>
                    <a:pt x="6703" y="1560"/>
                  </a:lnTo>
                  <a:lnTo>
                    <a:pt x="6664" y="1423"/>
                  </a:lnTo>
                  <a:lnTo>
                    <a:pt x="6606" y="1248"/>
                  </a:lnTo>
                  <a:lnTo>
                    <a:pt x="6528" y="1112"/>
                  </a:lnTo>
                  <a:lnTo>
                    <a:pt x="6431" y="975"/>
                  </a:lnTo>
                  <a:lnTo>
                    <a:pt x="6333" y="839"/>
                  </a:lnTo>
                  <a:lnTo>
                    <a:pt x="6099" y="547"/>
                  </a:lnTo>
                  <a:lnTo>
                    <a:pt x="5983" y="449"/>
                  </a:lnTo>
                  <a:lnTo>
                    <a:pt x="5866" y="352"/>
                  </a:lnTo>
                  <a:lnTo>
                    <a:pt x="5729" y="254"/>
                  </a:lnTo>
                  <a:lnTo>
                    <a:pt x="5593" y="176"/>
                  </a:lnTo>
                  <a:lnTo>
                    <a:pt x="5476" y="118"/>
                  </a:lnTo>
                  <a:lnTo>
                    <a:pt x="5340" y="79"/>
                  </a:lnTo>
                  <a:lnTo>
                    <a:pt x="50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8"/>
            <p:cNvSpPr/>
            <p:nvPr/>
          </p:nvSpPr>
          <p:spPr>
            <a:xfrm>
              <a:off x="2408825" y="2789525"/>
              <a:ext cx="169050" cy="143725"/>
            </a:xfrm>
            <a:custGeom>
              <a:avLst/>
              <a:gdLst/>
              <a:ahLst/>
              <a:cxnLst/>
              <a:rect l="l" t="t" r="r" b="b"/>
              <a:pathLst>
                <a:path w="6762" h="5749" fill="none" extrusionOk="0">
                  <a:moveTo>
                    <a:pt x="6723" y="2261"/>
                  </a:moveTo>
                  <a:lnTo>
                    <a:pt x="6723" y="2261"/>
                  </a:lnTo>
                  <a:lnTo>
                    <a:pt x="6742" y="2125"/>
                  </a:lnTo>
                  <a:lnTo>
                    <a:pt x="6762" y="1988"/>
                  </a:lnTo>
                  <a:lnTo>
                    <a:pt x="6762" y="1852"/>
                  </a:lnTo>
                  <a:lnTo>
                    <a:pt x="6742" y="1716"/>
                  </a:lnTo>
                  <a:lnTo>
                    <a:pt x="6742" y="1716"/>
                  </a:lnTo>
                  <a:lnTo>
                    <a:pt x="6703" y="1560"/>
                  </a:lnTo>
                  <a:lnTo>
                    <a:pt x="6664" y="1423"/>
                  </a:lnTo>
                  <a:lnTo>
                    <a:pt x="6664" y="1423"/>
                  </a:lnTo>
                  <a:lnTo>
                    <a:pt x="6606" y="1248"/>
                  </a:lnTo>
                  <a:lnTo>
                    <a:pt x="6528" y="1112"/>
                  </a:lnTo>
                  <a:lnTo>
                    <a:pt x="6528" y="1112"/>
                  </a:lnTo>
                  <a:lnTo>
                    <a:pt x="6431" y="975"/>
                  </a:lnTo>
                  <a:lnTo>
                    <a:pt x="6333" y="839"/>
                  </a:lnTo>
                  <a:lnTo>
                    <a:pt x="6099" y="547"/>
                  </a:lnTo>
                  <a:lnTo>
                    <a:pt x="6099" y="547"/>
                  </a:lnTo>
                  <a:lnTo>
                    <a:pt x="5983" y="449"/>
                  </a:lnTo>
                  <a:lnTo>
                    <a:pt x="5866" y="352"/>
                  </a:lnTo>
                  <a:lnTo>
                    <a:pt x="5729" y="254"/>
                  </a:lnTo>
                  <a:lnTo>
                    <a:pt x="5593" y="176"/>
                  </a:lnTo>
                  <a:lnTo>
                    <a:pt x="5593" y="176"/>
                  </a:lnTo>
                  <a:lnTo>
                    <a:pt x="5476" y="118"/>
                  </a:lnTo>
                  <a:lnTo>
                    <a:pt x="5340" y="79"/>
                  </a:lnTo>
                  <a:lnTo>
                    <a:pt x="5067" y="1"/>
                  </a:lnTo>
                  <a:lnTo>
                    <a:pt x="4794" y="1"/>
                  </a:lnTo>
                  <a:lnTo>
                    <a:pt x="4658" y="1"/>
                  </a:lnTo>
                  <a:lnTo>
                    <a:pt x="4521" y="20"/>
                  </a:lnTo>
                  <a:lnTo>
                    <a:pt x="4521" y="20"/>
                  </a:lnTo>
                  <a:lnTo>
                    <a:pt x="4248" y="79"/>
                  </a:lnTo>
                  <a:lnTo>
                    <a:pt x="3976" y="196"/>
                  </a:lnTo>
                  <a:lnTo>
                    <a:pt x="3976" y="196"/>
                  </a:lnTo>
                  <a:lnTo>
                    <a:pt x="3703" y="332"/>
                  </a:lnTo>
                  <a:lnTo>
                    <a:pt x="3450" y="488"/>
                  </a:lnTo>
                  <a:lnTo>
                    <a:pt x="3450" y="488"/>
                  </a:lnTo>
                  <a:lnTo>
                    <a:pt x="3177" y="702"/>
                  </a:lnTo>
                  <a:lnTo>
                    <a:pt x="2943" y="917"/>
                  </a:lnTo>
                  <a:lnTo>
                    <a:pt x="2943" y="917"/>
                  </a:lnTo>
                  <a:lnTo>
                    <a:pt x="2709" y="1131"/>
                  </a:lnTo>
                  <a:lnTo>
                    <a:pt x="2475" y="1404"/>
                  </a:lnTo>
                  <a:lnTo>
                    <a:pt x="2475" y="1404"/>
                  </a:lnTo>
                  <a:lnTo>
                    <a:pt x="2261" y="1638"/>
                  </a:lnTo>
                  <a:lnTo>
                    <a:pt x="2066" y="1910"/>
                  </a:lnTo>
                  <a:lnTo>
                    <a:pt x="1638" y="2534"/>
                  </a:lnTo>
                  <a:lnTo>
                    <a:pt x="1638" y="2534"/>
                  </a:lnTo>
                  <a:lnTo>
                    <a:pt x="1345" y="2963"/>
                  </a:lnTo>
                  <a:lnTo>
                    <a:pt x="1092" y="3411"/>
                  </a:lnTo>
                  <a:lnTo>
                    <a:pt x="839" y="3859"/>
                  </a:lnTo>
                  <a:lnTo>
                    <a:pt x="605" y="4307"/>
                  </a:lnTo>
                  <a:lnTo>
                    <a:pt x="605" y="4307"/>
                  </a:lnTo>
                  <a:lnTo>
                    <a:pt x="430" y="4658"/>
                  </a:lnTo>
                  <a:lnTo>
                    <a:pt x="430" y="4658"/>
                  </a:lnTo>
                  <a:lnTo>
                    <a:pt x="137" y="5379"/>
                  </a:lnTo>
                  <a:lnTo>
                    <a:pt x="137" y="5379"/>
                  </a:lnTo>
                  <a:lnTo>
                    <a:pt x="1" y="5710"/>
                  </a:lnTo>
                  <a:lnTo>
                    <a:pt x="1" y="5710"/>
                  </a:lnTo>
                  <a:lnTo>
                    <a:pt x="20" y="5749"/>
                  </a:lnTo>
                  <a:lnTo>
                    <a:pt x="20" y="5749"/>
                  </a:lnTo>
                  <a:lnTo>
                    <a:pt x="1034" y="5573"/>
                  </a:lnTo>
                  <a:lnTo>
                    <a:pt x="1521" y="5457"/>
                  </a:lnTo>
                  <a:lnTo>
                    <a:pt x="2027" y="5340"/>
                  </a:lnTo>
                  <a:lnTo>
                    <a:pt x="2008" y="5359"/>
                  </a:lnTo>
                  <a:lnTo>
                    <a:pt x="2008" y="5359"/>
                  </a:lnTo>
                  <a:lnTo>
                    <a:pt x="2125" y="5320"/>
                  </a:lnTo>
                  <a:lnTo>
                    <a:pt x="2125" y="5320"/>
                  </a:lnTo>
                  <a:lnTo>
                    <a:pt x="2358" y="5242"/>
                  </a:lnTo>
                  <a:lnTo>
                    <a:pt x="2358" y="5242"/>
                  </a:lnTo>
                  <a:lnTo>
                    <a:pt x="3157" y="4969"/>
                  </a:lnTo>
                  <a:lnTo>
                    <a:pt x="3878" y="4677"/>
                  </a:lnTo>
                  <a:lnTo>
                    <a:pt x="4521" y="4365"/>
                  </a:lnTo>
                  <a:lnTo>
                    <a:pt x="5106" y="4054"/>
                  </a:lnTo>
                  <a:lnTo>
                    <a:pt x="5106" y="4054"/>
                  </a:lnTo>
                  <a:lnTo>
                    <a:pt x="5417" y="3859"/>
                  </a:lnTo>
                  <a:lnTo>
                    <a:pt x="5690" y="3664"/>
                  </a:lnTo>
                  <a:lnTo>
                    <a:pt x="5944" y="3450"/>
                  </a:lnTo>
                  <a:lnTo>
                    <a:pt x="6158" y="3235"/>
                  </a:lnTo>
                  <a:lnTo>
                    <a:pt x="6158" y="3235"/>
                  </a:lnTo>
                  <a:lnTo>
                    <a:pt x="6314" y="3060"/>
                  </a:lnTo>
                  <a:lnTo>
                    <a:pt x="6450" y="2904"/>
                  </a:lnTo>
                  <a:lnTo>
                    <a:pt x="6548" y="2709"/>
                  </a:lnTo>
                  <a:lnTo>
                    <a:pt x="6645" y="2534"/>
                  </a:lnTo>
                  <a:lnTo>
                    <a:pt x="6645" y="2534"/>
                  </a:lnTo>
                  <a:lnTo>
                    <a:pt x="6684" y="2398"/>
                  </a:lnTo>
                  <a:lnTo>
                    <a:pt x="6723" y="22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8"/>
            <p:cNvSpPr/>
            <p:nvPr/>
          </p:nvSpPr>
          <p:spPr>
            <a:xfrm>
              <a:off x="2521350" y="3107625"/>
              <a:ext cx="200225" cy="96950"/>
            </a:xfrm>
            <a:custGeom>
              <a:avLst/>
              <a:gdLst/>
              <a:ahLst/>
              <a:cxnLst/>
              <a:rect l="l" t="t" r="r" b="b"/>
              <a:pathLst>
                <a:path w="8009" h="3878" extrusionOk="0">
                  <a:moveTo>
                    <a:pt x="5515" y="0"/>
                  </a:moveTo>
                  <a:lnTo>
                    <a:pt x="5183" y="39"/>
                  </a:lnTo>
                  <a:lnTo>
                    <a:pt x="4891" y="78"/>
                  </a:lnTo>
                  <a:lnTo>
                    <a:pt x="4540" y="156"/>
                  </a:lnTo>
                  <a:lnTo>
                    <a:pt x="4229" y="234"/>
                  </a:lnTo>
                  <a:lnTo>
                    <a:pt x="3898" y="331"/>
                  </a:lnTo>
                  <a:lnTo>
                    <a:pt x="3196" y="585"/>
                  </a:lnTo>
                  <a:lnTo>
                    <a:pt x="2709" y="779"/>
                  </a:lnTo>
                  <a:lnTo>
                    <a:pt x="2222" y="974"/>
                  </a:lnTo>
                  <a:lnTo>
                    <a:pt x="1774" y="1208"/>
                  </a:lnTo>
                  <a:lnTo>
                    <a:pt x="1326" y="1422"/>
                  </a:lnTo>
                  <a:lnTo>
                    <a:pt x="975" y="1617"/>
                  </a:lnTo>
                  <a:lnTo>
                    <a:pt x="312" y="2026"/>
                  </a:lnTo>
                  <a:lnTo>
                    <a:pt x="1" y="2221"/>
                  </a:lnTo>
                  <a:lnTo>
                    <a:pt x="1" y="2260"/>
                  </a:lnTo>
                  <a:lnTo>
                    <a:pt x="916" y="2708"/>
                  </a:lnTo>
                  <a:lnTo>
                    <a:pt x="1384" y="2903"/>
                  </a:lnTo>
                  <a:lnTo>
                    <a:pt x="1871" y="3098"/>
                  </a:lnTo>
                  <a:lnTo>
                    <a:pt x="1852" y="3098"/>
                  </a:lnTo>
                  <a:lnTo>
                    <a:pt x="1969" y="3137"/>
                  </a:lnTo>
                  <a:lnTo>
                    <a:pt x="2202" y="3215"/>
                  </a:lnTo>
                  <a:lnTo>
                    <a:pt x="3001" y="3449"/>
                  </a:lnTo>
                  <a:lnTo>
                    <a:pt x="3761" y="3644"/>
                  </a:lnTo>
                  <a:lnTo>
                    <a:pt x="4463" y="3760"/>
                  </a:lnTo>
                  <a:lnTo>
                    <a:pt x="5125" y="3858"/>
                  </a:lnTo>
                  <a:lnTo>
                    <a:pt x="5476" y="3877"/>
                  </a:lnTo>
                  <a:lnTo>
                    <a:pt x="5826" y="3877"/>
                  </a:lnTo>
                  <a:lnTo>
                    <a:pt x="6158" y="3858"/>
                  </a:lnTo>
                  <a:lnTo>
                    <a:pt x="6450" y="3799"/>
                  </a:lnTo>
                  <a:lnTo>
                    <a:pt x="6684" y="3760"/>
                  </a:lnTo>
                  <a:lnTo>
                    <a:pt x="6879" y="3702"/>
                  </a:lnTo>
                  <a:lnTo>
                    <a:pt x="7073" y="3624"/>
                  </a:lnTo>
                  <a:lnTo>
                    <a:pt x="7249" y="3507"/>
                  </a:lnTo>
                  <a:lnTo>
                    <a:pt x="7385" y="3429"/>
                  </a:lnTo>
                  <a:lnTo>
                    <a:pt x="7483" y="3351"/>
                  </a:lnTo>
                  <a:lnTo>
                    <a:pt x="7580" y="3254"/>
                  </a:lnTo>
                  <a:lnTo>
                    <a:pt x="7677" y="3137"/>
                  </a:lnTo>
                  <a:lnTo>
                    <a:pt x="7755" y="3040"/>
                  </a:lnTo>
                  <a:lnTo>
                    <a:pt x="7814" y="2903"/>
                  </a:lnTo>
                  <a:lnTo>
                    <a:pt x="7872" y="2767"/>
                  </a:lnTo>
                  <a:lnTo>
                    <a:pt x="7931" y="2630"/>
                  </a:lnTo>
                  <a:lnTo>
                    <a:pt x="7970" y="2455"/>
                  </a:lnTo>
                  <a:lnTo>
                    <a:pt x="7989" y="2280"/>
                  </a:lnTo>
                  <a:lnTo>
                    <a:pt x="8009" y="2124"/>
                  </a:lnTo>
                  <a:lnTo>
                    <a:pt x="8009" y="1968"/>
                  </a:lnTo>
                  <a:lnTo>
                    <a:pt x="7970" y="1578"/>
                  </a:lnTo>
                  <a:lnTo>
                    <a:pt x="7950" y="1442"/>
                  </a:lnTo>
                  <a:lnTo>
                    <a:pt x="7892" y="1286"/>
                  </a:lnTo>
                  <a:lnTo>
                    <a:pt x="7853" y="1130"/>
                  </a:lnTo>
                  <a:lnTo>
                    <a:pt x="7775" y="994"/>
                  </a:lnTo>
                  <a:lnTo>
                    <a:pt x="7716" y="877"/>
                  </a:lnTo>
                  <a:lnTo>
                    <a:pt x="7638" y="760"/>
                  </a:lnTo>
                  <a:lnTo>
                    <a:pt x="7463" y="546"/>
                  </a:lnTo>
                  <a:lnTo>
                    <a:pt x="7249" y="370"/>
                  </a:lnTo>
                  <a:lnTo>
                    <a:pt x="7132" y="292"/>
                  </a:lnTo>
                  <a:lnTo>
                    <a:pt x="6995" y="234"/>
                  </a:lnTo>
                  <a:lnTo>
                    <a:pt x="6742" y="136"/>
                  </a:lnTo>
                  <a:lnTo>
                    <a:pt x="6469" y="58"/>
                  </a:lnTo>
                  <a:lnTo>
                    <a:pt x="6158" y="20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8"/>
            <p:cNvSpPr/>
            <p:nvPr/>
          </p:nvSpPr>
          <p:spPr>
            <a:xfrm>
              <a:off x="2521350" y="3107625"/>
              <a:ext cx="200225" cy="96950"/>
            </a:xfrm>
            <a:custGeom>
              <a:avLst/>
              <a:gdLst/>
              <a:ahLst/>
              <a:cxnLst/>
              <a:rect l="l" t="t" r="r" b="b"/>
              <a:pathLst>
                <a:path w="8009" h="3878" fill="none" extrusionOk="0">
                  <a:moveTo>
                    <a:pt x="7483" y="3351"/>
                  </a:moveTo>
                  <a:lnTo>
                    <a:pt x="7483" y="3351"/>
                  </a:lnTo>
                  <a:lnTo>
                    <a:pt x="7580" y="3254"/>
                  </a:lnTo>
                  <a:lnTo>
                    <a:pt x="7677" y="3137"/>
                  </a:lnTo>
                  <a:lnTo>
                    <a:pt x="7755" y="3040"/>
                  </a:lnTo>
                  <a:lnTo>
                    <a:pt x="7814" y="2903"/>
                  </a:lnTo>
                  <a:lnTo>
                    <a:pt x="7814" y="2903"/>
                  </a:lnTo>
                  <a:lnTo>
                    <a:pt x="7872" y="2767"/>
                  </a:lnTo>
                  <a:lnTo>
                    <a:pt x="7931" y="2630"/>
                  </a:lnTo>
                  <a:lnTo>
                    <a:pt x="7931" y="2630"/>
                  </a:lnTo>
                  <a:lnTo>
                    <a:pt x="7970" y="2455"/>
                  </a:lnTo>
                  <a:lnTo>
                    <a:pt x="7989" y="2280"/>
                  </a:lnTo>
                  <a:lnTo>
                    <a:pt x="7989" y="2280"/>
                  </a:lnTo>
                  <a:lnTo>
                    <a:pt x="8009" y="2124"/>
                  </a:lnTo>
                  <a:lnTo>
                    <a:pt x="8009" y="1968"/>
                  </a:lnTo>
                  <a:lnTo>
                    <a:pt x="7970" y="1578"/>
                  </a:lnTo>
                  <a:lnTo>
                    <a:pt x="7970" y="1578"/>
                  </a:lnTo>
                  <a:lnTo>
                    <a:pt x="7950" y="1442"/>
                  </a:lnTo>
                  <a:lnTo>
                    <a:pt x="7892" y="1286"/>
                  </a:lnTo>
                  <a:lnTo>
                    <a:pt x="7853" y="1130"/>
                  </a:lnTo>
                  <a:lnTo>
                    <a:pt x="7775" y="994"/>
                  </a:lnTo>
                  <a:lnTo>
                    <a:pt x="7775" y="994"/>
                  </a:lnTo>
                  <a:lnTo>
                    <a:pt x="7716" y="877"/>
                  </a:lnTo>
                  <a:lnTo>
                    <a:pt x="7638" y="760"/>
                  </a:lnTo>
                  <a:lnTo>
                    <a:pt x="7463" y="546"/>
                  </a:lnTo>
                  <a:lnTo>
                    <a:pt x="7249" y="370"/>
                  </a:lnTo>
                  <a:lnTo>
                    <a:pt x="7132" y="292"/>
                  </a:lnTo>
                  <a:lnTo>
                    <a:pt x="6995" y="234"/>
                  </a:lnTo>
                  <a:lnTo>
                    <a:pt x="6995" y="234"/>
                  </a:lnTo>
                  <a:lnTo>
                    <a:pt x="6742" y="136"/>
                  </a:lnTo>
                  <a:lnTo>
                    <a:pt x="6469" y="58"/>
                  </a:lnTo>
                  <a:lnTo>
                    <a:pt x="6469" y="58"/>
                  </a:lnTo>
                  <a:lnTo>
                    <a:pt x="6158" y="20"/>
                  </a:lnTo>
                  <a:lnTo>
                    <a:pt x="5846" y="0"/>
                  </a:lnTo>
                  <a:lnTo>
                    <a:pt x="5846" y="0"/>
                  </a:lnTo>
                  <a:lnTo>
                    <a:pt x="5515" y="0"/>
                  </a:lnTo>
                  <a:lnTo>
                    <a:pt x="5183" y="39"/>
                  </a:lnTo>
                  <a:lnTo>
                    <a:pt x="5183" y="39"/>
                  </a:lnTo>
                  <a:lnTo>
                    <a:pt x="4891" y="78"/>
                  </a:lnTo>
                  <a:lnTo>
                    <a:pt x="4540" y="156"/>
                  </a:lnTo>
                  <a:lnTo>
                    <a:pt x="4540" y="156"/>
                  </a:lnTo>
                  <a:lnTo>
                    <a:pt x="4229" y="234"/>
                  </a:lnTo>
                  <a:lnTo>
                    <a:pt x="3898" y="331"/>
                  </a:lnTo>
                  <a:lnTo>
                    <a:pt x="3196" y="585"/>
                  </a:lnTo>
                  <a:lnTo>
                    <a:pt x="3196" y="585"/>
                  </a:lnTo>
                  <a:lnTo>
                    <a:pt x="2709" y="779"/>
                  </a:lnTo>
                  <a:lnTo>
                    <a:pt x="2222" y="974"/>
                  </a:lnTo>
                  <a:lnTo>
                    <a:pt x="1774" y="1208"/>
                  </a:lnTo>
                  <a:lnTo>
                    <a:pt x="1326" y="1422"/>
                  </a:lnTo>
                  <a:lnTo>
                    <a:pt x="1326" y="1422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312" y="2026"/>
                  </a:lnTo>
                  <a:lnTo>
                    <a:pt x="312" y="2026"/>
                  </a:lnTo>
                  <a:lnTo>
                    <a:pt x="1" y="2221"/>
                  </a:lnTo>
                  <a:lnTo>
                    <a:pt x="1" y="2221"/>
                  </a:lnTo>
                  <a:lnTo>
                    <a:pt x="1" y="2260"/>
                  </a:lnTo>
                  <a:lnTo>
                    <a:pt x="1" y="2260"/>
                  </a:lnTo>
                  <a:lnTo>
                    <a:pt x="916" y="2708"/>
                  </a:lnTo>
                  <a:lnTo>
                    <a:pt x="1384" y="2903"/>
                  </a:lnTo>
                  <a:lnTo>
                    <a:pt x="1871" y="3098"/>
                  </a:lnTo>
                  <a:lnTo>
                    <a:pt x="1852" y="3098"/>
                  </a:lnTo>
                  <a:lnTo>
                    <a:pt x="1852" y="3098"/>
                  </a:lnTo>
                  <a:lnTo>
                    <a:pt x="1969" y="3137"/>
                  </a:lnTo>
                  <a:lnTo>
                    <a:pt x="1969" y="3137"/>
                  </a:lnTo>
                  <a:lnTo>
                    <a:pt x="2202" y="3215"/>
                  </a:lnTo>
                  <a:lnTo>
                    <a:pt x="2202" y="3215"/>
                  </a:lnTo>
                  <a:lnTo>
                    <a:pt x="3001" y="3449"/>
                  </a:lnTo>
                  <a:lnTo>
                    <a:pt x="3761" y="3644"/>
                  </a:lnTo>
                  <a:lnTo>
                    <a:pt x="4463" y="3760"/>
                  </a:lnTo>
                  <a:lnTo>
                    <a:pt x="5125" y="3858"/>
                  </a:lnTo>
                  <a:lnTo>
                    <a:pt x="5125" y="3858"/>
                  </a:lnTo>
                  <a:lnTo>
                    <a:pt x="5476" y="3877"/>
                  </a:lnTo>
                  <a:lnTo>
                    <a:pt x="5826" y="3877"/>
                  </a:lnTo>
                  <a:lnTo>
                    <a:pt x="6158" y="3858"/>
                  </a:lnTo>
                  <a:lnTo>
                    <a:pt x="6450" y="3799"/>
                  </a:lnTo>
                  <a:lnTo>
                    <a:pt x="6450" y="3799"/>
                  </a:lnTo>
                  <a:lnTo>
                    <a:pt x="6684" y="3760"/>
                  </a:lnTo>
                  <a:lnTo>
                    <a:pt x="6879" y="3702"/>
                  </a:lnTo>
                  <a:lnTo>
                    <a:pt x="7073" y="3624"/>
                  </a:lnTo>
                  <a:lnTo>
                    <a:pt x="7249" y="3507"/>
                  </a:lnTo>
                  <a:lnTo>
                    <a:pt x="7249" y="3507"/>
                  </a:lnTo>
                  <a:lnTo>
                    <a:pt x="7385" y="3429"/>
                  </a:lnTo>
                  <a:lnTo>
                    <a:pt x="7483" y="33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8"/>
            <p:cNvSpPr/>
            <p:nvPr/>
          </p:nvSpPr>
          <p:spPr>
            <a:xfrm>
              <a:off x="2431725" y="3411575"/>
              <a:ext cx="168075" cy="144675"/>
            </a:xfrm>
            <a:custGeom>
              <a:avLst/>
              <a:gdLst/>
              <a:ahLst/>
              <a:cxnLst/>
              <a:rect l="l" t="t" r="r" b="b"/>
              <a:pathLst>
                <a:path w="6723" h="5787" extrusionOk="0">
                  <a:moveTo>
                    <a:pt x="20" y="0"/>
                  </a:moveTo>
                  <a:lnTo>
                    <a:pt x="1" y="39"/>
                  </a:lnTo>
                  <a:lnTo>
                    <a:pt x="390" y="974"/>
                  </a:lnTo>
                  <a:lnTo>
                    <a:pt x="605" y="1422"/>
                  </a:lnTo>
                  <a:lnTo>
                    <a:pt x="838" y="1890"/>
                  </a:lnTo>
                  <a:lnTo>
                    <a:pt x="838" y="1870"/>
                  </a:lnTo>
                  <a:lnTo>
                    <a:pt x="897" y="1987"/>
                  </a:lnTo>
                  <a:lnTo>
                    <a:pt x="1014" y="2202"/>
                  </a:lnTo>
                  <a:lnTo>
                    <a:pt x="1462" y="2903"/>
                  </a:lnTo>
                  <a:lnTo>
                    <a:pt x="1910" y="3546"/>
                  </a:lnTo>
                  <a:lnTo>
                    <a:pt x="2358" y="4092"/>
                  </a:lnTo>
                  <a:lnTo>
                    <a:pt x="2806" y="4598"/>
                  </a:lnTo>
                  <a:lnTo>
                    <a:pt x="3060" y="4852"/>
                  </a:lnTo>
                  <a:lnTo>
                    <a:pt x="3313" y="5085"/>
                  </a:lnTo>
                  <a:lnTo>
                    <a:pt x="3566" y="5280"/>
                  </a:lnTo>
                  <a:lnTo>
                    <a:pt x="3839" y="5456"/>
                  </a:lnTo>
                  <a:lnTo>
                    <a:pt x="4034" y="5553"/>
                  </a:lnTo>
                  <a:lnTo>
                    <a:pt x="4229" y="5650"/>
                  </a:lnTo>
                  <a:lnTo>
                    <a:pt x="4424" y="5709"/>
                  </a:lnTo>
                  <a:lnTo>
                    <a:pt x="4618" y="5748"/>
                  </a:lnTo>
                  <a:lnTo>
                    <a:pt x="4774" y="5767"/>
                  </a:lnTo>
                  <a:lnTo>
                    <a:pt x="4911" y="5787"/>
                  </a:lnTo>
                  <a:lnTo>
                    <a:pt x="5047" y="5767"/>
                  </a:lnTo>
                  <a:lnTo>
                    <a:pt x="5183" y="5748"/>
                  </a:lnTo>
                  <a:lnTo>
                    <a:pt x="5320" y="5709"/>
                  </a:lnTo>
                  <a:lnTo>
                    <a:pt x="5437" y="5670"/>
                  </a:lnTo>
                  <a:lnTo>
                    <a:pt x="5573" y="5611"/>
                  </a:lnTo>
                  <a:lnTo>
                    <a:pt x="5709" y="5533"/>
                  </a:lnTo>
                  <a:lnTo>
                    <a:pt x="5865" y="5417"/>
                  </a:lnTo>
                  <a:lnTo>
                    <a:pt x="5982" y="5319"/>
                  </a:lnTo>
                  <a:lnTo>
                    <a:pt x="6099" y="5202"/>
                  </a:lnTo>
                  <a:lnTo>
                    <a:pt x="6216" y="5085"/>
                  </a:lnTo>
                  <a:lnTo>
                    <a:pt x="6430" y="4774"/>
                  </a:lnTo>
                  <a:lnTo>
                    <a:pt x="6508" y="4637"/>
                  </a:lnTo>
                  <a:lnTo>
                    <a:pt x="6586" y="4501"/>
                  </a:lnTo>
                  <a:lnTo>
                    <a:pt x="6645" y="4364"/>
                  </a:lnTo>
                  <a:lnTo>
                    <a:pt x="6684" y="4209"/>
                  </a:lnTo>
                  <a:lnTo>
                    <a:pt x="6703" y="4072"/>
                  </a:lnTo>
                  <a:lnTo>
                    <a:pt x="6723" y="3936"/>
                  </a:lnTo>
                  <a:lnTo>
                    <a:pt x="6723" y="3663"/>
                  </a:lnTo>
                  <a:lnTo>
                    <a:pt x="6684" y="3390"/>
                  </a:lnTo>
                  <a:lnTo>
                    <a:pt x="6645" y="3254"/>
                  </a:lnTo>
                  <a:lnTo>
                    <a:pt x="6586" y="3117"/>
                  </a:lnTo>
                  <a:lnTo>
                    <a:pt x="6469" y="2864"/>
                  </a:lnTo>
                  <a:lnTo>
                    <a:pt x="6313" y="2630"/>
                  </a:lnTo>
                  <a:lnTo>
                    <a:pt x="6099" y="2397"/>
                  </a:lnTo>
                  <a:lnTo>
                    <a:pt x="5885" y="2182"/>
                  </a:lnTo>
                  <a:lnTo>
                    <a:pt x="5632" y="1968"/>
                  </a:lnTo>
                  <a:lnTo>
                    <a:pt x="5359" y="1773"/>
                  </a:lnTo>
                  <a:lnTo>
                    <a:pt x="5105" y="1617"/>
                  </a:lnTo>
                  <a:lnTo>
                    <a:pt x="4794" y="1442"/>
                  </a:lnTo>
                  <a:lnTo>
                    <a:pt x="4501" y="1286"/>
                  </a:lnTo>
                  <a:lnTo>
                    <a:pt x="4190" y="1150"/>
                  </a:lnTo>
                  <a:lnTo>
                    <a:pt x="3508" y="877"/>
                  </a:lnTo>
                  <a:lnTo>
                    <a:pt x="3001" y="701"/>
                  </a:lnTo>
                  <a:lnTo>
                    <a:pt x="2514" y="546"/>
                  </a:lnTo>
                  <a:lnTo>
                    <a:pt x="2027" y="390"/>
                  </a:lnTo>
                  <a:lnTo>
                    <a:pt x="1540" y="273"/>
                  </a:lnTo>
                  <a:lnTo>
                    <a:pt x="1150" y="175"/>
                  </a:lnTo>
                  <a:lnTo>
                    <a:pt x="371" y="5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DE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8"/>
            <p:cNvSpPr/>
            <p:nvPr/>
          </p:nvSpPr>
          <p:spPr>
            <a:xfrm>
              <a:off x="2431725" y="3411575"/>
              <a:ext cx="168075" cy="144675"/>
            </a:xfrm>
            <a:custGeom>
              <a:avLst/>
              <a:gdLst/>
              <a:ahLst/>
              <a:cxnLst/>
              <a:rect l="l" t="t" r="r" b="b"/>
              <a:pathLst>
                <a:path w="6723" h="5787" fill="none" extrusionOk="0">
                  <a:moveTo>
                    <a:pt x="4911" y="5787"/>
                  </a:moveTo>
                  <a:lnTo>
                    <a:pt x="4911" y="5787"/>
                  </a:lnTo>
                  <a:lnTo>
                    <a:pt x="5047" y="5767"/>
                  </a:lnTo>
                  <a:lnTo>
                    <a:pt x="5183" y="5748"/>
                  </a:lnTo>
                  <a:lnTo>
                    <a:pt x="5320" y="5709"/>
                  </a:lnTo>
                  <a:lnTo>
                    <a:pt x="5437" y="5670"/>
                  </a:lnTo>
                  <a:lnTo>
                    <a:pt x="5437" y="5670"/>
                  </a:lnTo>
                  <a:lnTo>
                    <a:pt x="5573" y="5611"/>
                  </a:lnTo>
                  <a:lnTo>
                    <a:pt x="5709" y="5533"/>
                  </a:lnTo>
                  <a:lnTo>
                    <a:pt x="5709" y="5533"/>
                  </a:lnTo>
                  <a:lnTo>
                    <a:pt x="5865" y="5417"/>
                  </a:lnTo>
                  <a:lnTo>
                    <a:pt x="5982" y="5319"/>
                  </a:lnTo>
                  <a:lnTo>
                    <a:pt x="5982" y="5319"/>
                  </a:lnTo>
                  <a:lnTo>
                    <a:pt x="6099" y="5202"/>
                  </a:lnTo>
                  <a:lnTo>
                    <a:pt x="6216" y="5085"/>
                  </a:lnTo>
                  <a:lnTo>
                    <a:pt x="6430" y="4774"/>
                  </a:lnTo>
                  <a:lnTo>
                    <a:pt x="6430" y="4774"/>
                  </a:lnTo>
                  <a:lnTo>
                    <a:pt x="6508" y="4637"/>
                  </a:lnTo>
                  <a:lnTo>
                    <a:pt x="6586" y="4501"/>
                  </a:lnTo>
                  <a:lnTo>
                    <a:pt x="6645" y="4364"/>
                  </a:lnTo>
                  <a:lnTo>
                    <a:pt x="6684" y="4209"/>
                  </a:lnTo>
                  <a:lnTo>
                    <a:pt x="6684" y="4209"/>
                  </a:lnTo>
                  <a:lnTo>
                    <a:pt x="6703" y="4072"/>
                  </a:lnTo>
                  <a:lnTo>
                    <a:pt x="6723" y="3936"/>
                  </a:lnTo>
                  <a:lnTo>
                    <a:pt x="6723" y="3663"/>
                  </a:lnTo>
                  <a:lnTo>
                    <a:pt x="6684" y="3390"/>
                  </a:lnTo>
                  <a:lnTo>
                    <a:pt x="6645" y="3254"/>
                  </a:lnTo>
                  <a:lnTo>
                    <a:pt x="6586" y="3117"/>
                  </a:lnTo>
                  <a:lnTo>
                    <a:pt x="6586" y="3117"/>
                  </a:lnTo>
                  <a:lnTo>
                    <a:pt x="6469" y="2864"/>
                  </a:lnTo>
                  <a:lnTo>
                    <a:pt x="6313" y="2630"/>
                  </a:lnTo>
                  <a:lnTo>
                    <a:pt x="6313" y="2630"/>
                  </a:lnTo>
                  <a:lnTo>
                    <a:pt x="6099" y="2397"/>
                  </a:lnTo>
                  <a:lnTo>
                    <a:pt x="5885" y="2182"/>
                  </a:lnTo>
                  <a:lnTo>
                    <a:pt x="5885" y="2182"/>
                  </a:lnTo>
                  <a:lnTo>
                    <a:pt x="5632" y="1968"/>
                  </a:lnTo>
                  <a:lnTo>
                    <a:pt x="5359" y="1773"/>
                  </a:lnTo>
                  <a:lnTo>
                    <a:pt x="5359" y="1773"/>
                  </a:lnTo>
                  <a:lnTo>
                    <a:pt x="5105" y="1617"/>
                  </a:lnTo>
                  <a:lnTo>
                    <a:pt x="4794" y="1442"/>
                  </a:lnTo>
                  <a:lnTo>
                    <a:pt x="4794" y="1442"/>
                  </a:lnTo>
                  <a:lnTo>
                    <a:pt x="4501" y="1286"/>
                  </a:lnTo>
                  <a:lnTo>
                    <a:pt x="4190" y="1150"/>
                  </a:lnTo>
                  <a:lnTo>
                    <a:pt x="3508" y="877"/>
                  </a:lnTo>
                  <a:lnTo>
                    <a:pt x="3508" y="877"/>
                  </a:lnTo>
                  <a:lnTo>
                    <a:pt x="3001" y="701"/>
                  </a:lnTo>
                  <a:lnTo>
                    <a:pt x="2514" y="546"/>
                  </a:lnTo>
                  <a:lnTo>
                    <a:pt x="2027" y="390"/>
                  </a:lnTo>
                  <a:lnTo>
                    <a:pt x="1540" y="273"/>
                  </a:lnTo>
                  <a:lnTo>
                    <a:pt x="1540" y="273"/>
                  </a:lnTo>
                  <a:lnTo>
                    <a:pt x="1150" y="175"/>
                  </a:lnTo>
                  <a:lnTo>
                    <a:pt x="1150" y="175"/>
                  </a:lnTo>
                  <a:lnTo>
                    <a:pt x="371" y="58"/>
                  </a:lnTo>
                  <a:lnTo>
                    <a:pt x="371" y="58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390" y="974"/>
                  </a:lnTo>
                  <a:lnTo>
                    <a:pt x="605" y="1422"/>
                  </a:lnTo>
                  <a:lnTo>
                    <a:pt x="838" y="1890"/>
                  </a:lnTo>
                  <a:lnTo>
                    <a:pt x="838" y="1870"/>
                  </a:lnTo>
                  <a:lnTo>
                    <a:pt x="838" y="1870"/>
                  </a:lnTo>
                  <a:lnTo>
                    <a:pt x="897" y="1987"/>
                  </a:lnTo>
                  <a:lnTo>
                    <a:pt x="897" y="1987"/>
                  </a:lnTo>
                  <a:lnTo>
                    <a:pt x="1014" y="2202"/>
                  </a:lnTo>
                  <a:lnTo>
                    <a:pt x="1014" y="2202"/>
                  </a:lnTo>
                  <a:lnTo>
                    <a:pt x="1462" y="2903"/>
                  </a:lnTo>
                  <a:lnTo>
                    <a:pt x="1910" y="3546"/>
                  </a:lnTo>
                  <a:lnTo>
                    <a:pt x="2358" y="4092"/>
                  </a:lnTo>
                  <a:lnTo>
                    <a:pt x="2806" y="4598"/>
                  </a:lnTo>
                  <a:lnTo>
                    <a:pt x="2806" y="4598"/>
                  </a:lnTo>
                  <a:lnTo>
                    <a:pt x="3060" y="4852"/>
                  </a:lnTo>
                  <a:lnTo>
                    <a:pt x="3313" y="5085"/>
                  </a:lnTo>
                  <a:lnTo>
                    <a:pt x="3566" y="5280"/>
                  </a:lnTo>
                  <a:lnTo>
                    <a:pt x="3839" y="5456"/>
                  </a:lnTo>
                  <a:lnTo>
                    <a:pt x="3839" y="5456"/>
                  </a:lnTo>
                  <a:lnTo>
                    <a:pt x="4034" y="5553"/>
                  </a:lnTo>
                  <a:lnTo>
                    <a:pt x="4229" y="5650"/>
                  </a:lnTo>
                  <a:lnTo>
                    <a:pt x="4424" y="5709"/>
                  </a:lnTo>
                  <a:lnTo>
                    <a:pt x="4618" y="5748"/>
                  </a:lnTo>
                  <a:lnTo>
                    <a:pt x="4618" y="5748"/>
                  </a:lnTo>
                  <a:lnTo>
                    <a:pt x="4774" y="5767"/>
                  </a:lnTo>
                  <a:lnTo>
                    <a:pt x="4911" y="5787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8"/>
            <p:cNvSpPr/>
            <p:nvPr/>
          </p:nvSpPr>
          <p:spPr>
            <a:xfrm>
              <a:off x="1687925" y="2768600"/>
              <a:ext cx="88675" cy="85750"/>
            </a:xfrm>
            <a:custGeom>
              <a:avLst/>
              <a:gdLst/>
              <a:ahLst/>
              <a:cxnLst/>
              <a:rect l="l" t="t" r="r" b="b"/>
              <a:pathLst>
                <a:path w="3547" h="3430" extrusionOk="0">
                  <a:moveTo>
                    <a:pt x="1053" y="0"/>
                  </a:moveTo>
                  <a:lnTo>
                    <a:pt x="916" y="20"/>
                  </a:lnTo>
                  <a:lnTo>
                    <a:pt x="800" y="39"/>
                  </a:lnTo>
                  <a:lnTo>
                    <a:pt x="644" y="117"/>
                  </a:lnTo>
                  <a:lnTo>
                    <a:pt x="488" y="215"/>
                  </a:lnTo>
                  <a:lnTo>
                    <a:pt x="351" y="331"/>
                  </a:lnTo>
                  <a:lnTo>
                    <a:pt x="215" y="487"/>
                  </a:lnTo>
                  <a:lnTo>
                    <a:pt x="118" y="643"/>
                  </a:lnTo>
                  <a:lnTo>
                    <a:pt x="40" y="799"/>
                  </a:lnTo>
                  <a:lnTo>
                    <a:pt x="1" y="955"/>
                  </a:lnTo>
                  <a:lnTo>
                    <a:pt x="1" y="1091"/>
                  </a:lnTo>
                  <a:lnTo>
                    <a:pt x="1" y="1247"/>
                  </a:lnTo>
                  <a:lnTo>
                    <a:pt x="40" y="1403"/>
                  </a:lnTo>
                  <a:lnTo>
                    <a:pt x="98" y="1559"/>
                  </a:lnTo>
                  <a:lnTo>
                    <a:pt x="176" y="1695"/>
                  </a:lnTo>
                  <a:lnTo>
                    <a:pt x="293" y="1832"/>
                  </a:lnTo>
                  <a:lnTo>
                    <a:pt x="390" y="1949"/>
                  </a:lnTo>
                  <a:lnTo>
                    <a:pt x="527" y="2085"/>
                  </a:lnTo>
                  <a:lnTo>
                    <a:pt x="663" y="2202"/>
                  </a:lnTo>
                  <a:lnTo>
                    <a:pt x="955" y="2416"/>
                  </a:lnTo>
                  <a:lnTo>
                    <a:pt x="1287" y="2592"/>
                  </a:lnTo>
                  <a:lnTo>
                    <a:pt x="1657" y="2786"/>
                  </a:lnTo>
                  <a:lnTo>
                    <a:pt x="2183" y="3020"/>
                  </a:lnTo>
                  <a:lnTo>
                    <a:pt x="2709" y="3215"/>
                  </a:lnTo>
                  <a:lnTo>
                    <a:pt x="2904" y="3273"/>
                  </a:lnTo>
                  <a:lnTo>
                    <a:pt x="3332" y="3371"/>
                  </a:lnTo>
                  <a:lnTo>
                    <a:pt x="3430" y="3410"/>
                  </a:lnTo>
                  <a:lnTo>
                    <a:pt x="3527" y="3429"/>
                  </a:lnTo>
                  <a:lnTo>
                    <a:pt x="3547" y="3410"/>
                  </a:lnTo>
                  <a:lnTo>
                    <a:pt x="3371" y="2864"/>
                  </a:lnTo>
                  <a:lnTo>
                    <a:pt x="3177" y="2338"/>
                  </a:lnTo>
                  <a:lnTo>
                    <a:pt x="3138" y="2280"/>
                  </a:lnTo>
                  <a:lnTo>
                    <a:pt x="3079" y="2163"/>
                  </a:lnTo>
                  <a:lnTo>
                    <a:pt x="2865" y="1754"/>
                  </a:lnTo>
                  <a:lnTo>
                    <a:pt x="2651" y="1384"/>
                  </a:lnTo>
                  <a:lnTo>
                    <a:pt x="2436" y="1052"/>
                  </a:lnTo>
                  <a:lnTo>
                    <a:pt x="2202" y="760"/>
                  </a:lnTo>
                  <a:lnTo>
                    <a:pt x="2085" y="604"/>
                  </a:lnTo>
                  <a:lnTo>
                    <a:pt x="1949" y="468"/>
                  </a:lnTo>
                  <a:lnTo>
                    <a:pt x="1813" y="351"/>
                  </a:lnTo>
                  <a:lnTo>
                    <a:pt x="1676" y="234"/>
                  </a:lnTo>
                  <a:lnTo>
                    <a:pt x="1462" y="117"/>
                  </a:lnTo>
                  <a:lnTo>
                    <a:pt x="1365" y="59"/>
                  </a:lnTo>
                  <a:lnTo>
                    <a:pt x="1267" y="3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8"/>
            <p:cNvSpPr/>
            <p:nvPr/>
          </p:nvSpPr>
          <p:spPr>
            <a:xfrm>
              <a:off x="1687925" y="2768600"/>
              <a:ext cx="88675" cy="85750"/>
            </a:xfrm>
            <a:custGeom>
              <a:avLst/>
              <a:gdLst/>
              <a:ahLst/>
              <a:cxnLst/>
              <a:rect l="l" t="t" r="r" b="b"/>
              <a:pathLst>
                <a:path w="3547" h="3430" fill="none" extrusionOk="0">
                  <a:moveTo>
                    <a:pt x="1053" y="0"/>
                  </a:moveTo>
                  <a:lnTo>
                    <a:pt x="1053" y="0"/>
                  </a:lnTo>
                  <a:lnTo>
                    <a:pt x="916" y="20"/>
                  </a:lnTo>
                  <a:lnTo>
                    <a:pt x="800" y="39"/>
                  </a:lnTo>
                  <a:lnTo>
                    <a:pt x="800" y="39"/>
                  </a:lnTo>
                  <a:lnTo>
                    <a:pt x="644" y="117"/>
                  </a:lnTo>
                  <a:lnTo>
                    <a:pt x="644" y="117"/>
                  </a:lnTo>
                  <a:lnTo>
                    <a:pt x="488" y="215"/>
                  </a:lnTo>
                  <a:lnTo>
                    <a:pt x="488" y="215"/>
                  </a:lnTo>
                  <a:lnTo>
                    <a:pt x="351" y="331"/>
                  </a:lnTo>
                  <a:lnTo>
                    <a:pt x="215" y="487"/>
                  </a:lnTo>
                  <a:lnTo>
                    <a:pt x="215" y="487"/>
                  </a:lnTo>
                  <a:lnTo>
                    <a:pt x="118" y="643"/>
                  </a:lnTo>
                  <a:lnTo>
                    <a:pt x="40" y="799"/>
                  </a:lnTo>
                  <a:lnTo>
                    <a:pt x="40" y="799"/>
                  </a:lnTo>
                  <a:lnTo>
                    <a:pt x="1" y="955"/>
                  </a:lnTo>
                  <a:lnTo>
                    <a:pt x="1" y="1091"/>
                  </a:lnTo>
                  <a:lnTo>
                    <a:pt x="1" y="1247"/>
                  </a:lnTo>
                  <a:lnTo>
                    <a:pt x="40" y="1403"/>
                  </a:lnTo>
                  <a:lnTo>
                    <a:pt x="40" y="1403"/>
                  </a:lnTo>
                  <a:lnTo>
                    <a:pt x="98" y="1559"/>
                  </a:lnTo>
                  <a:lnTo>
                    <a:pt x="176" y="1695"/>
                  </a:lnTo>
                  <a:lnTo>
                    <a:pt x="176" y="1695"/>
                  </a:lnTo>
                  <a:lnTo>
                    <a:pt x="293" y="1832"/>
                  </a:lnTo>
                  <a:lnTo>
                    <a:pt x="390" y="1949"/>
                  </a:lnTo>
                  <a:lnTo>
                    <a:pt x="390" y="1949"/>
                  </a:lnTo>
                  <a:lnTo>
                    <a:pt x="527" y="2085"/>
                  </a:lnTo>
                  <a:lnTo>
                    <a:pt x="663" y="2202"/>
                  </a:lnTo>
                  <a:lnTo>
                    <a:pt x="663" y="2202"/>
                  </a:lnTo>
                  <a:lnTo>
                    <a:pt x="955" y="2416"/>
                  </a:lnTo>
                  <a:lnTo>
                    <a:pt x="955" y="2416"/>
                  </a:lnTo>
                  <a:lnTo>
                    <a:pt x="1287" y="2592"/>
                  </a:lnTo>
                  <a:lnTo>
                    <a:pt x="1657" y="2786"/>
                  </a:lnTo>
                  <a:lnTo>
                    <a:pt x="1657" y="2786"/>
                  </a:lnTo>
                  <a:lnTo>
                    <a:pt x="2183" y="3020"/>
                  </a:lnTo>
                  <a:lnTo>
                    <a:pt x="2709" y="3215"/>
                  </a:lnTo>
                  <a:lnTo>
                    <a:pt x="2709" y="3215"/>
                  </a:lnTo>
                  <a:lnTo>
                    <a:pt x="2904" y="3273"/>
                  </a:lnTo>
                  <a:lnTo>
                    <a:pt x="2904" y="3273"/>
                  </a:lnTo>
                  <a:lnTo>
                    <a:pt x="3332" y="3371"/>
                  </a:lnTo>
                  <a:lnTo>
                    <a:pt x="3430" y="3410"/>
                  </a:lnTo>
                  <a:lnTo>
                    <a:pt x="3527" y="3429"/>
                  </a:lnTo>
                  <a:lnTo>
                    <a:pt x="3547" y="3410"/>
                  </a:lnTo>
                  <a:lnTo>
                    <a:pt x="3547" y="3410"/>
                  </a:lnTo>
                  <a:lnTo>
                    <a:pt x="3371" y="2864"/>
                  </a:lnTo>
                  <a:lnTo>
                    <a:pt x="3177" y="2338"/>
                  </a:lnTo>
                  <a:lnTo>
                    <a:pt x="3177" y="2338"/>
                  </a:lnTo>
                  <a:lnTo>
                    <a:pt x="3138" y="2280"/>
                  </a:lnTo>
                  <a:lnTo>
                    <a:pt x="3138" y="2280"/>
                  </a:lnTo>
                  <a:lnTo>
                    <a:pt x="3079" y="2163"/>
                  </a:lnTo>
                  <a:lnTo>
                    <a:pt x="3079" y="2163"/>
                  </a:lnTo>
                  <a:lnTo>
                    <a:pt x="2865" y="1754"/>
                  </a:lnTo>
                  <a:lnTo>
                    <a:pt x="2651" y="1384"/>
                  </a:lnTo>
                  <a:lnTo>
                    <a:pt x="2436" y="1052"/>
                  </a:lnTo>
                  <a:lnTo>
                    <a:pt x="2202" y="760"/>
                  </a:lnTo>
                  <a:lnTo>
                    <a:pt x="2202" y="760"/>
                  </a:lnTo>
                  <a:lnTo>
                    <a:pt x="2085" y="604"/>
                  </a:lnTo>
                  <a:lnTo>
                    <a:pt x="1949" y="468"/>
                  </a:lnTo>
                  <a:lnTo>
                    <a:pt x="1813" y="351"/>
                  </a:lnTo>
                  <a:lnTo>
                    <a:pt x="1676" y="234"/>
                  </a:lnTo>
                  <a:lnTo>
                    <a:pt x="1676" y="234"/>
                  </a:lnTo>
                  <a:lnTo>
                    <a:pt x="1462" y="117"/>
                  </a:lnTo>
                  <a:lnTo>
                    <a:pt x="1365" y="59"/>
                  </a:lnTo>
                  <a:lnTo>
                    <a:pt x="1267" y="39"/>
                  </a:lnTo>
                  <a:lnTo>
                    <a:pt x="1267" y="39"/>
                  </a:lnTo>
                  <a:lnTo>
                    <a:pt x="1092" y="0"/>
                  </a:lnTo>
                  <a:lnTo>
                    <a:pt x="1092" y="0"/>
                  </a:lnTo>
                  <a:lnTo>
                    <a:pt x="1053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8"/>
            <p:cNvSpPr/>
            <p:nvPr/>
          </p:nvSpPr>
          <p:spPr>
            <a:xfrm>
              <a:off x="1999175" y="2655575"/>
              <a:ext cx="54100" cy="110600"/>
            </a:xfrm>
            <a:custGeom>
              <a:avLst/>
              <a:gdLst/>
              <a:ahLst/>
              <a:cxnLst/>
              <a:rect l="l" t="t" r="r" b="b"/>
              <a:pathLst>
                <a:path w="2164" h="4424" extrusionOk="0">
                  <a:moveTo>
                    <a:pt x="1150" y="1"/>
                  </a:moveTo>
                  <a:lnTo>
                    <a:pt x="995" y="20"/>
                  </a:lnTo>
                  <a:lnTo>
                    <a:pt x="819" y="40"/>
                  </a:lnTo>
                  <a:lnTo>
                    <a:pt x="663" y="79"/>
                  </a:lnTo>
                  <a:lnTo>
                    <a:pt x="508" y="157"/>
                  </a:lnTo>
                  <a:lnTo>
                    <a:pt x="371" y="254"/>
                  </a:lnTo>
                  <a:lnTo>
                    <a:pt x="254" y="352"/>
                  </a:lnTo>
                  <a:lnTo>
                    <a:pt x="176" y="469"/>
                  </a:lnTo>
                  <a:lnTo>
                    <a:pt x="98" y="605"/>
                  </a:lnTo>
                  <a:lnTo>
                    <a:pt x="40" y="761"/>
                  </a:lnTo>
                  <a:lnTo>
                    <a:pt x="20" y="917"/>
                  </a:lnTo>
                  <a:lnTo>
                    <a:pt x="1" y="1092"/>
                  </a:lnTo>
                  <a:lnTo>
                    <a:pt x="1" y="1267"/>
                  </a:lnTo>
                  <a:lnTo>
                    <a:pt x="20" y="1462"/>
                  </a:lnTo>
                  <a:lnTo>
                    <a:pt x="40" y="1618"/>
                  </a:lnTo>
                  <a:lnTo>
                    <a:pt x="118" y="1988"/>
                  </a:lnTo>
                  <a:lnTo>
                    <a:pt x="235" y="2319"/>
                  </a:lnTo>
                  <a:lnTo>
                    <a:pt x="391" y="2709"/>
                  </a:lnTo>
                  <a:lnTo>
                    <a:pt x="644" y="3235"/>
                  </a:lnTo>
                  <a:lnTo>
                    <a:pt x="917" y="3722"/>
                  </a:lnTo>
                  <a:lnTo>
                    <a:pt x="1014" y="3917"/>
                  </a:lnTo>
                  <a:lnTo>
                    <a:pt x="1267" y="4268"/>
                  </a:lnTo>
                  <a:lnTo>
                    <a:pt x="1384" y="4424"/>
                  </a:lnTo>
                  <a:lnTo>
                    <a:pt x="1423" y="4424"/>
                  </a:lnTo>
                  <a:lnTo>
                    <a:pt x="1638" y="3898"/>
                  </a:lnTo>
                  <a:lnTo>
                    <a:pt x="1832" y="3372"/>
                  </a:lnTo>
                  <a:lnTo>
                    <a:pt x="1852" y="3313"/>
                  </a:lnTo>
                  <a:lnTo>
                    <a:pt x="1891" y="3177"/>
                  </a:lnTo>
                  <a:lnTo>
                    <a:pt x="1988" y="2729"/>
                  </a:lnTo>
                  <a:lnTo>
                    <a:pt x="2086" y="2319"/>
                  </a:lnTo>
                  <a:lnTo>
                    <a:pt x="2125" y="1930"/>
                  </a:lnTo>
                  <a:lnTo>
                    <a:pt x="2164" y="1560"/>
                  </a:lnTo>
                  <a:lnTo>
                    <a:pt x="2164" y="1345"/>
                  </a:lnTo>
                  <a:lnTo>
                    <a:pt x="2144" y="1170"/>
                  </a:lnTo>
                  <a:lnTo>
                    <a:pt x="2125" y="995"/>
                  </a:lnTo>
                  <a:lnTo>
                    <a:pt x="2105" y="819"/>
                  </a:lnTo>
                  <a:lnTo>
                    <a:pt x="2027" y="585"/>
                  </a:lnTo>
                  <a:lnTo>
                    <a:pt x="1969" y="488"/>
                  </a:lnTo>
                  <a:lnTo>
                    <a:pt x="1910" y="391"/>
                  </a:lnTo>
                  <a:lnTo>
                    <a:pt x="1813" y="254"/>
                  </a:lnTo>
                  <a:lnTo>
                    <a:pt x="1696" y="157"/>
                  </a:lnTo>
                  <a:lnTo>
                    <a:pt x="1560" y="98"/>
                  </a:lnTo>
                  <a:lnTo>
                    <a:pt x="1404" y="40"/>
                  </a:lnTo>
                  <a:lnTo>
                    <a:pt x="12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8"/>
            <p:cNvSpPr/>
            <p:nvPr/>
          </p:nvSpPr>
          <p:spPr>
            <a:xfrm>
              <a:off x="1999175" y="2655575"/>
              <a:ext cx="54100" cy="110600"/>
            </a:xfrm>
            <a:custGeom>
              <a:avLst/>
              <a:gdLst/>
              <a:ahLst/>
              <a:cxnLst/>
              <a:rect l="l" t="t" r="r" b="b"/>
              <a:pathLst>
                <a:path w="2164" h="4424" fill="none" extrusionOk="0">
                  <a:moveTo>
                    <a:pt x="1150" y="1"/>
                  </a:moveTo>
                  <a:lnTo>
                    <a:pt x="1150" y="1"/>
                  </a:lnTo>
                  <a:lnTo>
                    <a:pt x="995" y="20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63" y="79"/>
                  </a:lnTo>
                  <a:lnTo>
                    <a:pt x="508" y="157"/>
                  </a:lnTo>
                  <a:lnTo>
                    <a:pt x="508" y="157"/>
                  </a:lnTo>
                  <a:lnTo>
                    <a:pt x="371" y="254"/>
                  </a:lnTo>
                  <a:lnTo>
                    <a:pt x="254" y="352"/>
                  </a:lnTo>
                  <a:lnTo>
                    <a:pt x="176" y="469"/>
                  </a:lnTo>
                  <a:lnTo>
                    <a:pt x="98" y="605"/>
                  </a:lnTo>
                  <a:lnTo>
                    <a:pt x="98" y="605"/>
                  </a:lnTo>
                  <a:lnTo>
                    <a:pt x="40" y="761"/>
                  </a:lnTo>
                  <a:lnTo>
                    <a:pt x="20" y="917"/>
                  </a:lnTo>
                  <a:lnTo>
                    <a:pt x="20" y="917"/>
                  </a:lnTo>
                  <a:lnTo>
                    <a:pt x="1" y="1092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20" y="1462"/>
                  </a:lnTo>
                  <a:lnTo>
                    <a:pt x="40" y="1618"/>
                  </a:lnTo>
                  <a:lnTo>
                    <a:pt x="40" y="1618"/>
                  </a:lnTo>
                  <a:lnTo>
                    <a:pt x="118" y="1988"/>
                  </a:lnTo>
                  <a:lnTo>
                    <a:pt x="118" y="1988"/>
                  </a:lnTo>
                  <a:lnTo>
                    <a:pt x="235" y="2319"/>
                  </a:lnTo>
                  <a:lnTo>
                    <a:pt x="391" y="2709"/>
                  </a:lnTo>
                  <a:lnTo>
                    <a:pt x="391" y="2709"/>
                  </a:lnTo>
                  <a:lnTo>
                    <a:pt x="644" y="3235"/>
                  </a:lnTo>
                  <a:lnTo>
                    <a:pt x="917" y="3722"/>
                  </a:lnTo>
                  <a:lnTo>
                    <a:pt x="1014" y="3917"/>
                  </a:lnTo>
                  <a:lnTo>
                    <a:pt x="1014" y="3917"/>
                  </a:lnTo>
                  <a:lnTo>
                    <a:pt x="1267" y="4268"/>
                  </a:lnTo>
                  <a:lnTo>
                    <a:pt x="1267" y="4268"/>
                  </a:lnTo>
                  <a:lnTo>
                    <a:pt x="1384" y="4424"/>
                  </a:lnTo>
                  <a:lnTo>
                    <a:pt x="1423" y="4424"/>
                  </a:lnTo>
                  <a:lnTo>
                    <a:pt x="1423" y="4424"/>
                  </a:lnTo>
                  <a:lnTo>
                    <a:pt x="1638" y="3898"/>
                  </a:lnTo>
                  <a:lnTo>
                    <a:pt x="1832" y="3372"/>
                  </a:lnTo>
                  <a:lnTo>
                    <a:pt x="1832" y="3372"/>
                  </a:lnTo>
                  <a:lnTo>
                    <a:pt x="1852" y="3313"/>
                  </a:lnTo>
                  <a:lnTo>
                    <a:pt x="1891" y="3177"/>
                  </a:lnTo>
                  <a:lnTo>
                    <a:pt x="1891" y="3177"/>
                  </a:lnTo>
                  <a:lnTo>
                    <a:pt x="1988" y="2729"/>
                  </a:lnTo>
                  <a:lnTo>
                    <a:pt x="2086" y="2319"/>
                  </a:lnTo>
                  <a:lnTo>
                    <a:pt x="2125" y="1930"/>
                  </a:lnTo>
                  <a:lnTo>
                    <a:pt x="2164" y="1560"/>
                  </a:lnTo>
                  <a:lnTo>
                    <a:pt x="2164" y="1560"/>
                  </a:lnTo>
                  <a:lnTo>
                    <a:pt x="2164" y="1345"/>
                  </a:lnTo>
                  <a:lnTo>
                    <a:pt x="2144" y="1170"/>
                  </a:lnTo>
                  <a:lnTo>
                    <a:pt x="2125" y="995"/>
                  </a:lnTo>
                  <a:lnTo>
                    <a:pt x="2105" y="819"/>
                  </a:lnTo>
                  <a:lnTo>
                    <a:pt x="2105" y="819"/>
                  </a:lnTo>
                  <a:lnTo>
                    <a:pt x="2027" y="585"/>
                  </a:lnTo>
                  <a:lnTo>
                    <a:pt x="1969" y="488"/>
                  </a:lnTo>
                  <a:lnTo>
                    <a:pt x="1910" y="391"/>
                  </a:lnTo>
                  <a:lnTo>
                    <a:pt x="1910" y="391"/>
                  </a:lnTo>
                  <a:lnTo>
                    <a:pt x="1813" y="254"/>
                  </a:lnTo>
                  <a:lnTo>
                    <a:pt x="1813" y="254"/>
                  </a:lnTo>
                  <a:lnTo>
                    <a:pt x="1696" y="157"/>
                  </a:lnTo>
                  <a:lnTo>
                    <a:pt x="1560" y="98"/>
                  </a:lnTo>
                  <a:lnTo>
                    <a:pt x="1560" y="98"/>
                  </a:lnTo>
                  <a:lnTo>
                    <a:pt x="1404" y="40"/>
                  </a:lnTo>
                  <a:lnTo>
                    <a:pt x="1404" y="40"/>
                  </a:lnTo>
                  <a:lnTo>
                    <a:pt x="1209" y="1"/>
                  </a:lnTo>
                  <a:lnTo>
                    <a:pt x="1209" y="1"/>
                  </a:lnTo>
                  <a:lnTo>
                    <a:pt x="11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8"/>
            <p:cNvSpPr/>
            <p:nvPr/>
          </p:nvSpPr>
          <p:spPr>
            <a:xfrm>
              <a:off x="2309475" y="2723300"/>
              <a:ext cx="63350" cy="103775"/>
            </a:xfrm>
            <a:custGeom>
              <a:avLst/>
              <a:gdLst/>
              <a:ahLst/>
              <a:cxnLst/>
              <a:rect l="l" t="t" r="r" b="b"/>
              <a:pathLst>
                <a:path w="2534" h="4151" extrusionOk="0">
                  <a:moveTo>
                    <a:pt x="1247" y="0"/>
                  </a:moveTo>
                  <a:lnTo>
                    <a:pt x="1111" y="39"/>
                  </a:lnTo>
                  <a:lnTo>
                    <a:pt x="955" y="98"/>
                  </a:lnTo>
                  <a:lnTo>
                    <a:pt x="838" y="195"/>
                  </a:lnTo>
                  <a:lnTo>
                    <a:pt x="721" y="292"/>
                  </a:lnTo>
                  <a:lnTo>
                    <a:pt x="604" y="409"/>
                  </a:lnTo>
                  <a:lnTo>
                    <a:pt x="507" y="546"/>
                  </a:lnTo>
                  <a:lnTo>
                    <a:pt x="429" y="702"/>
                  </a:lnTo>
                  <a:lnTo>
                    <a:pt x="331" y="877"/>
                  </a:lnTo>
                  <a:lnTo>
                    <a:pt x="273" y="1033"/>
                  </a:lnTo>
                  <a:lnTo>
                    <a:pt x="176" y="1384"/>
                  </a:lnTo>
                  <a:lnTo>
                    <a:pt x="98" y="1734"/>
                  </a:lnTo>
                  <a:lnTo>
                    <a:pt x="39" y="2163"/>
                  </a:lnTo>
                  <a:lnTo>
                    <a:pt x="0" y="2747"/>
                  </a:lnTo>
                  <a:lnTo>
                    <a:pt x="0" y="3293"/>
                  </a:lnTo>
                  <a:lnTo>
                    <a:pt x="0" y="3507"/>
                  </a:lnTo>
                  <a:lnTo>
                    <a:pt x="39" y="3936"/>
                  </a:lnTo>
                  <a:lnTo>
                    <a:pt x="39" y="4033"/>
                  </a:lnTo>
                  <a:lnTo>
                    <a:pt x="39" y="4131"/>
                  </a:lnTo>
                  <a:lnTo>
                    <a:pt x="78" y="4150"/>
                  </a:lnTo>
                  <a:lnTo>
                    <a:pt x="526" y="3800"/>
                  </a:lnTo>
                  <a:lnTo>
                    <a:pt x="955" y="3449"/>
                  </a:lnTo>
                  <a:lnTo>
                    <a:pt x="1013" y="3410"/>
                  </a:lnTo>
                  <a:lnTo>
                    <a:pt x="1111" y="3312"/>
                  </a:lnTo>
                  <a:lnTo>
                    <a:pt x="1423" y="2962"/>
                  </a:lnTo>
                  <a:lnTo>
                    <a:pt x="1715" y="2650"/>
                  </a:lnTo>
                  <a:lnTo>
                    <a:pt x="1949" y="2338"/>
                  </a:lnTo>
                  <a:lnTo>
                    <a:pt x="2143" y="2027"/>
                  </a:lnTo>
                  <a:lnTo>
                    <a:pt x="2260" y="1851"/>
                  </a:lnTo>
                  <a:lnTo>
                    <a:pt x="2338" y="1695"/>
                  </a:lnTo>
                  <a:lnTo>
                    <a:pt x="2416" y="1520"/>
                  </a:lnTo>
                  <a:lnTo>
                    <a:pt x="2475" y="1364"/>
                  </a:lnTo>
                  <a:lnTo>
                    <a:pt x="2514" y="1130"/>
                  </a:lnTo>
                  <a:lnTo>
                    <a:pt x="2533" y="1013"/>
                  </a:lnTo>
                  <a:lnTo>
                    <a:pt x="2514" y="896"/>
                  </a:lnTo>
                  <a:lnTo>
                    <a:pt x="2494" y="741"/>
                  </a:lnTo>
                  <a:lnTo>
                    <a:pt x="2436" y="604"/>
                  </a:lnTo>
                  <a:lnTo>
                    <a:pt x="2358" y="468"/>
                  </a:lnTo>
                  <a:lnTo>
                    <a:pt x="2260" y="331"/>
                  </a:lnTo>
                  <a:lnTo>
                    <a:pt x="2104" y="214"/>
                  </a:lnTo>
                  <a:lnTo>
                    <a:pt x="1949" y="137"/>
                  </a:lnTo>
                  <a:lnTo>
                    <a:pt x="1754" y="59"/>
                  </a:lnTo>
                  <a:lnTo>
                    <a:pt x="1578" y="20"/>
                  </a:lnTo>
                  <a:lnTo>
                    <a:pt x="1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8"/>
            <p:cNvSpPr/>
            <p:nvPr/>
          </p:nvSpPr>
          <p:spPr>
            <a:xfrm>
              <a:off x="2309475" y="2723300"/>
              <a:ext cx="63350" cy="103775"/>
            </a:xfrm>
            <a:custGeom>
              <a:avLst/>
              <a:gdLst/>
              <a:ahLst/>
              <a:cxnLst/>
              <a:rect l="l" t="t" r="r" b="b"/>
              <a:pathLst>
                <a:path w="2534" h="4151" fill="none" extrusionOk="0">
                  <a:moveTo>
                    <a:pt x="1403" y="0"/>
                  </a:moveTo>
                  <a:lnTo>
                    <a:pt x="1403" y="0"/>
                  </a:lnTo>
                  <a:lnTo>
                    <a:pt x="1403" y="0"/>
                  </a:lnTo>
                  <a:lnTo>
                    <a:pt x="1403" y="0"/>
                  </a:lnTo>
                  <a:lnTo>
                    <a:pt x="1247" y="0"/>
                  </a:lnTo>
                  <a:lnTo>
                    <a:pt x="1111" y="39"/>
                  </a:lnTo>
                  <a:lnTo>
                    <a:pt x="955" y="98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21" y="292"/>
                  </a:lnTo>
                  <a:lnTo>
                    <a:pt x="604" y="409"/>
                  </a:lnTo>
                  <a:lnTo>
                    <a:pt x="604" y="409"/>
                  </a:lnTo>
                  <a:lnTo>
                    <a:pt x="507" y="546"/>
                  </a:lnTo>
                  <a:lnTo>
                    <a:pt x="429" y="702"/>
                  </a:lnTo>
                  <a:lnTo>
                    <a:pt x="429" y="702"/>
                  </a:lnTo>
                  <a:lnTo>
                    <a:pt x="331" y="877"/>
                  </a:lnTo>
                  <a:lnTo>
                    <a:pt x="273" y="1033"/>
                  </a:lnTo>
                  <a:lnTo>
                    <a:pt x="273" y="1033"/>
                  </a:lnTo>
                  <a:lnTo>
                    <a:pt x="176" y="1384"/>
                  </a:lnTo>
                  <a:lnTo>
                    <a:pt x="176" y="1384"/>
                  </a:lnTo>
                  <a:lnTo>
                    <a:pt x="98" y="1734"/>
                  </a:lnTo>
                  <a:lnTo>
                    <a:pt x="39" y="2163"/>
                  </a:lnTo>
                  <a:lnTo>
                    <a:pt x="39" y="2163"/>
                  </a:lnTo>
                  <a:lnTo>
                    <a:pt x="0" y="2747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0" y="3507"/>
                  </a:lnTo>
                  <a:lnTo>
                    <a:pt x="0" y="3507"/>
                  </a:lnTo>
                  <a:lnTo>
                    <a:pt x="39" y="3936"/>
                  </a:lnTo>
                  <a:lnTo>
                    <a:pt x="39" y="4033"/>
                  </a:lnTo>
                  <a:lnTo>
                    <a:pt x="39" y="4131"/>
                  </a:lnTo>
                  <a:lnTo>
                    <a:pt x="78" y="4150"/>
                  </a:lnTo>
                  <a:lnTo>
                    <a:pt x="78" y="4150"/>
                  </a:lnTo>
                  <a:lnTo>
                    <a:pt x="526" y="3800"/>
                  </a:lnTo>
                  <a:lnTo>
                    <a:pt x="955" y="3449"/>
                  </a:lnTo>
                  <a:lnTo>
                    <a:pt x="1013" y="3410"/>
                  </a:lnTo>
                  <a:lnTo>
                    <a:pt x="1111" y="3312"/>
                  </a:lnTo>
                  <a:lnTo>
                    <a:pt x="1111" y="3312"/>
                  </a:lnTo>
                  <a:lnTo>
                    <a:pt x="1423" y="2962"/>
                  </a:lnTo>
                  <a:lnTo>
                    <a:pt x="1715" y="2650"/>
                  </a:lnTo>
                  <a:lnTo>
                    <a:pt x="1949" y="2338"/>
                  </a:lnTo>
                  <a:lnTo>
                    <a:pt x="2143" y="2027"/>
                  </a:lnTo>
                  <a:lnTo>
                    <a:pt x="2143" y="2027"/>
                  </a:lnTo>
                  <a:lnTo>
                    <a:pt x="2260" y="1851"/>
                  </a:lnTo>
                  <a:lnTo>
                    <a:pt x="2338" y="1695"/>
                  </a:lnTo>
                  <a:lnTo>
                    <a:pt x="2416" y="1520"/>
                  </a:lnTo>
                  <a:lnTo>
                    <a:pt x="2475" y="1364"/>
                  </a:lnTo>
                  <a:lnTo>
                    <a:pt x="2475" y="1364"/>
                  </a:lnTo>
                  <a:lnTo>
                    <a:pt x="2514" y="1130"/>
                  </a:lnTo>
                  <a:lnTo>
                    <a:pt x="2533" y="1013"/>
                  </a:lnTo>
                  <a:lnTo>
                    <a:pt x="2514" y="896"/>
                  </a:lnTo>
                  <a:lnTo>
                    <a:pt x="2514" y="896"/>
                  </a:lnTo>
                  <a:lnTo>
                    <a:pt x="2494" y="741"/>
                  </a:lnTo>
                  <a:lnTo>
                    <a:pt x="2494" y="741"/>
                  </a:lnTo>
                  <a:lnTo>
                    <a:pt x="2436" y="604"/>
                  </a:lnTo>
                  <a:lnTo>
                    <a:pt x="2358" y="468"/>
                  </a:lnTo>
                  <a:lnTo>
                    <a:pt x="2358" y="468"/>
                  </a:lnTo>
                  <a:lnTo>
                    <a:pt x="2260" y="331"/>
                  </a:lnTo>
                  <a:lnTo>
                    <a:pt x="2260" y="331"/>
                  </a:lnTo>
                  <a:lnTo>
                    <a:pt x="2104" y="214"/>
                  </a:lnTo>
                  <a:lnTo>
                    <a:pt x="2104" y="214"/>
                  </a:lnTo>
                  <a:lnTo>
                    <a:pt x="1949" y="137"/>
                  </a:lnTo>
                  <a:lnTo>
                    <a:pt x="1754" y="59"/>
                  </a:lnTo>
                  <a:lnTo>
                    <a:pt x="1754" y="59"/>
                  </a:lnTo>
                  <a:lnTo>
                    <a:pt x="1578" y="20"/>
                  </a:lnTo>
                  <a:lnTo>
                    <a:pt x="14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8"/>
            <p:cNvSpPr/>
            <p:nvPr/>
          </p:nvSpPr>
          <p:spPr>
            <a:xfrm>
              <a:off x="2477525" y="2980475"/>
              <a:ext cx="104250" cy="63850"/>
            </a:xfrm>
            <a:custGeom>
              <a:avLst/>
              <a:gdLst/>
              <a:ahLst/>
              <a:cxnLst/>
              <a:rect l="l" t="t" r="r" b="b"/>
              <a:pathLst>
                <a:path w="4170" h="2554" extrusionOk="0">
                  <a:moveTo>
                    <a:pt x="3118" y="1"/>
                  </a:moveTo>
                  <a:lnTo>
                    <a:pt x="2884" y="40"/>
                  </a:lnTo>
                  <a:lnTo>
                    <a:pt x="2708" y="79"/>
                  </a:lnTo>
                  <a:lnTo>
                    <a:pt x="2553" y="118"/>
                  </a:lnTo>
                  <a:lnTo>
                    <a:pt x="2377" y="196"/>
                  </a:lnTo>
                  <a:lnTo>
                    <a:pt x="2221" y="273"/>
                  </a:lnTo>
                  <a:lnTo>
                    <a:pt x="1910" y="488"/>
                  </a:lnTo>
                  <a:lnTo>
                    <a:pt x="1617" y="702"/>
                  </a:lnTo>
                  <a:lnTo>
                    <a:pt x="1306" y="975"/>
                  </a:lnTo>
                  <a:lnTo>
                    <a:pt x="877" y="1384"/>
                  </a:lnTo>
                  <a:lnTo>
                    <a:pt x="507" y="1793"/>
                  </a:lnTo>
                  <a:lnTo>
                    <a:pt x="390" y="1930"/>
                  </a:lnTo>
                  <a:lnTo>
                    <a:pt x="195" y="2202"/>
                  </a:lnTo>
                  <a:lnTo>
                    <a:pt x="117" y="2300"/>
                  </a:lnTo>
                  <a:lnTo>
                    <a:pt x="59" y="2378"/>
                  </a:lnTo>
                  <a:lnTo>
                    <a:pt x="0" y="2456"/>
                  </a:lnTo>
                  <a:lnTo>
                    <a:pt x="0" y="2495"/>
                  </a:lnTo>
                  <a:lnTo>
                    <a:pt x="565" y="2534"/>
                  </a:lnTo>
                  <a:lnTo>
                    <a:pt x="1111" y="2553"/>
                  </a:lnTo>
                  <a:lnTo>
                    <a:pt x="1208" y="2553"/>
                  </a:lnTo>
                  <a:lnTo>
                    <a:pt x="1345" y="2534"/>
                  </a:lnTo>
                  <a:lnTo>
                    <a:pt x="1793" y="2495"/>
                  </a:lnTo>
                  <a:lnTo>
                    <a:pt x="2221" y="2436"/>
                  </a:lnTo>
                  <a:lnTo>
                    <a:pt x="2611" y="2358"/>
                  </a:lnTo>
                  <a:lnTo>
                    <a:pt x="2962" y="2261"/>
                  </a:lnTo>
                  <a:lnTo>
                    <a:pt x="3332" y="2124"/>
                  </a:lnTo>
                  <a:lnTo>
                    <a:pt x="3488" y="2047"/>
                  </a:lnTo>
                  <a:lnTo>
                    <a:pt x="3644" y="1969"/>
                  </a:lnTo>
                  <a:lnTo>
                    <a:pt x="3839" y="1832"/>
                  </a:lnTo>
                  <a:lnTo>
                    <a:pt x="3994" y="1657"/>
                  </a:lnTo>
                  <a:lnTo>
                    <a:pt x="4072" y="1520"/>
                  </a:lnTo>
                  <a:lnTo>
                    <a:pt x="4131" y="1384"/>
                  </a:lnTo>
                  <a:lnTo>
                    <a:pt x="4170" y="1228"/>
                  </a:lnTo>
                  <a:lnTo>
                    <a:pt x="4170" y="1053"/>
                  </a:lnTo>
                  <a:lnTo>
                    <a:pt x="4131" y="858"/>
                  </a:lnTo>
                  <a:lnTo>
                    <a:pt x="4072" y="702"/>
                  </a:lnTo>
                  <a:lnTo>
                    <a:pt x="3975" y="507"/>
                  </a:lnTo>
                  <a:lnTo>
                    <a:pt x="3877" y="371"/>
                  </a:lnTo>
                  <a:lnTo>
                    <a:pt x="3741" y="235"/>
                  </a:lnTo>
                  <a:lnTo>
                    <a:pt x="3624" y="157"/>
                  </a:lnTo>
                  <a:lnTo>
                    <a:pt x="3488" y="79"/>
                  </a:lnTo>
                  <a:lnTo>
                    <a:pt x="3351" y="40"/>
                  </a:lnTo>
                  <a:lnTo>
                    <a:pt x="3196" y="20"/>
                  </a:lnTo>
                  <a:lnTo>
                    <a:pt x="31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8"/>
            <p:cNvSpPr/>
            <p:nvPr/>
          </p:nvSpPr>
          <p:spPr>
            <a:xfrm>
              <a:off x="2477525" y="2980475"/>
              <a:ext cx="104250" cy="63850"/>
            </a:xfrm>
            <a:custGeom>
              <a:avLst/>
              <a:gdLst/>
              <a:ahLst/>
              <a:cxnLst/>
              <a:rect l="l" t="t" r="r" b="b"/>
              <a:pathLst>
                <a:path w="4170" h="2554" fill="none" extrusionOk="0">
                  <a:moveTo>
                    <a:pt x="3118" y="1"/>
                  </a:moveTo>
                  <a:lnTo>
                    <a:pt x="3118" y="1"/>
                  </a:lnTo>
                  <a:lnTo>
                    <a:pt x="2884" y="40"/>
                  </a:lnTo>
                  <a:lnTo>
                    <a:pt x="2884" y="40"/>
                  </a:lnTo>
                  <a:lnTo>
                    <a:pt x="2708" y="79"/>
                  </a:lnTo>
                  <a:lnTo>
                    <a:pt x="2553" y="118"/>
                  </a:lnTo>
                  <a:lnTo>
                    <a:pt x="2553" y="118"/>
                  </a:lnTo>
                  <a:lnTo>
                    <a:pt x="2377" y="196"/>
                  </a:lnTo>
                  <a:lnTo>
                    <a:pt x="2221" y="273"/>
                  </a:lnTo>
                  <a:lnTo>
                    <a:pt x="2221" y="273"/>
                  </a:lnTo>
                  <a:lnTo>
                    <a:pt x="1910" y="488"/>
                  </a:lnTo>
                  <a:lnTo>
                    <a:pt x="1910" y="488"/>
                  </a:lnTo>
                  <a:lnTo>
                    <a:pt x="1617" y="702"/>
                  </a:lnTo>
                  <a:lnTo>
                    <a:pt x="1306" y="975"/>
                  </a:lnTo>
                  <a:lnTo>
                    <a:pt x="1306" y="975"/>
                  </a:lnTo>
                  <a:lnTo>
                    <a:pt x="877" y="1384"/>
                  </a:lnTo>
                  <a:lnTo>
                    <a:pt x="507" y="1793"/>
                  </a:lnTo>
                  <a:lnTo>
                    <a:pt x="390" y="1930"/>
                  </a:lnTo>
                  <a:lnTo>
                    <a:pt x="390" y="1930"/>
                  </a:lnTo>
                  <a:lnTo>
                    <a:pt x="195" y="2202"/>
                  </a:lnTo>
                  <a:lnTo>
                    <a:pt x="117" y="2300"/>
                  </a:lnTo>
                  <a:lnTo>
                    <a:pt x="59" y="2378"/>
                  </a:lnTo>
                  <a:lnTo>
                    <a:pt x="0" y="2456"/>
                  </a:lnTo>
                  <a:lnTo>
                    <a:pt x="0" y="2495"/>
                  </a:lnTo>
                  <a:lnTo>
                    <a:pt x="0" y="2495"/>
                  </a:lnTo>
                  <a:lnTo>
                    <a:pt x="565" y="2534"/>
                  </a:lnTo>
                  <a:lnTo>
                    <a:pt x="1111" y="2553"/>
                  </a:lnTo>
                  <a:lnTo>
                    <a:pt x="1150" y="2553"/>
                  </a:lnTo>
                  <a:lnTo>
                    <a:pt x="1208" y="2553"/>
                  </a:lnTo>
                  <a:lnTo>
                    <a:pt x="1208" y="2553"/>
                  </a:lnTo>
                  <a:lnTo>
                    <a:pt x="1345" y="2534"/>
                  </a:lnTo>
                  <a:lnTo>
                    <a:pt x="1345" y="2534"/>
                  </a:lnTo>
                  <a:lnTo>
                    <a:pt x="1793" y="2495"/>
                  </a:lnTo>
                  <a:lnTo>
                    <a:pt x="2221" y="2436"/>
                  </a:lnTo>
                  <a:lnTo>
                    <a:pt x="2611" y="2358"/>
                  </a:lnTo>
                  <a:lnTo>
                    <a:pt x="2962" y="2261"/>
                  </a:lnTo>
                  <a:lnTo>
                    <a:pt x="2962" y="2261"/>
                  </a:lnTo>
                  <a:lnTo>
                    <a:pt x="3332" y="2124"/>
                  </a:lnTo>
                  <a:lnTo>
                    <a:pt x="3488" y="2047"/>
                  </a:lnTo>
                  <a:lnTo>
                    <a:pt x="3644" y="1969"/>
                  </a:lnTo>
                  <a:lnTo>
                    <a:pt x="3644" y="1969"/>
                  </a:lnTo>
                  <a:lnTo>
                    <a:pt x="3839" y="1832"/>
                  </a:lnTo>
                  <a:lnTo>
                    <a:pt x="3994" y="1657"/>
                  </a:lnTo>
                  <a:lnTo>
                    <a:pt x="3994" y="1657"/>
                  </a:lnTo>
                  <a:lnTo>
                    <a:pt x="4072" y="1520"/>
                  </a:lnTo>
                  <a:lnTo>
                    <a:pt x="4072" y="1520"/>
                  </a:lnTo>
                  <a:lnTo>
                    <a:pt x="4131" y="1384"/>
                  </a:lnTo>
                  <a:lnTo>
                    <a:pt x="4170" y="1228"/>
                  </a:lnTo>
                  <a:lnTo>
                    <a:pt x="4170" y="1228"/>
                  </a:lnTo>
                  <a:lnTo>
                    <a:pt x="4170" y="1053"/>
                  </a:lnTo>
                  <a:lnTo>
                    <a:pt x="4170" y="1053"/>
                  </a:lnTo>
                  <a:lnTo>
                    <a:pt x="4131" y="858"/>
                  </a:lnTo>
                  <a:lnTo>
                    <a:pt x="4131" y="858"/>
                  </a:lnTo>
                  <a:lnTo>
                    <a:pt x="4072" y="702"/>
                  </a:lnTo>
                  <a:lnTo>
                    <a:pt x="3975" y="507"/>
                  </a:lnTo>
                  <a:lnTo>
                    <a:pt x="3975" y="507"/>
                  </a:lnTo>
                  <a:lnTo>
                    <a:pt x="3877" y="371"/>
                  </a:lnTo>
                  <a:lnTo>
                    <a:pt x="3741" y="235"/>
                  </a:lnTo>
                  <a:lnTo>
                    <a:pt x="3741" y="235"/>
                  </a:lnTo>
                  <a:lnTo>
                    <a:pt x="3624" y="157"/>
                  </a:lnTo>
                  <a:lnTo>
                    <a:pt x="3488" y="79"/>
                  </a:lnTo>
                  <a:lnTo>
                    <a:pt x="3351" y="40"/>
                  </a:lnTo>
                  <a:lnTo>
                    <a:pt x="3196" y="20"/>
                  </a:lnTo>
                  <a:lnTo>
                    <a:pt x="3196" y="20"/>
                  </a:lnTo>
                  <a:lnTo>
                    <a:pt x="311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8"/>
            <p:cNvSpPr/>
            <p:nvPr/>
          </p:nvSpPr>
          <p:spPr>
            <a:xfrm>
              <a:off x="2513075" y="3279550"/>
              <a:ext cx="109125" cy="56050"/>
            </a:xfrm>
            <a:custGeom>
              <a:avLst/>
              <a:gdLst/>
              <a:ahLst/>
              <a:cxnLst/>
              <a:rect l="l" t="t" r="r" b="b"/>
              <a:pathLst>
                <a:path w="4365" h="2242" extrusionOk="0">
                  <a:moveTo>
                    <a:pt x="2650" y="1"/>
                  </a:moveTo>
                  <a:lnTo>
                    <a:pt x="2319" y="20"/>
                  </a:lnTo>
                  <a:lnTo>
                    <a:pt x="1929" y="59"/>
                  </a:lnTo>
                  <a:lnTo>
                    <a:pt x="1364" y="137"/>
                  </a:lnTo>
                  <a:lnTo>
                    <a:pt x="819" y="254"/>
                  </a:lnTo>
                  <a:lnTo>
                    <a:pt x="780" y="274"/>
                  </a:lnTo>
                  <a:lnTo>
                    <a:pt x="605" y="313"/>
                  </a:lnTo>
                  <a:lnTo>
                    <a:pt x="195" y="449"/>
                  </a:lnTo>
                  <a:lnTo>
                    <a:pt x="1" y="507"/>
                  </a:lnTo>
                  <a:lnTo>
                    <a:pt x="1" y="546"/>
                  </a:lnTo>
                  <a:lnTo>
                    <a:pt x="449" y="917"/>
                  </a:lnTo>
                  <a:lnTo>
                    <a:pt x="877" y="1228"/>
                  </a:lnTo>
                  <a:lnTo>
                    <a:pt x="936" y="1267"/>
                  </a:lnTo>
                  <a:lnTo>
                    <a:pt x="1053" y="1345"/>
                  </a:lnTo>
                  <a:lnTo>
                    <a:pt x="1442" y="1579"/>
                  </a:lnTo>
                  <a:lnTo>
                    <a:pt x="1813" y="1774"/>
                  </a:lnTo>
                  <a:lnTo>
                    <a:pt x="2183" y="1949"/>
                  </a:lnTo>
                  <a:lnTo>
                    <a:pt x="2533" y="2086"/>
                  </a:lnTo>
                  <a:lnTo>
                    <a:pt x="2728" y="2144"/>
                  </a:lnTo>
                  <a:lnTo>
                    <a:pt x="2904" y="2183"/>
                  </a:lnTo>
                  <a:lnTo>
                    <a:pt x="3079" y="2222"/>
                  </a:lnTo>
                  <a:lnTo>
                    <a:pt x="3254" y="2242"/>
                  </a:lnTo>
                  <a:lnTo>
                    <a:pt x="3352" y="2242"/>
                  </a:lnTo>
                  <a:lnTo>
                    <a:pt x="3547" y="2222"/>
                  </a:lnTo>
                  <a:lnTo>
                    <a:pt x="3722" y="2183"/>
                  </a:lnTo>
                  <a:lnTo>
                    <a:pt x="3878" y="2125"/>
                  </a:lnTo>
                  <a:lnTo>
                    <a:pt x="3995" y="2047"/>
                  </a:lnTo>
                  <a:lnTo>
                    <a:pt x="4112" y="1930"/>
                  </a:lnTo>
                  <a:lnTo>
                    <a:pt x="4209" y="1793"/>
                  </a:lnTo>
                  <a:lnTo>
                    <a:pt x="4287" y="1618"/>
                  </a:lnTo>
                  <a:lnTo>
                    <a:pt x="4345" y="1443"/>
                  </a:lnTo>
                  <a:lnTo>
                    <a:pt x="4365" y="1248"/>
                  </a:lnTo>
                  <a:lnTo>
                    <a:pt x="4365" y="1072"/>
                  </a:lnTo>
                  <a:lnTo>
                    <a:pt x="4345" y="897"/>
                  </a:lnTo>
                  <a:lnTo>
                    <a:pt x="4306" y="741"/>
                  </a:lnTo>
                  <a:lnTo>
                    <a:pt x="4229" y="605"/>
                  </a:lnTo>
                  <a:lnTo>
                    <a:pt x="4131" y="488"/>
                  </a:lnTo>
                  <a:lnTo>
                    <a:pt x="4034" y="391"/>
                  </a:lnTo>
                  <a:lnTo>
                    <a:pt x="3897" y="293"/>
                  </a:lnTo>
                  <a:lnTo>
                    <a:pt x="3761" y="215"/>
                  </a:lnTo>
                  <a:lnTo>
                    <a:pt x="3586" y="137"/>
                  </a:lnTo>
                  <a:lnTo>
                    <a:pt x="3430" y="98"/>
                  </a:lnTo>
                  <a:lnTo>
                    <a:pt x="3254" y="59"/>
                  </a:lnTo>
                  <a:lnTo>
                    <a:pt x="3079" y="4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8"/>
            <p:cNvSpPr/>
            <p:nvPr/>
          </p:nvSpPr>
          <p:spPr>
            <a:xfrm>
              <a:off x="2513075" y="3279550"/>
              <a:ext cx="109125" cy="56050"/>
            </a:xfrm>
            <a:custGeom>
              <a:avLst/>
              <a:gdLst/>
              <a:ahLst/>
              <a:cxnLst/>
              <a:rect l="l" t="t" r="r" b="b"/>
              <a:pathLst>
                <a:path w="4365" h="2242" fill="none" extrusionOk="0">
                  <a:moveTo>
                    <a:pt x="2709" y="1"/>
                  </a:moveTo>
                  <a:lnTo>
                    <a:pt x="2709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319" y="20"/>
                  </a:lnTo>
                  <a:lnTo>
                    <a:pt x="1929" y="59"/>
                  </a:lnTo>
                  <a:lnTo>
                    <a:pt x="1929" y="59"/>
                  </a:lnTo>
                  <a:lnTo>
                    <a:pt x="1364" y="137"/>
                  </a:lnTo>
                  <a:lnTo>
                    <a:pt x="819" y="254"/>
                  </a:lnTo>
                  <a:lnTo>
                    <a:pt x="780" y="274"/>
                  </a:lnTo>
                  <a:lnTo>
                    <a:pt x="605" y="313"/>
                  </a:lnTo>
                  <a:lnTo>
                    <a:pt x="605" y="313"/>
                  </a:lnTo>
                  <a:lnTo>
                    <a:pt x="195" y="449"/>
                  </a:lnTo>
                  <a:lnTo>
                    <a:pt x="1" y="507"/>
                  </a:lnTo>
                  <a:lnTo>
                    <a:pt x="1" y="546"/>
                  </a:lnTo>
                  <a:lnTo>
                    <a:pt x="1" y="546"/>
                  </a:lnTo>
                  <a:lnTo>
                    <a:pt x="449" y="917"/>
                  </a:lnTo>
                  <a:lnTo>
                    <a:pt x="877" y="1228"/>
                  </a:lnTo>
                  <a:lnTo>
                    <a:pt x="936" y="1267"/>
                  </a:lnTo>
                  <a:lnTo>
                    <a:pt x="936" y="1267"/>
                  </a:lnTo>
                  <a:lnTo>
                    <a:pt x="1053" y="1345"/>
                  </a:lnTo>
                  <a:lnTo>
                    <a:pt x="1053" y="1345"/>
                  </a:lnTo>
                  <a:lnTo>
                    <a:pt x="1442" y="1579"/>
                  </a:lnTo>
                  <a:lnTo>
                    <a:pt x="1813" y="1774"/>
                  </a:lnTo>
                  <a:lnTo>
                    <a:pt x="2183" y="1949"/>
                  </a:lnTo>
                  <a:lnTo>
                    <a:pt x="2533" y="2086"/>
                  </a:lnTo>
                  <a:lnTo>
                    <a:pt x="2533" y="2086"/>
                  </a:lnTo>
                  <a:lnTo>
                    <a:pt x="2728" y="2144"/>
                  </a:lnTo>
                  <a:lnTo>
                    <a:pt x="2904" y="2183"/>
                  </a:lnTo>
                  <a:lnTo>
                    <a:pt x="3079" y="2222"/>
                  </a:lnTo>
                  <a:lnTo>
                    <a:pt x="3254" y="2242"/>
                  </a:lnTo>
                  <a:lnTo>
                    <a:pt x="3254" y="2242"/>
                  </a:lnTo>
                  <a:lnTo>
                    <a:pt x="3352" y="2242"/>
                  </a:lnTo>
                  <a:lnTo>
                    <a:pt x="3352" y="2242"/>
                  </a:lnTo>
                  <a:lnTo>
                    <a:pt x="3547" y="2222"/>
                  </a:lnTo>
                  <a:lnTo>
                    <a:pt x="3722" y="2183"/>
                  </a:lnTo>
                  <a:lnTo>
                    <a:pt x="3722" y="2183"/>
                  </a:lnTo>
                  <a:lnTo>
                    <a:pt x="3878" y="2125"/>
                  </a:lnTo>
                  <a:lnTo>
                    <a:pt x="3878" y="2125"/>
                  </a:lnTo>
                  <a:lnTo>
                    <a:pt x="3995" y="2047"/>
                  </a:lnTo>
                  <a:lnTo>
                    <a:pt x="4112" y="1930"/>
                  </a:lnTo>
                  <a:lnTo>
                    <a:pt x="4112" y="1930"/>
                  </a:lnTo>
                  <a:lnTo>
                    <a:pt x="4209" y="1793"/>
                  </a:lnTo>
                  <a:lnTo>
                    <a:pt x="4209" y="1793"/>
                  </a:lnTo>
                  <a:lnTo>
                    <a:pt x="4287" y="1618"/>
                  </a:lnTo>
                  <a:lnTo>
                    <a:pt x="4287" y="1618"/>
                  </a:lnTo>
                  <a:lnTo>
                    <a:pt x="4345" y="1443"/>
                  </a:lnTo>
                  <a:lnTo>
                    <a:pt x="4365" y="1248"/>
                  </a:lnTo>
                  <a:lnTo>
                    <a:pt x="4365" y="1248"/>
                  </a:lnTo>
                  <a:lnTo>
                    <a:pt x="4365" y="1072"/>
                  </a:lnTo>
                  <a:lnTo>
                    <a:pt x="4345" y="897"/>
                  </a:lnTo>
                  <a:lnTo>
                    <a:pt x="4345" y="897"/>
                  </a:lnTo>
                  <a:lnTo>
                    <a:pt x="4306" y="741"/>
                  </a:lnTo>
                  <a:lnTo>
                    <a:pt x="4229" y="605"/>
                  </a:lnTo>
                  <a:lnTo>
                    <a:pt x="4131" y="488"/>
                  </a:lnTo>
                  <a:lnTo>
                    <a:pt x="4034" y="391"/>
                  </a:lnTo>
                  <a:lnTo>
                    <a:pt x="4034" y="391"/>
                  </a:lnTo>
                  <a:lnTo>
                    <a:pt x="3897" y="293"/>
                  </a:lnTo>
                  <a:lnTo>
                    <a:pt x="3761" y="215"/>
                  </a:lnTo>
                  <a:lnTo>
                    <a:pt x="3761" y="215"/>
                  </a:lnTo>
                  <a:lnTo>
                    <a:pt x="3586" y="137"/>
                  </a:lnTo>
                  <a:lnTo>
                    <a:pt x="3430" y="98"/>
                  </a:lnTo>
                  <a:lnTo>
                    <a:pt x="3430" y="98"/>
                  </a:lnTo>
                  <a:lnTo>
                    <a:pt x="3254" y="59"/>
                  </a:lnTo>
                  <a:lnTo>
                    <a:pt x="3079" y="40"/>
                  </a:lnTo>
                  <a:lnTo>
                    <a:pt x="3079" y="40"/>
                  </a:lnTo>
                  <a:lnTo>
                    <a:pt x="2709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8"/>
            <p:cNvSpPr/>
            <p:nvPr/>
          </p:nvSpPr>
          <p:spPr>
            <a:xfrm>
              <a:off x="2340150" y="3503125"/>
              <a:ext cx="78950" cy="94525"/>
            </a:xfrm>
            <a:custGeom>
              <a:avLst/>
              <a:gdLst/>
              <a:ahLst/>
              <a:cxnLst/>
              <a:rect l="l" t="t" r="r" b="b"/>
              <a:pathLst>
                <a:path w="3158" h="3781" extrusionOk="0">
                  <a:moveTo>
                    <a:pt x="40" y="1"/>
                  </a:moveTo>
                  <a:lnTo>
                    <a:pt x="1" y="20"/>
                  </a:lnTo>
                  <a:lnTo>
                    <a:pt x="98" y="605"/>
                  </a:lnTo>
                  <a:lnTo>
                    <a:pt x="215" y="1131"/>
                  </a:lnTo>
                  <a:lnTo>
                    <a:pt x="215" y="1190"/>
                  </a:lnTo>
                  <a:lnTo>
                    <a:pt x="235" y="1228"/>
                  </a:lnTo>
                  <a:lnTo>
                    <a:pt x="273" y="1326"/>
                  </a:lnTo>
                  <a:lnTo>
                    <a:pt x="410" y="1774"/>
                  </a:lnTo>
                  <a:lnTo>
                    <a:pt x="566" y="2164"/>
                  </a:lnTo>
                  <a:lnTo>
                    <a:pt x="722" y="2514"/>
                  </a:lnTo>
                  <a:lnTo>
                    <a:pt x="897" y="2846"/>
                  </a:lnTo>
                  <a:lnTo>
                    <a:pt x="994" y="3021"/>
                  </a:lnTo>
                  <a:lnTo>
                    <a:pt x="1111" y="3177"/>
                  </a:lnTo>
                  <a:lnTo>
                    <a:pt x="1228" y="3313"/>
                  </a:lnTo>
                  <a:lnTo>
                    <a:pt x="1345" y="3450"/>
                  </a:lnTo>
                  <a:lnTo>
                    <a:pt x="1520" y="3606"/>
                  </a:lnTo>
                  <a:lnTo>
                    <a:pt x="1618" y="3664"/>
                  </a:lnTo>
                  <a:lnTo>
                    <a:pt x="1735" y="3722"/>
                  </a:lnTo>
                  <a:lnTo>
                    <a:pt x="1871" y="3761"/>
                  </a:lnTo>
                  <a:lnTo>
                    <a:pt x="2066" y="3781"/>
                  </a:lnTo>
                  <a:lnTo>
                    <a:pt x="2183" y="3781"/>
                  </a:lnTo>
                  <a:lnTo>
                    <a:pt x="2339" y="3742"/>
                  </a:lnTo>
                  <a:lnTo>
                    <a:pt x="2514" y="3664"/>
                  </a:lnTo>
                  <a:lnTo>
                    <a:pt x="2670" y="3567"/>
                  </a:lnTo>
                  <a:lnTo>
                    <a:pt x="2826" y="3430"/>
                  </a:lnTo>
                  <a:lnTo>
                    <a:pt x="2943" y="3313"/>
                  </a:lnTo>
                  <a:lnTo>
                    <a:pt x="3040" y="3157"/>
                  </a:lnTo>
                  <a:lnTo>
                    <a:pt x="3099" y="3021"/>
                  </a:lnTo>
                  <a:lnTo>
                    <a:pt x="3138" y="2865"/>
                  </a:lnTo>
                  <a:lnTo>
                    <a:pt x="3157" y="2709"/>
                  </a:lnTo>
                  <a:lnTo>
                    <a:pt x="3138" y="2573"/>
                  </a:lnTo>
                  <a:lnTo>
                    <a:pt x="3099" y="2417"/>
                  </a:lnTo>
                  <a:lnTo>
                    <a:pt x="3060" y="2261"/>
                  </a:lnTo>
                  <a:lnTo>
                    <a:pt x="2982" y="2105"/>
                  </a:lnTo>
                  <a:lnTo>
                    <a:pt x="2884" y="1969"/>
                  </a:lnTo>
                  <a:lnTo>
                    <a:pt x="2767" y="1813"/>
                  </a:lnTo>
                  <a:lnTo>
                    <a:pt x="2651" y="1677"/>
                  </a:lnTo>
                  <a:lnTo>
                    <a:pt x="2397" y="1423"/>
                  </a:lnTo>
                  <a:lnTo>
                    <a:pt x="2124" y="1190"/>
                  </a:lnTo>
                  <a:lnTo>
                    <a:pt x="1774" y="936"/>
                  </a:lnTo>
                  <a:lnTo>
                    <a:pt x="1287" y="624"/>
                  </a:lnTo>
                  <a:lnTo>
                    <a:pt x="800" y="352"/>
                  </a:lnTo>
                  <a:lnTo>
                    <a:pt x="683" y="293"/>
                  </a:lnTo>
                  <a:lnTo>
                    <a:pt x="624" y="254"/>
                  </a:lnTo>
                  <a:lnTo>
                    <a:pt x="215" y="79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8"/>
            <p:cNvSpPr/>
            <p:nvPr/>
          </p:nvSpPr>
          <p:spPr>
            <a:xfrm>
              <a:off x="2340150" y="3503125"/>
              <a:ext cx="78950" cy="94525"/>
            </a:xfrm>
            <a:custGeom>
              <a:avLst/>
              <a:gdLst/>
              <a:ahLst/>
              <a:cxnLst/>
              <a:rect l="l" t="t" r="r" b="b"/>
              <a:pathLst>
                <a:path w="3158" h="3781" fill="none" extrusionOk="0">
                  <a:moveTo>
                    <a:pt x="40" y="1"/>
                  </a:moveTo>
                  <a:lnTo>
                    <a:pt x="40" y="1"/>
                  </a:lnTo>
                  <a:lnTo>
                    <a:pt x="40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98" y="605"/>
                  </a:lnTo>
                  <a:lnTo>
                    <a:pt x="215" y="1131"/>
                  </a:lnTo>
                  <a:lnTo>
                    <a:pt x="215" y="1190"/>
                  </a:lnTo>
                  <a:lnTo>
                    <a:pt x="235" y="1228"/>
                  </a:lnTo>
                  <a:lnTo>
                    <a:pt x="235" y="1228"/>
                  </a:lnTo>
                  <a:lnTo>
                    <a:pt x="273" y="1326"/>
                  </a:lnTo>
                  <a:lnTo>
                    <a:pt x="273" y="1326"/>
                  </a:lnTo>
                  <a:lnTo>
                    <a:pt x="410" y="1774"/>
                  </a:lnTo>
                  <a:lnTo>
                    <a:pt x="566" y="2164"/>
                  </a:lnTo>
                  <a:lnTo>
                    <a:pt x="722" y="2514"/>
                  </a:lnTo>
                  <a:lnTo>
                    <a:pt x="897" y="2846"/>
                  </a:lnTo>
                  <a:lnTo>
                    <a:pt x="897" y="2846"/>
                  </a:lnTo>
                  <a:lnTo>
                    <a:pt x="994" y="3021"/>
                  </a:lnTo>
                  <a:lnTo>
                    <a:pt x="1111" y="3177"/>
                  </a:lnTo>
                  <a:lnTo>
                    <a:pt x="1228" y="3313"/>
                  </a:lnTo>
                  <a:lnTo>
                    <a:pt x="1345" y="3450"/>
                  </a:lnTo>
                  <a:lnTo>
                    <a:pt x="1345" y="3450"/>
                  </a:lnTo>
                  <a:lnTo>
                    <a:pt x="1520" y="3606"/>
                  </a:lnTo>
                  <a:lnTo>
                    <a:pt x="1618" y="3664"/>
                  </a:lnTo>
                  <a:lnTo>
                    <a:pt x="1735" y="3722"/>
                  </a:lnTo>
                  <a:lnTo>
                    <a:pt x="1735" y="3722"/>
                  </a:lnTo>
                  <a:lnTo>
                    <a:pt x="1871" y="3761"/>
                  </a:lnTo>
                  <a:lnTo>
                    <a:pt x="1871" y="3761"/>
                  </a:lnTo>
                  <a:lnTo>
                    <a:pt x="2066" y="3781"/>
                  </a:lnTo>
                  <a:lnTo>
                    <a:pt x="2066" y="3781"/>
                  </a:lnTo>
                  <a:lnTo>
                    <a:pt x="2183" y="3781"/>
                  </a:lnTo>
                  <a:lnTo>
                    <a:pt x="2183" y="3781"/>
                  </a:lnTo>
                  <a:lnTo>
                    <a:pt x="2339" y="3742"/>
                  </a:lnTo>
                  <a:lnTo>
                    <a:pt x="2339" y="3742"/>
                  </a:lnTo>
                  <a:lnTo>
                    <a:pt x="2514" y="3664"/>
                  </a:lnTo>
                  <a:lnTo>
                    <a:pt x="2514" y="3664"/>
                  </a:lnTo>
                  <a:lnTo>
                    <a:pt x="2670" y="3567"/>
                  </a:lnTo>
                  <a:lnTo>
                    <a:pt x="2826" y="3430"/>
                  </a:lnTo>
                  <a:lnTo>
                    <a:pt x="2826" y="3430"/>
                  </a:lnTo>
                  <a:lnTo>
                    <a:pt x="2943" y="3313"/>
                  </a:lnTo>
                  <a:lnTo>
                    <a:pt x="3040" y="3157"/>
                  </a:lnTo>
                  <a:lnTo>
                    <a:pt x="3040" y="3157"/>
                  </a:lnTo>
                  <a:lnTo>
                    <a:pt x="3099" y="3021"/>
                  </a:lnTo>
                  <a:lnTo>
                    <a:pt x="3138" y="2865"/>
                  </a:lnTo>
                  <a:lnTo>
                    <a:pt x="3157" y="2709"/>
                  </a:lnTo>
                  <a:lnTo>
                    <a:pt x="3138" y="2573"/>
                  </a:lnTo>
                  <a:lnTo>
                    <a:pt x="3138" y="2573"/>
                  </a:lnTo>
                  <a:lnTo>
                    <a:pt x="3099" y="2417"/>
                  </a:lnTo>
                  <a:lnTo>
                    <a:pt x="3060" y="2261"/>
                  </a:lnTo>
                  <a:lnTo>
                    <a:pt x="3060" y="2261"/>
                  </a:lnTo>
                  <a:lnTo>
                    <a:pt x="2982" y="2105"/>
                  </a:lnTo>
                  <a:lnTo>
                    <a:pt x="2884" y="1969"/>
                  </a:lnTo>
                  <a:lnTo>
                    <a:pt x="2884" y="1969"/>
                  </a:lnTo>
                  <a:lnTo>
                    <a:pt x="2767" y="1813"/>
                  </a:lnTo>
                  <a:lnTo>
                    <a:pt x="2651" y="1677"/>
                  </a:lnTo>
                  <a:lnTo>
                    <a:pt x="2651" y="1677"/>
                  </a:lnTo>
                  <a:lnTo>
                    <a:pt x="2397" y="1423"/>
                  </a:lnTo>
                  <a:lnTo>
                    <a:pt x="2397" y="1423"/>
                  </a:lnTo>
                  <a:lnTo>
                    <a:pt x="2124" y="1190"/>
                  </a:lnTo>
                  <a:lnTo>
                    <a:pt x="1774" y="936"/>
                  </a:lnTo>
                  <a:lnTo>
                    <a:pt x="1774" y="936"/>
                  </a:lnTo>
                  <a:lnTo>
                    <a:pt x="1287" y="624"/>
                  </a:lnTo>
                  <a:lnTo>
                    <a:pt x="800" y="352"/>
                  </a:lnTo>
                  <a:lnTo>
                    <a:pt x="800" y="352"/>
                  </a:lnTo>
                  <a:lnTo>
                    <a:pt x="683" y="293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215" y="79"/>
                  </a:lnTo>
                  <a:lnTo>
                    <a:pt x="215" y="79"/>
                  </a:lnTo>
                  <a:lnTo>
                    <a:pt x="40" y="1"/>
                  </a:lnTo>
                  <a:lnTo>
                    <a:pt x="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8"/>
            <p:cNvSpPr/>
            <p:nvPr/>
          </p:nvSpPr>
          <p:spPr>
            <a:xfrm>
              <a:off x="1886175" y="2825100"/>
              <a:ext cx="217275" cy="108150"/>
            </a:xfrm>
            <a:custGeom>
              <a:avLst/>
              <a:gdLst/>
              <a:ahLst/>
              <a:cxnLst/>
              <a:rect l="l" t="t" r="r" b="b"/>
              <a:pathLst>
                <a:path w="8691" h="4326" extrusionOk="0">
                  <a:moveTo>
                    <a:pt x="5846" y="0"/>
                  </a:moveTo>
                  <a:lnTo>
                    <a:pt x="5515" y="20"/>
                  </a:lnTo>
                  <a:lnTo>
                    <a:pt x="5183" y="59"/>
                  </a:lnTo>
                  <a:lnTo>
                    <a:pt x="4833" y="117"/>
                  </a:lnTo>
                  <a:lnTo>
                    <a:pt x="4443" y="176"/>
                  </a:lnTo>
                  <a:lnTo>
                    <a:pt x="4112" y="254"/>
                  </a:lnTo>
                  <a:lnTo>
                    <a:pt x="3761" y="351"/>
                  </a:lnTo>
                  <a:lnTo>
                    <a:pt x="3430" y="448"/>
                  </a:lnTo>
                  <a:lnTo>
                    <a:pt x="3099" y="565"/>
                  </a:lnTo>
                  <a:lnTo>
                    <a:pt x="2767" y="682"/>
                  </a:lnTo>
                  <a:lnTo>
                    <a:pt x="2436" y="819"/>
                  </a:lnTo>
                  <a:lnTo>
                    <a:pt x="2124" y="975"/>
                  </a:lnTo>
                  <a:lnTo>
                    <a:pt x="1813" y="1130"/>
                  </a:lnTo>
                  <a:lnTo>
                    <a:pt x="1540" y="1306"/>
                  </a:lnTo>
                  <a:lnTo>
                    <a:pt x="1267" y="1481"/>
                  </a:lnTo>
                  <a:lnTo>
                    <a:pt x="1014" y="1656"/>
                  </a:lnTo>
                  <a:lnTo>
                    <a:pt x="780" y="1871"/>
                  </a:lnTo>
                  <a:lnTo>
                    <a:pt x="585" y="2066"/>
                  </a:lnTo>
                  <a:lnTo>
                    <a:pt x="410" y="2260"/>
                  </a:lnTo>
                  <a:lnTo>
                    <a:pt x="273" y="2475"/>
                  </a:lnTo>
                  <a:lnTo>
                    <a:pt x="157" y="2689"/>
                  </a:lnTo>
                  <a:lnTo>
                    <a:pt x="79" y="2903"/>
                  </a:lnTo>
                  <a:lnTo>
                    <a:pt x="20" y="3137"/>
                  </a:lnTo>
                  <a:lnTo>
                    <a:pt x="1" y="3352"/>
                  </a:lnTo>
                  <a:lnTo>
                    <a:pt x="20" y="3546"/>
                  </a:lnTo>
                  <a:lnTo>
                    <a:pt x="40" y="3741"/>
                  </a:lnTo>
                  <a:lnTo>
                    <a:pt x="118" y="3917"/>
                  </a:lnTo>
                  <a:lnTo>
                    <a:pt x="196" y="4034"/>
                  </a:lnTo>
                  <a:lnTo>
                    <a:pt x="312" y="4150"/>
                  </a:lnTo>
                  <a:lnTo>
                    <a:pt x="449" y="4248"/>
                  </a:lnTo>
                  <a:lnTo>
                    <a:pt x="605" y="4306"/>
                  </a:lnTo>
                  <a:lnTo>
                    <a:pt x="741" y="4326"/>
                  </a:lnTo>
                  <a:lnTo>
                    <a:pt x="1131" y="4326"/>
                  </a:lnTo>
                  <a:lnTo>
                    <a:pt x="1326" y="4287"/>
                  </a:lnTo>
                  <a:lnTo>
                    <a:pt x="1657" y="4189"/>
                  </a:lnTo>
                  <a:lnTo>
                    <a:pt x="1696" y="4189"/>
                  </a:lnTo>
                  <a:lnTo>
                    <a:pt x="1969" y="4150"/>
                  </a:lnTo>
                  <a:lnTo>
                    <a:pt x="2144" y="4150"/>
                  </a:lnTo>
                  <a:lnTo>
                    <a:pt x="2709" y="4072"/>
                  </a:lnTo>
                  <a:lnTo>
                    <a:pt x="4131" y="3917"/>
                  </a:lnTo>
                  <a:lnTo>
                    <a:pt x="4852" y="3819"/>
                  </a:lnTo>
                  <a:lnTo>
                    <a:pt x="5554" y="3741"/>
                  </a:lnTo>
                  <a:lnTo>
                    <a:pt x="5768" y="3722"/>
                  </a:lnTo>
                  <a:lnTo>
                    <a:pt x="6197" y="3663"/>
                  </a:lnTo>
                  <a:lnTo>
                    <a:pt x="6625" y="3605"/>
                  </a:lnTo>
                  <a:lnTo>
                    <a:pt x="7073" y="3507"/>
                  </a:lnTo>
                  <a:lnTo>
                    <a:pt x="7444" y="3391"/>
                  </a:lnTo>
                  <a:lnTo>
                    <a:pt x="7658" y="3293"/>
                  </a:lnTo>
                  <a:lnTo>
                    <a:pt x="7872" y="3176"/>
                  </a:lnTo>
                  <a:lnTo>
                    <a:pt x="8048" y="3059"/>
                  </a:lnTo>
                  <a:lnTo>
                    <a:pt x="8262" y="2884"/>
                  </a:lnTo>
                  <a:lnTo>
                    <a:pt x="8398" y="2748"/>
                  </a:lnTo>
                  <a:lnTo>
                    <a:pt x="8515" y="2553"/>
                  </a:lnTo>
                  <a:lnTo>
                    <a:pt x="8574" y="2436"/>
                  </a:lnTo>
                  <a:lnTo>
                    <a:pt x="8613" y="2319"/>
                  </a:lnTo>
                  <a:lnTo>
                    <a:pt x="8671" y="2105"/>
                  </a:lnTo>
                  <a:lnTo>
                    <a:pt x="8691" y="1929"/>
                  </a:lnTo>
                  <a:lnTo>
                    <a:pt x="8691" y="1773"/>
                  </a:lnTo>
                  <a:lnTo>
                    <a:pt x="8691" y="1598"/>
                  </a:lnTo>
                  <a:lnTo>
                    <a:pt x="8652" y="1423"/>
                  </a:lnTo>
                  <a:lnTo>
                    <a:pt x="8574" y="1189"/>
                  </a:lnTo>
                  <a:lnTo>
                    <a:pt x="8457" y="955"/>
                  </a:lnTo>
                  <a:lnTo>
                    <a:pt x="8281" y="741"/>
                  </a:lnTo>
                  <a:lnTo>
                    <a:pt x="8106" y="565"/>
                  </a:lnTo>
                  <a:lnTo>
                    <a:pt x="7892" y="409"/>
                  </a:lnTo>
                  <a:lnTo>
                    <a:pt x="7638" y="293"/>
                  </a:lnTo>
                  <a:lnTo>
                    <a:pt x="7385" y="195"/>
                  </a:lnTo>
                  <a:lnTo>
                    <a:pt x="7093" y="117"/>
                  </a:lnTo>
                  <a:lnTo>
                    <a:pt x="6742" y="59"/>
                  </a:lnTo>
                  <a:lnTo>
                    <a:pt x="6450" y="20"/>
                  </a:lnTo>
                  <a:lnTo>
                    <a:pt x="604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8"/>
            <p:cNvSpPr/>
            <p:nvPr/>
          </p:nvSpPr>
          <p:spPr>
            <a:xfrm>
              <a:off x="1886175" y="2825100"/>
              <a:ext cx="217275" cy="108150"/>
            </a:xfrm>
            <a:custGeom>
              <a:avLst/>
              <a:gdLst/>
              <a:ahLst/>
              <a:cxnLst/>
              <a:rect l="l" t="t" r="r" b="b"/>
              <a:pathLst>
                <a:path w="8691" h="4326" fill="none" extrusionOk="0">
                  <a:moveTo>
                    <a:pt x="6041" y="0"/>
                  </a:moveTo>
                  <a:lnTo>
                    <a:pt x="6041" y="0"/>
                  </a:lnTo>
                  <a:lnTo>
                    <a:pt x="5846" y="0"/>
                  </a:lnTo>
                  <a:lnTo>
                    <a:pt x="5846" y="0"/>
                  </a:lnTo>
                  <a:lnTo>
                    <a:pt x="5515" y="20"/>
                  </a:lnTo>
                  <a:lnTo>
                    <a:pt x="5183" y="59"/>
                  </a:lnTo>
                  <a:lnTo>
                    <a:pt x="4833" y="117"/>
                  </a:lnTo>
                  <a:lnTo>
                    <a:pt x="4443" y="176"/>
                  </a:lnTo>
                  <a:lnTo>
                    <a:pt x="4443" y="176"/>
                  </a:lnTo>
                  <a:lnTo>
                    <a:pt x="4112" y="254"/>
                  </a:lnTo>
                  <a:lnTo>
                    <a:pt x="3761" y="351"/>
                  </a:lnTo>
                  <a:lnTo>
                    <a:pt x="3430" y="448"/>
                  </a:lnTo>
                  <a:lnTo>
                    <a:pt x="3099" y="565"/>
                  </a:lnTo>
                  <a:lnTo>
                    <a:pt x="3099" y="565"/>
                  </a:lnTo>
                  <a:lnTo>
                    <a:pt x="2767" y="682"/>
                  </a:lnTo>
                  <a:lnTo>
                    <a:pt x="2436" y="819"/>
                  </a:lnTo>
                  <a:lnTo>
                    <a:pt x="2124" y="975"/>
                  </a:lnTo>
                  <a:lnTo>
                    <a:pt x="1813" y="1130"/>
                  </a:lnTo>
                  <a:lnTo>
                    <a:pt x="1813" y="1130"/>
                  </a:lnTo>
                  <a:lnTo>
                    <a:pt x="1540" y="1306"/>
                  </a:lnTo>
                  <a:lnTo>
                    <a:pt x="1267" y="1481"/>
                  </a:lnTo>
                  <a:lnTo>
                    <a:pt x="1014" y="1656"/>
                  </a:lnTo>
                  <a:lnTo>
                    <a:pt x="780" y="1871"/>
                  </a:lnTo>
                  <a:lnTo>
                    <a:pt x="780" y="1871"/>
                  </a:lnTo>
                  <a:lnTo>
                    <a:pt x="585" y="2066"/>
                  </a:lnTo>
                  <a:lnTo>
                    <a:pt x="410" y="2260"/>
                  </a:lnTo>
                  <a:lnTo>
                    <a:pt x="273" y="2475"/>
                  </a:lnTo>
                  <a:lnTo>
                    <a:pt x="157" y="2689"/>
                  </a:lnTo>
                  <a:lnTo>
                    <a:pt x="157" y="2689"/>
                  </a:lnTo>
                  <a:lnTo>
                    <a:pt x="79" y="2903"/>
                  </a:lnTo>
                  <a:lnTo>
                    <a:pt x="20" y="3137"/>
                  </a:lnTo>
                  <a:lnTo>
                    <a:pt x="20" y="3137"/>
                  </a:lnTo>
                  <a:lnTo>
                    <a:pt x="1" y="3352"/>
                  </a:lnTo>
                  <a:lnTo>
                    <a:pt x="20" y="3546"/>
                  </a:lnTo>
                  <a:lnTo>
                    <a:pt x="40" y="3741"/>
                  </a:lnTo>
                  <a:lnTo>
                    <a:pt x="118" y="3917"/>
                  </a:lnTo>
                  <a:lnTo>
                    <a:pt x="118" y="3917"/>
                  </a:lnTo>
                  <a:lnTo>
                    <a:pt x="196" y="4034"/>
                  </a:lnTo>
                  <a:lnTo>
                    <a:pt x="312" y="4150"/>
                  </a:lnTo>
                  <a:lnTo>
                    <a:pt x="449" y="4248"/>
                  </a:lnTo>
                  <a:lnTo>
                    <a:pt x="605" y="4306"/>
                  </a:lnTo>
                  <a:lnTo>
                    <a:pt x="605" y="4306"/>
                  </a:lnTo>
                  <a:lnTo>
                    <a:pt x="741" y="4326"/>
                  </a:lnTo>
                  <a:lnTo>
                    <a:pt x="897" y="4326"/>
                  </a:lnTo>
                  <a:lnTo>
                    <a:pt x="936" y="4326"/>
                  </a:lnTo>
                  <a:lnTo>
                    <a:pt x="936" y="4326"/>
                  </a:lnTo>
                  <a:lnTo>
                    <a:pt x="1131" y="4326"/>
                  </a:lnTo>
                  <a:lnTo>
                    <a:pt x="1326" y="4287"/>
                  </a:lnTo>
                  <a:lnTo>
                    <a:pt x="1326" y="4287"/>
                  </a:lnTo>
                  <a:lnTo>
                    <a:pt x="1657" y="4189"/>
                  </a:lnTo>
                  <a:lnTo>
                    <a:pt x="1696" y="4189"/>
                  </a:lnTo>
                  <a:lnTo>
                    <a:pt x="1696" y="4189"/>
                  </a:lnTo>
                  <a:lnTo>
                    <a:pt x="1969" y="4150"/>
                  </a:lnTo>
                  <a:lnTo>
                    <a:pt x="2144" y="4150"/>
                  </a:lnTo>
                  <a:lnTo>
                    <a:pt x="2144" y="4150"/>
                  </a:lnTo>
                  <a:lnTo>
                    <a:pt x="2709" y="4072"/>
                  </a:lnTo>
                  <a:lnTo>
                    <a:pt x="2709" y="4072"/>
                  </a:lnTo>
                  <a:lnTo>
                    <a:pt x="4131" y="3917"/>
                  </a:lnTo>
                  <a:lnTo>
                    <a:pt x="4852" y="3819"/>
                  </a:lnTo>
                  <a:lnTo>
                    <a:pt x="5554" y="3741"/>
                  </a:lnTo>
                  <a:lnTo>
                    <a:pt x="5768" y="3722"/>
                  </a:lnTo>
                  <a:lnTo>
                    <a:pt x="5768" y="3722"/>
                  </a:lnTo>
                  <a:lnTo>
                    <a:pt x="6197" y="3663"/>
                  </a:lnTo>
                  <a:lnTo>
                    <a:pt x="6625" y="3605"/>
                  </a:lnTo>
                  <a:lnTo>
                    <a:pt x="6625" y="3605"/>
                  </a:lnTo>
                  <a:lnTo>
                    <a:pt x="7073" y="3507"/>
                  </a:lnTo>
                  <a:lnTo>
                    <a:pt x="7444" y="3391"/>
                  </a:lnTo>
                  <a:lnTo>
                    <a:pt x="7444" y="3391"/>
                  </a:lnTo>
                  <a:lnTo>
                    <a:pt x="7658" y="3293"/>
                  </a:lnTo>
                  <a:lnTo>
                    <a:pt x="7872" y="3176"/>
                  </a:lnTo>
                  <a:lnTo>
                    <a:pt x="7872" y="3176"/>
                  </a:lnTo>
                  <a:lnTo>
                    <a:pt x="8048" y="3059"/>
                  </a:lnTo>
                  <a:lnTo>
                    <a:pt x="8262" y="2884"/>
                  </a:lnTo>
                  <a:lnTo>
                    <a:pt x="8262" y="2884"/>
                  </a:lnTo>
                  <a:lnTo>
                    <a:pt x="8398" y="2748"/>
                  </a:lnTo>
                  <a:lnTo>
                    <a:pt x="8515" y="2553"/>
                  </a:lnTo>
                  <a:lnTo>
                    <a:pt x="8515" y="2553"/>
                  </a:lnTo>
                  <a:lnTo>
                    <a:pt x="8574" y="2436"/>
                  </a:lnTo>
                  <a:lnTo>
                    <a:pt x="8613" y="2319"/>
                  </a:lnTo>
                  <a:lnTo>
                    <a:pt x="8613" y="2319"/>
                  </a:lnTo>
                  <a:lnTo>
                    <a:pt x="8671" y="2105"/>
                  </a:lnTo>
                  <a:lnTo>
                    <a:pt x="8671" y="2105"/>
                  </a:lnTo>
                  <a:lnTo>
                    <a:pt x="8691" y="1929"/>
                  </a:lnTo>
                  <a:lnTo>
                    <a:pt x="8691" y="1773"/>
                  </a:lnTo>
                  <a:lnTo>
                    <a:pt x="8691" y="1598"/>
                  </a:lnTo>
                  <a:lnTo>
                    <a:pt x="8652" y="1423"/>
                  </a:lnTo>
                  <a:lnTo>
                    <a:pt x="8652" y="1423"/>
                  </a:lnTo>
                  <a:lnTo>
                    <a:pt x="8574" y="1189"/>
                  </a:lnTo>
                  <a:lnTo>
                    <a:pt x="8457" y="955"/>
                  </a:lnTo>
                  <a:lnTo>
                    <a:pt x="8457" y="955"/>
                  </a:lnTo>
                  <a:lnTo>
                    <a:pt x="8281" y="741"/>
                  </a:lnTo>
                  <a:lnTo>
                    <a:pt x="8106" y="565"/>
                  </a:lnTo>
                  <a:lnTo>
                    <a:pt x="8106" y="565"/>
                  </a:lnTo>
                  <a:lnTo>
                    <a:pt x="7892" y="409"/>
                  </a:lnTo>
                  <a:lnTo>
                    <a:pt x="7638" y="293"/>
                  </a:lnTo>
                  <a:lnTo>
                    <a:pt x="7385" y="195"/>
                  </a:lnTo>
                  <a:lnTo>
                    <a:pt x="7093" y="117"/>
                  </a:lnTo>
                  <a:lnTo>
                    <a:pt x="7093" y="117"/>
                  </a:lnTo>
                  <a:lnTo>
                    <a:pt x="6742" y="59"/>
                  </a:lnTo>
                  <a:lnTo>
                    <a:pt x="6450" y="20"/>
                  </a:lnTo>
                  <a:lnTo>
                    <a:pt x="6450" y="20"/>
                  </a:lnTo>
                  <a:lnTo>
                    <a:pt x="604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8"/>
            <p:cNvSpPr/>
            <p:nvPr/>
          </p:nvSpPr>
          <p:spPr>
            <a:xfrm>
              <a:off x="2119975" y="2858700"/>
              <a:ext cx="77000" cy="56525"/>
            </a:xfrm>
            <a:custGeom>
              <a:avLst/>
              <a:gdLst/>
              <a:ahLst/>
              <a:cxnLst/>
              <a:rect l="l" t="t" r="r" b="b"/>
              <a:pathLst>
                <a:path w="3080" h="2261" extrusionOk="0">
                  <a:moveTo>
                    <a:pt x="1365" y="1"/>
                  </a:moveTo>
                  <a:lnTo>
                    <a:pt x="1131" y="20"/>
                  </a:lnTo>
                  <a:lnTo>
                    <a:pt x="897" y="79"/>
                  </a:lnTo>
                  <a:lnTo>
                    <a:pt x="702" y="157"/>
                  </a:lnTo>
                  <a:lnTo>
                    <a:pt x="585" y="196"/>
                  </a:lnTo>
                  <a:lnTo>
                    <a:pt x="508" y="273"/>
                  </a:lnTo>
                  <a:lnTo>
                    <a:pt x="371" y="351"/>
                  </a:lnTo>
                  <a:lnTo>
                    <a:pt x="254" y="449"/>
                  </a:lnTo>
                  <a:lnTo>
                    <a:pt x="157" y="566"/>
                  </a:lnTo>
                  <a:lnTo>
                    <a:pt x="79" y="702"/>
                  </a:lnTo>
                  <a:lnTo>
                    <a:pt x="40" y="800"/>
                  </a:lnTo>
                  <a:lnTo>
                    <a:pt x="1" y="897"/>
                  </a:lnTo>
                  <a:lnTo>
                    <a:pt x="1" y="1092"/>
                  </a:lnTo>
                  <a:lnTo>
                    <a:pt x="1" y="1189"/>
                  </a:lnTo>
                  <a:lnTo>
                    <a:pt x="20" y="1287"/>
                  </a:lnTo>
                  <a:lnTo>
                    <a:pt x="98" y="1462"/>
                  </a:lnTo>
                  <a:lnTo>
                    <a:pt x="196" y="1618"/>
                  </a:lnTo>
                  <a:lnTo>
                    <a:pt x="313" y="1754"/>
                  </a:lnTo>
                  <a:lnTo>
                    <a:pt x="469" y="1871"/>
                  </a:lnTo>
                  <a:lnTo>
                    <a:pt x="624" y="1969"/>
                  </a:lnTo>
                  <a:lnTo>
                    <a:pt x="800" y="2066"/>
                  </a:lnTo>
                  <a:lnTo>
                    <a:pt x="975" y="2124"/>
                  </a:lnTo>
                  <a:lnTo>
                    <a:pt x="1170" y="2183"/>
                  </a:lnTo>
                  <a:lnTo>
                    <a:pt x="1365" y="2222"/>
                  </a:lnTo>
                  <a:lnTo>
                    <a:pt x="1560" y="2241"/>
                  </a:lnTo>
                  <a:lnTo>
                    <a:pt x="1755" y="2261"/>
                  </a:lnTo>
                  <a:lnTo>
                    <a:pt x="1969" y="2241"/>
                  </a:lnTo>
                  <a:lnTo>
                    <a:pt x="2183" y="2202"/>
                  </a:lnTo>
                  <a:lnTo>
                    <a:pt x="2378" y="2163"/>
                  </a:lnTo>
                  <a:lnTo>
                    <a:pt x="2534" y="2066"/>
                  </a:lnTo>
                  <a:lnTo>
                    <a:pt x="2690" y="1969"/>
                  </a:lnTo>
                  <a:lnTo>
                    <a:pt x="2826" y="1832"/>
                  </a:lnTo>
                  <a:lnTo>
                    <a:pt x="2924" y="1676"/>
                  </a:lnTo>
                  <a:lnTo>
                    <a:pt x="3021" y="1501"/>
                  </a:lnTo>
                  <a:lnTo>
                    <a:pt x="3060" y="1326"/>
                  </a:lnTo>
                  <a:lnTo>
                    <a:pt x="3079" y="1131"/>
                  </a:lnTo>
                  <a:lnTo>
                    <a:pt x="3040" y="955"/>
                  </a:lnTo>
                  <a:lnTo>
                    <a:pt x="2982" y="800"/>
                  </a:lnTo>
                  <a:lnTo>
                    <a:pt x="2885" y="644"/>
                  </a:lnTo>
                  <a:lnTo>
                    <a:pt x="2768" y="507"/>
                  </a:lnTo>
                  <a:lnTo>
                    <a:pt x="2651" y="410"/>
                  </a:lnTo>
                  <a:lnTo>
                    <a:pt x="2514" y="312"/>
                  </a:lnTo>
                  <a:lnTo>
                    <a:pt x="2378" y="235"/>
                  </a:lnTo>
                  <a:lnTo>
                    <a:pt x="2261" y="176"/>
                  </a:lnTo>
                  <a:lnTo>
                    <a:pt x="2086" y="118"/>
                  </a:lnTo>
                  <a:lnTo>
                    <a:pt x="1910" y="79"/>
                  </a:lnTo>
                  <a:lnTo>
                    <a:pt x="1735" y="40"/>
                  </a:lnTo>
                  <a:lnTo>
                    <a:pt x="1540" y="20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8"/>
            <p:cNvSpPr/>
            <p:nvPr/>
          </p:nvSpPr>
          <p:spPr>
            <a:xfrm>
              <a:off x="2119975" y="2858700"/>
              <a:ext cx="77000" cy="56525"/>
            </a:xfrm>
            <a:custGeom>
              <a:avLst/>
              <a:gdLst/>
              <a:ahLst/>
              <a:cxnLst/>
              <a:rect l="l" t="t" r="r" b="b"/>
              <a:pathLst>
                <a:path w="3080" h="2261" fill="none" extrusionOk="0">
                  <a:moveTo>
                    <a:pt x="1365" y="1"/>
                  </a:moveTo>
                  <a:lnTo>
                    <a:pt x="1365" y="1"/>
                  </a:lnTo>
                  <a:lnTo>
                    <a:pt x="1131" y="20"/>
                  </a:lnTo>
                  <a:lnTo>
                    <a:pt x="897" y="79"/>
                  </a:lnTo>
                  <a:lnTo>
                    <a:pt x="897" y="79"/>
                  </a:lnTo>
                  <a:lnTo>
                    <a:pt x="702" y="157"/>
                  </a:lnTo>
                  <a:lnTo>
                    <a:pt x="585" y="196"/>
                  </a:lnTo>
                  <a:lnTo>
                    <a:pt x="508" y="273"/>
                  </a:lnTo>
                  <a:lnTo>
                    <a:pt x="508" y="273"/>
                  </a:lnTo>
                  <a:lnTo>
                    <a:pt x="371" y="351"/>
                  </a:lnTo>
                  <a:lnTo>
                    <a:pt x="254" y="449"/>
                  </a:lnTo>
                  <a:lnTo>
                    <a:pt x="157" y="566"/>
                  </a:lnTo>
                  <a:lnTo>
                    <a:pt x="79" y="702"/>
                  </a:lnTo>
                  <a:lnTo>
                    <a:pt x="79" y="702"/>
                  </a:lnTo>
                  <a:lnTo>
                    <a:pt x="40" y="800"/>
                  </a:lnTo>
                  <a:lnTo>
                    <a:pt x="1" y="897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" y="1189"/>
                  </a:lnTo>
                  <a:lnTo>
                    <a:pt x="20" y="1287"/>
                  </a:lnTo>
                  <a:lnTo>
                    <a:pt x="98" y="1462"/>
                  </a:lnTo>
                  <a:lnTo>
                    <a:pt x="98" y="1462"/>
                  </a:lnTo>
                  <a:lnTo>
                    <a:pt x="196" y="1618"/>
                  </a:lnTo>
                  <a:lnTo>
                    <a:pt x="313" y="1754"/>
                  </a:lnTo>
                  <a:lnTo>
                    <a:pt x="469" y="1871"/>
                  </a:lnTo>
                  <a:lnTo>
                    <a:pt x="624" y="1969"/>
                  </a:lnTo>
                  <a:lnTo>
                    <a:pt x="624" y="1969"/>
                  </a:lnTo>
                  <a:lnTo>
                    <a:pt x="800" y="2066"/>
                  </a:lnTo>
                  <a:lnTo>
                    <a:pt x="975" y="2124"/>
                  </a:lnTo>
                  <a:lnTo>
                    <a:pt x="1170" y="2183"/>
                  </a:lnTo>
                  <a:lnTo>
                    <a:pt x="1365" y="2222"/>
                  </a:lnTo>
                  <a:lnTo>
                    <a:pt x="1365" y="2222"/>
                  </a:lnTo>
                  <a:lnTo>
                    <a:pt x="1560" y="2241"/>
                  </a:lnTo>
                  <a:lnTo>
                    <a:pt x="1755" y="2261"/>
                  </a:lnTo>
                  <a:lnTo>
                    <a:pt x="1755" y="2261"/>
                  </a:lnTo>
                  <a:lnTo>
                    <a:pt x="1969" y="2241"/>
                  </a:lnTo>
                  <a:lnTo>
                    <a:pt x="2183" y="2202"/>
                  </a:lnTo>
                  <a:lnTo>
                    <a:pt x="2183" y="2202"/>
                  </a:lnTo>
                  <a:lnTo>
                    <a:pt x="2378" y="2163"/>
                  </a:lnTo>
                  <a:lnTo>
                    <a:pt x="2534" y="2066"/>
                  </a:lnTo>
                  <a:lnTo>
                    <a:pt x="2690" y="1969"/>
                  </a:lnTo>
                  <a:lnTo>
                    <a:pt x="2826" y="1832"/>
                  </a:lnTo>
                  <a:lnTo>
                    <a:pt x="2826" y="1832"/>
                  </a:lnTo>
                  <a:lnTo>
                    <a:pt x="2924" y="1676"/>
                  </a:lnTo>
                  <a:lnTo>
                    <a:pt x="3021" y="1501"/>
                  </a:lnTo>
                  <a:lnTo>
                    <a:pt x="3060" y="1326"/>
                  </a:lnTo>
                  <a:lnTo>
                    <a:pt x="3079" y="1131"/>
                  </a:lnTo>
                  <a:lnTo>
                    <a:pt x="3079" y="1131"/>
                  </a:lnTo>
                  <a:lnTo>
                    <a:pt x="3040" y="955"/>
                  </a:lnTo>
                  <a:lnTo>
                    <a:pt x="2982" y="800"/>
                  </a:lnTo>
                  <a:lnTo>
                    <a:pt x="2885" y="644"/>
                  </a:lnTo>
                  <a:lnTo>
                    <a:pt x="2768" y="507"/>
                  </a:lnTo>
                  <a:lnTo>
                    <a:pt x="2768" y="507"/>
                  </a:lnTo>
                  <a:lnTo>
                    <a:pt x="2651" y="410"/>
                  </a:lnTo>
                  <a:lnTo>
                    <a:pt x="2514" y="312"/>
                  </a:lnTo>
                  <a:lnTo>
                    <a:pt x="2514" y="312"/>
                  </a:lnTo>
                  <a:lnTo>
                    <a:pt x="2378" y="235"/>
                  </a:lnTo>
                  <a:lnTo>
                    <a:pt x="2261" y="176"/>
                  </a:lnTo>
                  <a:lnTo>
                    <a:pt x="2261" y="176"/>
                  </a:lnTo>
                  <a:lnTo>
                    <a:pt x="2086" y="118"/>
                  </a:lnTo>
                  <a:lnTo>
                    <a:pt x="1910" y="79"/>
                  </a:lnTo>
                  <a:lnTo>
                    <a:pt x="1910" y="79"/>
                  </a:lnTo>
                  <a:lnTo>
                    <a:pt x="1735" y="4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8"/>
            <p:cNvSpPr/>
            <p:nvPr/>
          </p:nvSpPr>
          <p:spPr>
            <a:xfrm>
              <a:off x="1279750" y="3017500"/>
              <a:ext cx="1017575" cy="570900"/>
            </a:xfrm>
            <a:custGeom>
              <a:avLst/>
              <a:gdLst/>
              <a:ahLst/>
              <a:cxnLst/>
              <a:rect l="l" t="t" r="r" b="b"/>
              <a:pathLst>
                <a:path w="40703" h="22836" extrusionOk="0">
                  <a:moveTo>
                    <a:pt x="16035" y="0"/>
                  </a:moveTo>
                  <a:lnTo>
                    <a:pt x="15685" y="20"/>
                  </a:lnTo>
                  <a:lnTo>
                    <a:pt x="15315" y="59"/>
                  </a:lnTo>
                  <a:lnTo>
                    <a:pt x="14964" y="98"/>
                  </a:lnTo>
                  <a:lnTo>
                    <a:pt x="14613" y="156"/>
                  </a:lnTo>
                  <a:lnTo>
                    <a:pt x="14243" y="215"/>
                  </a:lnTo>
                  <a:lnTo>
                    <a:pt x="13892" y="293"/>
                  </a:lnTo>
                  <a:lnTo>
                    <a:pt x="13542" y="390"/>
                  </a:lnTo>
                  <a:lnTo>
                    <a:pt x="13113" y="527"/>
                  </a:lnTo>
                  <a:lnTo>
                    <a:pt x="12665" y="663"/>
                  </a:lnTo>
                  <a:lnTo>
                    <a:pt x="12236" y="838"/>
                  </a:lnTo>
                  <a:lnTo>
                    <a:pt x="11807" y="1033"/>
                  </a:lnTo>
                  <a:lnTo>
                    <a:pt x="11398" y="1247"/>
                  </a:lnTo>
                  <a:lnTo>
                    <a:pt x="10989" y="1462"/>
                  </a:lnTo>
                  <a:lnTo>
                    <a:pt x="10580" y="1715"/>
                  </a:lnTo>
                  <a:lnTo>
                    <a:pt x="10190" y="1988"/>
                  </a:lnTo>
                  <a:lnTo>
                    <a:pt x="9820" y="2261"/>
                  </a:lnTo>
                  <a:lnTo>
                    <a:pt x="9450" y="2533"/>
                  </a:lnTo>
                  <a:lnTo>
                    <a:pt x="9119" y="2845"/>
                  </a:lnTo>
                  <a:lnTo>
                    <a:pt x="8768" y="3157"/>
                  </a:lnTo>
                  <a:lnTo>
                    <a:pt x="8456" y="3488"/>
                  </a:lnTo>
                  <a:lnTo>
                    <a:pt x="8144" y="3819"/>
                  </a:lnTo>
                  <a:lnTo>
                    <a:pt x="7852" y="4170"/>
                  </a:lnTo>
                  <a:lnTo>
                    <a:pt x="7579" y="4540"/>
                  </a:lnTo>
                  <a:lnTo>
                    <a:pt x="7326" y="4910"/>
                  </a:lnTo>
                  <a:lnTo>
                    <a:pt x="7073" y="5281"/>
                  </a:lnTo>
                  <a:lnTo>
                    <a:pt x="6839" y="5690"/>
                  </a:lnTo>
                  <a:lnTo>
                    <a:pt x="6625" y="6079"/>
                  </a:lnTo>
                  <a:lnTo>
                    <a:pt x="6430" y="6489"/>
                  </a:lnTo>
                  <a:lnTo>
                    <a:pt x="6255" y="6898"/>
                  </a:lnTo>
                  <a:lnTo>
                    <a:pt x="6099" y="7326"/>
                  </a:lnTo>
                  <a:lnTo>
                    <a:pt x="5943" y="7755"/>
                  </a:lnTo>
                  <a:lnTo>
                    <a:pt x="5826" y="8184"/>
                  </a:lnTo>
                  <a:lnTo>
                    <a:pt x="5728" y="8632"/>
                  </a:lnTo>
                  <a:lnTo>
                    <a:pt x="5631" y="9080"/>
                  </a:lnTo>
                  <a:lnTo>
                    <a:pt x="5573" y="9528"/>
                  </a:lnTo>
                  <a:lnTo>
                    <a:pt x="5534" y="9976"/>
                  </a:lnTo>
                  <a:lnTo>
                    <a:pt x="5514" y="10424"/>
                  </a:lnTo>
                  <a:lnTo>
                    <a:pt x="5514" y="10873"/>
                  </a:lnTo>
                  <a:lnTo>
                    <a:pt x="5534" y="11321"/>
                  </a:lnTo>
                  <a:lnTo>
                    <a:pt x="5592" y="11769"/>
                  </a:lnTo>
                  <a:lnTo>
                    <a:pt x="5651" y="12236"/>
                  </a:lnTo>
                  <a:lnTo>
                    <a:pt x="5748" y="12685"/>
                  </a:lnTo>
                  <a:lnTo>
                    <a:pt x="5865" y="13133"/>
                  </a:lnTo>
                  <a:lnTo>
                    <a:pt x="6001" y="13561"/>
                  </a:lnTo>
                  <a:lnTo>
                    <a:pt x="6157" y="13990"/>
                  </a:lnTo>
                  <a:lnTo>
                    <a:pt x="6332" y="14419"/>
                  </a:lnTo>
                  <a:lnTo>
                    <a:pt x="6547" y="14847"/>
                  </a:lnTo>
                  <a:lnTo>
                    <a:pt x="6274" y="14789"/>
                  </a:lnTo>
                  <a:lnTo>
                    <a:pt x="6001" y="14730"/>
                  </a:lnTo>
                  <a:lnTo>
                    <a:pt x="5709" y="14711"/>
                  </a:lnTo>
                  <a:lnTo>
                    <a:pt x="5417" y="14691"/>
                  </a:lnTo>
                  <a:lnTo>
                    <a:pt x="5163" y="14711"/>
                  </a:lnTo>
                  <a:lnTo>
                    <a:pt x="4735" y="14750"/>
                  </a:lnTo>
                  <a:lnTo>
                    <a:pt x="4306" y="14828"/>
                  </a:lnTo>
                  <a:lnTo>
                    <a:pt x="3897" y="14945"/>
                  </a:lnTo>
                  <a:lnTo>
                    <a:pt x="3468" y="15120"/>
                  </a:lnTo>
                  <a:lnTo>
                    <a:pt x="3079" y="15295"/>
                  </a:lnTo>
                  <a:lnTo>
                    <a:pt x="2728" y="15510"/>
                  </a:lnTo>
                  <a:lnTo>
                    <a:pt x="2358" y="15744"/>
                  </a:lnTo>
                  <a:lnTo>
                    <a:pt x="2026" y="16016"/>
                  </a:lnTo>
                  <a:lnTo>
                    <a:pt x="1695" y="16289"/>
                  </a:lnTo>
                  <a:lnTo>
                    <a:pt x="1403" y="16620"/>
                  </a:lnTo>
                  <a:lnTo>
                    <a:pt x="1130" y="16952"/>
                  </a:lnTo>
                  <a:lnTo>
                    <a:pt x="877" y="17302"/>
                  </a:lnTo>
                  <a:lnTo>
                    <a:pt x="682" y="17614"/>
                  </a:lnTo>
                  <a:lnTo>
                    <a:pt x="507" y="17945"/>
                  </a:lnTo>
                  <a:lnTo>
                    <a:pt x="351" y="18276"/>
                  </a:lnTo>
                  <a:lnTo>
                    <a:pt x="234" y="18608"/>
                  </a:lnTo>
                  <a:lnTo>
                    <a:pt x="137" y="18958"/>
                  </a:lnTo>
                  <a:lnTo>
                    <a:pt x="59" y="19309"/>
                  </a:lnTo>
                  <a:lnTo>
                    <a:pt x="20" y="19660"/>
                  </a:lnTo>
                  <a:lnTo>
                    <a:pt x="0" y="19991"/>
                  </a:lnTo>
                  <a:lnTo>
                    <a:pt x="20" y="20342"/>
                  </a:lnTo>
                  <a:lnTo>
                    <a:pt x="59" y="20692"/>
                  </a:lnTo>
                  <a:lnTo>
                    <a:pt x="137" y="21043"/>
                  </a:lnTo>
                  <a:lnTo>
                    <a:pt x="234" y="21394"/>
                  </a:lnTo>
                  <a:lnTo>
                    <a:pt x="370" y="21745"/>
                  </a:lnTo>
                  <a:lnTo>
                    <a:pt x="546" y="22095"/>
                  </a:lnTo>
                  <a:lnTo>
                    <a:pt x="760" y="22427"/>
                  </a:lnTo>
                  <a:lnTo>
                    <a:pt x="1013" y="22758"/>
                  </a:lnTo>
                  <a:lnTo>
                    <a:pt x="1052" y="22797"/>
                  </a:lnTo>
                  <a:lnTo>
                    <a:pt x="1091" y="22816"/>
                  </a:lnTo>
                  <a:lnTo>
                    <a:pt x="1169" y="22836"/>
                  </a:lnTo>
                  <a:lnTo>
                    <a:pt x="1247" y="22816"/>
                  </a:lnTo>
                  <a:lnTo>
                    <a:pt x="39358" y="22816"/>
                  </a:lnTo>
                  <a:lnTo>
                    <a:pt x="39397" y="22797"/>
                  </a:lnTo>
                  <a:lnTo>
                    <a:pt x="39455" y="22758"/>
                  </a:lnTo>
                  <a:lnTo>
                    <a:pt x="39494" y="22719"/>
                  </a:lnTo>
                  <a:lnTo>
                    <a:pt x="39553" y="22660"/>
                  </a:lnTo>
                  <a:lnTo>
                    <a:pt x="39708" y="22465"/>
                  </a:lnTo>
                  <a:lnTo>
                    <a:pt x="39845" y="22271"/>
                  </a:lnTo>
                  <a:lnTo>
                    <a:pt x="39981" y="22076"/>
                  </a:lnTo>
                  <a:lnTo>
                    <a:pt x="40098" y="21861"/>
                  </a:lnTo>
                  <a:lnTo>
                    <a:pt x="40215" y="21628"/>
                  </a:lnTo>
                  <a:lnTo>
                    <a:pt x="40312" y="21394"/>
                  </a:lnTo>
                  <a:lnTo>
                    <a:pt x="40390" y="21160"/>
                  </a:lnTo>
                  <a:lnTo>
                    <a:pt x="40468" y="20926"/>
                  </a:lnTo>
                  <a:lnTo>
                    <a:pt x="40546" y="20673"/>
                  </a:lnTo>
                  <a:lnTo>
                    <a:pt x="40605" y="20420"/>
                  </a:lnTo>
                  <a:lnTo>
                    <a:pt x="40644" y="20147"/>
                  </a:lnTo>
                  <a:lnTo>
                    <a:pt x="40663" y="19894"/>
                  </a:lnTo>
                  <a:lnTo>
                    <a:pt x="40702" y="19621"/>
                  </a:lnTo>
                  <a:lnTo>
                    <a:pt x="40702" y="19329"/>
                  </a:lnTo>
                  <a:lnTo>
                    <a:pt x="40702" y="19056"/>
                  </a:lnTo>
                  <a:lnTo>
                    <a:pt x="40683" y="18783"/>
                  </a:lnTo>
                  <a:lnTo>
                    <a:pt x="40644" y="18354"/>
                  </a:lnTo>
                  <a:lnTo>
                    <a:pt x="40566" y="17926"/>
                  </a:lnTo>
                  <a:lnTo>
                    <a:pt x="40468" y="17497"/>
                  </a:lnTo>
                  <a:lnTo>
                    <a:pt x="40332" y="17088"/>
                  </a:lnTo>
                  <a:lnTo>
                    <a:pt x="40157" y="16698"/>
                  </a:lnTo>
                  <a:lnTo>
                    <a:pt x="39981" y="16309"/>
                  </a:lnTo>
                  <a:lnTo>
                    <a:pt x="39767" y="15977"/>
                  </a:lnTo>
                  <a:lnTo>
                    <a:pt x="39514" y="15646"/>
                  </a:lnTo>
                  <a:lnTo>
                    <a:pt x="39319" y="15412"/>
                  </a:lnTo>
                  <a:lnTo>
                    <a:pt x="39104" y="15198"/>
                  </a:lnTo>
                  <a:lnTo>
                    <a:pt x="38871" y="15003"/>
                  </a:lnTo>
                  <a:lnTo>
                    <a:pt x="38637" y="14828"/>
                  </a:lnTo>
                  <a:lnTo>
                    <a:pt x="38384" y="14652"/>
                  </a:lnTo>
                  <a:lnTo>
                    <a:pt x="38111" y="14516"/>
                  </a:lnTo>
                  <a:lnTo>
                    <a:pt x="37818" y="14399"/>
                  </a:lnTo>
                  <a:lnTo>
                    <a:pt x="37526" y="14321"/>
                  </a:lnTo>
                  <a:lnTo>
                    <a:pt x="37312" y="14263"/>
                  </a:lnTo>
                  <a:lnTo>
                    <a:pt x="37098" y="14243"/>
                  </a:lnTo>
                  <a:lnTo>
                    <a:pt x="36883" y="14204"/>
                  </a:lnTo>
                  <a:lnTo>
                    <a:pt x="36669" y="14204"/>
                  </a:lnTo>
                  <a:lnTo>
                    <a:pt x="36396" y="14224"/>
                  </a:lnTo>
                  <a:lnTo>
                    <a:pt x="36123" y="14243"/>
                  </a:lnTo>
                  <a:lnTo>
                    <a:pt x="35831" y="14302"/>
                  </a:lnTo>
                  <a:lnTo>
                    <a:pt x="35558" y="14360"/>
                  </a:lnTo>
                  <a:lnTo>
                    <a:pt x="35656" y="14243"/>
                  </a:lnTo>
                  <a:lnTo>
                    <a:pt x="35773" y="14068"/>
                  </a:lnTo>
                  <a:lnTo>
                    <a:pt x="35929" y="13795"/>
                  </a:lnTo>
                  <a:lnTo>
                    <a:pt x="36065" y="13542"/>
                  </a:lnTo>
                  <a:lnTo>
                    <a:pt x="36162" y="13289"/>
                  </a:lnTo>
                  <a:lnTo>
                    <a:pt x="36260" y="12996"/>
                  </a:lnTo>
                  <a:lnTo>
                    <a:pt x="36338" y="12743"/>
                  </a:lnTo>
                  <a:lnTo>
                    <a:pt x="36377" y="12509"/>
                  </a:lnTo>
                  <a:lnTo>
                    <a:pt x="36416" y="12236"/>
                  </a:lnTo>
                  <a:lnTo>
                    <a:pt x="36435" y="11964"/>
                  </a:lnTo>
                  <a:lnTo>
                    <a:pt x="36435" y="11710"/>
                  </a:lnTo>
                  <a:lnTo>
                    <a:pt x="36416" y="11477"/>
                  </a:lnTo>
                  <a:lnTo>
                    <a:pt x="36377" y="11204"/>
                  </a:lnTo>
                  <a:lnTo>
                    <a:pt x="36318" y="10931"/>
                  </a:lnTo>
                  <a:lnTo>
                    <a:pt x="36279" y="10697"/>
                  </a:lnTo>
                  <a:lnTo>
                    <a:pt x="36201" y="10463"/>
                  </a:lnTo>
                  <a:lnTo>
                    <a:pt x="36104" y="10230"/>
                  </a:lnTo>
                  <a:lnTo>
                    <a:pt x="36006" y="9996"/>
                  </a:lnTo>
                  <a:lnTo>
                    <a:pt x="35890" y="9762"/>
                  </a:lnTo>
                  <a:lnTo>
                    <a:pt x="35773" y="9548"/>
                  </a:lnTo>
                  <a:lnTo>
                    <a:pt x="35636" y="9314"/>
                  </a:lnTo>
                  <a:lnTo>
                    <a:pt x="35480" y="9099"/>
                  </a:lnTo>
                  <a:lnTo>
                    <a:pt x="35325" y="8885"/>
                  </a:lnTo>
                  <a:lnTo>
                    <a:pt x="35149" y="8690"/>
                  </a:lnTo>
                  <a:lnTo>
                    <a:pt x="34779" y="8301"/>
                  </a:lnTo>
                  <a:lnTo>
                    <a:pt x="34584" y="8145"/>
                  </a:lnTo>
                  <a:lnTo>
                    <a:pt x="34389" y="7989"/>
                  </a:lnTo>
                  <a:lnTo>
                    <a:pt x="33941" y="7658"/>
                  </a:lnTo>
                  <a:lnTo>
                    <a:pt x="33610" y="7463"/>
                  </a:lnTo>
                  <a:lnTo>
                    <a:pt x="33259" y="7287"/>
                  </a:lnTo>
                  <a:lnTo>
                    <a:pt x="32889" y="7132"/>
                  </a:lnTo>
                  <a:lnTo>
                    <a:pt x="32519" y="7015"/>
                  </a:lnTo>
                  <a:lnTo>
                    <a:pt x="32129" y="6917"/>
                  </a:lnTo>
                  <a:lnTo>
                    <a:pt x="31740" y="6839"/>
                  </a:lnTo>
                  <a:lnTo>
                    <a:pt x="31330" y="6800"/>
                  </a:lnTo>
                  <a:lnTo>
                    <a:pt x="30941" y="6781"/>
                  </a:lnTo>
                  <a:lnTo>
                    <a:pt x="30512" y="6800"/>
                  </a:lnTo>
                  <a:lnTo>
                    <a:pt x="30083" y="6859"/>
                  </a:lnTo>
                  <a:lnTo>
                    <a:pt x="29616" y="6956"/>
                  </a:lnTo>
                  <a:lnTo>
                    <a:pt x="29148" y="7093"/>
                  </a:lnTo>
                  <a:lnTo>
                    <a:pt x="28681" y="7268"/>
                  </a:lnTo>
                  <a:lnTo>
                    <a:pt x="28232" y="7482"/>
                  </a:lnTo>
                  <a:lnTo>
                    <a:pt x="27804" y="7716"/>
                  </a:lnTo>
                  <a:lnTo>
                    <a:pt x="27414" y="8008"/>
                  </a:lnTo>
                  <a:lnTo>
                    <a:pt x="27044" y="8320"/>
                  </a:lnTo>
                  <a:lnTo>
                    <a:pt x="26674" y="8671"/>
                  </a:lnTo>
                  <a:lnTo>
                    <a:pt x="26362" y="9061"/>
                  </a:lnTo>
                  <a:lnTo>
                    <a:pt x="26089" y="9470"/>
                  </a:lnTo>
                  <a:lnTo>
                    <a:pt x="26089" y="9392"/>
                  </a:lnTo>
                  <a:lnTo>
                    <a:pt x="26089" y="8905"/>
                  </a:lnTo>
                  <a:lnTo>
                    <a:pt x="26050" y="8398"/>
                  </a:lnTo>
                  <a:lnTo>
                    <a:pt x="25992" y="7930"/>
                  </a:lnTo>
                  <a:lnTo>
                    <a:pt x="25914" y="7443"/>
                  </a:lnTo>
                  <a:lnTo>
                    <a:pt x="25797" y="6976"/>
                  </a:lnTo>
                  <a:lnTo>
                    <a:pt x="25680" y="6528"/>
                  </a:lnTo>
                  <a:lnTo>
                    <a:pt x="25524" y="6079"/>
                  </a:lnTo>
                  <a:lnTo>
                    <a:pt x="25349" y="5670"/>
                  </a:lnTo>
                  <a:lnTo>
                    <a:pt x="25173" y="5242"/>
                  </a:lnTo>
                  <a:lnTo>
                    <a:pt x="24959" y="4852"/>
                  </a:lnTo>
                  <a:lnTo>
                    <a:pt x="24725" y="4443"/>
                  </a:lnTo>
                  <a:lnTo>
                    <a:pt x="24472" y="4073"/>
                  </a:lnTo>
                  <a:lnTo>
                    <a:pt x="24199" y="3683"/>
                  </a:lnTo>
                  <a:lnTo>
                    <a:pt x="23907" y="3332"/>
                  </a:lnTo>
                  <a:lnTo>
                    <a:pt x="23615" y="3001"/>
                  </a:lnTo>
                  <a:lnTo>
                    <a:pt x="23283" y="2689"/>
                  </a:lnTo>
                  <a:lnTo>
                    <a:pt x="22952" y="2378"/>
                  </a:lnTo>
                  <a:lnTo>
                    <a:pt x="22602" y="2085"/>
                  </a:lnTo>
                  <a:lnTo>
                    <a:pt x="22251" y="1812"/>
                  </a:lnTo>
                  <a:lnTo>
                    <a:pt x="21861" y="1559"/>
                  </a:lnTo>
                  <a:lnTo>
                    <a:pt x="21471" y="1325"/>
                  </a:lnTo>
                  <a:lnTo>
                    <a:pt x="21062" y="1111"/>
                  </a:lnTo>
                  <a:lnTo>
                    <a:pt x="20653" y="897"/>
                  </a:lnTo>
                  <a:lnTo>
                    <a:pt x="20224" y="721"/>
                  </a:lnTo>
                  <a:lnTo>
                    <a:pt x="19776" y="566"/>
                  </a:lnTo>
                  <a:lnTo>
                    <a:pt x="19328" y="410"/>
                  </a:lnTo>
                  <a:lnTo>
                    <a:pt x="18880" y="293"/>
                  </a:lnTo>
                  <a:lnTo>
                    <a:pt x="18412" y="195"/>
                  </a:lnTo>
                  <a:lnTo>
                    <a:pt x="17925" y="117"/>
                  </a:lnTo>
                  <a:lnTo>
                    <a:pt x="17438" y="59"/>
                  </a:lnTo>
                  <a:lnTo>
                    <a:pt x="16893" y="20"/>
                  </a:lnTo>
                  <a:lnTo>
                    <a:pt x="163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8"/>
            <p:cNvSpPr/>
            <p:nvPr/>
          </p:nvSpPr>
          <p:spPr>
            <a:xfrm>
              <a:off x="1279750" y="3017500"/>
              <a:ext cx="1017575" cy="570900"/>
            </a:xfrm>
            <a:custGeom>
              <a:avLst/>
              <a:gdLst/>
              <a:ahLst/>
              <a:cxnLst/>
              <a:rect l="l" t="t" r="r" b="b"/>
              <a:pathLst>
                <a:path w="40703" h="22836" fill="none" extrusionOk="0">
                  <a:moveTo>
                    <a:pt x="16386" y="0"/>
                  </a:moveTo>
                  <a:lnTo>
                    <a:pt x="16386" y="0"/>
                  </a:lnTo>
                  <a:lnTo>
                    <a:pt x="16035" y="0"/>
                  </a:lnTo>
                  <a:lnTo>
                    <a:pt x="15685" y="20"/>
                  </a:lnTo>
                  <a:lnTo>
                    <a:pt x="15315" y="59"/>
                  </a:lnTo>
                  <a:lnTo>
                    <a:pt x="14964" y="98"/>
                  </a:lnTo>
                  <a:lnTo>
                    <a:pt x="14613" y="156"/>
                  </a:lnTo>
                  <a:lnTo>
                    <a:pt x="14243" y="215"/>
                  </a:lnTo>
                  <a:lnTo>
                    <a:pt x="13892" y="293"/>
                  </a:lnTo>
                  <a:lnTo>
                    <a:pt x="13542" y="390"/>
                  </a:lnTo>
                  <a:lnTo>
                    <a:pt x="13542" y="390"/>
                  </a:lnTo>
                  <a:lnTo>
                    <a:pt x="13113" y="527"/>
                  </a:lnTo>
                  <a:lnTo>
                    <a:pt x="12665" y="663"/>
                  </a:lnTo>
                  <a:lnTo>
                    <a:pt x="12236" y="838"/>
                  </a:lnTo>
                  <a:lnTo>
                    <a:pt x="11807" y="1033"/>
                  </a:lnTo>
                  <a:lnTo>
                    <a:pt x="11398" y="1247"/>
                  </a:lnTo>
                  <a:lnTo>
                    <a:pt x="10989" y="1462"/>
                  </a:lnTo>
                  <a:lnTo>
                    <a:pt x="10580" y="1715"/>
                  </a:lnTo>
                  <a:lnTo>
                    <a:pt x="10190" y="1988"/>
                  </a:lnTo>
                  <a:lnTo>
                    <a:pt x="10190" y="1988"/>
                  </a:lnTo>
                  <a:lnTo>
                    <a:pt x="9820" y="2261"/>
                  </a:lnTo>
                  <a:lnTo>
                    <a:pt x="9450" y="2533"/>
                  </a:lnTo>
                  <a:lnTo>
                    <a:pt x="9119" y="2845"/>
                  </a:lnTo>
                  <a:lnTo>
                    <a:pt x="8768" y="3157"/>
                  </a:lnTo>
                  <a:lnTo>
                    <a:pt x="8456" y="3488"/>
                  </a:lnTo>
                  <a:lnTo>
                    <a:pt x="8144" y="3819"/>
                  </a:lnTo>
                  <a:lnTo>
                    <a:pt x="7852" y="4170"/>
                  </a:lnTo>
                  <a:lnTo>
                    <a:pt x="7579" y="4540"/>
                  </a:lnTo>
                  <a:lnTo>
                    <a:pt x="7326" y="4910"/>
                  </a:lnTo>
                  <a:lnTo>
                    <a:pt x="7073" y="5281"/>
                  </a:lnTo>
                  <a:lnTo>
                    <a:pt x="6839" y="5690"/>
                  </a:lnTo>
                  <a:lnTo>
                    <a:pt x="6625" y="6079"/>
                  </a:lnTo>
                  <a:lnTo>
                    <a:pt x="6430" y="6489"/>
                  </a:lnTo>
                  <a:lnTo>
                    <a:pt x="6255" y="6898"/>
                  </a:lnTo>
                  <a:lnTo>
                    <a:pt x="6099" y="7326"/>
                  </a:lnTo>
                  <a:lnTo>
                    <a:pt x="5943" y="7755"/>
                  </a:lnTo>
                  <a:lnTo>
                    <a:pt x="5943" y="7755"/>
                  </a:lnTo>
                  <a:lnTo>
                    <a:pt x="5826" y="8184"/>
                  </a:lnTo>
                  <a:lnTo>
                    <a:pt x="5728" y="8632"/>
                  </a:lnTo>
                  <a:lnTo>
                    <a:pt x="5631" y="9080"/>
                  </a:lnTo>
                  <a:lnTo>
                    <a:pt x="5573" y="9528"/>
                  </a:lnTo>
                  <a:lnTo>
                    <a:pt x="5534" y="9976"/>
                  </a:lnTo>
                  <a:lnTo>
                    <a:pt x="5514" y="10424"/>
                  </a:lnTo>
                  <a:lnTo>
                    <a:pt x="5514" y="10873"/>
                  </a:lnTo>
                  <a:lnTo>
                    <a:pt x="5534" y="11321"/>
                  </a:lnTo>
                  <a:lnTo>
                    <a:pt x="5534" y="11321"/>
                  </a:lnTo>
                  <a:lnTo>
                    <a:pt x="5592" y="11769"/>
                  </a:lnTo>
                  <a:lnTo>
                    <a:pt x="5651" y="12236"/>
                  </a:lnTo>
                  <a:lnTo>
                    <a:pt x="5748" y="12685"/>
                  </a:lnTo>
                  <a:lnTo>
                    <a:pt x="5865" y="13133"/>
                  </a:lnTo>
                  <a:lnTo>
                    <a:pt x="5865" y="13133"/>
                  </a:lnTo>
                  <a:lnTo>
                    <a:pt x="6001" y="13561"/>
                  </a:lnTo>
                  <a:lnTo>
                    <a:pt x="6157" y="13990"/>
                  </a:lnTo>
                  <a:lnTo>
                    <a:pt x="6332" y="14419"/>
                  </a:lnTo>
                  <a:lnTo>
                    <a:pt x="6547" y="14847"/>
                  </a:lnTo>
                  <a:lnTo>
                    <a:pt x="6547" y="14847"/>
                  </a:lnTo>
                  <a:lnTo>
                    <a:pt x="6274" y="14789"/>
                  </a:lnTo>
                  <a:lnTo>
                    <a:pt x="6001" y="14730"/>
                  </a:lnTo>
                  <a:lnTo>
                    <a:pt x="5709" y="14711"/>
                  </a:lnTo>
                  <a:lnTo>
                    <a:pt x="5417" y="14691"/>
                  </a:lnTo>
                  <a:lnTo>
                    <a:pt x="5417" y="14691"/>
                  </a:lnTo>
                  <a:lnTo>
                    <a:pt x="5163" y="14711"/>
                  </a:lnTo>
                  <a:lnTo>
                    <a:pt x="5163" y="14711"/>
                  </a:lnTo>
                  <a:lnTo>
                    <a:pt x="4735" y="14750"/>
                  </a:lnTo>
                  <a:lnTo>
                    <a:pt x="4306" y="14828"/>
                  </a:lnTo>
                  <a:lnTo>
                    <a:pt x="3897" y="14945"/>
                  </a:lnTo>
                  <a:lnTo>
                    <a:pt x="3468" y="15120"/>
                  </a:lnTo>
                  <a:lnTo>
                    <a:pt x="3468" y="15120"/>
                  </a:lnTo>
                  <a:lnTo>
                    <a:pt x="3079" y="15295"/>
                  </a:lnTo>
                  <a:lnTo>
                    <a:pt x="2728" y="15510"/>
                  </a:lnTo>
                  <a:lnTo>
                    <a:pt x="2358" y="15744"/>
                  </a:lnTo>
                  <a:lnTo>
                    <a:pt x="2026" y="16016"/>
                  </a:lnTo>
                  <a:lnTo>
                    <a:pt x="1695" y="16289"/>
                  </a:lnTo>
                  <a:lnTo>
                    <a:pt x="1403" y="16620"/>
                  </a:lnTo>
                  <a:lnTo>
                    <a:pt x="1130" y="16952"/>
                  </a:lnTo>
                  <a:lnTo>
                    <a:pt x="877" y="17302"/>
                  </a:lnTo>
                  <a:lnTo>
                    <a:pt x="877" y="17302"/>
                  </a:lnTo>
                  <a:lnTo>
                    <a:pt x="682" y="17614"/>
                  </a:lnTo>
                  <a:lnTo>
                    <a:pt x="507" y="17945"/>
                  </a:lnTo>
                  <a:lnTo>
                    <a:pt x="351" y="18276"/>
                  </a:lnTo>
                  <a:lnTo>
                    <a:pt x="234" y="18608"/>
                  </a:lnTo>
                  <a:lnTo>
                    <a:pt x="137" y="18958"/>
                  </a:lnTo>
                  <a:lnTo>
                    <a:pt x="59" y="19309"/>
                  </a:lnTo>
                  <a:lnTo>
                    <a:pt x="20" y="19660"/>
                  </a:lnTo>
                  <a:lnTo>
                    <a:pt x="0" y="19991"/>
                  </a:lnTo>
                  <a:lnTo>
                    <a:pt x="0" y="19991"/>
                  </a:lnTo>
                  <a:lnTo>
                    <a:pt x="20" y="20342"/>
                  </a:lnTo>
                  <a:lnTo>
                    <a:pt x="59" y="20692"/>
                  </a:lnTo>
                  <a:lnTo>
                    <a:pt x="137" y="21043"/>
                  </a:lnTo>
                  <a:lnTo>
                    <a:pt x="234" y="21394"/>
                  </a:lnTo>
                  <a:lnTo>
                    <a:pt x="234" y="21394"/>
                  </a:lnTo>
                  <a:lnTo>
                    <a:pt x="370" y="21745"/>
                  </a:lnTo>
                  <a:lnTo>
                    <a:pt x="546" y="22095"/>
                  </a:lnTo>
                  <a:lnTo>
                    <a:pt x="760" y="22427"/>
                  </a:lnTo>
                  <a:lnTo>
                    <a:pt x="1013" y="22758"/>
                  </a:lnTo>
                  <a:lnTo>
                    <a:pt x="1013" y="22758"/>
                  </a:lnTo>
                  <a:lnTo>
                    <a:pt x="1052" y="22797"/>
                  </a:lnTo>
                  <a:lnTo>
                    <a:pt x="1091" y="22816"/>
                  </a:lnTo>
                  <a:lnTo>
                    <a:pt x="1169" y="22836"/>
                  </a:lnTo>
                  <a:lnTo>
                    <a:pt x="1169" y="22836"/>
                  </a:lnTo>
                  <a:lnTo>
                    <a:pt x="1247" y="22816"/>
                  </a:lnTo>
                  <a:lnTo>
                    <a:pt x="14438" y="22816"/>
                  </a:lnTo>
                  <a:lnTo>
                    <a:pt x="27901" y="22816"/>
                  </a:lnTo>
                  <a:lnTo>
                    <a:pt x="38617" y="22816"/>
                  </a:lnTo>
                  <a:lnTo>
                    <a:pt x="39299" y="22816"/>
                  </a:lnTo>
                  <a:lnTo>
                    <a:pt x="39299" y="22816"/>
                  </a:lnTo>
                  <a:lnTo>
                    <a:pt x="39358" y="22816"/>
                  </a:lnTo>
                  <a:lnTo>
                    <a:pt x="39397" y="22797"/>
                  </a:lnTo>
                  <a:lnTo>
                    <a:pt x="39455" y="22758"/>
                  </a:lnTo>
                  <a:lnTo>
                    <a:pt x="39494" y="22719"/>
                  </a:lnTo>
                  <a:lnTo>
                    <a:pt x="39494" y="22719"/>
                  </a:lnTo>
                  <a:lnTo>
                    <a:pt x="39553" y="22660"/>
                  </a:lnTo>
                  <a:lnTo>
                    <a:pt x="39553" y="22660"/>
                  </a:lnTo>
                  <a:lnTo>
                    <a:pt x="39708" y="22465"/>
                  </a:lnTo>
                  <a:lnTo>
                    <a:pt x="39845" y="22271"/>
                  </a:lnTo>
                  <a:lnTo>
                    <a:pt x="39981" y="22076"/>
                  </a:lnTo>
                  <a:lnTo>
                    <a:pt x="40098" y="21861"/>
                  </a:lnTo>
                  <a:lnTo>
                    <a:pt x="40215" y="21628"/>
                  </a:lnTo>
                  <a:lnTo>
                    <a:pt x="40312" y="21394"/>
                  </a:lnTo>
                  <a:lnTo>
                    <a:pt x="40390" y="21160"/>
                  </a:lnTo>
                  <a:lnTo>
                    <a:pt x="40468" y="20926"/>
                  </a:lnTo>
                  <a:lnTo>
                    <a:pt x="40546" y="20673"/>
                  </a:lnTo>
                  <a:lnTo>
                    <a:pt x="40605" y="20420"/>
                  </a:lnTo>
                  <a:lnTo>
                    <a:pt x="40644" y="20147"/>
                  </a:lnTo>
                  <a:lnTo>
                    <a:pt x="40663" y="19894"/>
                  </a:lnTo>
                  <a:lnTo>
                    <a:pt x="40702" y="19621"/>
                  </a:lnTo>
                  <a:lnTo>
                    <a:pt x="40702" y="19329"/>
                  </a:lnTo>
                  <a:lnTo>
                    <a:pt x="40702" y="19056"/>
                  </a:lnTo>
                  <a:lnTo>
                    <a:pt x="40683" y="18783"/>
                  </a:lnTo>
                  <a:lnTo>
                    <a:pt x="40683" y="18783"/>
                  </a:lnTo>
                  <a:lnTo>
                    <a:pt x="40644" y="18354"/>
                  </a:lnTo>
                  <a:lnTo>
                    <a:pt x="40566" y="17926"/>
                  </a:lnTo>
                  <a:lnTo>
                    <a:pt x="40468" y="17497"/>
                  </a:lnTo>
                  <a:lnTo>
                    <a:pt x="40332" y="17088"/>
                  </a:lnTo>
                  <a:lnTo>
                    <a:pt x="40332" y="17088"/>
                  </a:lnTo>
                  <a:lnTo>
                    <a:pt x="40157" y="16698"/>
                  </a:lnTo>
                  <a:lnTo>
                    <a:pt x="39981" y="16309"/>
                  </a:lnTo>
                  <a:lnTo>
                    <a:pt x="39767" y="15977"/>
                  </a:lnTo>
                  <a:lnTo>
                    <a:pt x="39514" y="15646"/>
                  </a:lnTo>
                  <a:lnTo>
                    <a:pt x="39514" y="15646"/>
                  </a:lnTo>
                  <a:lnTo>
                    <a:pt x="39319" y="15412"/>
                  </a:lnTo>
                  <a:lnTo>
                    <a:pt x="39104" y="15198"/>
                  </a:lnTo>
                  <a:lnTo>
                    <a:pt x="38871" y="15003"/>
                  </a:lnTo>
                  <a:lnTo>
                    <a:pt x="38637" y="14828"/>
                  </a:lnTo>
                  <a:lnTo>
                    <a:pt x="38637" y="14828"/>
                  </a:lnTo>
                  <a:lnTo>
                    <a:pt x="38384" y="14652"/>
                  </a:lnTo>
                  <a:lnTo>
                    <a:pt x="38111" y="14516"/>
                  </a:lnTo>
                  <a:lnTo>
                    <a:pt x="37818" y="14399"/>
                  </a:lnTo>
                  <a:lnTo>
                    <a:pt x="37526" y="14321"/>
                  </a:lnTo>
                  <a:lnTo>
                    <a:pt x="37526" y="14321"/>
                  </a:lnTo>
                  <a:lnTo>
                    <a:pt x="37312" y="14263"/>
                  </a:lnTo>
                  <a:lnTo>
                    <a:pt x="37098" y="14243"/>
                  </a:lnTo>
                  <a:lnTo>
                    <a:pt x="36883" y="14204"/>
                  </a:lnTo>
                  <a:lnTo>
                    <a:pt x="36669" y="14204"/>
                  </a:lnTo>
                  <a:lnTo>
                    <a:pt x="36669" y="14204"/>
                  </a:lnTo>
                  <a:lnTo>
                    <a:pt x="36396" y="14224"/>
                  </a:lnTo>
                  <a:lnTo>
                    <a:pt x="36123" y="14243"/>
                  </a:lnTo>
                  <a:lnTo>
                    <a:pt x="35831" y="14302"/>
                  </a:lnTo>
                  <a:lnTo>
                    <a:pt x="35558" y="14360"/>
                  </a:lnTo>
                  <a:lnTo>
                    <a:pt x="35558" y="14360"/>
                  </a:lnTo>
                  <a:lnTo>
                    <a:pt x="35656" y="14243"/>
                  </a:lnTo>
                  <a:lnTo>
                    <a:pt x="35773" y="14068"/>
                  </a:lnTo>
                  <a:lnTo>
                    <a:pt x="35773" y="14068"/>
                  </a:lnTo>
                  <a:lnTo>
                    <a:pt x="35929" y="13795"/>
                  </a:lnTo>
                  <a:lnTo>
                    <a:pt x="36065" y="13542"/>
                  </a:lnTo>
                  <a:lnTo>
                    <a:pt x="36065" y="13542"/>
                  </a:lnTo>
                  <a:lnTo>
                    <a:pt x="36162" y="13289"/>
                  </a:lnTo>
                  <a:lnTo>
                    <a:pt x="36260" y="12996"/>
                  </a:lnTo>
                  <a:lnTo>
                    <a:pt x="36260" y="12996"/>
                  </a:lnTo>
                  <a:lnTo>
                    <a:pt x="36338" y="12743"/>
                  </a:lnTo>
                  <a:lnTo>
                    <a:pt x="36377" y="12509"/>
                  </a:lnTo>
                  <a:lnTo>
                    <a:pt x="36416" y="12236"/>
                  </a:lnTo>
                  <a:lnTo>
                    <a:pt x="36435" y="11964"/>
                  </a:lnTo>
                  <a:lnTo>
                    <a:pt x="36435" y="11964"/>
                  </a:lnTo>
                  <a:lnTo>
                    <a:pt x="36435" y="11710"/>
                  </a:lnTo>
                  <a:lnTo>
                    <a:pt x="36416" y="11477"/>
                  </a:lnTo>
                  <a:lnTo>
                    <a:pt x="36377" y="11204"/>
                  </a:lnTo>
                  <a:lnTo>
                    <a:pt x="36318" y="10931"/>
                  </a:lnTo>
                  <a:lnTo>
                    <a:pt x="36318" y="10931"/>
                  </a:lnTo>
                  <a:lnTo>
                    <a:pt x="36279" y="10697"/>
                  </a:lnTo>
                  <a:lnTo>
                    <a:pt x="36201" y="10463"/>
                  </a:lnTo>
                  <a:lnTo>
                    <a:pt x="36104" y="10230"/>
                  </a:lnTo>
                  <a:lnTo>
                    <a:pt x="36006" y="9996"/>
                  </a:lnTo>
                  <a:lnTo>
                    <a:pt x="35890" y="9762"/>
                  </a:lnTo>
                  <a:lnTo>
                    <a:pt x="35773" y="9548"/>
                  </a:lnTo>
                  <a:lnTo>
                    <a:pt x="35636" y="9314"/>
                  </a:lnTo>
                  <a:lnTo>
                    <a:pt x="35480" y="9099"/>
                  </a:lnTo>
                  <a:lnTo>
                    <a:pt x="35480" y="9099"/>
                  </a:lnTo>
                  <a:lnTo>
                    <a:pt x="35325" y="8885"/>
                  </a:lnTo>
                  <a:lnTo>
                    <a:pt x="35149" y="8690"/>
                  </a:lnTo>
                  <a:lnTo>
                    <a:pt x="34779" y="8301"/>
                  </a:lnTo>
                  <a:lnTo>
                    <a:pt x="34779" y="8301"/>
                  </a:lnTo>
                  <a:lnTo>
                    <a:pt x="34584" y="8145"/>
                  </a:lnTo>
                  <a:lnTo>
                    <a:pt x="34389" y="7989"/>
                  </a:lnTo>
                  <a:lnTo>
                    <a:pt x="33941" y="7658"/>
                  </a:lnTo>
                  <a:lnTo>
                    <a:pt x="33941" y="7658"/>
                  </a:lnTo>
                  <a:lnTo>
                    <a:pt x="33610" y="7463"/>
                  </a:lnTo>
                  <a:lnTo>
                    <a:pt x="33259" y="7287"/>
                  </a:lnTo>
                  <a:lnTo>
                    <a:pt x="32889" y="7132"/>
                  </a:lnTo>
                  <a:lnTo>
                    <a:pt x="32519" y="7015"/>
                  </a:lnTo>
                  <a:lnTo>
                    <a:pt x="32129" y="6917"/>
                  </a:lnTo>
                  <a:lnTo>
                    <a:pt x="31740" y="6839"/>
                  </a:lnTo>
                  <a:lnTo>
                    <a:pt x="31330" y="6800"/>
                  </a:lnTo>
                  <a:lnTo>
                    <a:pt x="30941" y="6781"/>
                  </a:lnTo>
                  <a:lnTo>
                    <a:pt x="30941" y="6781"/>
                  </a:lnTo>
                  <a:lnTo>
                    <a:pt x="30512" y="6800"/>
                  </a:lnTo>
                  <a:lnTo>
                    <a:pt x="30083" y="6859"/>
                  </a:lnTo>
                  <a:lnTo>
                    <a:pt x="30083" y="6859"/>
                  </a:lnTo>
                  <a:lnTo>
                    <a:pt x="29616" y="6956"/>
                  </a:lnTo>
                  <a:lnTo>
                    <a:pt x="29148" y="7093"/>
                  </a:lnTo>
                  <a:lnTo>
                    <a:pt x="28681" y="7268"/>
                  </a:lnTo>
                  <a:lnTo>
                    <a:pt x="28232" y="7482"/>
                  </a:lnTo>
                  <a:lnTo>
                    <a:pt x="28232" y="7482"/>
                  </a:lnTo>
                  <a:lnTo>
                    <a:pt x="27804" y="7716"/>
                  </a:lnTo>
                  <a:lnTo>
                    <a:pt x="27414" y="8008"/>
                  </a:lnTo>
                  <a:lnTo>
                    <a:pt x="27044" y="8320"/>
                  </a:lnTo>
                  <a:lnTo>
                    <a:pt x="26674" y="8671"/>
                  </a:lnTo>
                  <a:lnTo>
                    <a:pt x="26674" y="8671"/>
                  </a:lnTo>
                  <a:lnTo>
                    <a:pt x="26362" y="9061"/>
                  </a:lnTo>
                  <a:lnTo>
                    <a:pt x="26089" y="9470"/>
                  </a:lnTo>
                  <a:lnTo>
                    <a:pt x="26089" y="9392"/>
                  </a:lnTo>
                  <a:lnTo>
                    <a:pt x="26089" y="9392"/>
                  </a:lnTo>
                  <a:lnTo>
                    <a:pt x="26089" y="8905"/>
                  </a:lnTo>
                  <a:lnTo>
                    <a:pt x="26050" y="8398"/>
                  </a:lnTo>
                  <a:lnTo>
                    <a:pt x="26050" y="8398"/>
                  </a:lnTo>
                  <a:lnTo>
                    <a:pt x="25992" y="7930"/>
                  </a:lnTo>
                  <a:lnTo>
                    <a:pt x="25914" y="7443"/>
                  </a:lnTo>
                  <a:lnTo>
                    <a:pt x="25797" y="6976"/>
                  </a:lnTo>
                  <a:lnTo>
                    <a:pt x="25680" y="6528"/>
                  </a:lnTo>
                  <a:lnTo>
                    <a:pt x="25680" y="6528"/>
                  </a:lnTo>
                  <a:lnTo>
                    <a:pt x="25524" y="6079"/>
                  </a:lnTo>
                  <a:lnTo>
                    <a:pt x="25349" y="5670"/>
                  </a:lnTo>
                  <a:lnTo>
                    <a:pt x="25173" y="5242"/>
                  </a:lnTo>
                  <a:lnTo>
                    <a:pt x="24959" y="4852"/>
                  </a:lnTo>
                  <a:lnTo>
                    <a:pt x="24725" y="4443"/>
                  </a:lnTo>
                  <a:lnTo>
                    <a:pt x="24472" y="4073"/>
                  </a:lnTo>
                  <a:lnTo>
                    <a:pt x="24199" y="3683"/>
                  </a:lnTo>
                  <a:lnTo>
                    <a:pt x="23907" y="3332"/>
                  </a:lnTo>
                  <a:lnTo>
                    <a:pt x="23907" y="3332"/>
                  </a:lnTo>
                  <a:lnTo>
                    <a:pt x="23615" y="3001"/>
                  </a:lnTo>
                  <a:lnTo>
                    <a:pt x="23283" y="2689"/>
                  </a:lnTo>
                  <a:lnTo>
                    <a:pt x="22952" y="2378"/>
                  </a:lnTo>
                  <a:lnTo>
                    <a:pt x="22602" y="2085"/>
                  </a:lnTo>
                  <a:lnTo>
                    <a:pt x="22251" y="1812"/>
                  </a:lnTo>
                  <a:lnTo>
                    <a:pt x="21861" y="1559"/>
                  </a:lnTo>
                  <a:lnTo>
                    <a:pt x="21471" y="1325"/>
                  </a:lnTo>
                  <a:lnTo>
                    <a:pt x="21062" y="1111"/>
                  </a:lnTo>
                  <a:lnTo>
                    <a:pt x="21062" y="1111"/>
                  </a:lnTo>
                  <a:lnTo>
                    <a:pt x="20653" y="897"/>
                  </a:lnTo>
                  <a:lnTo>
                    <a:pt x="20224" y="721"/>
                  </a:lnTo>
                  <a:lnTo>
                    <a:pt x="19776" y="566"/>
                  </a:lnTo>
                  <a:lnTo>
                    <a:pt x="19328" y="410"/>
                  </a:lnTo>
                  <a:lnTo>
                    <a:pt x="19328" y="410"/>
                  </a:lnTo>
                  <a:lnTo>
                    <a:pt x="18880" y="293"/>
                  </a:lnTo>
                  <a:lnTo>
                    <a:pt x="18412" y="195"/>
                  </a:lnTo>
                  <a:lnTo>
                    <a:pt x="17925" y="117"/>
                  </a:lnTo>
                  <a:lnTo>
                    <a:pt x="17438" y="59"/>
                  </a:lnTo>
                  <a:lnTo>
                    <a:pt x="17438" y="59"/>
                  </a:lnTo>
                  <a:lnTo>
                    <a:pt x="16893" y="20"/>
                  </a:lnTo>
                  <a:lnTo>
                    <a:pt x="163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8"/>
            <p:cNvSpPr/>
            <p:nvPr/>
          </p:nvSpPr>
          <p:spPr>
            <a:xfrm>
              <a:off x="1279750" y="3017500"/>
              <a:ext cx="1012700" cy="570900"/>
            </a:xfrm>
            <a:custGeom>
              <a:avLst/>
              <a:gdLst/>
              <a:ahLst/>
              <a:cxnLst/>
              <a:rect l="l" t="t" r="r" b="b"/>
              <a:pathLst>
                <a:path w="40508" h="22836" extrusionOk="0">
                  <a:moveTo>
                    <a:pt x="16035" y="0"/>
                  </a:moveTo>
                  <a:lnTo>
                    <a:pt x="15685" y="20"/>
                  </a:lnTo>
                  <a:lnTo>
                    <a:pt x="15315" y="59"/>
                  </a:lnTo>
                  <a:lnTo>
                    <a:pt x="14964" y="98"/>
                  </a:lnTo>
                  <a:lnTo>
                    <a:pt x="14613" y="156"/>
                  </a:lnTo>
                  <a:lnTo>
                    <a:pt x="14243" y="215"/>
                  </a:lnTo>
                  <a:lnTo>
                    <a:pt x="13892" y="293"/>
                  </a:lnTo>
                  <a:lnTo>
                    <a:pt x="13542" y="390"/>
                  </a:lnTo>
                  <a:lnTo>
                    <a:pt x="13113" y="507"/>
                  </a:lnTo>
                  <a:lnTo>
                    <a:pt x="12665" y="663"/>
                  </a:lnTo>
                  <a:lnTo>
                    <a:pt x="12236" y="838"/>
                  </a:lnTo>
                  <a:lnTo>
                    <a:pt x="11807" y="1033"/>
                  </a:lnTo>
                  <a:lnTo>
                    <a:pt x="11398" y="1228"/>
                  </a:lnTo>
                  <a:lnTo>
                    <a:pt x="10989" y="1462"/>
                  </a:lnTo>
                  <a:lnTo>
                    <a:pt x="10580" y="1715"/>
                  </a:lnTo>
                  <a:lnTo>
                    <a:pt x="10190" y="1968"/>
                  </a:lnTo>
                  <a:lnTo>
                    <a:pt x="9820" y="2241"/>
                  </a:lnTo>
                  <a:lnTo>
                    <a:pt x="9450" y="2533"/>
                  </a:lnTo>
                  <a:lnTo>
                    <a:pt x="9099" y="2845"/>
                  </a:lnTo>
                  <a:lnTo>
                    <a:pt x="8768" y="3157"/>
                  </a:lnTo>
                  <a:lnTo>
                    <a:pt x="8456" y="3488"/>
                  </a:lnTo>
                  <a:lnTo>
                    <a:pt x="8144" y="3819"/>
                  </a:lnTo>
                  <a:lnTo>
                    <a:pt x="7852" y="4170"/>
                  </a:lnTo>
                  <a:lnTo>
                    <a:pt x="7579" y="4540"/>
                  </a:lnTo>
                  <a:lnTo>
                    <a:pt x="7307" y="4910"/>
                  </a:lnTo>
                  <a:lnTo>
                    <a:pt x="7073" y="5281"/>
                  </a:lnTo>
                  <a:lnTo>
                    <a:pt x="6839" y="5670"/>
                  </a:lnTo>
                  <a:lnTo>
                    <a:pt x="6625" y="6079"/>
                  </a:lnTo>
                  <a:lnTo>
                    <a:pt x="6430" y="6489"/>
                  </a:lnTo>
                  <a:lnTo>
                    <a:pt x="6255" y="6898"/>
                  </a:lnTo>
                  <a:lnTo>
                    <a:pt x="6079" y="7326"/>
                  </a:lnTo>
                  <a:lnTo>
                    <a:pt x="5943" y="7755"/>
                  </a:lnTo>
                  <a:lnTo>
                    <a:pt x="5826" y="8184"/>
                  </a:lnTo>
                  <a:lnTo>
                    <a:pt x="5709" y="8632"/>
                  </a:lnTo>
                  <a:lnTo>
                    <a:pt x="5631" y="9080"/>
                  </a:lnTo>
                  <a:lnTo>
                    <a:pt x="5573" y="9528"/>
                  </a:lnTo>
                  <a:lnTo>
                    <a:pt x="5534" y="9976"/>
                  </a:lnTo>
                  <a:lnTo>
                    <a:pt x="5514" y="10424"/>
                  </a:lnTo>
                  <a:lnTo>
                    <a:pt x="5514" y="10873"/>
                  </a:lnTo>
                  <a:lnTo>
                    <a:pt x="5534" y="11321"/>
                  </a:lnTo>
                  <a:lnTo>
                    <a:pt x="5573" y="11769"/>
                  </a:lnTo>
                  <a:lnTo>
                    <a:pt x="5651" y="12236"/>
                  </a:lnTo>
                  <a:lnTo>
                    <a:pt x="5748" y="12685"/>
                  </a:lnTo>
                  <a:lnTo>
                    <a:pt x="5865" y="13133"/>
                  </a:lnTo>
                  <a:lnTo>
                    <a:pt x="6001" y="13581"/>
                  </a:lnTo>
                  <a:lnTo>
                    <a:pt x="6157" y="14009"/>
                  </a:lnTo>
                  <a:lnTo>
                    <a:pt x="6332" y="14438"/>
                  </a:lnTo>
                  <a:lnTo>
                    <a:pt x="6547" y="14847"/>
                  </a:lnTo>
                  <a:lnTo>
                    <a:pt x="6274" y="14789"/>
                  </a:lnTo>
                  <a:lnTo>
                    <a:pt x="6001" y="14730"/>
                  </a:lnTo>
                  <a:lnTo>
                    <a:pt x="5709" y="14691"/>
                  </a:lnTo>
                  <a:lnTo>
                    <a:pt x="5163" y="14691"/>
                  </a:lnTo>
                  <a:lnTo>
                    <a:pt x="4735" y="14730"/>
                  </a:lnTo>
                  <a:lnTo>
                    <a:pt x="4306" y="14828"/>
                  </a:lnTo>
                  <a:lnTo>
                    <a:pt x="3897" y="14945"/>
                  </a:lnTo>
                  <a:lnTo>
                    <a:pt x="3468" y="15101"/>
                  </a:lnTo>
                  <a:lnTo>
                    <a:pt x="3079" y="15295"/>
                  </a:lnTo>
                  <a:lnTo>
                    <a:pt x="2708" y="15490"/>
                  </a:lnTo>
                  <a:lnTo>
                    <a:pt x="2358" y="15744"/>
                  </a:lnTo>
                  <a:lnTo>
                    <a:pt x="2026" y="15997"/>
                  </a:lnTo>
                  <a:lnTo>
                    <a:pt x="1695" y="16289"/>
                  </a:lnTo>
                  <a:lnTo>
                    <a:pt x="1403" y="16601"/>
                  </a:lnTo>
                  <a:lnTo>
                    <a:pt x="1111" y="16952"/>
                  </a:lnTo>
                  <a:lnTo>
                    <a:pt x="857" y="17302"/>
                  </a:lnTo>
                  <a:lnTo>
                    <a:pt x="663" y="17614"/>
                  </a:lnTo>
                  <a:lnTo>
                    <a:pt x="507" y="17945"/>
                  </a:lnTo>
                  <a:lnTo>
                    <a:pt x="351" y="18276"/>
                  </a:lnTo>
                  <a:lnTo>
                    <a:pt x="234" y="18608"/>
                  </a:lnTo>
                  <a:lnTo>
                    <a:pt x="137" y="18958"/>
                  </a:lnTo>
                  <a:lnTo>
                    <a:pt x="59" y="19309"/>
                  </a:lnTo>
                  <a:lnTo>
                    <a:pt x="20" y="19660"/>
                  </a:lnTo>
                  <a:lnTo>
                    <a:pt x="0" y="19991"/>
                  </a:lnTo>
                  <a:lnTo>
                    <a:pt x="0" y="20342"/>
                  </a:lnTo>
                  <a:lnTo>
                    <a:pt x="59" y="20692"/>
                  </a:lnTo>
                  <a:lnTo>
                    <a:pt x="117" y="21043"/>
                  </a:lnTo>
                  <a:lnTo>
                    <a:pt x="234" y="21394"/>
                  </a:lnTo>
                  <a:lnTo>
                    <a:pt x="370" y="21745"/>
                  </a:lnTo>
                  <a:lnTo>
                    <a:pt x="546" y="22095"/>
                  </a:lnTo>
                  <a:lnTo>
                    <a:pt x="760" y="22427"/>
                  </a:lnTo>
                  <a:lnTo>
                    <a:pt x="1013" y="22777"/>
                  </a:lnTo>
                  <a:lnTo>
                    <a:pt x="1052" y="22797"/>
                  </a:lnTo>
                  <a:lnTo>
                    <a:pt x="1091" y="22816"/>
                  </a:lnTo>
                  <a:lnTo>
                    <a:pt x="1169" y="22836"/>
                  </a:lnTo>
                  <a:lnTo>
                    <a:pt x="1247" y="22816"/>
                  </a:lnTo>
                  <a:lnTo>
                    <a:pt x="14438" y="22836"/>
                  </a:lnTo>
                  <a:lnTo>
                    <a:pt x="39299" y="22836"/>
                  </a:lnTo>
                  <a:lnTo>
                    <a:pt x="39358" y="22816"/>
                  </a:lnTo>
                  <a:lnTo>
                    <a:pt x="39416" y="22797"/>
                  </a:lnTo>
                  <a:lnTo>
                    <a:pt x="39455" y="22758"/>
                  </a:lnTo>
                  <a:lnTo>
                    <a:pt x="39494" y="22719"/>
                  </a:lnTo>
                  <a:lnTo>
                    <a:pt x="39553" y="22660"/>
                  </a:lnTo>
                  <a:lnTo>
                    <a:pt x="39708" y="22465"/>
                  </a:lnTo>
                  <a:lnTo>
                    <a:pt x="39864" y="22251"/>
                  </a:lnTo>
                  <a:lnTo>
                    <a:pt x="40001" y="22037"/>
                  </a:lnTo>
                  <a:lnTo>
                    <a:pt x="40137" y="21803"/>
                  </a:lnTo>
                  <a:lnTo>
                    <a:pt x="40254" y="21550"/>
                  </a:lnTo>
                  <a:lnTo>
                    <a:pt x="40351" y="21316"/>
                  </a:lnTo>
                  <a:lnTo>
                    <a:pt x="40429" y="21043"/>
                  </a:lnTo>
                  <a:lnTo>
                    <a:pt x="40507" y="20790"/>
                  </a:lnTo>
                  <a:lnTo>
                    <a:pt x="39416" y="20965"/>
                  </a:lnTo>
                  <a:lnTo>
                    <a:pt x="37741" y="21219"/>
                  </a:lnTo>
                  <a:lnTo>
                    <a:pt x="36045" y="21433"/>
                  </a:lnTo>
                  <a:lnTo>
                    <a:pt x="34350" y="21608"/>
                  </a:lnTo>
                  <a:lnTo>
                    <a:pt x="32655" y="21725"/>
                  </a:lnTo>
                  <a:lnTo>
                    <a:pt x="30902" y="21823"/>
                  </a:lnTo>
                  <a:lnTo>
                    <a:pt x="29148" y="21881"/>
                  </a:lnTo>
                  <a:lnTo>
                    <a:pt x="27375" y="21920"/>
                  </a:lnTo>
                  <a:lnTo>
                    <a:pt x="25583" y="21920"/>
                  </a:lnTo>
                  <a:lnTo>
                    <a:pt x="23810" y="21881"/>
                  </a:lnTo>
                  <a:lnTo>
                    <a:pt x="22037" y="21803"/>
                  </a:lnTo>
                  <a:lnTo>
                    <a:pt x="20244" y="21686"/>
                  </a:lnTo>
                  <a:lnTo>
                    <a:pt x="18763" y="21569"/>
                  </a:lnTo>
                  <a:lnTo>
                    <a:pt x="17399" y="21452"/>
                  </a:lnTo>
                  <a:lnTo>
                    <a:pt x="16717" y="21394"/>
                  </a:lnTo>
                  <a:lnTo>
                    <a:pt x="16055" y="21296"/>
                  </a:lnTo>
                  <a:lnTo>
                    <a:pt x="15354" y="21199"/>
                  </a:lnTo>
                  <a:lnTo>
                    <a:pt x="14672" y="21043"/>
                  </a:lnTo>
                  <a:lnTo>
                    <a:pt x="14009" y="20848"/>
                  </a:lnTo>
                  <a:lnTo>
                    <a:pt x="13697" y="20751"/>
                  </a:lnTo>
                  <a:lnTo>
                    <a:pt x="13366" y="20615"/>
                  </a:lnTo>
                  <a:lnTo>
                    <a:pt x="13074" y="20498"/>
                  </a:lnTo>
                  <a:lnTo>
                    <a:pt x="12782" y="20342"/>
                  </a:lnTo>
                  <a:lnTo>
                    <a:pt x="12509" y="20186"/>
                  </a:lnTo>
                  <a:lnTo>
                    <a:pt x="12236" y="20011"/>
                  </a:lnTo>
                  <a:lnTo>
                    <a:pt x="11944" y="19796"/>
                  </a:lnTo>
                  <a:lnTo>
                    <a:pt x="11671" y="19562"/>
                  </a:lnTo>
                  <a:lnTo>
                    <a:pt x="11398" y="19309"/>
                  </a:lnTo>
                  <a:lnTo>
                    <a:pt x="11164" y="19036"/>
                  </a:lnTo>
                  <a:lnTo>
                    <a:pt x="11009" y="18803"/>
                  </a:lnTo>
                  <a:lnTo>
                    <a:pt x="10872" y="18549"/>
                  </a:lnTo>
                  <a:lnTo>
                    <a:pt x="10794" y="18354"/>
                  </a:lnTo>
                  <a:lnTo>
                    <a:pt x="10755" y="18140"/>
                  </a:lnTo>
                  <a:lnTo>
                    <a:pt x="10736" y="17906"/>
                  </a:lnTo>
                  <a:lnTo>
                    <a:pt x="10736" y="17711"/>
                  </a:lnTo>
                  <a:lnTo>
                    <a:pt x="10775" y="17517"/>
                  </a:lnTo>
                  <a:lnTo>
                    <a:pt x="10853" y="17322"/>
                  </a:lnTo>
                  <a:lnTo>
                    <a:pt x="10950" y="17127"/>
                  </a:lnTo>
                  <a:lnTo>
                    <a:pt x="11087" y="16952"/>
                  </a:lnTo>
                  <a:lnTo>
                    <a:pt x="11223" y="16776"/>
                  </a:lnTo>
                  <a:lnTo>
                    <a:pt x="11398" y="16620"/>
                  </a:lnTo>
                  <a:lnTo>
                    <a:pt x="11593" y="16464"/>
                  </a:lnTo>
                  <a:lnTo>
                    <a:pt x="11807" y="16328"/>
                  </a:lnTo>
                  <a:lnTo>
                    <a:pt x="12041" y="16192"/>
                  </a:lnTo>
                  <a:lnTo>
                    <a:pt x="12275" y="16075"/>
                  </a:lnTo>
                  <a:lnTo>
                    <a:pt x="12548" y="15977"/>
                  </a:lnTo>
                  <a:lnTo>
                    <a:pt x="12801" y="15880"/>
                  </a:lnTo>
                  <a:lnTo>
                    <a:pt x="13093" y="15802"/>
                  </a:lnTo>
                  <a:lnTo>
                    <a:pt x="13366" y="15724"/>
                  </a:lnTo>
                  <a:lnTo>
                    <a:pt x="13834" y="15646"/>
                  </a:lnTo>
                  <a:lnTo>
                    <a:pt x="14321" y="15607"/>
                  </a:lnTo>
                  <a:lnTo>
                    <a:pt x="14204" y="15490"/>
                  </a:lnTo>
                  <a:lnTo>
                    <a:pt x="14087" y="15373"/>
                  </a:lnTo>
                  <a:lnTo>
                    <a:pt x="13951" y="15178"/>
                  </a:lnTo>
                  <a:lnTo>
                    <a:pt x="13814" y="14964"/>
                  </a:lnTo>
                  <a:lnTo>
                    <a:pt x="13775" y="14828"/>
                  </a:lnTo>
                  <a:lnTo>
                    <a:pt x="13736" y="14711"/>
                  </a:lnTo>
                  <a:lnTo>
                    <a:pt x="13678" y="14458"/>
                  </a:lnTo>
                  <a:lnTo>
                    <a:pt x="13658" y="14224"/>
                  </a:lnTo>
                  <a:lnTo>
                    <a:pt x="13678" y="13970"/>
                  </a:lnTo>
                  <a:lnTo>
                    <a:pt x="13717" y="13737"/>
                  </a:lnTo>
                  <a:lnTo>
                    <a:pt x="13814" y="13503"/>
                  </a:lnTo>
                  <a:lnTo>
                    <a:pt x="13931" y="13308"/>
                  </a:lnTo>
                  <a:lnTo>
                    <a:pt x="14068" y="13113"/>
                  </a:lnTo>
                  <a:lnTo>
                    <a:pt x="14243" y="12957"/>
                  </a:lnTo>
                  <a:lnTo>
                    <a:pt x="14340" y="12879"/>
                  </a:lnTo>
                  <a:lnTo>
                    <a:pt x="14457" y="12821"/>
                  </a:lnTo>
                  <a:lnTo>
                    <a:pt x="14555" y="12762"/>
                  </a:lnTo>
                  <a:lnTo>
                    <a:pt x="14672" y="12724"/>
                  </a:lnTo>
                  <a:lnTo>
                    <a:pt x="14769" y="12704"/>
                  </a:lnTo>
                  <a:lnTo>
                    <a:pt x="14769" y="12685"/>
                  </a:lnTo>
                  <a:lnTo>
                    <a:pt x="14730" y="12646"/>
                  </a:lnTo>
                  <a:lnTo>
                    <a:pt x="14574" y="12548"/>
                  </a:lnTo>
                  <a:lnTo>
                    <a:pt x="14321" y="12412"/>
                  </a:lnTo>
                  <a:lnTo>
                    <a:pt x="13736" y="12100"/>
                  </a:lnTo>
                  <a:lnTo>
                    <a:pt x="13152" y="11788"/>
                  </a:lnTo>
                  <a:lnTo>
                    <a:pt x="12918" y="11671"/>
                  </a:lnTo>
                  <a:lnTo>
                    <a:pt x="12782" y="11574"/>
                  </a:lnTo>
                  <a:lnTo>
                    <a:pt x="12704" y="11516"/>
                  </a:lnTo>
                  <a:lnTo>
                    <a:pt x="12587" y="11399"/>
                  </a:lnTo>
                  <a:lnTo>
                    <a:pt x="12353" y="11126"/>
                  </a:lnTo>
                  <a:lnTo>
                    <a:pt x="12139" y="10873"/>
                  </a:lnTo>
                  <a:lnTo>
                    <a:pt x="11963" y="10600"/>
                  </a:lnTo>
                  <a:lnTo>
                    <a:pt x="11788" y="10288"/>
                  </a:lnTo>
                  <a:lnTo>
                    <a:pt x="11632" y="9976"/>
                  </a:lnTo>
                  <a:lnTo>
                    <a:pt x="11476" y="9665"/>
                  </a:lnTo>
                  <a:lnTo>
                    <a:pt x="11359" y="9333"/>
                  </a:lnTo>
                  <a:lnTo>
                    <a:pt x="11262" y="8983"/>
                  </a:lnTo>
                  <a:lnTo>
                    <a:pt x="11184" y="8632"/>
                  </a:lnTo>
                  <a:lnTo>
                    <a:pt x="11125" y="8281"/>
                  </a:lnTo>
                  <a:lnTo>
                    <a:pt x="11067" y="7930"/>
                  </a:lnTo>
                  <a:lnTo>
                    <a:pt x="11048" y="7560"/>
                  </a:lnTo>
                  <a:lnTo>
                    <a:pt x="11048" y="7171"/>
                  </a:lnTo>
                  <a:lnTo>
                    <a:pt x="11067" y="6820"/>
                  </a:lnTo>
                  <a:lnTo>
                    <a:pt x="11106" y="6469"/>
                  </a:lnTo>
                  <a:lnTo>
                    <a:pt x="11164" y="6118"/>
                  </a:lnTo>
                  <a:lnTo>
                    <a:pt x="11223" y="5787"/>
                  </a:lnTo>
                  <a:lnTo>
                    <a:pt x="11320" y="5437"/>
                  </a:lnTo>
                  <a:lnTo>
                    <a:pt x="11437" y="5105"/>
                  </a:lnTo>
                  <a:lnTo>
                    <a:pt x="11574" y="4774"/>
                  </a:lnTo>
                  <a:lnTo>
                    <a:pt x="11710" y="4443"/>
                  </a:lnTo>
                  <a:lnTo>
                    <a:pt x="11866" y="4131"/>
                  </a:lnTo>
                  <a:lnTo>
                    <a:pt x="12061" y="3819"/>
                  </a:lnTo>
                  <a:lnTo>
                    <a:pt x="12217" y="3566"/>
                  </a:lnTo>
                  <a:lnTo>
                    <a:pt x="12411" y="3313"/>
                  </a:lnTo>
                  <a:lnTo>
                    <a:pt x="12606" y="3059"/>
                  </a:lnTo>
                  <a:lnTo>
                    <a:pt x="12801" y="2826"/>
                  </a:lnTo>
                  <a:lnTo>
                    <a:pt x="13210" y="2436"/>
                  </a:lnTo>
                  <a:lnTo>
                    <a:pt x="13658" y="2066"/>
                  </a:lnTo>
                  <a:lnTo>
                    <a:pt x="14126" y="1715"/>
                  </a:lnTo>
                  <a:lnTo>
                    <a:pt x="14613" y="1403"/>
                  </a:lnTo>
                  <a:lnTo>
                    <a:pt x="15139" y="1111"/>
                  </a:lnTo>
                  <a:lnTo>
                    <a:pt x="15704" y="858"/>
                  </a:lnTo>
                  <a:lnTo>
                    <a:pt x="16250" y="643"/>
                  </a:lnTo>
                  <a:lnTo>
                    <a:pt x="16834" y="468"/>
                  </a:lnTo>
                  <a:lnTo>
                    <a:pt x="17399" y="332"/>
                  </a:lnTo>
                  <a:lnTo>
                    <a:pt x="18003" y="234"/>
                  </a:lnTo>
                  <a:lnTo>
                    <a:pt x="18393" y="195"/>
                  </a:lnTo>
                  <a:lnTo>
                    <a:pt x="17925" y="117"/>
                  </a:lnTo>
                  <a:lnTo>
                    <a:pt x="17438" y="39"/>
                  </a:lnTo>
                  <a:lnTo>
                    <a:pt x="16873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8"/>
            <p:cNvSpPr/>
            <p:nvPr/>
          </p:nvSpPr>
          <p:spPr>
            <a:xfrm>
              <a:off x="1279750" y="3017500"/>
              <a:ext cx="1012700" cy="570900"/>
            </a:xfrm>
            <a:custGeom>
              <a:avLst/>
              <a:gdLst/>
              <a:ahLst/>
              <a:cxnLst/>
              <a:rect l="l" t="t" r="r" b="b"/>
              <a:pathLst>
                <a:path w="40508" h="22836" fill="none" extrusionOk="0">
                  <a:moveTo>
                    <a:pt x="13542" y="390"/>
                  </a:moveTo>
                  <a:lnTo>
                    <a:pt x="13542" y="390"/>
                  </a:lnTo>
                  <a:lnTo>
                    <a:pt x="13113" y="507"/>
                  </a:lnTo>
                  <a:lnTo>
                    <a:pt x="12665" y="663"/>
                  </a:lnTo>
                  <a:lnTo>
                    <a:pt x="12236" y="838"/>
                  </a:lnTo>
                  <a:lnTo>
                    <a:pt x="11807" y="1033"/>
                  </a:lnTo>
                  <a:lnTo>
                    <a:pt x="11398" y="1228"/>
                  </a:lnTo>
                  <a:lnTo>
                    <a:pt x="10989" y="1462"/>
                  </a:lnTo>
                  <a:lnTo>
                    <a:pt x="10580" y="1715"/>
                  </a:lnTo>
                  <a:lnTo>
                    <a:pt x="10190" y="1968"/>
                  </a:lnTo>
                  <a:lnTo>
                    <a:pt x="10190" y="1968"/>
                  </a:lnTo>
                  <a:lnTo>
                    <a:pt x="9820" y="2241"/>
                  </a:lnTo>
                  <a:lnTo>
                    <a:pt x="9450" y="2533"/>
                  </a:lnTo>
                  <a:lnTo>
                    <a:pt x="9099" y="2845"/>
                  </a:lnTo>
                  <a:lnTo>
                    <a:pt x="8768" y="3157"/>
                  </a:lnTo>
                  <a:lnTo>
                    <a:pt x="8456" y="3488"/>
                  </a:lnTo>
                  <a:lnTo>
                    <a:pt x="8144" y="3819"/>
                  </a:lnTo>
                  <a:lnTo>
                    <a:pt x="7852" y="4170"/>
                  </a:lnTo>
                  <a:lnTo>
                    <a:pt x="7579" y="4540"/>
                  </a:lnTo>
                  <a:lnTo>
                    <a:pt x="7307" y="4910"/>
                  </a:lnTo>
                  <a:lnTo>
                    <a:pt x="7073" y="5281"/>
                  </a:lnTo>
                  <a:lnTo>
                    <a:pt x="6839" y="5670"/>
                  </a:lnTo>
                  <a:lnTo>
                    <a:pt x="6625" y="6079"/>
                  </a:lnTo>
                  <a:lnTo>
                    <a:pt x="6430" y="6489"/>
                  </a:lnTo>
                  <a:lnTo>
                    <a:pt x="6255" y="6898"/>
                  </a:lnTo>
                  <a:lnTo>
                    <a:pt x="6079" y="7326"/>
                  </a:lnTo>
                  <a:lnTo>
                    <a:pt x="5943" y="7755"/>
                  </a:lnTo>
                  <a:lnTo>
                    <a:pt x="5943" y="7755"/>
                  </a:lnTo>
                  <a:lnTo>
                    <a:pt x="5826" y="8184"/>
                  </a:lnTo>
                  <a:lnTo>
                    <a:pt x="5709" y="8632"/>
                  </a:lnTo>
                  <a:lnTo>
                    <a:pt x="5631" y="9080"/>
                  </a:lnTo>
                  <a:lnTo>
                    <a:pt x="5573" y="9528"/>
                  </a:lnTo>
                  <a:lnTo>
                    <a:pt x="5534" y="9976"/>
                  </a:lnTo>
                  <a:lnTo>
                    <a:pt x="5514" y="10424"/>
                  </a:lnTo>
                  <a:lnTo>
                    <a:pt x="5514" y="10873"/>
                  </a:lnTo>
                  <a:lnTo>
                    <a:pt x="5534" y="11321"/>
                  </a:lnTo>
                  <a:lnTo>
                    <a:pt x="5534" y="11321"/>
                  </a:lnTo>
                  <a:lnTo>
                    <a:pt x="5573" y="11769"/>
                  </a:lnTo>
                  <a:lnTo>
                    <a:pt x="5651" y="12236"/>
                  </a:lnTo>
                  <a:lnTo>
                    <a:pt x="5748" y="12685"/>
                  </a:lnTo>
                  <a:lnTo>
                    <a:pt x="5865" y="13133"/>
                  </a:lnTo>
                  <a:lnTo>
                    <a:pt x="5865" y="13133"/>
                  </a:lnTo>
                  <a:lnTo>
                    <a:pt x="6001" y="13581"/>
                  </a:lnTo>
                  <a:lnTo>
                    <a:pt x="6157" y="14009"/>
                  </a:lnTo>
                  <a:lnTo>
                    <a:pt x="6332" y="14438"/>
                  </a:lnTo>
                  <a:lnTo>
                    <a:pt x="6547" y="14847"/>
                  </a:lnTo>
                  <a:lnTo>
                    <a:pt x="6547" y="14847"/>
                  </a:lnTo>
                  <a:lnTo>
                    <a:pt x="6274" y="14789"/>
                  </a:lnTo>
                  <a:lnTo>
                    <a:pt x="6001" y="14730"/>
                  </a:lnTo>
                  <a:lnTo>
                    <a:pt x="5709" y="14691"/>
                  </a:lnTo>
                  <a:lnTo>
                    <a:pt x="5417" y="14691"/>
                  </a:lnTo>
                  <a:lnTo>
                    <a:pt x="5417" y="14691"/>
                  </a:lnTo>
                  <a:lnTo>
                    <a:pt x="5163" y="14691"/>
                  </a:lnTo>
                  <a:lnTo>
                    <a:pt x="5163" y="14691"/>
                  </a:lnTo>
                  <a:lnTo>
                    <a:pt x="4735" y="14730"/>
                  </a:lnTo>
                  <a:lnTo>
                    <a:pt x="4306" y="14828"/>
                  </a:lnTo>
                  <a:lnTo>
                    <a:pt x="3897" y="14945"/>
                  </a:lnTo>
                  <a:lnTo>
                    <a:pt x="3468" y="15101"/>
                  </a:lnTo>
                  <a:lnTo>
                    <a:pt x="3468" y="15101"/>
                  </a:lnTo>
                  <a:lnTo>
                    <a:pt x="3079" y="15295"/>
                  </a:lnTo>
                  <a:lnTo>
                    <a:pt x="2708" y="15490"/>
                  </a:lnTo>
                  <a:lnTo>
                    <a:pt x="2358" y="15744"/>
                  </a:lnTo>
                  <a:lnTo>
                    <a:pt x="2026" y="15997"/>
                  </a:lnTo>
                  <a:lnTo>
                    <a:pt x="1695" y="16289"/>
                  </a:lnTo>
                  <a:lnTo>
                    <a:pt x="1403" y="16601"/>
                  </a:lnTo>
                  <a:lnTo>
                    <a:pt x="1111" y="16952"/>
                  </a:lnTo>
                  <a:lnTo>
                    <a:pt x="857" y="17302"/>
                  </a:lnTo>
                  <a:lnTo>
                    <a:pt x="857" y="17302"/>
                  </a:lnTo>
                  <a:lnTo>
                    <a:pt x="663" y="17614"/>
                  </a:lnTo>
                  <a:lnTo>
                    <a:pt x="507" y="17945"/>
                  </a:lnTo>
                  <a:lnTo>
                    <a:pt x="351" y="18276"/>
                  </a:lnTo>
                  <a:lnTo>
                    <a:pt x="234" y="18608"/>
                  </a:lnTo>
                  <a:lnTo>
                    <a:pt x="137" y="18958"/>
                  </a:lnTo>
                  <a:lnTo>
                    <a:pt x="59" y="19309"/>
                  </a:lnTo>
                  <a:lnTo>
                    <a:pt x="20" y="19660"/>
                  </a:lnTo>
                  <a:lnTo>
                    <a:pt x="0" y="19991"/>
                  </a:lnTo>
                  <a:lnTo>
                    <a:pt x="0" y="19991"/>
                  </a:lnTo>
                  <a:lnTo>
                    <a:pt x="0" y="20342"/>
                  </a:lnTo>
                  <a:lnTo>
                    <a:pt x="59" y="20692"/>
                  </a:lnTo>
                  <a:lnTo>
                    <a:pt x="117" y="21043"/>
                  </a:lnTo>
                  <a:lnTo>
                    <a:pt x="234" y="21394"/>
                  </a:lnTo>
                  <a:lnTo>
                    <a:pt x="234" y="21394"/>
                  </a:lnTo>
                  <a:lnTo>
                    <a:pt x="370" y="21745"/>
                  </a:lnTo>
                  <a:lnTo>
                    <a:pt x="546" y="22095"/>
                  </a:lnTo>
                  <a:lnTo>
                    <a:pt x="760" y="22427"/>
                  </a:lnTo>
                  <a:lnTo>
                    <a:pt x="1013" y="22777"/>
                  </a:lnTo>
                  <a:lnTo>
                    <a:pt x="1013" y="22777"/>
                  </a:lnTo>
                  <a:lnTo>
                    <a:pt x="1052" y="22797"/>
                  </a:lnTo>
                  <a:lnTo>
                    <a:pt x="1091" y="22816"/>
                  </a:lnTo>
                  <a:lnTo>
                    <a:pt x="1169" y="22836"/>
                  </a:lnTo>
                  <a:lnTo>
                    <a:pt x="1169" y="22836"/>
                  </a:lnTo>
                  <a:lnTo>
                    <a:pt x="1247" y="22816"/>
                  </a:lnTo>
                  <a:lnTo>
                    <a:pt x="14438" y="22836"/>
                  </a:lnTo>
                  <a:lnTo>
                    <a:pt x="27901" y="22836"/>
                  </a:lnTo>
                  <a:lnTo>
                    <a:pt x="38617" y="22836"/>
                  </a:lnTo>
                  <a:lnTo>
                    <a:pt x="39299" y="22836"/>
                  </a:lnTo>
                  <a:lnTo>
                    <a:pt x="39299" y="22836"/>
                  </a:lnTo>
                  <a:lnTo>
                    <a:pt x="39358" y="22816"/>
                  </a:lnTo>
                  <a:lnTo>
                    <a:pt x="39416" y="22797"/>
                  </a:lnTo>
                  <a:lnTo>
                    <a:pt x="39455" y="22758"/>
                  </a:lnTo>
                  <a:lnTo>
                    <a:pt x="39494" y="22719"/>
                  </a:lnTo>
                  <a:lnTo>
                    <a:pt x="39494" y="22719"/>
                  </a:lnTo>
                  <a:lnTo>
                    <a:pt x="39553" y="22660"/>
                  </a:lnTo>
                  <a:lnTo>
                    <a:pt x="39553" y="22660"/>
                  </a:lnTo>
                  <a:lnTo>
                    <a:pt x="39708" y="22465"/>
                  </a:lnTo>
                  <a:lnTo>
                    <a:pt x="39864" y="22251"/>
                  </a:lnTo>
                  <a:lnTo>
                    <a:pt x="40001" y="22037"/>
                  </a:lnTo>
                  <a:lnTo>
                    <a:pt x="40137" y="21803"/>
                  </a:lnTo>
                  <a:lnTo>
                    <a:pt x="40254" y="21550"/>
                  </a:lnTo>
                  <a:lnTo>
                    <a:pt x="40351" y="21316"/>
                  </a:lnTo>
                  <a:lnTo>
                    <a:pt x="40429" y="21043"/>
                  </a:lnTo>
                  <a:lnTo>
                    <a:pt x="40507" y="20790"/>
                  </a:lnTo>
                  <a:lnTo>
                    <a:pt x="40507" y="20790"/>
                  </a:lnTo>
                  <a:lnTo>
                    <a:pt x="39416" y="20965"/>
                  </a:lnTo>
                  <a:lnTo>
                    <a:pt x="39416" y="20965"/>
                  </a:lnTo>
                  <a:lnTo>
                    <a:pt x="37741" y="21219"/>
                  </a:lnTo>
                  <a:lnTo>
                    <a:pt x="36045" y="21433"/>
                  </a:lnTo>
                  <a:lnTo>
                    <a:pt x="34350" y="21608"/>
                  </a:lnTo>
                  <a:lnTo>
                    <a:pt x="32655" y="21725"/>
                  </a:lnTo>
                  <a:lnTo>
                    <a:pt x="32655" y="21725"/>
                  </a:lnTo>
                  <a:lnTo>
                    <a:pt x="30902" y="21823"/>
                  </a:lnTo>
                  <a:lnTo>
                    <a:pt x="29148" y="21881"/>
                  </a:lnTo>
                  <a:lnTo>
                    <a:pt x="29148" y="21881"/>
                  </a:lnTo>
                  <a:lnTo>
                    <a:pt x="27375" y="21920"/>
                  </a:lnTo>
                  <a:lnTo>
                    <a:pt x="25583" y="21920"/>
                  </a:lnTo>
                  <a:lnTo>
                    <a:pt x="25583" y="21920"/>
                  </a:lnTo>
                  <a:lnTo>
                    <a:pt x="23810" y="21881"/>
                  </a:lnTo>
                  <a:lnTo>
                    <a:pt x="22037" y="21803"/>
                  </a:lnTo>
                  <a:lnTo>
                    <a:pt x="22037" y="21803"/>
                  </a:lnTo>
                  <a:lnTo>
                    <a:pt x="20244" y="21686"/>
                  </a:lnTo>
                  <a:lnTo>
                    <a:pt x="20244" y="21686"/>
                  </a:lnTo>
                  <a:lnTo>
                    <a:pt x="18763" y="21569"/>
                  </a:lnTo>
                  <a:lnTo>
                    <a:pt x="18763" y="21569"/>
                  </a:lnTo>
                  <a:lnTo>
                    <a:pt x="17399" y="21452"/>
                  </a:lnTo>
                  <a:lnTo>
                    <a:pt x="16717" y="21394"/>
                  </a:lnTo>
                  <a:lnTo>
                    <a:pt x="16055" y="21296"/>
                  </a:lnTo>
                  <a:lnTo>
                    <a:pt x="16055" y="21296"/>
                  </a:lnTo>
                  <a:lnTo>
                    <a:pt x="15354" y="21199"/>
                  </a:lnTo>
                  <a:lnTo>
                    <a:pt x="14672" y="21043"/>
                  </a:lnTo>
                  <a:lnTo>
                    <a:pt x="14672" y="21043"/>
                  </a:lnTo>
                  <a:lnTo>
                    <a:pt x="14009" y="20848"/>
                  </a:lnTo>
                  <a:lnTo>
                    <a:pt x="13697" y="20751"/>
                  </a:lnTo>
                  <a:lnTo>
                    <a:pt x="13366" y="20615"/>
                  </a:lnTo>
                  <a:lnTo>
                    <a:pt x="13366" y="20615"/>
                  </a:lnTo>
                  <a:lnTo>
                    <a:pt x="13074" y="20498"/>
                  </a:lnTo>
                  <a:lnTo>
                    <a:pt x="12782" y="20342"/>
                  </a:lnTo>
                  <a:lnTo>
                    <a:pt x="12509" y="20186"/>
                  </a:lnTo>
                  <a:lnTo>
                    <a:pt x="12236" y="20011"/>
                  </a:lnTo>
                  <a:lnTo>
                    <a:pt x="12236" y="20011"/>
                  </a:lnTo>
                  <a:lnTo>
                    <a:pt x="11944" y="19796"/>
                  </a:lnTo>
                  <a:lnTo>
                    <a:pt x="11671" y="19562"/>
                  </a:lnTo>
                  <a:lnTo>
                    <a:pt x="11398" y="19309"/>
                  </a:lnTo>
                  <a:lnTo>
                    <a:pt x="11164" y="19036"/>
                  </a:lnTo>
                  <a:lnTo>
                    <a:pt x="11164" y="19036"/>
                  </a:lnTo>
                  <a:lnTo>
                    <a:pt x="11009" y="18803"/>
                  </a:lnTo>
                  <a:lnTo>
                    <a:pt x="10872" y="18549"/>
                  </a:lnTo>
                  <a:lnTo>
                    <a:pt x="10872" y="18549"/>
                  </a:lnTo>
                  <a:lnTo>
                    <a:pt x="10794" y="18354"/>
                  </a:lnTo>
                  <a:lnTo>
                    <a:pt x="10755" y="18140"/>
                  </a:lnTo>
                  <a:lnTo>
                    <a:pt x="10755" y="18140"/>
                  </a:lnTo>
                  <a:lnTo>
                    <a:pt x="10736" y="17906"/>
                  </a:lnTo>
                  <a:lnTo>
                    <a:pt x="10736" y="17906"/>
                  </a:lnTo>
                  <a:lnTo>
                    <a:pt x="10736" y="17711"/>
                  </a:lnTo>
                  <a:lnTo>
                    <a:pt x="10736" y="17711"/>
                  </a:lnTo>
                  <a:lnTo>
                    <a:pt x="10775" y="17517"/>
                  </a:lnTo>
                  <a:lnTo>
                    <a:pt x="10853" y="17322"/>
                  </a:lnTo>
                  <a:lnTo>
                    <a:pt x="10853" y="17322"/>
                  </a:lnTo>
                  <a:lnTo>
                    <a:pt x="10950" y="17127"/>
                  </a:lnTo>
                  <a:lnTo>
                    <a:pt x="11087" y="16952"/>
                  </a:lnTo>
                  <a:lnTo>
                    <a:pt x="11223" y="16776"/>
                  </a:lnTo>
                  <a:lnTo>
                    <a:pt x="11398" y="16620"/>
                  </a:lnTo>
                  <a:lnTo>
                    <a:pt x="11398" y="16620"/>
                  </a:lnTo>
                  <a:lnTo>
                    <a:pt x="11593" y="16464"/>
                  </a:lnTo>
                  <a:lnTo>
                    <a:pt x="11807" y="16328"/>
                  </a:lnTo>
                  <a:lnTo>
                    <a:pt x="12041" y="16192"/>
                  </a:lnTo>
                  <a:lnTo>
                    <a:pt x="12275" y="16075"/>
                  </a:lnTo>
                  <a:lnTo>
                    <a:pt x="12275" y="16075"/>
                  </a:lnTo>
                  <a:lnTo>
                    <a:pt x="12548" y="15977"/>
                  </a:lnTo>
                  <a:lnTo>
                    <a:pt x="12801" y="15880"/>
                  </a:lnTo>
                  <a:lnTo>
                    <a:pt x="13093" y="15802"/>
                  </a:lnTo>
                  <a:lnTo>
                    <a:pt x="13366" y="15724"/>
                  </a:lnTo>
                  <a:lnTo>
                    <a:pt x="13366" y="15724"/>
                  </a:lnTo>
                  <a:lnTo>
                    <a:pt x="13834" y="15646"/>
                  </a:lnTo>
                  <a:lnTo>
                    <a:pt x="14321" y="15607"/>
                  </a:lnTo>
                  <a:lnTo>
                    <a:pt x="14321" y="15607"/>
                  </a:lnTo>
                  <a:lnTo>
                    <a:pt x="14204" y="15490"/>
                  </a:lnTo>
                  <a:lnTo>
                    <a:pt x="14087" y="15373"/>
                  </a:lnTo>
                  <a:lnTo>
                    <a:pt x="14087" y="15373"/>
                  </a:lnTo>
                  <a:lnTo>
                    <a:pt x="13951" y="15178"/>
                  </a:lnTo>
                  <a:lnTo>
                    <a:pt x="13814" y="14964"/>
                  </a:lnTo>
                  <a:lnTo>
                    <a:pt x="13814" y="14964"/>
                  </a:lnTo>
                  <a:lnTo>
                    <a:pt x="13775" y="14828"/>
                  </a:lnTo>
                  <a:lnTo>
                    <a:pt x="13736" y="14711"/>
                  </a:lnTo>
                  <a:lnTo>
                    <a:pt x="13736" y="14711"/>
                  </a:lnTo>
                  <a:lnTo>
                    <a:pt x="13678" y="14458"/>
                  </a:lnTo>
                  <a:lnTo>
                    <a:pt x="13678" y="14458"/>
                  </a:lnTo>
                  <a:lnTo>
                    <a:pt x="13658" y="14224"/>
                  </a:lnTo>
                  <a:lnTo>
                    <a:pt x="13678" y="13970"/>
                  </a:lnTo>
                  <a:lnTo>
                    <a:pt x="13678" y="13970"/>
                  </a:lnTo>
                  <a:lnTo>
                    <a:pt x="13717" y="13737"/>
                  </a:lnTo>
                  <a:lnTo>
                    <a:pt x="13814" y="13503"/>
                  </a:lnTo>
                  <a:lnTo>
                    <a:pt x="13814" y="13503"/>
                  </a:lnTo>
                  <a:lnTo>
                    <a:pt x="13931" y="13308"/>
                  </a:lnTo>
                  <a:lnTo>
                    <a:pt x="14068" y="13113"/>
                  </a:lnTo>
                  <a:lnTo>
                    <a:pt x="14068" y="13113"/>
                  </a:lnTo>
                  <a:lnTo>
                    <a:pt x="14243" y="12957"/>
                  </a:lnTo>
                  <a:lnTo>
                    <a:pt x="14340" y="12879"/>
                  </a:lnTo>
                  <a:lnTo>
                    <a:pt x="14457" y="12821"/>
                  </a:lnTo>
                  <a:lnTo>
                    <a:pt x="14457" y="12821"/>
                  </a:lnTo>
                  <a:lnTo>
                    <a:pt x="14555" y="12762"/>
                  </a:lnTo>
                  <a:lnTo>
                    <a:pt x="14672" y="12724"/>
                  </a:lnTo>
                  <a:lnTo>
                    <a:pt x="14672" y="12724"/>
                  </a:lnTo>
                  <a:lnTo>
                    <a:pt x="14769" y="12704"/>
                  </a:lnTo>
                  <a:lnTo>
                    <a:pt x="14769" y="12685"/>
                  </a:lnTo>
                  <a:lnTo>
                    <a:pt x="14769" y="12685"/>
                  </a:lnTo>
                  <a:lnTo>
                    <a:pt x="14769" y="12685"/>
                  </a:lnTo>
                  <a:lnTo>
                    <a:pt x="14769" y="12685"/>
                  </a:lnTo>
                  <a:lnTo>
                    <a:pt x="14730" y="12646"/>
                  </a:lnTo>
                  <a:lnTo>
                    <a:pt x="14730" y="12646"/>
                  </a:lnTo>
                  <a:lnTo>
                    <a:pt x="14574" y="12548"/>
                  </a:lnTo>
                  <a:lnTo>
                    <a:pt x="14574" y="12548"/>
                  </a:lnTo>
                  <a:lnTo>
                    <a:pt x="14321" y="12412"/>
                  </a:lnTo>
                  <a:lnTo>
                    <a:pt x="14321" y="12412"/>
                  </a:lnTo>
                  <a:lnTo>
                    <a:pt x="13736" y="12100"/>
                  </a:lnTo>
                  <a:lnTo>
                    <a:pt x="13736" y="12100"/>
                  </a:lnTo>
                  <a:lnTo>
                    <a:pt x="13152" y="11788"/>
                  </a:lnTo>
                  <a:lnTo>
                    <a:pt x="13152" y="11788"/>
                  </a:lnTo>
                  <a:lnTo>
                    <a:pt x="12918" y="11671"/>
                  </a:lnTo>
                  <a:lnTo>
                    <a:pt x="12918" y="11671"/>
                  </a:lnTo>
                  <a:lnTo>
                    <a:pt x="12782" y="11574"/>
                  </a:lnTo>
                  <a:lnTo>
                    <a:pt x="12782" y="11574"/>
                  </a:lnTo>
                  <a:lnTo>
                    <a:pt x="12704" y="11516"/>
                  </a:lnTo>
                  <a:lnTo>
                    <a:pt x="12704" y="11516"/>
                  </a:lnTo>
                  <a:lnTo>
                    <a:pt x="12587" y="11399"/>
                  </a:lnTo>
                  <a:lnTo>
                    <a:pt x="12587" y="11399"/>
                  </a:lnTo>
                  <a:lnTo>
                    <a:pt x="12353" y="11126"/>
                  </a:lnTo>
                  <a:lnTo>
                    <a:pt x="12353" y="11126"/>
                  </a:lnTo>
                  <a:lnTo>
                    <a:pt x="12139" y="10873"/>
                  </a:lnTo>
                  <a:lnTo>
                    <a:pt x="11963" y="10600"/>
                  </a:lnTo>
                  <a:lnTo>
                    <a:pt x="11963" y="10600"/>
                  </a:lnTo>
                  <a:lnTo>
                    <a:pt x="11788" y="10288"/>
                  </a:lnTo>
                  <a:lnTo>
                    <a:pt x="11632" y="9976"/>
                  </a:lnTo>
                  <a:lnTo>
                    <a:pt x="11476" y="9665"/>
                  </a:lnTo>
                  <a:lnTo>
                    <a:pt x="11359" y="9333"/>
                  </a:lnTo>
                  <a:lnTo>
                    <a:pt x="11359" y="9333"/>
                  </a:lnTo>
                  <a:lnTo>
                    <a:pt x="11262" y="8983"/>
                  </a:lnTo>
                  <a:lnTo>
                    <a:pt x="11184" y="8632"/>
                  </a:lnTo>
                  <a:lnTo>
                    <a:pt x="11125" y="8281"/>
                  </a:lnTo>
                  <a:lnTo>
                    <a:pt x="11067" y="7930"/>
                  </a:lnTo>
                  <a:lnTo>
                    <a:pt x="11067" y="7930"/>
                  </a:lnTo>
                  <a:lnTo>
                    <a:pt x="11048" y="7560"/>
                  </a:lnTo>
                  <a:lnTo>
                    <a:pt x="11048" y="7171"/>
                  </a:lnTo>
                  <a:lnTo>
                    <a:pt x="11048" y="7171"/>
                  </a:lnTo>
                  <a:lnTo>
                    <a:pt x="11067" y="6820"/>
                  </a:lnTo>
                  <a:lnTo>
                    <a:pt x="11106" y="6469"/>
                  </a:lnTo>
                  <a:lnTo>
                    <a:pt x="11106" y="6469"/>
                  </a:lnTo>
                  <a:lnTo>
                    <a:pt x="11164" y="6118"/>
                  </a:lnTo>
                  <a:lnTo>
                    <a:pt x="11223" y="5787"/>
                  </a:lnTo>
                  <a:lnTo>
                    <a:pt x="11320" y="5437"/>
                  </a:lnTo>
                  <a:lnTo>
                    <a:pt x="11437" y="5105"/>
                  </a:lnTo>
                  <a:lnTo>
                    <a:pt x="11437" y="5105"/>
                  </a:lnTo>
                  <a:lnTo>
                    <a:pt x="11574" y="4774"/>
                  </a:lnTo>
                  <a:lnTo>
                    <a:pt x="11710" y="4443"/>
                  </a:lnTo>
                  <a:lnTo>
                    <a:pt x="11866" y="4131"/>
                  </a:lnTo>
                  <a:lnTo>
                    <a:pt x="12061" y="3819"/>
                  </a:lnTo>
                  <a:lnTo>
                    <a:pt x="12061" y="3819"/>
                  </a:lnTo>
                  <a:lnTo>
                    <a:pt x="12217" y="3566"/>
                  </a:lnTo>
                  <a:lnTo>
                    <a:pt x="12411" y="3313"/>
                  </a:lnTo>
                  <a:lnTo>
                    <a:pt x="12606" y="3059"/>
                  </a:lnTo>
                  <a:lnTo>
                    <a:pt x="12801" y="2826"/>
                  </a:lnTo>
                  <a:lnTo>
                    <a:pt x="12801" y="2826"/>
                  </a:lnTo>
                  <a:lnTo>
                    <a:pt x="13210" y="2436"/>
                  </a:lnTo>
                  <a:lnTo>
                    <a:pt x="13658" y="2066"/>
                  </a:lnTo>
                  <a:lnTo>
                    <a:pt x="13658" y="2066"/>
                  </a:lnTo>
                  <a:lnTo>
                    <a:pt x="14126" y="1715"/>
                  </a:lnTo>
                  <a:lnTo>
                    <a:pt x="14613" y="1403"/>
                  </a:lnTo>
                  <a:lnTo>
                    <a:pt x="14613" y="1403"/>
                  </a:lnTo>
                  <a:lnTo>
                    <a:pt x="15139" y="1111"/>
                  </a:lnTo>
                  <a:lnTo>
                    <a:pt x="15704" y="858"/>
                  </a:lnTo>
                  <a:lnTo>
                    <a:pt x="15704" y="858"/>
                  </a:lnTo>
                  <a:lnTo>
                    <a:pt x="16250" y="643"/>
                  </a:lnTo>
                  <a:lnTo>
                    <a:pt x="16834" y="468"/>
                  </a:lnTo>
                  <a:lnTo>
                    <a:pt x="17399" y="332"/>
                  </a:lnTo>
                  <a:lnTo>
                    <a:pt x="18003" y="234"/>
                  </a:lnTo>
                  <a:lnTo>
                    <a:pt x="18003" y="234"/>
                  </a:lnTo>
                  <a:lnTo>
                    <a:pt x="18393" y="195"/>
                  </a:lnTo>
                  <a:lnTo>
                    <a:pt x="18393" y="195"/>
                  </a:lnTo>
                  <a:lnTo>
                    <a:pt x="17925" y="117"/>
                  </a:lnTo>
                  <a:lnTo>
                    <a:pt x="17438" y="39"/>
                  </a:lnTo>
                  <a:lnTo>
                    <a:pt x="17438" y="39"/>
                  </a:lnTo>
                  <a:lnTo>
                    <a:pt x="16873" y="0"/>
                  </a:lnTo>
                  <a:lnTo>
                    <a:pt x="16386" y="0"/>
                  </a:lnTo>
                  <a:lnTo>
                    <a:pt x="16386" y="0"/>
                  </a:lnTo>
                  <a:lnTo>
                    <a:pt x="16035" y="0"/>
                  </a:lnTo>
                  <a:lnTo>
                    <a:pt x="15685" y="20"/>
                  </a:lnTo>
                  <a:lnTo>
                    <a:pt x="15315" y="59"/>
                  </a:lnTo>
                  <a:lnTo>
                    <a:pt x="14964" y="98"/>
                  </a:lnTo>
                  <a:lnTo>
                    <a:pt x="14613" y="156"/>
                  </a:lnTo>
                  <a:lnTo>
                    <a:pt x="14243" y="215"/>
                  </a:lnTo>
                  <a:lnTo>
                    <a:pt x="13892" y="293"/>
                  </a:lnTo>
                  <a:lnTo>
                    <a:pt x="13542" y="3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8"/>
            <p:cNvSpPr/>
            <p:nvPr/>
          </p:nvSpPr>
          <p:spPr>
            <a:xfrm>
              <a:off x="1689400" y="3067675"/>
              <a:ext cx="190475" cy="140300"/>
            </a:xfrm>
            <a:custGeom>
              <a:avLst/>
              <a:gdLst/>
              <a:ahLst/>
              <a:cxnLst/>
              <a:rect l="l" t="t" r="r" b="b"/>
              <a:pathLst>
                <a:path w="7619" h="5612" extrusionOk="0">
                  <a:moveTo>
                    <a:pt x="1968" y="0"/>
                  </a:moveTo>
                  <a:lnTo>
                    <a:pt x="1539" y="20"/>
                  </a:lnTo>
                  <a:lnTo>
                    <a:pt x="1169" y="59"/>
                  </a:lnTo>
                  <a:lnTo>
                    <a:pt x="799" y="137"/>
                  </a:lnTo>
                  <a:lnTo>
                    <a:pt x="448" y="234"/>
                  </a:lnTo>
                  <a:lnTo>
                    <a:pt x="98" y="371"/>
                  </a:lnTo>
                  <a:lnTo>
                    <a:pt x="39" y="409"/>
                  </a:lnTo>
                  <a:lnTo>
                    <a:pt x="20" y="468"/>
                  </a:lnTo>
                  <a:lnTo>
                    <a:pt x="0" y="526"/>
                  </a:lnTo>
                  <a:lnTo>
                    <a:pt x="20" y="585"/>
                  </a:lnTo>
                  <a:lnTo>
                    <a:pt x="59" y="643"/>
                  </a:lnTo>
                  <a:lnTo>
                    <a:pt x="117" y="682"/>
                  </a:lnTo>
                  <a:lnTo>
                    <a:pt x="176" y="682"/>
                  </a:lnTo>
                  <a:lnTo>
                    <a:pt x="253" y="663"/>
                  </a:lnTo>
                  <a:lnTo>
                    <a:pt x="331" y="624"/>
                  </a:lnTo>
                  <a:lnTo>
                    <a:pt x="565" y="546"/>
                  </a:lnTo>
                  <a:lnTo>
                    <a:pt x="818" y="487"/>
                  </a:lnTo>
                  <a:lnTo>
                    <a:pt x="1072" y="448"/>
                  </a:lnTo>
                  <a:lnTo>
                    <a:pt x="1306" y="409"/>
                  </a:lnTo>
                  <a:lnTo>
                    <a:pt x="1267" y="429"/>
                  </a:lnTo>
                  <a:lnTo>
                    <a:pt x="1520" y="409"/>
                  </a:lnTo>
                  <a:lnTo>
                    <a:pt x="1754" y="409"/>
                  </a:lnTo>
                  <a:lnTo>
                    <a:pt x="2007" y="429"/>
                  </a:lnTo>
                  <a:lnTo>
                    <a:pt x="2260" y="448"/>
                  </a:lnTo>
                  <a:lnTo>
                    <a:pt x="2553" y="507"/>
                  </a:lnTo>
                  <a:lnTo>
                    <a:pt x="2845" y="604"/>
                  </a:lnTo>
                  <a:lnTo>
                    <a:pt x="3137" y="702"/>
                  </a:lnTo>
                  <a:lnTo>
                    <a:pt x="3412" y="812"/>
                  </a:lnTo>
                  <a:lnTo>
                    <a:pt x="3412" y="812"/>
                  </a:lnTo>
                  <a:lnTo>
                    <a:pt x="3683" y="955"/>
                  </a:lnTo>
                  <a:lnTo>
                    <a:pt x="4014" y="1130"/>
                  </a:lnTo>
                  <a:lnTo>
                    <a:pt x="4326" y="1345"/>
                  </a:lnTo>
                  <a:lnTo>
                    <a:pt x="4618" y="1579"/>
                  </a:lnTo>
                  <a:lnTo>
                    <a:pt x="4930" y="1851"/>
                  </a:lnTo>
                  <a:lnTo>
                    <a:pt x="5202" y="2124"/>
                  </a:lnTo>
                  <a:lnTo>
                    <a:pt x="5456" y="2436"/>
                  </a:lnTo>
                  <a:lnTo>
                    <a:pt x="5689" y="2767"/>
                  </a:lnTo>
                  <a:lnTo>
                    <a:pt x="5943" y="3137"/>
                  </a:lnTo>
                  <a:lnTo>
                    <a:pt x="6157" y="3527"/>
                  </a:lnTo>
                  <a:lnTo>
                    <a:pt x="6352" y="3917"/>
                  </a:lnTo>
                  <a:lnTo>
                    <a:pt x="6508" y="4326"/>
                  </a:lnTo>
                  <a:lnTo>
                    <a:pt x="6664" y="4793"/>
                  </a:lnTo>
                  <a:lnTo>
                    <a:pt x="6761" y="5280"/>
                  </a:lnTo>
                  <a:lnTo>
                    <a:pt x="6800" y="5358"/>
                  </a:lnTo>
                  <a:lnTo>
                    <a:pt x="6839" y="5436"/>
                  </a:lnTo>
                  <a:lnTo>
                    <a:pt x="6897" y="5495"/>
                  </a:lnTo>
                  <a:lnTo>
                    <a:pt x="6956" y="5534"/>
                  </a:lnTo>
                  <a:lnTo>
                    <a:pt x="7034" y="5573"/>
                  </a:lnTo>
                  <a:lnTo>
                    <a:pt x="7112" y="5612"/>
                  </a:lnTo>
                  <a:lnTo>
                    <a:pt x="7190" y="5612"/>
                  </a:lnTo>
                  <a:lnTo>
                    <a:pt x="7287" y="5592"/>
                  </a:lnTo>
                  <a:lnTo>
                    <a:pt x="7365" y="5573"/>
                  </a:lnTo>
                  <a:lnTo>
                    <a:pt x="7443" y="5534"/>
                  </a:lnTo>
                  <a:lnTo>
                    <a:pt x="7501" y="5475"/>
                  </a:lnTo>
                  <a:lnTo>
                    <a:pt x="7560" y="5417"/>
                  </a:lnTo>
                  <a:lnTo>
                    <a:pt x="7599" y="5339"/>
                  </a:lnTo>
                  <a:lnTo>
                    <a:pt x="7618" y="5261"/>
                  </a:lnTo>
                  <a:lnTo>
                    <a:pt x="7618" y="5164"/>
                  </a:lnTo>
                  <a:lnTo>
                    <a:pt x="7618" y="5086"/>
                  </a:lnTo>
                  <a:lnTo>
                    <a:pt x="7560" y="4832"/>
                  </a:lnTo>
                  <a:lnTo>
                    <a:pt x="7501" y="4579"/>
                  </a:lnTo>
                  <a:lnTo>
                    <a:pt x="7443" y="4326"/>
                  </a:lnTo>
                  <a:lnTo>
                    <a:pt x="7365" y="4072"/>
                  </a:lnTo>
                  <a:lnTo>
                    <a:pt x="7248" y="3800"/>
                  </a:lnTo>
                  <a:lnTo>
                    <a:pt x="7151" y="3546"/>
                  </a:lnTo>
                  <a:lnTo>
                    <a:pt x="7014" y="3293"/>
                  </a:lnTo>
                  <a:lnTo>
                    <a:pt x="6878" y="3040"/>
                  </a:lnTo>
                  <a:lnTo>
                    <a:pt x="6742" y="2806"/>
                  </a:lnTo>
                  <a:lnTo>
                    <a:pt x="6586" y="2572"/>
                  </a:lnTo>
                  <a:lnTo>
                    <a:pt x="6410" y="2358"/>
                  </a:lnTo>
                  <a:lnTo>
                    <a:pt x="6235" y="2144"/>
                  </a:lnTo>
                  <a:lnTo>
                    <a:pt x="6040" y="1929"/>
                  </a:lnTo>
                  <a:lnTo>
                    <a:pt x="5845" y="1734"/>
                  </a:lnTo>
                  <a:lnTo>
                    <a:pt x="5417" y="1345"/>
                  </a:lnTo>
                  <a:lnTo>
                    <a:pt x="5008" y="1033"/>
                  </a:lnTo>
                  <a:lnTo>
                    <a:pt x="4559" y="721"/>
                  </a:lnTo>
                  <a:lnTo>
                    <a:pt x="4326" y="604"/>
                  </a:lnTo>
                  <a:lnTo>
                    <a:pt x="4092" y="487"/>
                  </a:lnTo>
                  <a:lnTo>
                    <a:pt x="3838" y="371"/>
                  </a:lnTo>
                  <a:lnTo>
                    <a:pt x="3585" y="273"/>
                  </a:lnTo>
                  <a:lnTo>
                    <a:pt x="3332" y="195"/>
                  </a:lnTo>
                  <a:lnTo>
                    <a:pt x="3079" y="137"/>
                  </a:lnTo>
                  <a:lnTo>
                    <a:pt x="2825" y="78"/>
                  </a:lnTo>
                  <a:lnTo>
                    <a:pt x="2572" y="39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8"/>
            <p:cNvSpPr/>
            <p:nvPr/>
          </p:nvSpPr>
          <p:spPr>
            <a:xfrm>
              <a:off x="1745900" y="30788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8"/>
            <p:cNvSpPr/>
            <p:nvPr/>
          </p:nvSpPr>
          <p:spPr>
            <a:xfrm>
              <a:off x="2024025" y="3216225"/>
              <a:ext cx="133975" cy="87725"/>
            </a:xfrm>
            <a:custGeom>
              <a:avLst/>
              <a:gdLst/>
              <a:ahLst/>
              <a:cxnLst/>
              <a:rect l="l" t="t" r="r" b="b"/>
              <a:pathLst>
                <a:path w="5359" h="3509" extrusionOk="0">
                  <a:moveTo>
                    <a:pt x="1014" y="1"/>
                  </a:moveTo>
                  <a:lnTo>
                    <a:pt x="546" y="20"/>
                  </a:lnTo>
                  <a:lnTo>
                    <a:pt x="98" y="79"/>
                  </a:lnTo>
                  <a:lnTo>
                    <a:pt x="40" y="98"/>
                  </a:lnTo>
                  <a:lnTo>
                    <a:pt x="20" y="137"/>
                  </a:lnTo>
                  <a:lnTo>
                    <a:pt x="1" y="176"/>
                  </a:lnTo>
                  <a:lnTo>
                    <a:pt x="1" y="235"/>
                  </a:lnTo>
                  <a:lnTo>
                    <a:pt x="20" y="274"/>
                  </a:lnTo>
                  <a:lnTo>
                    <a:pt x="59" y="313"/>
                  </a:lnTo>
                  <a:lnTo>
                    <a:pt x="98" y="332"/>
                  </a:lnTo>
                  <a:lnTo>
                    <a:pt x="156" y="332"/>
                  </a:lnTo>
                  <a:lnTo>
                    <a:pt x="410" y="293"/>
                  </a:lnTo>
                  <a:lnTo>
                    <a:pt x="605" y="274"/>
                  </a:lnTo>
                  <a:lnTo>
                    <a:pt x="799" y="293"/>
                  </a:lnTo>
                  <a:lnTo>
                    <a:pt x="1170" y="332"/>
                  </a:lnTo>
                  <a:lnTo>
                    <a:pt x="1170" y="332"/>
                  </a:lnTo>
                  <a:lnTo>
                    <a:pt x="1131" y="313"/>
                  </a:lnTo>
                  <a:lnTo>
                    <a:pt x="1131" y="313"/>
                  </a:lnTo>
                  <a:lnTo>
                    <a:pt x="1403" y="371"/>
                  </a:lnTo>
                  <a:lnTo>
                    <a:pt x="1657" y="449"/>
                  </a:lnTo>
                  <a:lnTo>
                    <a:pt x="1930" y="546"/>
                  </a:lnTo>
                  <a:lnTo>
                    <a:pt x="2202" y="663"/>
                  </a:lnTo>
                  <a:lnTo>
                    <a:pt x="2144" y="644"/>
                  </a:lnTo>
                  <a:lnTo>
                    <a:pt x="2144" y="644"/>
                  </a:lnTo>
                  <a:lnTo>
                    <a:pt x="2397" y="761"/>
                  </a:lnTo>
                  <a:lnTo>
                    <a:pt x="2650" y="917"/>
                  </a:lnTo>
                  <a:lnTo>
                    <a:pt x="2884" y="1073"/>
                  </a:lnTo>
                  <a:lnTo>
                    <a:pt x="3099" y="1228"/>
                  </a:lnTo>
                  <a:lnTo>
                    <a:pt x="3352" y="1462"/>
                  </a:lnTo>
                  <a:lnTo>
                    <a:pt x="3586" y="1716"/>
                  </a:lnTo>
                  <a:lnTo>
                    <a:pt x="3819" y="1969"/>
                  </a:lnTo>
                  <a:lnTo>
                    <a:pt x="4014" y="2242"/>
                  </a:lnTo>
                  <a:lnTo>
                    <a:pt x="4170" y="2495"/>
                  </a:lnTo>
                  <a:lnTo>
                    <a:pt x="4326" y="2748"/>
                  </a:lnTo>
                  <a:lnTo>
                    <a:pt x="4443" y="3021"/>
                  </a:lnTo>
                  <a:lnTo>
                    <a:pt x="4560" y="3294"/>
                  </a:lnTo>
                  <a:lnTo>
                    <a:pt x="4618" y="3352"/>
                  </a:lnTo>
                  <a:lnTo>
                    <a:pt x="4677" y="3411"/>
                  </a:lnTo>
                  <a:lnTo>
                    <a:pt x="4735" y="3469"/>
                  </a:lnTo>
                  <a:lnTo>
                    <a:pt x="4813" y="3489"/>
                  </a:lnTo>
                  <a:lnTo>
                    <a:pt x="4891" y="3508"/>
                  </a:lnTo>
                  <a:lnTo>
                    <a:pt x="5047" y="3508"/>
                  </a:lnTo>
                  <a:lnTo>
                    <a:pt x="5125" y="3469"/>
                  </a:lnTo>
                  <a:lnTo>
                    <a:pt x="5203" y="3430"/>
                  </a:lnTo>
                  <a:lnTo>
                    <a:pt x="5261" y="3372"/>
                  </a:lnTo>
                  <a:lnTo>
                    <a:pt x="5300" y="3294"/>
                  </a:lnTo>
                  <a:lnTo>
                    <a:pt x="5339" y="3216"/>
                  </a:lnTo>
                  <a:lnTo>
                    <a:pt x="5359" y="3138"/>
                  </a:lnTo>
                  <a:lnTo>
                    <a:pt x="5339" y="3060"/>
                  </a:lnTo>
                  <a:lnTo>
                    <a:pt x="5339" y="2982"/>
                  </a:lnTo>
                  <a:lnTo>
                    <a:pt x="5300" y="2904"/>
                  </a:lnTo>
                  <a:lnTo>
                    <a:pt x="5125" y="2553"/>
                  </a:lnTo>
                  <a:lnTo>
                    <a:pt x="4911" y="2203"/>
                  </a:lnTo>
                  <a:lnTo>
                    <a:pt x="4677" y="1871"/>
                  </a:lnTo>
                  <a:lnTo>
                    <a:pt x="4423" y="1560"/>
                  </a:lnTo>
                  <a:lnTo>
                    <a:pt x="4131" y="1287"/>
                  </a:lnTo>
                  <a:lnTo>
                    <a:pt x="3819" y="1014"/>
                  </a:lnTo>
                  <a:lnTo>
                    <a:pt x="3488" y="780"/>
                  </a:lnTo>
                  <a:lnTo>
                    <a:pt x="3138" y="566"/>
                  </a:lnTo>
                  <a:lnTo>
                    <a:pt x="2787" y="391"/>
                  </a:lnTo>
                  <a:lnTo>
                    <a:pt x="2417" y="235"/>
                  </a:lnTo>
                  <a:lnTo>
                    <a:pt x="2241" y="176"/>
                  </a:lnTo>
                  <a:lnTo>
                    <a:pt x="2046" y="118"/>
                  </a:lnTo>
                  <a:lnTo>
                    <a:pt x="1637" y="40"/>
                  </a:lnTo>
                  <a:lnTo>
                    <a:pt x="132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8"/>
            <p:cNvSpPr/>
            <p:nvPr/>
          </p:nvSpPr>
          <p:spPr>
            <a:xfrm>
              <a:off x="2134100" y="3320950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430" y="1"/>
                  </a:moveTo>
                  <a:lnTo>
                    <a:pt x="352" y="20"/>
                  </a:lnTo>
                  <a:lnTo>
                    <a:pt x="274" y="40"/>
                  </a:lnTo>
                  <a:lnTo>
                    <a:pt x="196" y="59"/>
                  </a:lnTo>
                  <a:lnTo>
                    <a:pt x="137" y="118"/>
                  </a:lnTo>
                  <a:lnTo>
                    <a:pt x="79" y="176"/>
                  </a:lnTo>
                  <a:lnTo>
                    <a:pt x="40" y="235"/>
                  </a:lnTo>
                  <a:lnTo>
                    <a:pt x="20" y="313"/>
                  </a:lnTo>
                  <a:lnTo>
                    <a:pt x="1" y="391"/>
                  </a:lnTo>
                  <a:lnTo>
                    <a:pt x="1" y="469"/>
                  </a:lnTo>
                  <a:lnTo>
                    <a:pt x="20" y="547"/>
                  </a:lnTo>
                  <a:lnTo>
                    <a:pt x="59" y="624"/>
                  </a:lnTo>
                  <a:lnTo>
                    <a:pt x="118" y="683"/>
                  </a:lnTo>
                  <a:lnTo>
                    <a:pt x="176" y="741"/>
                  </a:lnTo>
                  <a:lnTo>
                    <a:pt x="235" y="780"/>
                  </a:lnTo>
                  <a:lnTo>
                    <a:pt x="313" y="800"/>
                  </a:lnTo>
                  <a:lnTo>
                    <a:pt x="391" y="819"/>
                  </a:lnTo>
                  <a:lnTo>
                    <a:pt x="469" y="800"/>
                  </a:lnTo>
                  <a:lnTo>
                    <a:pt x="547" y="780"/>
                  </a:lnTo>
                  <a:lnTo>
                    <a:pt x="624" y="741"/>
                  </a:lnTo>
                  <a:lnTo>
                    <a:pt x="683" y="702"/>
                  </a:lnTo>
                  <a:lnTo>
                    <a:pt x="741" y="644"/>
                  </a:lnTo>
                  <a:lnTo>
                    <a:pt x="780" y="586"/>
                  </a:lnTo>
                  <a:lnTo>
                    <a:pt x="800" y="508"/>
                  </a:lnTo>
                  <a:lnTo>
                    <a:pt x="819" y="430"/>
                  </a:lnTo>
                  <a:lnTo>
                    <a:pt x="800" y="352"/>
                  </a:lnTo>
                  <a:lnTo>
                    <a:pt x="780" y="274"/>
                  </a:lnTo>
                  <a:lnTo>
                    <a:pt x="761" y="196"/>
                  </a:lnTo>
                  <a:lnTo>
                    <a:pt x="702" y="137"/>
                  </a:lnTo>
                  <a:lnTo>
                    <a:pt x="644" y="79"/>
                  </a:lnTo>
                  <a:lnTo>
                    <a:pt x="586" y="40"/>
                  </a:lnTo>
                  <a:lnTo>
                    <a:pt x="508" y="20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8"/>
            <p:cNvSpPr/>
            <p:nvPr/>
          </p:nvSpPr>
          <p:spPr>
            <a:xfrm>
              <a:off x="2180875" y="3412050"/>
              <a:ext cx="80400" cy="57025"/>
            </a:xfrm>
            <a:custGeom>
              <a:avLst/>
              <a:gdLst/>
              <a:ahLst/>
              <a:cxnLst/>
              <a:rect l="l" t="t" r="r" b="b"/>
              <a:pathLst>
                <a:path w="3216" h="2281" extrusionOk="0">
                  <a:moveTo>
                    <a:pt x="410" y="0"/>
                  </a:moveTo>
                  <a:lnTo>
                    <a:pt x="176" y="39"/>
                  </a:lnTo>
                  <a:lnTo>
                    <a:pt x="78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39" y="371"/>
                  </a:lnTo>
                  <a:lnTo>
                    <a:pt x="98" y="429"/>
                  </a:lnTo>
                  <a:lnTo>
                    <a:pt x="176" y="468"/>
                  </a:lnTo>
                  <a:lnTo>
                    <a:pt x="312" y="468"/>
                  </a:lnTo>
                  <a:lnTo>
                    <a:pt x="565" y="449"/>
                  </a:lnTo>
                  <a:lnTo>
                    <a:pt x="838" y="488"/>
                  </a:lnTo>
                  <a:lnTo>
                    <a:pt x="1111" y="546"/>
                  </a:lnTo>
                  <a:lnTo>
                    <a:pt x="1384" y="663"/>
                  </a:lnTo>
                  <a:lnTo>
                    <a:pt x="1598" y="780"/>
                  </a:lnTo>
                  <a:lnTo>
                    <a:pt x="1812" y="936"/>
                  </a:lnTo>
                  <a:lnTo>
                    <a:pt x="2007" y="1131"/>
                  </a:lnTo>
                  <a:lnTo>
                    <a:pt x="2183" y="1345"/>
                  </a:lnTo>
                  <a:lnTo>
                    <a:pt x="2319" y="1559"/>
                  </a:lnTo>
                  <a:lnTo>
                    <a:pt x="2416" y="1793"/>
                  </a:lnTo>
                  <a:lnTo>
                    <a:pt x="2475" y="1988"/>
                  </a:lnTo>
                  <a:lnTo>
                    <a:pt x="2494" y="2066"/>
                  </a:lnTo>
                  <a:lnTo>
                    <a:pt x="2533" y="2124"/>
                  </a:lnTo>
                  <a:lnTo>
                    <a:pt x="2592" y="2183"/>
                  </a:lnTo>
                  <a:lnTo>
                    <a:pt x="2650" y="2222"/>
                  </a:lnTo>
                  <a:lnTo>
                    <a:pt x="2709" y="2261"/>
                  </a:lnTo>
                  <a:lnTo>
                    <a:pt x="2767" y="2280"/>
                  </a:lnTo>
                  <a:lnTo>
                    <a:pt x="2923" y="2280"/>
                  </a:lnTo>
                  <a:lnTo>
                    <a:pt x="2982" y="2241"/>
                  </a:lnTo>
                  <a:lnTo>
                    <a:pt x="3059" y="2222"/>
                  </a:lnTo>
                  <a:lnTo>
                    <a:pt x="3098" y="2163"/>
                  </a:lnTo>
                  <a:lnTo>
                    <a:pt x="3157" y="2105"/>
                  </a:lnTo>
                  <a:lnTo>
                    <a:pt x="3196" y="2027"/>
                  </a:lnTo>
                  <a:lnTo>
                    <a:pt x="3215" y="1929"/>
                  </a:lnTo>
                  <a:lnTo>
                    <a:pt x="3196" y="1832"/>
                  </a:lnTo>
                  <a:lnTo>
                    <a:pt x="3176" y="1735"/>
                  </a:lnTo>
                  <a:lnTo>
                    <a:pt x="3079" y="1520"/>
                  </a:lnTo>
                  <a:lnTo>
                    <a:pt x="2962" y="1325"/>
                  </a:lnTo>
                  <a:lnTo>
                    <a:pt x="2826" y="1131"/>
                  </a:lnTo>
                  <a:lnTo>
                    <a:pt x="2689" y="936"/>
                  </a:lnTo>
                  <a:lnTo>
                    <a:pt x="2533" y="760"/>
                  </a:lnTo>
                  <a:lnTo>
                    <a:pt x="2358" y="605"/>
                  </a:lnTo>
                  <a:lnTo>
                    <a:pt x="2183" y="449"/>
                  </a:lnTo>
                  <a:lnTo>
                    <a:pt x="1968" y="332"/>
                  </a:lnTo>
                  <a:lnTo>
                    <a:pt x="1773" y="234"/>
                  </a:lnTo>
                  <a:lnTo>
                    <a:pt x="1559" y="137"/>
                  </a:lnTo>
                  <a:lnTo>
                    <a:pt x="1345" y="78"/>
                  </a:lnTo>
                  <a:lnTo>
                    <a:pt x="1111" y="39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8"/>
            <p:cNvSpPr/>
            <p:nvPr/>
          </p:nvSpPr>
          <p:spPr>
            <a:xfrm>
              <a:off x="2188175" y="34237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8"/>
            <p:cNvSpPr/>
            <p:nvPr/>
          </p:nvSpPr>
          <p:spPr>
            <a:xfrm>
              <a:off x="1881800" y="2892800"/>
              <a:ext cx="155900" cy="184650"/>
            </a:xfrm>
            <a:custGeom>
              <a:avLst/>
              <a:gdLst/>
              <a:ahLst/>
              <a:cxnLst/>
              <a:rect l="l" t="t" r="r" b="b"/>
              <a:pathLst>
                <a:path w="6236" h="7386" extrusionOk="0">
                  <a:moveTo>
                    <a:pt x="3702" y="1"/>
                  </a:moveTo>
                  <a:lnTo>
                    <a:pt x="3371" y="20"/>
                  </a:lnTo>
                  <a:lnTo>
                    <a:pt x="3040" y="79"/>
                  </a:lnTo>
                  <a:lnTo>
                    <a:pt x="2709" y="156"/>
                  </a:lnTo>
                  <a:lnTo>
                    <a:pt x="2377" y="273"/>
                  </a:lnTo>
                  <a:lnTo>
                    <a:pt x="2066" y="429"/>
                  </a:lnTo>
                  <a:lnTo>
                    <a:pt x="1773" y="605"/>
                  </a:lnTo>
                  <a:lnTo>
                    <a:pt x="1481" y="819"/>
                  </a:lnTo>
                  <a:lnTo>
                    <a:pt x="1228" y="1053"/>
                  </a:lnTo>
                  <a:lnTo>
                    <a:pt x="975" y="1326"/>
                  </a:lnTo>
                  <a:lnTo>
                    <a:pt x="741" y="1618"/>
                  </a:lnTo>
                  <a:lnTo>
                    <a:pt x="546" y="1930"/>
                  </a:lnTo>
                  <a:lnTo>
                    <a:pt x="371" y="2280"/>
                  </a:lnTo>
                  <a:lnTo>
                    <a:pt x="215" y="2631"/>
                  </a:lnTo>
                  <a:lnTo>
                    <a:pt x="117" y="3001"/>
                  </a:lnTo>
                  <a:lnTo>
                    <a:pt x="39" y="3352"/>
                  </a:lnTo>
                  <a:lnTo>
                    <a:pt x="0" y="3722"/>
                  </a:lnTo>
                  <a:lnTo>
                    <a:pt x="0" y="4073"/>
                  </a:lnTo>
                  <a:lnTo>
                    <a:pt x="20" y="4423"/>
                  </a:lnTo>
                  <a:lnTo>
                    <a:pt x="78" y="4774"/>
                  </a:lnTo>
                  <a:lnTo>
                    <a:pt x="156" y="5105"/>
                  </a:lnTo>
                  <a:lnTo>
                    <a:pt x="273" y="5417"/>
                  </a:lnTo>
                  <a:lnTo>
                    <a:pt x="429" y="5729"/>
                  </a:lnTo>
                  <a:lnTo>
                    <a:pt x="604" y="6021"/>
                  </a:lnTo>
                  <a:lnTo>
                    <a:pt x="799" y="6294"/>
                  </a:lnTo>
                  <a:lnTo>
                    <a:pt x="1033" y="6528"/>
                  </a:lnTo>
                  <a:lnTo>
                    <a:pt x="1286" y="6762"/>
                  </a:lnTo>
                  <a:lnTo>
                    <a:pt x="1579" y="6956"/>
                  </a:lnTo>
                  <a:lnTo>
                    <a:pt x="1871" y="7112"/>
                  </a:lnTo>
                  <a:lnTo>
                    <a:pt x="2085" y="7190"/>
                  </a:lnTo>
                  <a:lnTo>
                    <a:pt x="2280" y="7268"/>
                  </a:lnTo>
                  <a:lnTo>
                    <a:pt x="2475" y="7307"/>
                  </a:lnTo>
                  <a:lnTo>
                    <a:pt x="2689" y="7346"/>
                  </a:lnTo>
                  <a:lnTo>
                    <a:pt x="2884" y="7385"/>
                  </a:lnTo>
                  <a:lnTo>
                    <a:pt x="3313" y="7385"/>
                  </a:lnTo>
                  <a:lnTo>
                    <a:pt x="3507" y="7366"/>
                  </a:lnTo>
                  <a:lnTo>
                    <a:pt x="3352" y="7268"/>
                  </a:lnTo>
                  <a:lnTo>
                    <a:pt x="3196" y="7132"/>
                  </a:lnTo>
                  <a:lnTo>
                    <a:pt x="3020" y="6995"/>
                  </a:lnTo>
                  <a:lnTo>
                    <a:pt x="2884" y="6839"/>
                  </a:lnTo>
                  <a:lnTo>
                    <a:pt x="2767" y="6664"/>
                  </a:lnTo>
                  <a:lnTo>
                    <a:pt x="2650" y="6489"/>
                  </a:lnTo>
                  <a:lnTo>
                    <a:pt x="2553" y="6294"/>
                  </a:lnTo>
                  <a:lnTo>
                    <a:pt x="2455" y="6119"/>
                  </a:lnTo>
                  <a:lnTo>
                    <a:pt x="2397" y="5904"/>
                  </a:lnTo>
                  <a:lnTo>
                    <a:pt x="2338" y="5709"/>
                  </a:lnTo>
                  <a:lnTo>
                    <a:pt x="2299" y="5495"/>
                  </a:lnTo>
                  <a:lnTo>
                    <a:pt x="2260" y="5281"/>
                  </a:lnTo>
                  <a:lnTo>
                    <a:pt x="2241" y="5066"/>
                  </a:lnTo>
                  <a:lnTo>
                    <a:pt x="2241" y="4833"/>
                  </a:lnTo>
                  <a:lnTo>
                    <a:pt x="2260" y="4618"/>
                  </a:lnTo>
                  <a:lnTo>
                    <a:pt x="2280" y="4404"/>
                  </a:lnTo>
                  <a:lnTo>
                    <a:pt x="2358" y="3956"/>
                  </a:lnTo>
                  <a:lnTo>
                    <a:pt x="2475" y="3527"/>
                  </a:lnTo>
                  <a:lnTo>
                    <a:pt x="2631" y="3118"/>
                  </a:lnTo>
                  <a:lnTo>
                    <a:pt x="2728" y="2923"/>
                  </a:lnTo>
                  <a:lnTo>
                    <a:pt x="2845" y="2728"/>
                  </a:lnTo>
                  <a:lnTo>
                    <a:pt x="3098" y="2358"/>
                  </a:lnTo>
                  <a:lnTo>
                    <a:pt x="3235" y="2183"/>
                  </a:lnTo>
                  <a:lnTo>
                    <a:pt x="3371" y="2027"/>
                  </a:lnTo>
                  <a:lnTo>
                    <a:pt x="3527" y="1871"/>
                  </a:lnTo>
                  <a:lnTo>
                    <a:pt x="3683" y="1735"/>
                  </a:lnTo>
                  <a:lnTo>
                    <a:pt x="3858" y="1618"/>
                  </a:lnTo>
                  <a:lnTo>
                    <a:pt x="4033" y="1501"/>
                  </a:lnTo>
                  <a:lnTo>
                    <a:pt x="4228" y="1403"/>
                  </a:lnTo>
                  <a:lnTo>
                    <a:pt x="4423" y="1306"/>
                  </a:lnTo>
                  <a:lnTo>
                    <a:pt x="4618" y="1248"/>
                  </a:lnTo>
                  <a:lnTo>
                    <a:pt x="4813" y="1189"/>
                  </a:lnTo>
                  <a:lnTo>
                    <a:pt x="5027" y="1150"/>
                  </a:lnTo>
                  <a:lnTo>
                    <a:pt x="5261" y="1131"/>
                  </a:lnTo>
                  <a:lnTo>
                    <a:pt x="5475" y="1131"/>
                  </a:lnTo>
                  <a:lnTo>
                    <a:pt x="5690" y="1150"/>
                  </a:lnTo>
                  <a:lnTo>
                    <a:pt x="5982" y="1209"/>
                  </a:lnTo>
                  <a:lnTo>
                    <a:pt x="6235" y="1287"/>
                  </a:lnTo>
                  <a:lnTo>
                    <a:pt x="6118" y="1131"/>
                  </a:lnTo>
                  <a:lnTo>
                    <a:pt x="6001" y="975"/>
                  </a:lnTo>
                  <a:lnTo>
                    <a:pt x="5845" y="838"/>
                  </a:lnTo>
                  <a:lnTo>
                    <a:pt x="5709" y="702"/>
                  </a:lnTo>
                  <a:lnTo>
                    <a:pt x="5553" y="585"/>
                  </a:lnTo>
                  <a:lnTo>
                    <a:pt x="5378" y="468"/>
                  </a:lnTo>
                  <a:lnTo>
                    <a:pt x="5203" y="371"/>
                  </a:lnTo>
                  <a:lnTo>
                    <a:pt x="5027" y="273"/>
                  </a:lnTo>
                  <a:lnTo>
                    <a:pt x="4696" y="156"/>
                  </a:lnTo>
                  <a:lnTo>
                    <a:pt x="4365" y="59"/>
                  </a:lnTo>
                  <a:lnTo>
                    <a:pt x="403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8"/>
            <p:cNvSpPr/>
            <p:nvPr/>
          </p:nvSpPr>
          <p:spPr>
            <a:xfrm>
              <a:off x="1881800" y="2892800"/>
              <a:ext cx="155900" cy="184650"/>
            </a:xfrm>
            <a:custGeom>
              <a:avLst/>
              <a:gdLst/>
              <a:ahLst/>
              <a:cxnLst/>
              <a:rect l="l" t="t" r="r" b="b"/>
              <a:pathLst>
                <a:path w="6236" h="7386" fill="none" extrusionOk="0">
                  <a:moveTo>
                    <a:pt x="371" y="2280"/>
                  </a:moveTo>
                  <a:lnTo>
                    <a:pt x="371" y="2280"/>
                  </a:lnTo>
                  <a:lnTo>
                    <a:pt x="215" y="2631"/>
                  </a:lnTo>
                  <a:lnTo>
                    <a:pt x="117" y="3001"/>
                  </a:lnTo>
                  <a:lnTo>
                    <a:pt x="39" y="3352"/>
                  </a:lnTo>
                  <a:lnTo>
                    <a:pt x="0" y="3722"/>
                  </a:lnTo>
                  <a:lnTo>
                    <a:pt x="0" y="4073"/>
                  </a:lnTo>
                  <a:lnTo>
                    <a:pt x="20" y="4423"/>
                  </a:lnTo>
                  <a:lnTo>
                    <a:pt x="78" y="4774"/>
                  </a:lnTo>
                  <a:lnTo>
                    <a:pt x="156" y="5105"/>
                  </a:lnTo>
                  <a:lnTo>
                    <a:pt x="273" y="5417"/>
                  </a:lnTo>
                  <a:lnTo>
                    <a:pt x="429" y="5729"/>
                  </a:lnTo>
                  <a:lnTo>
                    <a:pt x="604" y="6021"/>
                  </a:lnTo>
                  <a:lnTo>
                    <a:pt x="799" y="6294"/>
                  </a:lnTo>
                  <a:lnTo>
                    <a:pt x="1033" y="6528"/>
                  </a:lnTo>
                  <a:lnTo>
                    <a:pt x="1286" y="6762"/>
                  </a:lnTo>
                  <a:lnTo>
                    <a:pt x="1579" y="6956"/>
                  </a:lnTo>
                  <a:lnTo>
                    <a:pt x="1871" y="7112"/>
                  </a:lnTo>
                  <a:lnTo>
                    <a:pt x="1871" y="7112"/>
                  </a:lnTo>
                  <a:lnTo>
                    <a:pt x="2085" y="7190"/>
                  </a:lnTo>
                  <a:lnTo>
                    <a:pt x="2280" y="7268"/>
                  </a:lnTo>
                  <a:lnTo>
                    <a:pt x="2475" y="7307"/>
                  </a:lnTo>
                  <a:lnTo>
                    <a:pt x="2689" y="7346"/>
                  </a:lnTo>
                  <a:lnTo>
                    <a:pt x="2884" y="7385"/>
                  </a:lnTo>
                  <a:lnTo>
                    <a:pt x="3098" y="7385"/>
                  </a:lnTo>
                  <a:lnTo>
                    <a:pt x="3313" y="7385"/>
                  </a:lnTo>
                  <a:lnTo>
                    <a:pt x="3507" y="7366"/>
                  </a:lnTo>
                  <a:lnTo>
                    <a:pt x="3507" y="7366"/>
                  </a:lnTo>
                  <a:lnTo>
                    <a:pt x="3352" y="7268"/>
                  </a:lnTo>
                  <a:lnTo>
                    <a:pt x="3196" y="7132"/>
                  </a:lnTo>
                  <a:lnTo>
                    <a:pt x="3196" y="7132"/>
                  </a:lnTo>
                  <a:lnTo>
                    <a:pt x="3020" y="6995"/>
                  </a:lnTo>
                  <a:lnTo>
                    <a:pt x="2884" y="6839"/>
                  </a:lnTo>
                  <a:lnTo>
                    <a:pt x="2884" y="6839"/>
                  </a:lnTo>
                  <a:lnTo>
                    <a:pt x="2767" y="6664"/>
                  </a:lnTo>
                  <a:lnTo>
                    <a:pt x="2650" y="6489"/>
                  </a:lnTo>
                  <a:lnTo>
                    <a:pt x="2553" y="6294"/>
                  </a:lnTo>
                  <a:lnTo>
                    <a:pt x="2455" y="6119"/>
                  </a:lnTo>
                  <a:lnTo>
                    <a:pt x="2455" y="6119"/>
                  </a:lnTo>
                  <a:lnTo>
                    <a:pt x="2397" y="5904"/>
                  </a:lnTo>
                  <a:lnTo>
                    <a:pt x="2338" y="5709"/>
                  </a:lnTo>
                  <a:lnTo>
                    <a:pt x="2299" y="5495"/>
                  </a:lnTo>
                  <a:lnTo>
                    <a:pt x="2260" y="5281"/>
                  </a:lnTo>
                  <a:lnTo>
                    <a:pt x="2260" y="5281"/>
                  </a:lnTo>
                  <a:lnTo>
                    <a:pt x="2241" y="5066"/>
                  </a:lnTo>
                  <a:lnTo>
                    <a:pt x="2241" y="4833"/>
                  </a:lnTo>
                  <a:lnTo>
                    <a:pt x="2260" y="4618"/>
                  </a:lnTo>
                  <a:lnTo>
                    <a:pt x="2280" y="4404"/>
                  </a:lnTo>
                  <a:lnTo>
                    <a:pt x="2358" y="3956"/>
                  </a:lnTo>
                  <a:lnTo>
                    <a:pt x="2475" y="3527"/>
                  </a:lnTo>
                  <a:lnTo>
                    <a:pt x="2475" y="3527"/>
                  </a:lnTo>
                  <a:lnTo>
                    <a:pt x="2631" y="3118"/>
                  </a:lnTo>
                  <a:lnTo>
                    <a:pt x="2728" y="2923"/>
                  </a:lnTo>
                  <a:lnTo>
                    <a:pt x="2845" y="2728"/>
                  </a:lnTo>
                  <a:lnTo>
                    <a:pt x="2845" y="2728"/>
                  </a:lnTo>
                  <a:lnTo>
                    <a:pt x="3098" y="2358"/>
                  </a:lnTo>
                  <a:lnTo>
                    <a:pt x="3235" y="2183"/>
                  </a:lnTo>
                  <a:lnTo>
                    <a:pt x="3371" y="2027"/>
                  </a:lnTo>
                  <a:lnTo>
                    <a:pt x="3371" y="2027"/>
                  </a:lnTo>
                  <a:lnTo>
                    <a:pt x="3527" y="1871"/>
                  </a:lnTo>
                  <a:lnTo>
                    <a:pt x="3683" y="1735"/>
                  </a:lnTo>
                  <a:lnTo>
                    <a:pt x="3858" y="1618"/>
                  </a:lnTo>
                  <a:lnTo>
                    <a:pt x="4033" y="1501"/>
                  </a:lnTo>
                  <a:lnTo>
                    <a:pt x="4033" y="1501"/>
                  </a:lnTo>
                  <a:lnTo>
                    <a:pt x="4228" y="1403"/>
                  </a:lnTo>
                  <a:lnTo>
                    <a:pt x="4423" y="1306"/>
                  </a:lnTo>
                  <a:lnTo>
                    <a:pt x="4618" y="1248"/>
                  </a:lnTo>
                  <a:lnTo>
                    <a:pt x="4813" y="1189"/>
                  </a:lnTo>
                  <a:lnTo>
                    <a:pt x="4813" y="1189"/>
                  </a:lnTo>
                  <a:lnTo>
                    <a:pt x="5027" y="1150"/>
                  </a:lnTo>
                  <a:lnTo>
                    <a:pt x="5261" y="1131"/>
                  </a:lnTo>
                  <a:lnTo>
                    <a:pt x="5475" y="1131"/>
                  </a:lnTo>
                  <a:lnTo>
                    <a:pt x="5690" y="1150"/>
                  </a:lnTo>
                  <a:lnTo>
                    <a:pt x="5690" y="1150"/>
                  </a:lnTo>
                  <a:lnTo>
                    <a:pt x="5982" y="1209"/>
                  </a:lnTo>
                  <a:lnTo>
                    <a:pt x="6235" y="1287"/>
                  </a:lnTo>
                  <a:lnTo>
                    <a:pt x="6235" y="1287"/>
                  </a:lnTo>
                  <a:lnTo>
                    <a:pt x="6118" y="1131"/>
                  </a:lnTo>
                  <a:lnTo>
                    <a:pt x="6001" y="975"/>
                  </a:lnTo>
                  <a:lnTo>
                    <a:pt x="5845" y="838"/>
                  </a:lnTo>
                  <a:lnTo>
                    <a:pt x="5709" y="702"/>
                  </a:lnTo>
                  <a:lnTo>
                    <a:pt x="5553" y="585"/>
                  </a:lnTo>
                  <a:lnTo>
                    <a:pt x="5378" y="468"/>
                  </a:lnTo>
                  <a:lnTo>
                    <a:pt x="5203" y="371"/>
                  </a:lnTo>
                  <a:lnTo>
                    <a:pt x="5027" y="273"/>
                  </a:lnTo>
                  <a:lnTo>
                    <a:pt x="5027" y="273"/>
                  </a:lnTo>
                  <a:lnTo>
                    <a:pt x="4696" y="156"/>
                  </a:lnTo>
                  <a:lnTo>
                    <a:pt x="4365" y="59"/>
                  </a:lnTo>
                  <a:lnTo>
                    <a:pt x="4033" y="1"/>
                  </a:lnTo>
                  <a:lnTo>
                    <a:pt x="3702" y="1"/>
                  </a:lnTo>
                  <a:lnTo>
                    <a:pt x="3371" y="20"/>
                  </a:lnTo>
                  <a:lnTo>
                    <a:pt x="3040" y="79"/>
                  </a:lnTo>
                  <a:lnTo>
                    <a:pt x="2709" y="156"/>
                  </a:lnTo>
                  <a:lnTo>
                    <a:pt x="2377" y="273"/>
                  </a:lnTo>
                  <a:lnTo>
                    <a:pt x="2066" y="429"/>
                  </a:lnTo>
                  <a:lnTo>
                    <a:pt x="1773" y="605"/>
                  </a:lnTo>
                  <a:lnTo>
                    <a:pt x="1481" y="819"/>
                  </a:lnTo>
                  <a:lnTo>
                    <a:pt x="1228" y="1053"/>
                  </a:lnTo>
                  <a:lnTo>
                    <a:pt x="975" y="1326"/>
                  </a:lnTo>
                  <a:lnTo>
                    <a:pt x="741" y="1618"/>
                  </a:lnTo>
                  <a:lnTo>
                    <a:pt x="546" y="1930"/>
                  </a:lnTo>
                  <a:lnTo>
                    <a:pt x="371" y="22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8"/>
            <p:cNvSpPr/>
            <p:nvPr/>
          </p:nvSpPr>
          <p:spPr>
            <a:xfrm>
              <a:off x="1922700" y="2914225"/>
              <a:ext cx="131550" cy="163225"/>
            </a:xfrm>
            <a:custGeom>
              <a:avLst/>
              <a:gdLst/>
              <a:ahLst/>
              <a:cxnLst/>
              <a:rect l="l" t="t" r="r" b="b"/>
              <a:pathLst>
                <a:path w="5262" h="6529" extrusionOk="0">
                  <a:moveTo>
                    <a:pt x="3099" y="1"/>
                  </a:moveTo>
                  <a:lnTo>
                    <a:pt x="2963" y="20"/>
                  </a:lnTo>
                  <a:lnTo>
                    <a:pt x="2787" y="59"/>
                  </a:lnTo>
                  <a:lnTo>
                    <a:pt x="2709" y="79"/>
                  </a:lnTo>
                  <a:lnTo>
                    <a:pt x="2573" y="118"/>
                  </a:lnTo>
                  <a:lnTo>
                    <a:pt x="2534" y="137"/>
                  </a:lnTo>
                  <a:lnTo>
                    <a:pt x="2417" y="176"/>
                  </a:lnTo>
                  <a:lnTo>
                    <a:pt x="2222" y="254"/>
                  </a:lnTo>
                  <a:lnTo>
                    <a:pt x="2066" y="332"/>
                  </a:lnTo>
                  <a:lnTo>
                    <a:pt x="2027" y="352"/>
                  </a:lnTo>
                  <a:lnTo>
                    <a:pt x="1832" y="469"/>
                  </a:lnTo>
                  <a:lnTo>
                    <a:pt x="1677" y="585"/>
                  </a:lnTo>
                  <a:lnTo>
                    <a:pt x="1345" y="839"/>
                  </a:lnTo>
                  <a:lnTo>
                    <a:pt x="1326" y="858"/>
                  </a:lnTo>
                  <a:lnTo>
                    <a:pt x="1053" y="1131"/>
                  </a:lnTo>
                  <a:lnTo>
                    <a:pt x="1034" y="1170"/>
                  </a:lnTo>
                  <a:lnTo>
                    <a:pt x="878" y="1365"/>
                  </a:lnTo>
                  <a:lnTo>
                    <a:pt x="663" y="1657"/>
                  </a:lnTo>
                  <a:lnTo>
                    <a:pt x="508" y="1910"/>
                  </a:lnTo>
                  <a:lnTo>
                    <a:pt x="391" y="2183"/>
                  </a:lnTo>
                  <a:lnTo>
                    <a:pt x="274" y="2456"/>
                  </a:lnTo>
                  <a:lnTo>
                    <a:pt x="176" y="2729"/>
                  </a:lnTo>
                  <a:lnTo>
                    <a:pt x="176" y="2709"/>
                  </a:lnTo>
                  <a:lnTo>
                    <a:pt x="98" y="2962"/>
                  </a:lnTo>
                  <a:lnTo>
                    <a:pt x="59" y="3235"/>
                  </a:lnTo>
                  <a:lnTo>
                    <a:pt x="20" y="3508"/>
                  </a:lnTo>
                  <a:lnTo>
                    <a:pt x="1" y="3761"/>
                  </a:lnTo>
                  <a:lnTo>
                    <a:pt x="1" y="3995"/>
                  </a:lnTo>
                  <a:lnTo>
                    <a:pt x="20" y="4229"/>
                  </a:lnTo>
                  <a:lnTo>
                    <a:pt x="40" y="4443"/>
                  </a:lnTo>
                  <a:lnTo>
                    <a:pt x="79" y="4658"/>
                  </a:lnTo>
                  <a:lnTo>
                    <a:pt x="79" y="4677"/>
                  </a:lnTo>
                  <a:lnTo>
                    <a:pt x="137" y="4852"/>
                  </a:lnTo>
                  <a:lnTo>
                    <a:pt x="196" y="5047"/>
                  </a:lnTo>
                  <a:lnTo>
                    <a:pt x="332" y="5378"/>
                  </a:lnTo>
                  <a:lnTo>
                    <a:pt x="352" y="5378"/>
                  </a:lnTo>
                  <a:lnTo>
                    <a:pt x="430" y="5534"/>
                  </a:lnTo>
                  <a:lnTo>
                    <a:pt x="527" y="5671"/>
                  </a:lnTo>
                  <a:lnTo>
                    <a:pt x="722" y="5924"/>
                  </a:lnTo>
                  <a:lnTo>
                    <a:pt x="702" y="5905"/>
                  </a:lnTo>
                  <a:lnTo>
                    <a:pt x="819" y="6041"/>
                  </a:lnTo>
                  <a:lnTo>
                    <a:pt x="956" y="6138"/>
                  </a:lnTo>
                  <a:lnTo>
                    <a:pt x="1189" y="6314"/>
                  </a:lnTo>
                  <a:lnTo>
                    <a:pt x="1443" y="6450"/>
                  </a:lnTo>
                  <a:lnTo>
                    <a:pt x="1638" y="6528"/>
                  </a:lnTo>
                  <a:lnTo>
                    <a:pt x="1891" y="6509"/>
                  </a:lnTo>
                  <a:lnTo>
                    <a:pt x="2144" y="6489"/>
                  </a:lnTo>
                  <a:lnTo>
                    <a:pt x="2378" y="6431"/>
                  </a:lnTo>
                  <a:lnTo>
                    <a:pt x="2612" y="6353"/>
                  </a:lnTo>
                  <a:lnTo>
                    <a:pt x="2846" y="6255"/>
                  </a:lnTo>
                  <a:lnTo>
                    <a:pt x="3079" y="6158"/>
                  </a:lnTo>
                  <a:lnTo>
                    <a:pt x="3313" y="6041"/>
                  </a:lnTo>
                  <a:lnTo>
                    <a:pt x="3528" y="5905"/>
                  </a:lnTo>
                  <a:lnTo>
                    <a:pt x="3742" y="5749"/>
                  </a:lnTo>
                  <a:lnTo>
                    <a:pt x="3937" y="5573"/>
                  </a:lnTo>
                  <a:lnTo>
                    <a:pt x="4132" y="5378"/>
                  </a:lnTo>
                  <a:lnTo>
                    <a:pt x="4307" y="5184"/>
                  </a:lnTo>
                  <a:lnTo>
                    <a:pt x="4463" y="4969"/>
                  </a:lnTo>
                  <a:lnTo>
                    <a:pt x="4619" y="4755"/>
                  </a:lnTo>
                  <a:lnTo>
                    <a:pt x="4775" y="4502"/>
                  </a:lnTo>
                  <a:lnTo>
                    <a:pt x="4891" y="4248"/>
                  </a:lnTo>
                  <a:lnTo>
                    <a:pt x="5008" y="3995"/>
                  </a:lnTo>
                  <a:lnTo>
                    <a:pt x="5106" y="3722"/>
                  </a:lnTo>
                  <a:lnTo>
                    <a:pt x="5164" y="3469"/>
                  </a:lnTo>
                  <a:lnTo>
                    <a:pt x="5223" y="3196"/>
                  </a:lnTo>
                  <a:lnTo>
                    <a:pt x="5262" y="2923"/>
                  </a:lnTo>
                  <a:lnTo>
                    <a:pt x="5262" y="2651"/>
                  </a:lnTo>
                  <a:lnTo>
                    <a:pt x="5262" y="2397"/>
                  </a:lnTo>
                  <a:lnTo>
                    <a:pt x="5242" y="2144"/>
                  </a:lnTo>
                  <a:lnTo>
                    <a:pt x="5223" y="1871"/>
                  </a:lnTo>
                  <a:lnTo>
                    <a:pt x="5164" y="1638"/>
                  </a:lnTo>
                  <a:lnTo>
                    <a:pt x="5086" y="1384"/>
                  </a:lnTo>
                  <a:lnTo>
                    <a:pt x="5008" y="1150"/>
                  </a:lnTo>
                  <a:lnTo>
                    <a:pt x="4891" y="917"/>
                  </a:lnTo>
                  <a:lnTo>
                    <a:pt x="4775" y="702"/>
                  </a:lnTo>
                  <a:lnTo>
                    <a:pt x="4658" y="488"/>
                  </a:lnTo>
                  <a:lnTo>
                    <a:pt x="4502" y="293"/>
                  </a:lnTo>
                  <a:lnTo>
                    <a:pt x="4326" y="196"/>
                  </a:lnTo>
                  <a:lnTo>
                    <a:pt x="4054" y="98"/>
                  </a:lnTo>
                  <a:lnTo>
                    <a:pt x="3995" y="79"/>
                  </a:lnTo>
                  <a:lnTo>
                    <a:pt x="3976" y="79"/>
                  </a:lnTo>
                  <a:lnTo>
                    <a:pt x="3956" y="59"/>
                  </a:lnTo>
                  <a:lnTo>
                    <a:pt x="3761" y="20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8"/>
            <p:cNvSpPr/>
            <p:nvPr/>
          </p:nvSpPr>
          <p:spPr>
            <a:xfrm>
              <a:off x="1922700" y="2914225"/>
              <a:ext cx="131550" cy="163225"/>
            </a:xfrm>
            <a:custGeom>
              <a:avLst/>
              <a:gdLst/>
              <a:ahLst/>
              <a:cxnLst/>
              <a:rect l="l" t="t" r="r" b="b"/>
              <a:pathLst>
                <a:path w="5262" h="6529" fill="none" extrusionOk="0">
                  <a:moveTo>
                    <a:pt x="4326" y="196"/>
                  </a:moveTo>
                  <a:lnTo>
                    <a:pt x="4326" y="196"/>
                  </a:lnTo>
                  <a:lnTo>
                    <a:pt x="4054" y="98"/>
                  </a:lnTo>
                  <a:lnTo>
                    <a:pt x="4054" y="98"/>
                  </a:lnTo>
                  <a:lnTo>
                    <a:pt x="3995" y="79"/>
                  </a:lnTo>
                  <a:lnTo>
                    <a:pt x="3995" y="79"/>
                  </a:lnTo>
                  <a:lnTo>
                    <a:pt x="3976" y="79"/>
                  </a:lnTo>
                  <a:lnTo>
                    <a:pt x="3976" y="79"/>
                  </a:lnTo>
                  <a:lnTo>
                    <a:pt x="3956" y="59"/>
                  </a:lnTo>
                  <a:lnTo>
                    <a:pt x="3956" y="59"/>
                  </a:lnTo>
                  <a:lnTo>
                    <a:pt x="3956" y="59"/>
                  </a:lnTo>
                  <a:lnTo>
                    <a:pt x="3761" y="20"/>
                  </a:lnTo>
                  <a:lnTo>
                    <a:pt x="3761" y="20"/>
                  </a:lnTo>
                  <a:lnTo>
                    <a:pt x="3567" y="1"/>
                  </a:lnTo>
                  <a:lnTo>
                    <a:pt x="3567" y="1"/>
                  </a:lnTo>
                  <a:lnTo>
                    <a:pt x="3567" y="1"/>
                  </a:lnTo>
                  <a:lnTo>
                    <a:pt x="3528" y="1"/>
                  </a:lnTo>
                  <a:lnTo>
                    <a:pt x="3508" y="1"/>
                  </a:lnTo>
                  <a:lnTo>
                    <a:pt x="3508" y="1"/>
                  </a:lnTo>
                  <a:lnTo>
                    <a:pt x="3489" y="1"/>
                  </a:lnTo>
                  <a:lnTo>
                    <a:pt x="3469" y="1"/>
                  </a:lnTo>
                  <a:lnTo>
                    <a:pt x="3469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216" y="1"/>
                  </a:lnTo>
                  <a:lnTo>
                    <a:pt x="3177" y="1"/>
                  </a:lnTo>
                  <a:lnTo>
                    <a:pt x="3177" y="1"/>
                  </a:lnTo>
                  <a:lnTo>
                    <a:pt x="3138" y="1"/>
                  </a:lnTo>
                  <a:lnTo>
                    <a:pt x="3138" y="1"/>
                  </a:lnTo>
                  <a:lnTo>
                    <a:pt x="3099" y="1"/>
                  </a:lnTo>
                  <a:lnTo>
                    <a:pt x="3099" y="1"/>
                  </a:lnTo>
                  <a:lnTo>
                    <a:pt x="2963" y="20"/>
                  </a:lnTo>
                  <a:lnTo>
                    <a:pt x="2963" y="20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87" y="59"/>
                  </a:lnTo>
                  <a:lnTo>
                    <a:pt x="2709" y="79"/>
                  </a:lnTo>
                  <a:lnTo>
                    <a:pt x="2709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534" y="137"/>
                  </a:lnTo>
                  <a:lnTo>
                    <a:pt x="2534" y="137"/>
                  </a:lnTo>
                  <a:lnTo>
                    <a:pt x="2417" y="176"/>
                  </a:lnTo>
                  <a:lnTo>
                    <a:pt x="2417" y="176"/>
                  </a:lnTo>
                  <a:lnTo>
                    <a:pt x="2222" y="254"/>
                  </a:lnTo>
                  <a:lnTo>
                    <a:pt x="2222" y="254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66" y="332"/>
                  </a:lnTo>
                  <a:lnTo>
                    <a:pt x="2027" y="352"/>
                  </a:lnTo>
                  <a:lnTo>
                    <a:pt x="2027" y="352"/>
                  </a:lnTo>
                  <a:lnTo>
                    <a:pt x="1832" y="469"/>
                  </a:lnTo>
                  <a:lnTo>
                    <a:pt x="1832" y="469"/>
                  </a:lnTo>
                  <a:lnTo>
                    <a:pt x="1677" y="585"/>
                  </a:lnTo>
                  <a:lnTo>
                    <a:pt x="1677" y="585"/>
                  </a:lnTo>
                  <a:lnTo>
                    <a:pt x="1345" y="839"/>
                  </a:lnTo>
                  <a:lnTo>
                    <a:pt x="1345" y="839"/>
                  </a:lnTo>
                  <a:lnTo>
                    <a:pt x="1345" y="839"/>
                  </a:lnTo>
                  <a:lnTo>
                    <a:pt x="1345" y="839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326" y="858"/>
                  </a:lnTo>
                  <a:lnTo>
                    <a:pt x="1053" y="1131"/>
                  </a:lnTo>
                  <a:lnTo>
                    <a:pt x="1034" y="1170"/>
                  </a:lnTo>
                  <a:lnTo>
                    <a:pt x="1034" y="1170"/>
                  </a:lnTo>
                  <a:lnTo>
                    <a:pt x="878" y="1365"/>
                  </a:lnTo>
                  <a:lnTo>
                    <a:pt x="878" y="1365"/>
                  </a:lnTo>
                  <a:lnTo>
                    <a:pt x="663" y="1657"/>
                  </a:lnTo>
                  <a:lnTo>
                    <a:pt x="663" y="1657"/>
                  </a:lnTo>
                  <a:lnTo>
                    <a:pt x="663" y="1657"/>
                  </a:lnTo>
                  <a:lnTo>
                    <a:pt x="663" y="1657"/>
                  </a:lnTo>
                  <a:lnTo>
                    <a:pt x="663" y="1657"/>
                  </a:lnTo>
                  <a:lnTo>
                    <a:pt x="508" y="1910"/>
                  </a:lnTo>
                  <a:lnTo>
                    <a:pt x="391" y="2183"/>
                  </a:lnTo>
                  <a:lnTo>
                    <a:pt x="391" y="2183"/>
                  </a:lnTo>
                  <a:lnTo>
                    <a:pt x="274" y="2456"/>
                  </a:lnTo>
                  <a:lnTo>
                    <a:pt x="176" y="2729"/>
                  </a:lnTo>
                  <a:lnTo>
                    <a:pt x="176" y="2709"/>
                  </a:lnTo>
                  <a:lnTo>
                    <a:pt x="176" y="2709"/>
                  </a:lnTo>
                  <a:lnTo>
                    <a:pt x="98" y="2962"/>
                  </a:lnTo>
                  <a:lnTo>
                    <a:pt x="59" y="3235"/>
                  </a:lnTo>
                  <a:lnTo>
                    <a:pt x="59" y="3235"/>
                  </a:lnTo>
                  <a:lnTo>
                    <a:pt x="20" y="3508"/>
                  </a:lnTo>
                  <a:lnTo>
                    <a:pt x="1" y="3761"/>
                  </a:lnTo>
                  <a:lnTo>
                    <a:pt x="1" y="3761"/>
                  </a:lnTo>
                  <a:lnTo>
                    <a:pt x="1" y="3761"/>
                  </a:lnTo>
                  <a:lnTo>
                    <a:pt x="1" y="3761"/>
                  </a:lnTo>
                  <a:lnTo>
                    <a:pt x="1" y="3761"/>
                  </a:lnTo>
                  <a:lnTo>
                    <a:pt x="1" y="3995"/>
                  </a:lnTo>
                  <a:lnTo>
                    <a:pt x="20" y="4229"/>
                  </a:lnTo>
                  <a:lnTo>
                    <a:pt x="20" y="4229"/>
                  </a:lnTo>
                  <a:lnTo>
                    <a:pt x="40" y="4443"/>
                  </a:lnTo>
                  <a:lnTo>
                    <a:pt x="79" y="4658"/>
                  </a:lnTo>
                  <a:lnTo>
                    <a:pt x="79" y="4658"/>
                  </a:lnTo>
                  <a:lnTo>
                    <a:pt x="79" y="4658"/>
                  </a:lnTo>
                  <a:lnTo>
                    <a:pt x="79" y="4658"/>
                  </a:lnTo>
                  <a:lnTo>
                    <a:pt x="79" y="4677"/>
                  </a:lnTo>
                  <a:lnTo>
                    <a:pt x="79" y="4658"/>
                  </a:lnTo>
                  <a:lnTo>
                    <a:pt x="79" y="4677"/>
                  </a:lnTo>
                  <a:lnTo>
                    <a:pt x="79" y="4677"/>
                  </a:lnTo>
                  <a:lnTo>
                    <a:pt x="79" y="4677"/>
                  </a:lnTo>
                  <a:lnTo>
                    <a:pt x="79" y="4677"/>
                  </a:lnTo>
                  <a:lnTo>
                    <a:pt x="79" y="4677"/>
                  </a:lnTo>
                  <a:lnTo>
                    <a:pt x="137" y="4852"/>
                  </a:lnTo>
                  <a:lnTo>
                    <a:pt x="196" y="5047"/>
                  </a:lnTo>
                  <a:lnTo>
                    <a:pt x="196" y="5047"/>
                  </a:lnTo>
                  <a:lnTo>
                    <a:pt x="332" y="5378"/>
                  </a:lnTo>
                  <a:lnTo>
                    <a:pt x="332" y="5378"/>
                  </a:lnTo>
                  <a:lnTo>
                    <a:pt x="332" y="5378"/>
                  </a:lnTo>
                  <a:lnTo>
                    <a:pt x="332" y="5378"/>
                  </a:lnTo>
                  <a:lnTo>
                    <a:pt x="352" y="5378"/>
                  </a:lnTo>
                  <a:lnTo>
                    <a:pt x="352" y="5378"/>
                  </a:lnTo>
                  <a:lnTo>
                    <a:pt x="430" y="5534"/>
                  </a:lnTo>
                  <a:lnTo>
                    <a:pt x="527" y="5671"/>
                  </a:lnTo>
                  <a:lnTo>
                    <a:pt x="527" y="5671"/>
                  </a:lnTo>
                  <a:lnTo>
                    <a:pt x="722" y="5924"/>
                  </a:lnTo>
                  <a:lnTo>
                    <a:pt x="702" y="5905"/>
                  </a:lnTo>
                  <a:lnTo>
                    <a:pt x="702" y="5905"/>
                  </a:lnTo>
                  <a:lnTo>
                    <a:pt x="819" y="6041"/>
                  </a:lnTo>
                  <a:lnTo>
                    <a:pt x="956" y="6138"/>
                  </a:lnTo>
                  <a:lnTo>
                    <a:pt x="956" y="6138"/>
                  </a:lnTo>
                  <a:lnTo>
                    <a:pt x="1189" y="6314"/>
                  </a:lnTo>
                  <a:lnTo>
                    <a:pt x="1189" y="6314"/>
                  </a:lnTo>
                  <a:lnTo>
                    <a:pt x="1189" y="6314"/>
                  </a:lnTo>
                  <a:lnTo>
                    <a:pt x="1443" y="6450"/>
                  </a:lnTo>
                  <a:lnTo>
                    <a:pt x="1443" y="6450"/>
                  </a:lnTo>
                  <a:lnTo>
                    <a:pt x="1638" y="6528"/>
                  </a:lnTo>
                  <a:lnTo>
                    <a:pt x="1638" y="6528"/>
                  </a:lnTo>
                  <a:lnTo>
                    <a:pt x="1891" y="6509"/>
                  </a:lnTo>
                  <a:lnTo>
                    <a:pt x="2144" y="6489"/>
                  </a:lnTo>
                  <a:lnTo>
                    <a:pt x="2378" y="6431"/>
                  </a:lnTo>
                  <a:lnTo>
                    <a:pt x="2612" y="6353"/>
                  </a:lnTo>
                  <a:lnTo>
                    <a:pt x="2846" y="6255"/>
                  </a:lnTo>
                  <a:lnTo>
                    <a:pt x="3079" y="6158"/>
                  </a:lnTo>
                  <a:lnTo>
                    <a:pt x="3313" y="6041"/>
                  </a:lnTo>
                  <a:lnTo>
                    <a:pt x="3528" y="5905"/>
                  </a:lnTo>
                  <a:lnTo>
                    <a:pt x="3742" y="5749"/>
                  </a:lnTo>
                  <a:lnTo>
                    <a:pt x="3937" y="5573"/>
                  </a:lnTo>
                  <a:lnTo>
                    <a:pt x="4132" y="5378"/>
                  </a:lnTo>
                  <a:lnTo>
                    <a:pt x="4307" y="5184"/>
                  </a:lnTo>
                  <a:lnTo>
                    <a:pt x="4463" y="4969"/>
                  </a:lnTo>
                  <a:lnTo>
                    <a:pt x="4619" y="4755"/>
                  </a:lnTo>
                  <a:lnTo>
                    <a:pt x="4775" y="4502"/>
                  </a:lnTo>
                  <a:lnTo>
                    <a:pt x="4891" y="4248"/>
                  </a:lnTo>
                  <a:lnTo>
                    <a:pt x="4891" y="4248"/>
                  </a:lnTo>
                  <a:lnTo>
                    <a:pt x="5008" y="3995"/>
                  </a:lnTo>
                  <a:lnTo>
                    <a:pt x="5106" y="3722"/>
                  </a:lnTo>
                  <a:lnTo>
                    <a:pt x="5164" y="3469"/>
                  </a:lnTo>
                  <a:lnTo>
                    <a:pt x="5223" y="3196"/>
                  </a:lnTo>
                  <a:lnTo>
                    <a:pt x="5262" y="2923"/>
                  </a:lnTo>
                  <a:lnTo>
                    <a:pt x="5262" y="2651"/>
                  </a:lnTo>
                  <a:lnTo>
                    <a:pt x="5262" y="2397"/>
                  </a:lnTo>
                  <a:lnTo>
                    <a:pt x="5242" y="2144"/>
                  </a:lnTo>
                  <a:lnTo>
                    <a:pt x="5223" y="1871"/>
                  </a:lnTo>
                  <a:lnTo>
                    <a:pt x="5164" y="1638"/>
                  </a:lnTo>
                  <a:lnTo>
                    <a:pt x="5086" y="1384"/>
                  </a:lnTo>
                  <a:lnTo>
                    <a:pt x="5008" y="1150"/>
                  </a:lnTo>
                  <a:lnTo>
                    <a:pt x="4891" y="917"/>
                  </a:lnTo>
                  <a:lnTo>
                    <a:pt x="4775" y="702"/>
                  </a:lnTo>
                  <a:lnTo>
                    <a:pt x="4658" y="488"/>
                  </a:lnTo>
                  <a:lnTo>
                    <a:pt x="4502" y="293"/>
                  </a:lnTo>
                  <a:lnTo>
                    <a:pt x="4502" y="293"/>
                  </a:lnTo>
                  <a:lnTo>
                    <a:pt x="4326" y="196"/>
                  </a:lnTo>
                  <a:lnTo>
                    <a:pt x="4326" y="1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8"/>
            <p:cNvSpPr/>
            <p:nvPr/>
          </p:nvSpPr>
          <p:spPr>
            <a:xfrm>
              <a:off x="1922700" y="300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8"/>
            <p:cNvSpPr/>
            <p:nvPr/>
          </p:nvSpPr>
          <p:spPr>
            <a:xfrm>
              <a:off x="1931000" y="30486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0"/>
                  </a:move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8"/>
            <p:cNvSpPr/>
            <p:nvPr/>
          </p:nvSpPr>
          <p:spPr>
            <a:xfrm>
              <a:off x="1909550" y="2954175"/>
              <a:ext cx="47775" cy="28775"/>
            </a:xfrm>
            <a:custGeom>
              <a:avLst/>
              <a:gdLst/>
              <a:ahLst/>
              <a:cxnLst/>
              <a:rect l="l" t="t" r="r" b="b"/>
              <a:pathLst>
                <a:path w="1911" h="1151" extrusionOk="0">
                  <a:moveTo>
                    <a:pt x="274" y="1"/>
                  </a:moveTo>
                  <a:lnTo>
                    <a:pt x="157" y="40"/>
                  </a:lnTo>
                  <a:lnTo>
                    <a:pt x="79" y="79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20" y="332"/>
                  </a:lnTo>
                  <a:lnTo>
                    <a:pt x="79" y="449"/>
                  </a:lnTo>
                  <a:lnTo>
                    <a:pt x="157" y="546"/>
                  </a:lnTo>
                  <a:lnTo>
                    <a:pt x="274" y="663"/>
                  </a:lnTo>
                  <a:lnTo>
                    <a:pt x="430" y="780"/>
                  </a:lnTo>
                  <a:lnTo>
                    <a:pt x="585" y="877"/>
                  </a:lnTo>
                  <a:lnTo>
                    <a:pt x="780" y="975"/>
                  </a:lnTo>
                  <a:lnTo>
                    <a:pt x="975" y="1053"/>
                  </a:lnTo>
                  <a:lnTo>
                    <a:pt x="1150" y="1111"/>
                  </a:lnTo>
                  <a:lnTo>
                    <a:pt x="1326" y="1150"/>
                  </a:lnTo>
                  <a:lnTo>
                    <a:pt x="1638" y="1150"/>
                  </a:lnTo>
                  <a:lnTo>
                    <a:pt x="1754" y="1131"/>
                  </a:lnTo>
                  <a:lnTo>
                    <a:pt x="1832" y="1072"/>
                  </a:lnTo>
                  <a:lnTo>
                    <a:pt x="1891" y="1014"/>
                  </a:lnTo>
                  <a:lnTo>
                    <a:pt x="1910" y="916"/>
                  </a:lnTo>
                  <a:lnTo>
                    <a:pt x="1891" y="819"/>
                  </a:lnTo>
                  <a:lnTo>
                    <a:pt x="1832" y="721"/>
                  </a:lnTo>
                  <a:lnTo>
                    <a:pt x="1735" y="605"/>
                  </a:lnTo>
                  <a:lnTo>
                    <a:pt x="1618" y="507"/>
                  </a:lnTo>
                  <a:lnTo>
                    <a:pt x="1482" y="390"/>
                  </a:lnTo>
                  <a:lnTo>
                    <a:pt x="1326" y="293"/>
                  </a:lnTo>
                  <a:lnTo>
                    <a:pt x="1131" y="195"/>
                  </a:lnTo>
                  <a:lnTo>
                    <a:pt x="936" y="117"/>
                  </a:lnTo>
                  <a:lnTo>
                    <a:pt x="761" y="59"/>
                  </a:lnTo>
                  <a:lnTo>
                    <a:pt x="585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8"/>
            <p:cNvSpPr/>
            <p:nvPr/>
          </p:nvSpPr>
          <p:spPr>
            <a:xfrm>
              <a:off x="1909550" y="2954175"/>
              <a:ext cx="47775" cy="28775"/>
            </a:xfrm>
            <a:custGeom>
              <a:avLst/>
              <a:gdLst/>
              <a:ahLst/>
              <a:cxnLst/>
              <a:rect l="l" t="t" r="r" b="b"/>
              <a:pathLst>
                <a:path w="1911" h="1151" fill="none" extrusionOk="0">
                  <a:moveTo>
                    <a:pt x="20" y="156"/>
                  </a:moveTo>
                  <a:lnTo>
                    <a:pt x="20" y="156"/>
                  </a:lnTo>
                  <a:lnTo>
                    <a:pt x="1" y="234"/>
                  </a:lnTo>
                  <a:lnTo>
                    <a:pt x="20" y="332"/>
                  </a:lnTo>
                  <a:lnTo>
                    <a:pt x="79" y="449"/>
                  </a:lnTo>
                  <a:lnTo>
                    <a:pt x="157" y="546"/>
                  </a:lnTo>
                  <a:lnTo>
                    <a:pt x="274" y="663"/>
                  </a:lnTo>
                  <a:lnTo>
                    <a:pt x="430" y="780"/>
                  </a:lnTo>
                  <a:lnTo>
                    <a:pt x="585" y="877"/>
                  </a:lnTo>
                  <a:lnTo>
                    <a:pt x="780" y="975"/>
                  </a:lnTo>
                  <a:lnTo>
                    <a:pt x="780" y="975"/>
                  </a:lnTo>
                  <a:lnTo>
                    <a:pt x="975" y="1053"/>
                  </a:lnTo>
                  <a:lnTo>
                    <a:pt x="1150" y="1111"/>
                  </a:lnTo>
                  <a:lnTo>
                    <a:pt x="1326" y="1150"/>
                  </a:lnTo>
                  <a:lnTo>
                    <a:pt x="1482" y="1150"/>
                  </a:lnTo>
                  <a:lnTo>
                    <a:pt x="1638" y="1150"/>
                  </a:lnTo>
                  <a:lnTo>
                    <a:pt x="1754" y="1131"/>
                  </a:lnTo>
                  <a:lnTo>
                    <a:pt x="1832" y="1072"/>
                  </a:lnTo>
                  <a:lnTo>
                    <a:pt x="1891" y="1014"/>
                  </a:lnTo>
                  <a:lnTo>
                    <a:pt x="1891" y="1014"/>
                  </a:lnTo>
                  <a:lnTo>
                    <a:pt x="1910" y="916"/>
                  </a:lnTo>
                  <a:lnTo>
                    <a:pt x="1891" y="819"/>
                  </a:lnTo>
                  <a:lnTo>
                    <a:pt x="1832" y="721"/>
                  </a:lnTo>
                  <a:lnTo>
                    <a:pt x="1735" y="605"/>
                  </a:lnTo>
                  <a:lnTo>
                    <a:pt x="1618" y="507"/>
                  </a:lnTo>
                  <a:lnTo>
                    <a:pt x="1482" y="390"/>
                  </a:lnTo>
                  <a:lnTo>
                    <a:pt x="1326" y="293"/>
                  </a:lnTo>
                  <a:lnTo>
                    <a:pt x="1131" y="195"/>
                  </a:lnTo>
                  <a:lnTo>
                    <a:pt x="1131" y="195"/>
                  </a:lnTo>
                  <a:lnTo>
                    <a:pt x="936" y="117"/>
                  </a:lnTo>
                  <a:lnTo>
                    <a:pt x="761" y="59"/>
                  </a:lnTo>
                  <a:lnTo>
                    <a:pt x="585" y="20"/>
                  </a:lnTo>
                  <a:lnTo>
                    <a:pt x="410" y="1"/>
                  </a:lnTo>
                  <a:lnTo>
                    <a:pt x="274" y="1"/>
                  </a:lnTo>
                  <a:lnTo>
                    <a:pt x="157" y="40"/>
                  </a:lnTo>
                  <a:lnTo>
                    <a:pt x="79" y="79"/>
                  </a:lnTo>
                  <a:lnTo>
                    <a:pt x="20" y="15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8"/>
            <p:cNvSpPr/>
            <p:nvPr/>
          </p:nvSpPr>
          <p:spPr>
            <a:xfrm>
              <a:off x="2182825" y="3020900"/>
              <a:ext cx="157350" cy="185125"/>
            </a:xfrm>
            <a:custGeom>
              <a:avLst/>
              <a:gdLst/>
              <a:ahLst/>
              <a:cxnLst/>
              <a:rect l="l" t="t" r="r" b="b"/>
              <a:pathLst>
                <a:path w="6294" h="7405" extrusionOk="0">
                  <a:moveTo>
                    <a:pt x="3040" y="1"/>
                  </a:moveTo>
                  <a:lnTo>
                    <a:pt x="2845" y="20"/>
                  </a:lnTo>
                  <a:lnTo>
                    <a:pt x="3079" y="176"/>
                  </a:lnTo>
                  <a:lnTo>
                    <a:pt x="3293" y="352"/>
                  </a:lnTo>
                  <a:lnTo>
                    <a:pt x="3449" y="507"/>
                  </a:lnTo>
                  <a:lnTo>
                    <a:pt x="3605" y="663"/>
                  </a:lnTo>
                  <a:lnTo>
                    <a:pt x="3741" y="839"/>
                  </a:lnTo>
                  <a:lnTo>
                    <a:pt x="3839" y="1034"/>
                  </a:lnTo>
                  <a:lnTo>
                    <a:pt x="3936" y="1228"/>
                  </a:lnTo>
                  <a:lnTo>
                    <a:pt x="4014" y="1423"/>
                  </a:lnTo>
                  <a:lnTo>
                    <a:pt x="4073" y="1618"/>
                  </a:lnTo>
                  <a:lnTo>
                    <a:pt x="4112" y="1832"/>
                  </a:lnTo>
                  <a:lnTo>
                    <a:pt x="4150" y="2047"/>
                  </a:lnTo>
                  <a:lnTo>
                    <a:pt x="4170" y="2242"/>
                  </a:lnTo>
                  <a:lnTo>
                    <a:pt x="4170" y="2456"/>
                  </a:lnTo>
                  <a:lnTo>
                    <a:pt x="4150" y="2670"/>
                  </a:lnTo>
                  <a:lnTo>
                    <a:pt x="4131" y="2884"/>
                  </a:lnTo>
                  <a:lnTo>
                    <a:pt x="4092" y="3099"/>
                  </a:lnTo>
                  <a:lnTo>
                    <a:pt x="3975" y="3527"/>
                  </a:lnTo>
                  <a:lnTo>
                    <a:pt x="3897" y="3742"/>
                  </a:lnTo>
                  <a:lnTo>
                    <a:pt x="3800" y="3956"/>
                  </a:lnTo>
                  <a:lnTo>
                    <a:pt x="3585" y="4346"/>
                  </a:lnTo>
                  <a:lnTo>
                    <a:pt x="3352" y="4716"/>
                  </a:lnTo>
                  <a:lnTo>
                    <a:pt x="3059" y="5067"/>
                  </a:lnTo>
                  <a:lnTo>
                    <a:pt x="2904" y="5223"/>
                  </a:lnTo>
                  <a:lnTo>
                    <a:pt x="2748" y="5378"/>
                  </a:lnTo>
                  <a:lnTo>
                    <a:pt x="2572" y="5515"/>
                  </a:lnTo>
                  <a:lnTo>
                    <a:pt x="2397" y="5651"/>
                  </a:lnTo>
                  <a:lnTo>
                    <a:pt x="2222" y="5749"/>
                  </a:lnTo>
                  <a:lnTo>
                    <a:pt x="2027" y="5866"/>
                  </a:lnTo>
                  <a:lnTo>
                    <a:pt x="1851" y="5943"/>
                  </a:lnTo>
                  <a:lnTo>
                    <a:pt x="1637" y="6021"/>
                  </a:lnTo>
                  <a:lnTo>
                    <a:pt x="1442" y="6099"/>
                  </a:lnTo>
                  <a:lnTo>
                    <a:pt x="1228" y="6138"/>
                  </a:lnTo>
                  <a:lnTo>
                    <a:pt x="1033" y="6158"/>
                  </a:lnTo>
                  <a:lnTo>
                    <a:pt x="819" y="6177"/>
                  </a:lnTo>
                  <a:lnTo>
                    <a:pt x="604" y="6177"/>
                  </a:lnTo>
                  <a:lnTo>
                    <a:pt x="390" y="6138"/>
                  </a:lnTo>
                  <a:lnTo>
                    <a:pt x="195" y="6099"/>
                  </a:lnTo>
                  <a:lnTo>
                    <a:pt x="0" y="6060"/>
                  </a:lnTo>
                  <a:lnTo>
                    <a:pt x="117" y="6216"/>
                  </a:lnTo>
                  <a:lnTo>
                    <a:pt x="254" y="6372"/>
                  </a:lnTo>
                  <a:lnTo>
                    <a:pt x="390" y="6528"/>
                  </a:lnTo>
                  <a:lnTo>
                    <a:pt x="546" y="6664"/>
                  </a:lnTo>
                  <a:lnTo>
                    <a:pt x="721" y="6801"/>
                  </a:lnTo>
                  <a:lnTo>
                    <a:pt x="897" y="6918"/>
                  </a:lnTo>
                  <a:lnTo>
                    <a:pt x="1072" y="7015"/>
                  </a:lnTo>
                  <a:lnTo>
                    <a:pt x="1267" y="7113"/>
                  </a:lnTo>
                  <a:lnTo>
                    <a:pt x="1579" y="7249"/>
                  </a:lnTo>
                  <a:lnTo>
                    <a:pt x="1910" y="7327"/>
                  </a:lnTo>
                  <a:lnTo>
                    <a:pt x="2241" y="7385"/>
                  </a:lnTo>
                  <a:lnTo>
                    <a:pt x="2592" y="7405"/>
                  </a:lnTo>
                  <a:lnTo>
                    <a:pt x="2923" y="7385"/>
                  </a:lnTo>
                  <a:lnTo>
                    <a:pt x="3254" y="7327"/>
                  </a:lnTo>
                  <a:lnTo>
                    <a:pt x="3585" y="7249"/>
                  </a:lnTo>
                  <a:lnTo>
                    <a:pt x="3897" y="7113"/>
                  </a:lnTo>
                  <a:lnTo>
                    <a:pt x="4209" y="6976"/>
                  </a:lnTo>
                  <a:lnTo>
                    <a:pt x="4521" y="6781"/>
                  </a:lnTo>
                  <a:lnTo>
                    <a:pt x="4793" y="6586"/>
                  </a:lnTo>
                  <a:lnTo>
                    <a:pt x="5066" y="6333"/>
                  </a:lnTo>
                  <a:lnTo>
                    <a:pt x="5320" y="6080"/>
                  </a:lnTo>
                  <a:lnTo>
                    <a:pt x="5534" y="5788"/>
                  </a:lnTo>
                  <a:lnTo>
                    <a:pt x="5748" y="5456"/>
                  </a:lnTo>
                  <a:lnTo>
                    <a:pt x="5924" y="5125"/>
                  </a:lnTo>
                  <a:lnTo>
                    <a:pt x="6060" y="4774"/>
                  </a:lnTo>
                  <a:lnTo>
                    <a:pt x="6177" y="4404"/>
                  </a:lnTo>
                  <a:lnTo>
                    <a:pt x="6255" y="4034"/>
                  </a:lnTo>
                  <a:lnTo>
                    <a:pt x="6294" y="3683"/>
                  </a:lnTo>
                  <a:lnTo>
                    <a:pt x="6294" y="3333"/>
                  </a:lnTo>
                  <a:lnTo>
                    <a:pt x="6274" y="2962"/>
                  </a:lnTo>
                  <a:lnTo>
                    <a:pt x="6216" y="2631"/>
                  </a:lnTo>
                  <a:lnTo>
                    <a:pt x="6118" y="2300"/>
                  </a:lnTo>
                  <a:lnTo>
                    <a:pt x="6001" y="1969"/>
                  </a:lnTo>
                  <a:lnTo>
                    <a:pt x="5865" y="1657"/>
                  </a:lnTo>
                  <a:lnTo>
                    <a:pt x="5690" y="1384"/>
                  </a:lnTo>
                  <a:lnTo>
                    <a:pt x="5475" y="1111"/>
                  </a:lnTo>
                  <a:lnTo>
                    <a:pt x="5261" y="858"/>
                  </a:lnTo>
                  <a:lnTo>
                    <a:pt x="4988" y="644"/>
                  </a:lnTo>
                  <a:lnTo>
                    <a:pt x="4716" y="449"/>
                  </a:lnTo>
                  <a:lnTo>
                    <a:pt x="4404" y="293"/>
                  </a:lnTo>
                  <a:lnTo>
                    <a:pt x="4209" y="215"/>
                  </a:lnTo>
                  <a:lnTo>
                    <a:pt x="4034" y="137"/>
                  </a:lnTo>
                  <a:lnTo>
                    <a:pt x="3839" y="98"/>
                  </a:lnTo>
                  <a:lnTo>
                    <a:pt x="3644" y="59"/>
                  </a:lnTo>
                  <a:lnTo>
                    <a:pt x="3430" y="20"/>
                  </a:lnTo>
                  <a:lnTo>
                    <a:pt x="323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8"/>
            <p:cNvSpPr/>
            <p:nvPr/>
          </p:nvSpPr>
          <p:spPr>
            <a:xfrm>
              <a:off x="2182825" y="3020900"/>
              <a:ext cx="157350" cy="185125"/>
            </a:xfrm>
            <a:custGeom>
              <a:avLst/>
              <a:gdLst/>
              <a:ahLst/>
              <a:cxnLst/>
              <a:rect l="l" t="t" r="r" b="b"/>
              <a:pathLst>
                <a:path w="6294" h="7405" fill="none" extrusionOk="0">
                  <a:moveTo>
                    <a:pt x="5924" y="5125"/>
                  </a:moveTo>
                  <a:lnTo>
                    <a:pt x="5924" y="5125"/>
                  </a:lnTo>
                  <a:lnTo>
                    <a:pt x="5748" y="5456"/>
                  </a:lnTo>
                  <a:lnTo>
                    <a:pt x="5534" y="5788"/>
                  </a:lnTo>
                  <a:lnTo>
                    <a:pt x="5320" y="6080"/>
                  </a:lnTo>
                  <a:lnTo>
                    <a:pt x="5066" y="6333"/>
                  </a:lnTo>
                  <a:lnTo>
                    <a:pt x="4793" y="6586"/>
                  </a:lnTo>
                  <a:lnTo>
                    <a:pt x="4521" y="6781"/>
                  </a:lnTo>
                  <a:lnTo>
                    <a:pt x="4209" y="6976"/>
                  </a:lnTo>
                  <a:lnTo>
                    <a:pt x="3897" y="7113"/>
                  </a:lnTo>
                  <a:lnTo>
                    <a:pt x="3585" y="7249"/>
                  </a:lnTo>
                  <a:lnTo>
                    <a:pt x="3254" y="7327"/>
                  </a:lnTo>
                  <a:lnTo>
                    <a:pt x="2923" y="7385"/>
                  </a:lnTo>
                  <a:lnTo>
                    <a:pt x="2592" y="7405"/>
                  </a:lnTo>
                  <a:lnTo>
                    <a:pt x="2241" y="7385"/>
                  </a:lnTo>
                  <a:lnTo>
                    <a:pt x="1910" y="7327"/>
                  </a:lnTo>
                  <a:lnTo>
                    <a:pt x="1579" y="7249"/>
                  </a:lnTo>
                  <a:lnTo>
                    <a:pt x="1267" y="7113"/>
                  </a:lnTo>
                  <a:lnTo>
                    <a:pt x="1267" y="7113"/>
                  </a:lnTo>
                  <a:lnTo>
                    <a:pt x="1072" y="7015"/>
                  </a:lnTo>
                  <a:lnTo>
                    <a:pt x="897" y="6918"/>
                  </a:lnTo>
                  <a:lnTo>
                    <a:pt x="721" y="6801"/>
                  </a:lnTo>
                  <a:lnTo>
                    <a:pt x="546" y="6664"/>
                  </a:lnTo>
                  <a:lnTo>
                    <a:pt x="390" y="6528"/>
                  </a:lnTo>
                  <a:lnTo>
                    <a:pt x="254" y="6372"/>
                  </a:lnTo>
                  <a:lnTo>
                    <a:pt x="117" y="6216"/>
                  </a:lnTo>
                  <a:lnTo>
                    <a:pt x="0" y="6060"/>
                  </a:lnTo>
                  <a:lnTo>
                    <a:pt x="0" y="6060"/>
                  </a:lnTo>
                  <a:lnTo>
                    <a:pt x="195" y="6099"/>
                  </a:lnTo>
                  <a:lnTo>
                    <a:pt x="390" y="6138"/>
                  </a:lnTo>
                  <a:lnTo>
                    <a:pt x="390" y="6138"/>
                  </a:lnTo>
                  <a:lnTo>
                    <a:pt x="604" y="6177"/>
                  </a:lnTo>
                  <a:lnTo>
                    <a:pt x="819" y="6177"/>
                  </a:lnTo>
                  <a:lnTo>
                    <a:pt x="819" y="6177"/>
                  </a:lnTo>
                  <a:lnTo>
                    <a:pt x="1033" y="6158"/>
                  </a:lnTo>
                  <a:lnTo>
                    <a:pt x="1228" y="6138"/>
                  </a:lnTo>
                  <a:lnTo>
                    <a:pt x="1442" y="6099"/>
                  </a:lnTo>
                  <a:lnTo>
                    <a:pt x="1637" y="6021"/>
                  </a:lnTo>
                  <a:lnTo>
                    <a:pt x="1637" y="6021"/>
                  </a:lnTo>
                  <a:lnTo>
                    <a:pt x="1851" y="5943"/>
                  </a:lnTo>
                  <a:lnTo>
                    <a:pt x="2027" y="5866"/>
                  </a:lnTo>
                  <a:lnTo>
                    <a:pt x="2222" y="5749"/>
                  </a:lnTo>
                  <a:lnTo>
                    <a:pt x="2397" y="5651"/>
                  </a:lnTo>
                  <a:lnTo>
                    <a:pt x="2397" y="5651"/>
                  </a:lnTo>
                  <a:lnTo>
                    <a:pt x="2572" y="5515"/>
                  </a:lnTo>
                  <a:lnTo>
                    <a:pt x="2748" y="5378"/>
                  </a:lnTo>
                  <a:lnTo>
                    <a:pt x="2904" y="5223"/>
                  </a:lnTo>
                  <a:lnTo>
                    <a:pt x="3059" y="5067"/>
                  </a:lnTo>
                  <a:lnTo>
                    <a:pt x="3352" y="4716"/>
                  </a:lnTo>
                  <a:lnTo>
                    <a:pt x="3585" y="4346"/>
                  </a:lnTo>
                  <a:lnTo>
                    <a:pt x="3585" y="4346"/>
                  </a:lnTo>
                  <a:lnTo>
                    <a:pt x="3800" y="3956"/>
                  </a:lnTo>
                  <a:lnTo>
                    <a:pt x="3897" y="3742"/>
                  </a:lnTo>
                  <a:lnTo>
                    <a:pt x="3975" y="3527"/>
                  </a:lnTo>
                  <a:lnTo>
                    <a:pt x="3975" y="3527"/>
                  </a:lnTo>
                  <a:lnTo>
                    <a:pt x="4092" y="3099"/>
                  </a:lnTo>
                  <a:lnTo>
                    <a:pt x="4131" y="2884"/>
                  </a:lnTo>
                  <a:lnTo>
                    <a:pt x="4150" y="2670"/>
                  </a:lnTo>
                  <a:lnTo>
                    <a:pt x="4150" y="2670"/>
                  </a:lnTo>
                  <a:lnTo>
                    <a:pt x="4170" y="2456"/>
                  </a:lnTo>
                  <a:lnTo>
                    <a:pt x="4170" y="2242"/>
                  </a:lnTo>
                  <a:lnTo>
                    <a:pt x="4150" y="2047"/>
                  </a:lnTo>
                  <a:lnTo>
                    <a:pt x="4112" y="1832"/>
                  </a:lnTo>
                  <a:lnTo>
                    <a:pt x="4112" y="1832"/>
                  </a:lnTo>
                  <a:lnTo>
                    <a:pt x="4073" y="1618"/>
                  </a:lnTo>
                  <a:lnTo>
                    <a:pt x="4014" y="1423"/>
                  </a:lnTo>
                  <a:lnTo>
                    <a:pt x="3936" y="1228"/>
                  </a:lnTo>
                  <a:lnTo>
                    <a:pt x="3839" y="1034"/>
                  </a:lnTo>
                  <a:lnTo>
                    <a:pt x="3839" y="1034"/>
                  </a:lnTo>
                  <a:lnTo>
                    <a:pt x="3741" y="839"/>
                  </a:lnTo>
                  <a:lnTo>
                    <a:pt x="3605" y="663"/>
                  </a:lnTo>
                  <a:lnTo>
                    <a:pt x="3449" y="507"/>
                  </a:lnTo>
                  <a:lnTo>
                    <a:pt x="3293" y="352"/>
                  </a:lnTo>
                  <a:lnTo>
                    <a:pt x="3293" y="352"/>
                  </a:lnTo>
                  <a:lnTo>
                    <a:pt x="3079" y="176"/>
                  </a:lnTo>
                  <a:lnTo>
                    <a:pt x="2845" y="20"/>
                  </a:lnTo>
                  <a:lnTo>
                    <a:pt x="2845" y="20"/>
                  </a:lnTo>
                  <a:lnTo>
                    <a:pt x="3040" y="1"/>
                  </a:lnTo>
                  <a:lnTo>
                    <a:pt x="3235" y="1"/>
                  </a:lnTo>
                  <a:lnTo>
                    <a:pt x="3430" y="20"/>
                  </a:lnTo>
                  <a:lnTo>
                    <a:pt x="3644" y="59"/>
                  </a:lnTo>
                  <a:lnTo>
                    <a:pt x="3839" y="98"/>
                  </a:lnTo>
                  <a:lnTo>
                    <a:pt x="4034" y="137"/>
                  </a:lnTo>
                  <a:lnTo>
                    <a:pt x="4209" y="215"/>
                  </a:lnTo>
                  <a:lnTo>
                    <a:pt x="4404" y="293"/>
                  </a:lnTo>
                  <a:lnTo>
                    <a:pt x="4404" y="293"/>
                  </a:lnTo>
                  <a:lnTo>
                    <a:pt x="4716" y="449"/>
                  </a:lnTo>
                  <a:lnTo>
                    <a:pt x="4988" y="644"/>
                  </a:lnTo>
                  <a:lnTo>
                    <a:pt x="5261" y="858"/>
                  </a:lnTo>
                  <a:lnTo>
                    <a:pt x="5475" y="1111"/>
                  </a:lnTo>
                  <a:lnTo>
                    <a:pt x="5690" y="1384"/>
                  </a:lnTo>
                  <a:lnTo>
                    <a:pt x="5865" y="1657"/>
                  </a:lnTo>
                  <a:lnTo>
                    <a:pt x="6001" y="1969"/>
                  </a:lnTo>
                  <a:lnTo>
                    <a:pt x="6118" y="2300"/>
                  </a:lnTo>
                  <a:lnTo>
                    <a:pt x="6216" y="2631"/>
                  </a:lnTo>
                  <a:lnTo>
                    <a:pt x="6274" y="2962"/>
                  </a:lnTo>
                  <a:lnTo>
                    <a:pt x="6294" y="3333"/>
                  </a:lnTo>
                  <a:lnTo>
                    <a:pt x="6294" y="3683"/>
                  </a:lnTo>
                  <a:lnTo>
                    <a:pt x="6255" y="4034"/>
                  </a:lnTo>
                  <a:lnTo>
                    <a:pt x="6177" y="4404"/>
                  </a:lnTo>
                  <a:lnTo>
                    <a:pt x="6060" y="4774"/>
                  </a:lnTo>
                  <a:lnTo>
                    <a:pt x="5924" y="51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8"/>
            <p:cNvSpPr/>
            <p:nvPr/>
          </p:nvSpPr>
          <p:spPr>
            <a:xfrm>
              <a:off x="2167225" y="3020900"/>
              <a:ext cx="132050" cy="163700"/>
            </a:xfrm>
            <a:custGeom>
              <a:avLst/>
              <a:gdLst/>
              <a:ahLst/>
              <a:cxnLst/>
              <a:rect l="l" t="t" r="r" b="b"/>
              <a:pathLst>
                <a:path w="5282" h="6548" extrusionOk="0">
                  <a:moveTo>
                    <a:pt x="3644" y="1"/>
                  </a:moveTo>
                  <a:lnTo>
                    <a:pt x="3391" y="20"/>
                  </a:lnTo>
                  <a:lnTo>
                    <a:pt x="3157" y="59"/>
                  </a:lnTo>
                  <a:lnTo>
                    <a:pt x="2904" y="118"/>
                  </a:lnTo>
                  <a:lnTo>
                    <a:pt x="2670" y="176"/>
                  </a:lnTo>
                  <a:lnTo>
                    <a:pt x="2436" y="274"/>
                  </a:lnTo>
                  <a:lnTo>
                    <a:pt x="2203" y="371"/>
                  </a:lnTo>
                  <a:lnTo>
                    <a:pt x="1969" y="507"/>
                  </a:lnTo>
                  <a:lnTo>
                    <a:pt x="1754" y="644"/>
                  </a:lnTo>
                  <a:lnTo>
                    <a:pt x="1540" y="800"/>
                  </a:lnTo>
                  <a:lnTo>
                    <a:pt x="1345" y="956"/>
                  </a:lnTo>
                  <a:lnTo>
                    <a:pt x="1150" y="1150"/>
                  </a:lnTo>
                  <a:lnTo>
                    <a:pt x="975" y="1345"/>
                  </a:lnTo>
                  <a:lnTo>
                    <a:pt x="800" y="1560"/>
                  </a:lnTo>
                  <a:lnTo>
                    <a:pt x="644" y="1793"/>
                  </a:lnTo>
                  <a:lnTo>
                    <a:pt x="507" y="2027"/>
                  </a:lnTo>
                  <a:lnTo>
                    <a:pt x="371" y="2280"/>
                  </a:lnTo>
                  <a:lnTo>
                    <a:pt x="274" y="2553"/>
                  </a:lnTo>
                  <a:lnTo>
                    <a:pt x="176" y="2807"/>
                  </a:lnTo>
                  <a:lnTo>
                    <a:pt x="98" y="3079"/>
                  </a:lnTo>
                  <a:lnTo>
                    <a:pt x="59" y="3352"/>
                  </a:lnTo>
                  <a:lnTo>
                    <a:pt x="20" y="3605"/>
                  </a:lnTo>
                  <a:lnTo>
                    <a:pt x="1" y="3878"/>
                  </a:lnTo>
                  <a:lnTo>
                    <a:pt x="1" y="4131"/>
                  </a:lnTo>
                  <a:lnTo>
                    <a:pt x="20" y="4404"/>
                  </a:lnTo>
                  <a:lnTo>
                    <a:pt x="59" y="4658"/>
                  </a:lnTo>
                  <a:lnTo>
                    <a:pt x="118" y="4911"/>
                  </a:lnTo>
                  <a:lnTo>
                    <a:pt x="176" y="5145"/>
                  </a:lnTo>
                  <a:lnTo>
                    <a:pt x="274" y="5378"/>
                  </a:lnTo>
                  <a:lnTo>
                    <a:pt x="371" y="5612"/>
                  </a:lnTo>
                  <a:lnTo>
                    <a:pt x="488" y="5827"/>
                  </a:lnTo>
                  <a:lnTo>
                    <a:pt x="624" y="6041"/>
                  </a:lnTo>
                  <a:lnTo>
                    <a:pt x="761" y="6236"/>
                  </a:lnTo>
                  <a:lnTo>
                    <a:pt x="956" y="6333"/>
                  </a:lnTo>
                  <a:lnTo>
                    <a:pt x="1228" y="6450"/>
                  </a:lnTo>
                  <a:lnTo>
                    <a:pt x="1501" y="6509"/>
                  </a:lnTo>
                  <a:lnTo>
                    <a:pt x="1677" y="6528"/>
                  </a:lnTo>
                  <a:lnTo>
                    <a:pt x="1845" y="6547"/>
                  </a:lnTo>
                  <a:lnTo>
                    <a:pt x="1845" y="6547"/>
                  </a:lnTo>
                  <a:lnTo>
                    <a:pt x="2144" y="6528"/>
                  </a:lnTo>
                  <a:lnTo>
                    <a:pt x="2319" y="6509"/>
                  </a:lnTo>
                  <a:lnTo>
                    <a:pt x="2495" y="6470"/>
                  </a:lnTo>
                  <a:lnTo>
                    <a:pt x="2846" y="6372"/>
                  </a:lnTo>
                  <a:lnTo>
                    <a:pt x="3021" y="6294"/>
                  </a:lnTo>
                  <a:lnTo>
                    <a:pt x="3196" y="6216"/>
                  </a:lnTo>
                  <a:lnTo>
                    <a:pt x="3196" y="6197"/>
                  </a:lnTo>
                  <a:lnTo>
                    <a:pt x="3391" y="6099"/>
                  </a:lnTo>
                  <a:lnTo>
                    <a:pt x="3566" y="5982"/>
                  </a:lnTo>
                  <a:lnTo>
                    <a:pt x="3761" y="5846"/>
                  </a:lnTo>
                  <a:lnTo>
                    <a:pt x="3937" y="5690"/>
                  </a:lnTo>
                  <a:lnTo>
                    <a:pt x="4132" y="5495"/>
                  </a:lnTo>
                  <a:lnTo>
                    <a:pt x="4307" y="5301"/>
                  </a:lnTo>
                  <a:lnTo>
                    <a:pt x="4463" y="5086"/>
                  </a:lnTo>
                  <a:lnTo>
                    <a:pt x="4619" y="4872"/>
                  </a:lnTo>
                  <a:lnTo>
                    <a:pt x="4755" y="4619"/>
                  </a:lnTo>
                  <a:lnTo>
                    <a:pt x="4891" y="4365"/>
                  </a:lnTo>
                  <a:lnTo>
                    <a:pt x="5008" y="4093"/>
                  </a:lnTo>
                  <a:lnTo>
                    <a:pt x="5106" y="3800"/>
                  </a:lnTo>
                  <a:lnTo>
                    <a:pt x="5184" y="3469"/>
                  </a:lnTo>
                  <a:lnTo>
                    <a:pt x="5242" y="3216"/>
                  </a:lnTo>
                  <a:lnTo>
                    <a:pt x="5242" y="3177"/>
                  </a:lnTo>
                  <a:lnTo>
                    <a:pt x="5281" y="2787"/>
                  </a:lnTo>
                  <a:lnTo>
                    <a:pt x="5281" y="2748"/>
                  </a:lnTo>
                  <a:lnTo>
                    <a:pt x="5262" y="2339"/>
                  </a:lnTo>
                  <a:lnTo>
                    <a:pt x="5242" y="2144"/>
                  </a:lnTo>
                  <a:lnTo>
                    <a:pt x="5203" y="1930"/>
                  </a:lnTo>
                  <a:lnTo>
                    <a:pt x="5203" y="1891"/>
                  </a:lnTo>
                  <a:lnTo>
                    <a:pt x="5203" y="1871"/>
                  </a:lnTo>
                  <a:lnTo>
                    <a:pt x="5145" y="1715"/>
                  </a:lnTo>
                  <a:lnTo>
                    <a:pt x="5086" y="1521"/>
                  </a:lnTo>
                  <a:lnTo>
                    <a:pt x="5047" y="1384"/>
                  </a:lnTo>
                  <a:lnTo>
                    <a:pt x="5028" y="1365"/>
                  </a:lnTo>
                  <a:lnTo>
                    <a:pt x="4969" y="1228"/>
                  </a:lnTo>
                  <a:lnTo>
                    <a:pt x="4930" y="1150"/>
                  </a:lnTo>
                  <a:lnTo>
                    <a:pt x="4852" y="1014"/>
                  </a:lnTo>
                  <a:lnTo>
                    <a:pt x="4774" y="897"/>
                  </a:lnTo>
                  <a:lnTo>
                    <a:pt x="4755" y="858"/>
                  </a:lnTo>
                  <a:lnTo>
                    <a:pt x="4736" y="839"/>
                  </a:lnTo>
                  <a:lnTo>
                    <a:pt x="4716" y="819"/>
                  </a:lnTo>
                  <a:lnTo>
                    <a:pt x="4716" y="800"/>
                  </a:lnTo>
                  <a:lnTo>
                    <a:pt x="4560" y="605"/>
                  </a:lnTo>
                  <a:lnTo>
                    <a:pt x="4560" y="624"/>
                  </a:lnTo>
                  <a:lnTo>
                    <a:pt x="4541" y="585"/>
                  </a:lnTo>
                  <a:lnTo>
                    <a:pt x="4521" y="585"/>
                  </a:lnTo>
                  <a:lnTo>
                    <a:pt x="4502" y="566"/>
                  </a:lnTo>
                  <a:lnTo>
                    <a:pt x="4482" y="527"/>
                  </a:lnTo>
                  <a:lnTo>
                    <a:pt x="4326" y="391"/>
                  </a:lnTo>
                  <a:lnTo>
                    <a:pt x="4170" y="274"/>
                  </a:lnTo>
                  <a:lnTo>
                    <a:pt x="4151" y="254"/>
                  </a:lnTo>
                  <a:lnTo>
                    <a:pt x="4132" y="254"/>
                  </a:lnTo>
                  <a:lnTo>
                    <a:pt x="4073" y="215"/>
                  </a:lnTo>
                  <a:lnTo>
                    <a:pt x="3839" y="79"/>
                  </a:lnTo>
                  <a:lnTo>
                    <a:pt x="3820" y="79"/>
                  </a:lnTo>
                  <a:lnTo>
                    <a:pt x="3644" y="1"/>
                  </a:lnTo>
                  <a:close/>
                  <a:moveTo>
                    <a:pt x="1845" y="6547"/>
                  </a:moveTo>
                  <a:lnTo>
                    <a:pt x="1832" y="6547"/>
                  </a:lnTo>
                  <a:lnTo>
                    <a:pt x="1852" y="6547"/>
                  </a:lnTo>
                  <a:lnTo>
                    <a:pt x="1845" y="654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8"/>
            <p:cNvSpPr/>
            <p:nvPr/>
          </p:nvSpPr>
          <p:spPr>
            <a:xfrm>
              <a:off x="2167225" y="3020900"/>
              <a:ext cx="132050" cy="163700"/>
            </a:xfrm>
            <a:custGeom>
              <a:avLst/>
              <a:gdLst/>
              <a:ahLst/>
              <a:cxnLst/>
              <a:rect l="l" t="t" r="r" b="b"/>
              <a:pathLst>
                <a:path w="5282" h="6548" fill="none" extrusionOk="0">
                  <a:moveTo>
                    <a:pt x="3839" y="79"/>
                  </a:moveTo>
                  <a:lnTo>
                    <a:pt x="3839" y="79"/>
                  </a:lnTo>
                  <a:lnTo>
                    <a:pt x="4073" y="215"/>
                  </a:lnTo>
                  <a:lnTo>
                    <a:pt x="4073" y="215"/>
                  </a:lnTo>
                  <a:lnTo>
                    <a:pt x="4132" y="254"/>
                  </a:lnTo>
                  <a:lnTo>
                    <a:pt x="4132" y="254"/>
                  </a:lnTo>
                  <a:lnTo>
                    <a:pt x="4151" y="254"/>
                  </a:lnTo>
                  <a:lnTo>
                    <a:pt x="4151" y="254"/>
                  </a:lnTo>
                  <a:lnTo>
                    <a:pt x="4170" y="274"/>
                  </a:lnTo>
                  <a:lnTo>
                    <a:pt x="4170" y="274"/>
                  </a:lnTo>
                  <a:lnTo>
                    <a:pt x="4170" y="274"/>
                  </a:lnTo>
                  <a:lnTo>
                    <a:pt x="4326" y="391"/>
                  </a:lnTo>
                  <a:lnTo>
                    <a:pt x="4326" y="391"/>
                  </a:lnTo>
                  <a:lnTo>
                    <a:pt x="4482" y="527"/>
                  </a:lnTo>
                  <a:lnTo>
                    <a:pt x="4482" y="527"/>
                  </a:lnTo>
                  <a:lnTo>
                    <a:pt x="4482" y="527"/>
                  </a:lnTo>
                  <a:lnTo>
                    <a:pt x="4502" y="566"/>
                  </a:lnTo>
                  <a:lnTo>
                    <a:pt x="4502" y="566"/>
                  </a:lnTo>
                  <a:lnTo>
                    <a:pt x="4502" y="566"/>
                  </a:lnTo>
                  <a:lnTo>
                    <a:pt x="4521" y="585"/>
                  </a:lnTo>
                  <a:lnTo>
                    <a:pt x="4541" y="585"/>
                  </a:lnTo>
                  <a:lnTo>
                    <a:pt x="4541" y="585"/>
                  </a:lnTo>
                  <a:lnTo>
                    <a:pt x="4560" y="624"/>
                  </a:lnTo>
                  <a:lnTo>
                    <a:pt x="4560" y="605"/>
                  </a:lnTo>
                  <a:lnTo>
                    <a:pt x="4560" y="605"/>
                  </a:lnTo>
                  <a:lnTo>
                    <a:pt x="4560" y="605"/>
                  </a:lnTo>
                  <a:lnTo>
                    <a:pt x="4560" y="605"/>
                  </a:lnTo>
                  <a:lnTo>
                    <a:pt x="4716" y="800"/>
                  </a:lnTo>
                  <a:lnTo>
                    <a:pt x="4716" y="819"/>
                  </a:lnTo>
                  <a:lnTo>
                    <a:pt x="4736" y="839"/>
                  </a:lnTo>
                  <a:lnTo>
                    <a:pt x="4755" y="858"/>
                  </a:lnTo>
                  <a:lnTo>
                    <a:pt x="4755" y="858"/>
                  </a:lnTo>
                  <a:lnTo>
                    <a:pt x="4774" y="897"/>
                  </a:lnTo>
                  <a:lnTo>
                    <a:pt x="4774" y="897"/>
                  </a:lnTo>
                  <a:lnTo>
                    <a:pt x="4852" y="1014"/>
                  </a:lnTo>
                  <a:lnTo>
                    <a:pt x="4852" y="1014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30" y="1150"/>
                  </a:lnTo>
                  <a:lnTo>
                    <a:pt x="4969" y="1228"/>
                  </a:lnTo>
                  <a:lnTo>
                    <a:pt x="4969" y="1228"/>
                  </a:lnTo>
                  <a:lnTo>
                    <a:pt x="5028" y="1365"/>
                  </a:lnTo>
                  <a:lnTo>
                    <a:pt x="5028" y="1365"/>
                  </a:lnTo>
                  <a:lnTo>
                    <a:pt x="5028" y="1365"/>
                  </a:lnTo>
                  <a:lnTo>
                    <a:pt x="5047" y="1384"/>
                  </a:lnTo>
                  <a:lnTo>
                    <a:pt x="5047" y="1384"/>
                  </a:lnTo>
                  <a:lnTo>
                    <a:pt x="5086" y="1521"/>
                  </a:lnTo>
                  <a:lnTo>
                    <a:pt x="5086" y="1521"/>
                  </a:lnTo>
                  <a:lnTo>
                    <a:pt x="5145" y="1715"/>
                  </a:lnTo>
                  <a:lnTo>
                    <a:pt x="5145" y="1715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7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891"/>
                  </a:lnTo>
                  <a:lnTo>
                    <a:pt x="5203" y="1930"/>
                  </a:lnTo>
                  <a:lnTo>
                    <a:pt x="5203" y="1930"/>
                  </a:lnTo>
                  <a:lnTo>
                    <a:pt x="5242" y="2144"/>
                  </a:lnTo>
                  <a:lnTo>
                    <a:pt x="5242" y="2144"/>
                  </a:lnTo>
                  <a:lnTo>
                    <a:pt x="5262" y="2339"/>
                  </a:lnTo>
                  <a:lnTo>
                    <a:pt x="5262" y="2339"/>
                  </a:lnTo>
                  <a:lnTo>
                    <a:pt x="5281" y="2748"/>
                  </a:lnTo>
                  <a:lnTo>
                    <a:pt x="5281" y="2748"/>
                  </a:lnTo>
                  <a:lnTo>
                    <a:pt x="5281" y="2748"/>
                  </a:lnTo>
                  <a:lnTo>
                    <a:pt x="5281" y="2748"/>
                  </a:lnTo>
                  <a:lnTo>
                    <a:pt x="5281" y="2787"/>
                  </a:lnTo>
                  <a:lnTo>
                    <a:pt x="5281" y="2787"/>
                  </a:lnTo>
                  <a:lnTo>
                    <a:pt x="5281" y="2787"/>
                  </a:lnTo>
                  <a:lnTo>
                    <a:pt x="5281" y="2787"/>
                  </a:lnTo>
                  <a:lnTo>
                    <a:pt x="5281" y="2787"/>
                  </a:lnTo>
                  <a:lnTo>
                    <a:pt x="5242" y="3177"/>
                  </a:lnTo>
                  <a:lnTo>
                    <a:pt x="5242" y="3216"/>
                  </a:lnTo>
                  <a:lnTo>
                    <a:pt x="5242" y="3216"/>
                  </a:lnTo>
                  <a:lnTo>
                    <a:pt x="5184" y="3469"/>
                  </a:lnTo>
                  <a:lnTo>
                    <a:pt x="5184" y="3469"/>
                  </a:lnTo>
                  <a:lnTo>
                    <a:pt x="5106" y="3800"/>
                  </a:lnTo>
                  <a:lnTo>
                    <a:pt x="5106" y="3820"/>
                  </a:lnTo>
                  <a:lnTo>
                    <a:pt x="5106" y="3800"/>
                  </a:lnTo>
                  <a:lnTo>
                    <a:pt x="5106" y="3800"/>
                  </a:lnTo>
                  <a:lnTo>
                    <a:pt x="5106" y="3800"/>
                  </a:lnTo>
                  <a:lnTo>
                    <a:pt x="5008" y="4093"/>
                  </a:lnTo>
                  <a:lnTo>
                    <a:pt x="4891" y="4365"/>
                  </a:lnTo>
                  <a:lnTo>
                    <a:pt x="4891" y="4365"/>
                  </a:lnTo>
                  <a:lnTo>
                    <a:pt x="4755" y="4619"/>
                  </a:lnTo>
                  <a:lnTo>
                    <a:pt x="4619" y="4872"/>
                  </a:lnTo>
                  <a:lnTo>
                    <a:pt x="4619" y="4872"/>
                  </a:lnTo>
                  <a:lnTo>
                    <a:pt x="4619" y="4872"/>
                  </a:lnTo>
                  <a:lnTo>
                    <a:pt x="4463" y="5086"/>
                  </a:lnTo>
                  <a:lnTo>
                    <a:pt x="4307" y="5301"/>
                  </a:lnTo>
                  <a:lnTo>
                    <a:pt x="4307" y="5301"/>
                  </a:lnTo>
                  <a:lnTo>
                    <a:pt x="4132" y="5495"/>
                  </a:lnTo>
                  <a:lnTo>
                    <a:pt x="3937" y="5690"/>
                  </a:lnTo>
                  <a:lnTo>
                    <a:pt x="3937" y="5690"/>
                  </a:lnTo>
                  <a:lnTo>
                    <a:pt x="3937" y="5690"/>
                  </a:lnTo>
                  <a:lnTo>
                    <a:pt x="3937" y="5690"/>
                  </a:lnTo>
                  <a:lnTo>
                    <a:pt x="3937" y="5690"/>
                  </a:lnTo>
                  <a:lnTo>
                    <a:pt x="3761" y="5846"/>
                  </a:lnTo>
                  <a:lnTo>
                    <a:pt x="3566" y="5982"/>
                  </a:lnTo>
                  <a:lnTo>
                    <a:pt x="3566" y="5982"/>
                  </a:lnTo>
                  <a:lnTo>
                    <a:pt x="3391" y="6099"/>
                  </a:lnTo>
                  <a:lnTo>
                    <a:pt x="3196" y="6197"/>
                  </a:lnTo>
                  <a:lnTo>
                    <a:pt x="3196" y="6197"/>
                  </a:lnTo>
                  <a:lnTo>
                    <a:pt x="3196" y="6216"/>
                  </a:lnTo>
                  <a:lnTo>
                    <a:pt x="3196" y="6197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196" y="6216"/>
                  </a:lnTo>
                  <a:lnTo>
                    <a:pt x="3021" y="6294"/>
                  </a:lnTo>
                  <a:lnTo>
                    <a:pt x="2846" y="6372"/>
                  </a:lnTo>
                  <a:lnTo>
                    <a:pt x="2846" y="6372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495" y="6470"/>
                  </a:lnTo>
                  <a:lnTo>
                    <a:pt x="2319" y="6509"/>
                  </a:lnTo>
                  <a:lnTo>
                    <a:pt x="2144" y="6528"/>
                  </a:lnTo>
                  <a:lnTo>
                    <a:pt x="2144" y="6528"/>
                  </a:lnTo>
                  <a:lnTo>
                    <a:pt x="1832" y="6547"/>
                  </a:lnTo>
                  <a:lnTo>
                    <a:pt x="1852" y="6547"/>
                  </a:lnTo>
                  <a:lnTo>
                    <a:pt x="1852" y="6547"/>
                  </a:lnTo>
                  <a:lnTo>
                    <a:pt x="1677" y="6528"/>
                  </a:lnTo>
                  <a:lnTo>
                    <a:pt x="1501" y="6509"/>
                  </a:lnTo>
                  <a:lnTo>
                    <a:pt x="1501" y="6509"/>
                  </a:lnTo>
                  <a:lnTo>
                    <a:pt x="1228" y="6450"/>
                  </a:lnTo>
                  <a:lnTo>
                    <a:pt x="1228" y="6450"/>
                  </a:lnTo>
                  <a:lnTo>
                    <a:pt x="1228" y="6450"/>
                  </a:lnTo>
                  <a:lnTo>
                    <a:pt x="956" y="6333"/>
                  </a:lnTo>
                  <a:lnTo>
                    <a:pt x="956" y="6333"/>
                  </a:lnTo>
                  <a:lnTo>
                    <a:pt x="761" y="6236"/>
                  </a:lnTo>
                  <a:lnTo>
                    <a:pt x="761" y="6236"/>
                  </a:lnTo>
                  <a:lnTo>
                    <a:pt x="624" y="6041"/>
                  </a:lnTo>
                  <a:lnTo>
                    <a:pt x="488" y="5827"/>
                  </a:lnTo>
                  <a:lnTo>
                    <a:pt x="371" y="5612"/>
                  </a:lnTo>
                  <a:lnTo>
                    <a:pt x="274" y="5378"/>
                  </a:lnTo>
                  <a:lnTo>
                    <a:pt x="176" y="5145"/>
                  </a:lnTo>
                  <a:lnTo>
                    <a:pt x="118" y="4911"/>
                  </a:lnTo>
                  <a:lnTo>
                    <a:pt x="59" y="4658"/>
                  </a:lnTo>
                  <a:lnTo>
                    <a:pt x="20" y="4404"/>
                  </a:lnTo>
                  <a:lnTo>
                    <a:pt x="1" y="4131"/>
                  </a:lnTo>
                  <a:lnTo>
                    <a:pt x="1" y="3878"/>
                  </a:lnTo>
                  <a:lnTo>
                    <a:pt x="20" y="3605"/>
                  </a:lnTo>
                  <a:lnTo>
                    <a:pt x="59" y="3352"/>
                  </a:lnTo>
                  <a:lnTo>
                    <a:pt x="98" y="3079"/>
                  </a:lnTo>
                  <a:lnTo>
                    <a:pt x="176" y="2807"/>
                  </a:lnTo>
                  <a:lnTo>
                    <a:pt x="274" y="2553"/>
                  </a:lnTo>
                  <a:lnTo>
                    <a:pt x="371" y="2280"/>
                  </a:lnTo>
                  <a:lnTo>
                    <a:pt x="371" y="2280"/>
                  </a:lnTo>
                  <a:lnTo>
                    <a:pt x="507" y="2027"/>
                  </a:lnTo>
                  <a:lnTo>
                    <a:pt x="644" y="1793"/>
                  </a:lnTo>
                  <a:lnTo>
                    <a:pt x="800" y="1560"/>
                  </a:lnTo>
                  <a:lnTo>
                    <a:pt x="975" y="1345"/>
                  </a:lnTo>
                  <a:lnTo>
                    <a:pt x="1150" y="1150"/>
                  </a:lnTo>
                  <a:lnTo>
                    <a:pt x="1345" y="956"/>
                  </a:lnTo>
                  <a:lnTo>
                    <a:pt x="1540" y="800"/>
                  </a:lnTo>
                  <a:lnTo>
                    <a:pt x="1754" y="644"/>
                  </a:lnTo>
                  <a:lnTo>
                    <a:pt x="1969" y="507"/>
                  </a:lnTo>
                  <a:lnTo>
                    <a:pt x="2203" y="371"/>
                  </a:lnTo>
                  <a:lnTo>
                    <a:pt x="2436" y="274"/>
                  </a:lnTo>
                  <a:lnTo>
                    <a:pt x="2670" y="176"/>
                  </a:lnTo>
                  <a:lnTo>
                    <a:pt x="2904" y="118"/>
                  </a:lnTo>
                  <a:lnTo>
                    <a:pt x="3157" y="59"/>
                  </a:lnTo>
                  <a:lnTo>
                    <a:pt x="3391" y="20"/>
                  </a:lnTo>
                  <a:lnTo>
                    <a:pt x="3644" y="1"/>
                  </a:lnTo>
                  <a:lnTo>
                    <a:pt x="3644" y="1"/>
                  </a:lnTo>
                  <a:lnTo>
                    <a:pt x="3820" y="79"/>
                  </a:lnTo>
                  <a:lnTo>
                    <a:pt x="383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8"/>
            <p:cNvSpPr/>
            <p:nvPr/>
          </p:nvSpPr>
          <p:spPr>
            <a:xfrm>
              <a:off x="2265625" y="316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8"/>
            <p:cNvSpPr/>
            <p:nvPr/>
          </p:nvSpPr>
          <p:spPr>
            <a:xfrm>
              <a:off x="2229575" y="3182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8"/>
            <p:cNvSpPr/>
            <p:nvPr/>
          </p:nvSpPr>
          <p:spPr>
            <a:xfrm>
              <a:off x="2265150" y="3114425"/>
              <a:ext cx="47275" cy="29250"/>
            </a:xfrm>
            <a:custGeom>
              <a:avLst/>
              <a:gdLst/>
              <a:ahLst/>
              <a:cxnLst/>
              <a:rect l="l" t="t" r="r" b="b"/>
              <a:pathLst>
                <a:path w="1891" h="1170" extrusionOk="0">
                  <a:moveTo>
                    <a:pt x="409" y="1"/>
                  </a:moveTo>
                  <a:lnTo>
                    <a:pt x="273" y="20"/>
                  </a:lnTo>
                  <a:lnTo>
                    <a:pt x="156" y="40"/>
                  </a:lnTo>
                  <a:lnTo>
                    <a:pt x="5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20" y="352"/>
                  </a:lnTo>
                  <a:lnTo>
                    <a:pt x="78" y="449"/>
                  </a:lnTo>
                  <a:lnTo>
                    <a:pt x="156" y="566"/>
                  </a:lnTo>
                  <a:lnTo>
                    <a:pt x="273" y="663"/>
                  </a:lnTo>
                  <a:lnTo>
                    <a:pt x="409" y="780"/>
                  </a:lnTo>
                  <a:lnTo>
                    <a:pt x="585" y="878"/>
                  </a:lnTo>
                  <a:lnTo>
                    <a:pt x="760" y="975"/>
                  </a:lnTo>
                  <a:lnTo>
                    <a:pt x="955" y="1053"/>
                  </a:lnTo>
                  <a:lnTo>
                    <a:pt x="1150" y="1111"/>
                  </a:lnTo>
                  <a:lnTo>
                    <a:pt x="1325" y="1150"/>
                  </a:lnTo>
                  <a:lnTo>
                    <a:pt x="1481" y="1170"/>
                  </a:lnTo>
                  <a:lnTo>
                    <a:pt x="1617" y="1170"/>
                  </a:lnTo>
                  <a:lnTo>
                    <a:pt x="1734" y="1131"/>
                  </a:lnTo>
                  <a:lnTo>
                    <a:pt x="1832" y="1092"/>
                  </a:lnTo>
                  <a:lnTo>
                    <a:pt x="1890" y="1014"/>
                  </a:lnTo>
                  <a:lnTo>
                    <a:pt x="1890" y="936"/>
                  </a:lnTo>
                  <a:lnTo>
                    <a:pt x="1871" y="839"/>
                  </a:lnTo>
                  <a:lnTo>
                    <a:pt x="1812" y="722"/>
                  </a:lnTo>
                  <a:lnTo>
                    <a:pt x="1734" y="624"/>
                  </a:lnTo>
                  <a:lnTo>
                    <a:pt x="1617" y="507"/>
                  </a:lnTo>
                  <a:lnTo>
                    <a:pt x="1481" y="390"/>
                  </a:lnTo>
                  <a:lnTo>
                    <a:pt x="1306" y="293"/>
                  </a:lnTo>
                  <a:lnTo>
                    <a:pt x="1130" y="196"/>
                  </a:lnTo>
                  <a:lnTo>
                    <a:pt x="935" y="118"/>
                  </a:lnTo>
                  <a:lnTo>
                    <a:pt x="741" y="59"/>
                  </a:lnTo>
                  <a:lnTo>
                    <a:pt x="565" y="20"/>
                  </a:lnTo>
                  <a:lnTo>
                    <a:pt x="40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48"/>
            <p:cNvSpPr/>
            <p:nvPr/>
          </p:nvSpPr>
          <p:spPr>
            <a:xfrm>
              <a:off x="2265150" y="3114425"/>
              <a:ext cx="47275" cy="29250"/>
            </a:xfrm>
            <a:custGeom>
              <a:avLst/>
              <a:gdLst/>
              <a:ahLst/>
              <a:cxnLst/>
              <a:rect l="l" t="t" r="r" b="b"/>
              <a:pathLst>
                <a:path w="1891" h="1170" fill="none" extrusionOk="0">
                  <a:moveTo>
                    <a:pt x="1890" y="1014"/>
                  </a:moveTo>
                  <a:lnTo>
                    <a:pt x="1890" y="1014"/>
                  </a:lnTo>
                  <a:lnTo>
                    <a:pt x="1832" y="1092"/>
                  </a:lnTo>
                  <a:lnTo>
                    <a:pt x="1734" y="1131"/>
                  </a:lnTo>
                  <a:lnTo>
                    <a:pt x="1617" y="1170"/>
                  </a:lnTo>
                  <a:lnTo>
                    <a:pt x="1481" y="1170"/>
                  </a:lnTo>
                  <a:lnTo>
                    <a:pt x="1325" y="1150"/>
                  </a:lnTo>
                  <a:lnTo>
                    <a:pt x="1150" y="1111"/>
                  </a:lnTo>
                  <a:lnTo>
                    <a:pt x="955" y="1053"/>
                  </a:lnTo>
                  <a:lnTo>
                    <a:pt x="760" y="975"/>
                  </a:lnTo>
                  <a:lnTo>
                    <a:pt x="760" y="975"/>
                  </a:lnTo>
                  <a:lnTo>
                    <a:pt x="585" y="878"/>
                  </a:lnTo>
                  <a:lnTo>
                    <a:pt x="409" y="780"/>
                  </a:lnTo>
                  <a:lnTo>
                    <a:pt x="273" y="663"/>
                  </a:lnTo>
                  <a:lnTo>
                    <a:pt x="156" y="566"/>
                  </a:lnTo>
                  <a:lnTo>
                    <a:pt x="78" y="449"/>
                  </a:lnTo>
                  <a:lnTo>
                    <a:pt x="20" y="352"/>
                  </a:lnTo>
                  <a:lnTo>
                    <a:pt x="0" y="254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59" y="79"/>
                  </a:lnTo>
                  <a:lnTo>
                    <a:pt x="156" y="40"/>
                  </a:lnTo>
                  <a:lnTo>
                    <a:pt x="273" y="20"/>
                  </a:lnTo>
                  <a:lnTo>
                    <a:pt x="409" y="1"/>
                  </a:lnTo>
                  <a:lnTo>
                    <a:pt x="565" y="20"/>
                  </a:lnTo>
                  <a:lnTo>
                    <a:pt x="741" y="59"/>
                  </a:lnTo>
                  <a:lnTo>
                    <a:pt x="935" y="118"/>
                  </a:lnTo>
                  <a:lnTo>
                    <a:pt x="1130" y="196"/>
                  </a:lnTo>
                  <a:lnTo>
                    <a:pt x="1130" y="196"/>
                  </a:lnTo>
                  <a:lnTo>
                    <a:pt x="1306" y="293"/>
                  </a:lnTo>
                  <a:lnTo>
                    <a:pt x="1481" y="390"/>
                  </a:lnTo>
                  <a:lnTo>
                    <a:pt x="1617" y="507"/>
                  </a:lnTo>
                  <a:lnTo>
                    <a:pt x="1734" y="624"/>
                  </a:lnTo>
                  <a:lnTo>
                    <a:pt x="1812" y="722"/>
                  </a:lnTo>
                  <a:lnTo>
                    <a:pt x="1871" y="839"/>
                  </a:lnTo>
                  <a:lnTo>
                    <a:pt x="1890" y="936"/>
                  </a:lnTo>
                  <a:lnTo>
                    <a:pt x="1890" y="101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48"/>
            <p:cNvSpPr/>
            <p:nvPr/>
          </p:nvSpPr>
          <p:spPr>
            <a:xfrm>
              <a:off x="2036700" y="3081300"/>
              <a:ext cx="89150" cy="57500"/>
            </a:xfrm>
            <a:custGeom>
              <a:avLst/>
              <a:gdLst/>
              <a:ahLst/>
              <a:cxnLst/>
              <a:rect l="l" t="t" r="r" b="b"/>
              <a:pathLst>
                <a:path w="3566" h="2300" extrusionOk="0">
                  <a:moveTo>
                    <a:pt x="1286" y="1"/>
                  </a:moveTo>
                  <a:lnTo>
                    <a:pt x="974" y="40"/>
                  </a:lnTo>
                  <a:lnTo>
                    <a:pt x="721" y="98"/>
                  </a:lnTo>
                  <a:lnTo>
                    <a:pt x="487" y="196"/>
                  </a:lnTo>
                  <a:lnTo>
                    <a:pt x="254" y="313"/>
                  </a:lnTo>
                  <a:lnTo>
                    <a:pt x="59" y="488"/>
                  </a:lnTo>
                  <a:lnTo>
                    <a:pt x="20" y="527"/>
                  </a:lnTo>
                  <a:lnTo>
                    <a:pt x="0" y="585"/>
                  </a:lnTo>
                  <a:lnTo>
                    <a:pt x="39" y="780"/>
                  </a:lnTo>
                  <a:lnTo>
                    <a:pt x="117" y="995"/>
                  </a:lnTo>
                  <a:lnTo>
                    <a:pt x="234" y="1170"/>
                  </a:lnTo>
                  <a:lnTo>
                    <a:pt x="370" y="1345"/>
                  </a:lnTo>
                  <a:lnTo>
                    <a:pt x="526" y="1482"/>
                  </a:lnTo>
                  <a:lnTo>
                    <a:pt x="702" y="1638"/>
                  </a:lnTo>
                  <a:lnTo>
                    <a:pt x="896" y="1754"/>
                  </a:lnTo>
                  <a:lnTo>
                    <a:pt x="1111" y="1891"/>
                  </a:lnTo>
                  <a:lnTo>
                    <a:pt x="1228" y="1930"/>
                  </a:lnTo>
                  <a:lnTo>
                    <a:pt x="1598" y="2086"/>
                  </a:lnTo>
                  <a:lnTo>
                    <a:pt x="2027" y="2203"/>
                  </a:lnTo>
                  <a:lnTo>
                    <a:pt x="2241" y="2242"/>
                  </a:lnTo>
                  <a:lnTo>
                    <a:pt x="2475" y="2281"/>
                  </a:lnTo>
                  <a:lnTo>
                    <a:pt x="2670" y="2300"/>
                  </a:lnTo>
                  <a:lnTo>
                    <a:pt x="2884" y="2300"/>
                  </a:lnTo>
                  <a:lnTo>
                    <a:pt x="3118" y="2281"/>
                  </a:lnTo>
                  <a:lnTo>
                    <a:pt x="3235" y="2242"/>
                  </a:lnTo>
                  <a:lnTo>
                    <a:pt x="3351" y="2183"/>
                  </a:lnTo>
                  <a:lnTo>
                    <a:pt x="3429" y="2125"/>
                  </a:lnTo>
                  <a:lnTo>
                    <a:pt x="3488" y="2027"/>
                  </a:lnTo>
                  <a:lnTo>
                    <a:pt x="3527" y="1949"/>
                  </a:lnTo>
                  <a:lnTo>
                    <a:pt x="3566" y="1813"/>
                  </a:lnTo>
                  <a:lnTo>
                    <a:pt x="3566" y="1715"/>
                  </a:lnTo>
                  <a:lnTo>
                    <a:pt x="3546" y="1599"/>
                  </a:lnTo>
                  <a:lnTo>
                    <a:pt x="3507" y="1482"/>
                  </a:lnTo>
                  <a:lnTo>
                    <a:pt x="3468" y="1345"/>
                  </a:lnTo>
                  <a:lnTo>
                    <a:pt x="3351" y="1111"/>
                  </a:lnTo>
                  <a:lnTo>
                    <a:pt x="3176" y="858"/>
                  </a:lnTo>
                  <a:lnTo>
                    <a:pt x="3001" y="683"/>
                  </a:lnTo>
                  <a:lnTo>
                    <a:pt x="2786" y="507"/>
                  </a:lnTo>
                  <a:lnTo>
                    <a:pt x="2572" y="352"/>
                  </a:lnTo>
                  <a:lnTo>
                    <a:pt x="2319" y="215"/>
                  </a:lnTo>
                  <a:lnTo>
                    <a:pt x="2182" y="157"/>
                  </a:lnTo>
                  <a:lnTo>
                    <a:pt x="1871" y="59"/>
                  </a:lnTo>
                  <a:lnTo>
                    <a:pt x="1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8"/>
            <p:cNvSpPr/>
            <p:nvPr/>
          </p:nvSpPr>
          <p:spPr>
            <a:xfrm>
              <a:off x="2036700" y="3081300"/>
              <a:ext cx="89150" cy="57500"/>
            </a:xfrm>
            <a:custGeom>
              <a:avLst/>
              <a:gdLst/>
              <a:ahLst/>
              <a:cxnLst/>
              <a:rect l="l" t="t" r="r" b="b"/>
              <a:pathLst>
                <a:path w="3566" h="2300" fill="none" extrusionOk="0">
                  <a:moveTo>
                    <a:pt x="2319" y="215"/>
                  </a:moveTo>
                  <a:lnTo>
                    <a:pt x="2319" y="215"/>
                  </a:lnTo>
                  <a:lnTo>
                    <a:pt x="2182" y="157"/>
                  </a:lnTo>
                  <a:lnTo>
                    <a:pt x="2182" y="157"/>
                  </a:lnTo>
                  <a:lnTo>
                    <a:pt x="1871" y="59"/>
                  </a:lnTo>
                  <a:lnTo>
                    <a:pt x="1578" y="1"/>
                  </a:lnTo>
                  <a:lnTo>
                    <a:pt x="1578" y="1"/>
                  </a:lnTo>
                  <a:lnTo>
                    <a:pt x="1286" y="1"/>
                  </a:lnTo>
                  <a:lnTo>
                    <a:pt x="974" y="40"/>
                  </a:lnTo>
                  <a:lnTo>
                    <a:pt x="974" y="40"/>
                  </a:lnTo>
                  <a:lnTo>
                    <a:pt x="721" y="98"/>
                  </a:lnTo>
                  <a:lnTo>
                    <a:pt x="487" y="196"/>
                  </a:lnTo>
                  <a:lnTo>
                    <a:pt x="487" y="196"/>
                  </a:lnTo>
                  <a:lnTo>
                    <a:pt x="254" y="313"/>
                  </a:lnTo>
                  <a:lnTo>
                    <a:pt x="254" y="313"/>
                  </a:lnTo>
                  <a:lnTo>
                    <a:pt x="59" y="488"/>
                  </a:lnTo>
                  <a:lnTo>
                    <a:pt x="59" y="488"/>
                  </a:lnTo>
                  <a:lnTo>
                    <a:pt x="20" y="527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39" y="780"/>
                  </a:lnTo>
                  <a:lnTo>
                    <a:pt x="117" y="995"/>
                  </a:lnTo>
                  <a:lnTo>
                    <a:pt x="117" y="995"/>
                  </a:lnTo>
                  <a:lnTo>
                    <a:pt x="234" y="1170"/>
                  </a:lnTo>
                  <a:lnTo>
                    <a:pt x="370" y="1345"/>
                  </a:lnTo>
                  <a:lnTo>
                    <a:pt x="370" y="1345"/>
                  </a:lnTo>
                  <a:lnTo>
                    <a:pt x="526" y="1482"/>
                  </a:lnTo>
                  <a:lnTo>
                    <a:pt x="702" y="1638"/>
                  </a:lnTo>
                  <a:lnTo>
                    <a:pt x="896" y="1754"/>
                  </a:lnTo>
                  <a:lnTo>
                    <a:pt x="1111" y="1891"/>
                  </a:lnTo>
                  <a:lnTo>
                    <a:pt x="1111" y="1891"/>
                  </a:lnTo>
                  <a:lnTo>
                    <a:pt x="1228" y="1930"/>
                  </a:lnTo>
                  <a:lnTo>
                    <a:pt x="1228" y="1930"/>
                  </a:lnTo>
                  <a:lnTo>
                    <a:pt x="1598" y="2086"/>
                  </a:lnTo>
                  <a:lnTo>
                    <a:pt x="2027" y="2203"/>
                  </a:lnTo>
                  <a:lnTo>
                    <a:pt x="2027" y="2203"/>
                  </a:lnTo>
                  <a:lnTo>
                    <a:pt x="2241" y="2242"/>
                  </a:lnTo>
                  <a:lnTo>
                    <a:pt x="2475" y="2281"/>
                  </a:lnTo>
                  <a:lnTo>
                    <a:pt x="2670" y="2300"/>
                  </a:lnTo>
                  <a:lnTo>
                    <a:pt x="2884" y="2300"/>
                  </a:lnTo>
                  <a:lnTo>
                    <a:pt x="2884" y="2300"/>
                  </a:lnTo>
                  <a:lnTo>
                    <a:pt x="3118" y="2281"/>
                  </a:lnTo>
                  <a:lnTo>
                    <a:pt x="3118" y="2281"/>
                  </a:lnTo>
                  <a:lnTo>
                    <a:pt x="3235" y="2242"/>
                  </a:lnTo>
                  <a:lnTo>
                    <a:pt x="3351" y="2183"/>
                  </a:lnTo>
                  <a:lnTo>
                    <a:pt x="3351" y="2183"/>
                  </a:lnTo>
                  <a:lnTo>
                    <a:pt x="3429" y="2125"/>
                  </a:lnTo>
                  <a:lnTo>
                    <a:pt x="3488" y="2027"/>
                  </a:lnTo>
                  <a:lnTo>
                    <a:pt x="3488" y="2027"/>
                  </a:lnTo>
                  <a:lnTo>
                    <a:pt x="3527" y="1949"/>
                  </a:lnTo>
                  <a:lnTo>
                    <a:pt x="3527" y="1949"/>
                  </a:lnTo>
                  <a:lnTo>
                    <a:pt x="3566" y="1813"/>
                  </a:lnTo>
                  <a:lnTo>
                    <a:pt x="3566" y="1813"/>
                  </a:lnTo>
                  <a:lnTo>
                    <a:pt x="3566" y="1715"/>
                  </a:lnTo>
                  <a:lnTo>
                    <a:pt x="3546" y="1599"/>
                  </a:lnTo>
                  <a:lnTo>
                    <a:pt x="3507" y="1482"/>
                  </a:lnTo>
                  <a:lnTo>
                    <a:pt x="3468" y="1345"/>
                  </a:lnTo>
                  <a:lnTo>
                    <a:pt x="3468" y="1345"/>
                  </a:lnTo>
                  <a:lnTo>
                    <a:pt x="3351" y="1111"/>
                  </a:lnTo>
                  <a:lnTo>
                    <a:pt x="3176" y="858"/>
                  </a:lnTo>
                  <a:lnTo>
                    <a:pt x="3176" y="858"/>
                  </a:lnTo>
                  <a:lnTo>
                    <a:pt x="3001" y="683"/>
                  </a:lnTo>
                  <a:lnTo>
                    <a:pt x="2786" y="507"/>
                  </a:lnTo>
                  <a:lnTo>
                    <a:pt x="2572" y="352"/>
                  </a:lnTo>
                  <a:lnTo>
                    <a:pt x="2319" y="21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8"/>
            <p:cNvSpPr/>
            <p:nvPr/>
          </p:nvSpPr>
          <p:spPr>
            <a:xfrm>
              <a:off x="2134600" y="312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8"/>
            <p:cNvSpPr/>
            <p:nvPr/>
          </p:nvSpPr>
          <p:spPr>
            <a:xfrm>
              <a:off x="2134600" y="3127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8"/>
            <p:cNvSpPr/>
            <p:nvPr/>
          </p:nvSpPr>
          <p:spPr>
            <a:xfrm>
              <a:off x="2031825" y="3043800"/>
              <a:ext cx="120825" cy="98425"/>
            </a:xfrm>
            <a:custGeom>
              <a:avLst/>
              <a:gdLst/>
              <a:ahLst/>
              <a:cxnLst/>
              <a:rect l="l" t="t" r="r" b="b"/>
              <a:pathLst>
                <a:path w="4833" h="3937" extrusionOk="0">
                  <a:moveTo>
                    <a:pt x="1462" y="1559"/>
                  </a:moveTo>
                  <a:lnTo>
                    <a:pt x="1773" y="1598"/>
                  </a:lnTo>
                  <a:lnTo>
                    <a:pt x="2085" y="1657"/>
                  </a:lnTo>
                  <a:lnTo>
                    <a:pt x="2416" y="1793"/>
                  </a:lnTo>
                  <a:lnTo>
                    <a:pt x="2572" y="1871"/>
                  </a:lnTo>
                  <a:lnTo>
                    <a:pt x="2728" y="1968"/>
                  </a:lnTo>
                  <a:lnTo>
                    <a:pt x="2981" y="2144"/>
                  </a:lnTo>
                  <a:lnTo>
                    <a:pt x="3196" y="2358"/>
                  </a:lnTo>
                  <a:lnTo>
                    <a:pt x="3352" y="2534"/>
                  </a:lnTo>
                  <a:lnTo>
                    <a:pt x="3469" y="2748"/>
                  </a:lnTo>
                  <a:lnTo>
                    <a:pt x="3546" y="2904"/>
                  </a:lnTo>
                  <a:lnTo>
                    <a:pt x="3585" y="3060"/>
                  </a:lnTo>
                  <a:lnTo>
                    <a:pt x="3624" y="3274"/>
                  </a:lnTo>
                  <a:lnTo>
                    <a:pt x="3624" y="3332"/>
                  </a:lnTo>
                  <a:lnTo>
                    <a:pt x="3624" y="3371"/>
                  </a:lnTo>
                  <a:lnTo>
                    <a:pt x="3605" y="3449"/>
                  </a:lnTo>
                  <a:lnTo>
                    <a:pt x="3605" y="3469"/>
                  </a:lnTo>
                  <a:lnTo>
                    <a:pt x="3585" y="3547"/>
                  </a:lnTo>
                  <a:lnTo>
                    <a:pt x="3546" y="3644"/>
                  </a:lnTo>
                  <a:lnTo>
                    <a:pt x="3391" y="3703"/>
                  </a:lnTo>
                  <a:lnTo>
                    <a:pt x="3235" y="3742"/>
                  </a:lnTo>
                  <a:lnTo>
                    <a:pt x="2962" y="3761"/>
                  </a:lnTo>
                  <a:lnTo>
                    <a:pt x="2670" y="3761"/>
                  </a:lnTo>
                  <a:lnTo>
                    <a:pt x="2494" y="3742"/>
                  </a:lnTo>
                  <a:lnTo>
                    <a:pt x="2299" y="3703"/>
                  </a:lnTo>
                  <a:lnTo>
                    <a:pt x="1929" y="3605"/>
                  </a:lnTo>
                  <a:lnTo>
                    <a:pt x="1734" y="3527"/>
                  </a:lnTo>
                  <a:lnTo>
                    <a:pt x="1637" y="3488"/>
                  </a:lnTo>
                  <a:lnTo>
                    <a:pt x="1598" y="3469"/>
                  </a:lnTo>
                  <a:lnTo>
                    <a:pt x="1364" y="3352"/>
                  </a:lnTo>
                  <a:lnTo>
                    <a:pt x="1053" y="3138"/>
                  </a:lnTo>
                  <a:lnTo>
                    <a:pt x="897" y="3021"/>
                  </a:lnTo>
                  <a:lnTo>
                    <a:pt x="760" y="2904"/>
                  </a:lnTo>
                  <a:lnTo>
                    <a:pt x="585" y="2670"/>
                  </a:lnTo>
                  <a:lnTo>
                    <a:pt x="410" y="2436"/>
                  </a:lnTo>
                  <a:lnTo>
                    <a:pt x="332" y="2280"/>
                  </a:lnTo>
                  <a:lnTo>
                    <a:pt x="273" y="2124"/>
                  </a:lnTo>
                  <a:lnTo>
                    <a:pt x="293" y="2105"/>
                  </a:lnTo>
                  <a:lnTo>
                    <a:pt x="293" y="2085"/>
                  </a:lnTo>
                  <a:lnTo>
                    <a:pt x="371" y="1968"/>
                  </a:lnTo>
                  <a:lnTo>
                    <a:pt x="468" y="1871"/>
                  </a:lnTo>
                  <a:lnTo>
                    <a:pt x="565" y="1793"/>
                  </a:lnTo>
                  <a:lnTo>
                    <a:pt x="682" y="1715"/>
                  </a:lnTo>
                  <a:lnTo>
                    <a:pt x="838" y="1657"/>
                  </a:lnTo>
                  <a:lnTo>
                    <a:pt x="1014" y="1598"/>
                  </a:lnTo>
                  <a:lnTo>
                    <a:pt x="1228" y="1579"/>
                  </a:lnTo>
                  <a:lnTo>
                    <a:pt x="1462" y="1559"/>
                  </a:lnTo>
                  <a:close/>
                  <a:moveTo>
                    <a:pt x="1130" y="1"/>
                  </a:moveTo>
                  <a:lnTo>
                    <a:pt x="1014" y="20"/>
                  </a:lnTo>
                  <a:lnTo>
                    <a:pt x="897" y="40"/>
                  </a:lnTo>
                  <a:lnTo>
                    <a:pt x="799" y="79"/>
                  </a:lnTo>
                  <a:lnTo>
                    <a:pt x="702" y="118"/>
                  </a:lnTo>
                  <a:lnTo>
                    <a:pt x="585" y="195"/>
                  </a:lnTo>
                  <a:lnTo>
                    <a:pt x="507" y="254"/>
                  </a:lnTo>
                  <a:lnTo>
                    <a:pt x="351" y="410"/>
                  </a:lnTo>
                  <a:lnTo>
                    <a:pt x="234" y="605"/>
                  </a:lnTo>
                  <a:lnTo>
                    <a:pt x="117" y="799"/>
                  </a:lnTo>
                  <a:lnTo>
                    <a:pt x="59" y="1053"/>
                  </a:lnTo>
                  <a:lnTo>
                    <a:pt x="20" y="1287"/>
                  </a:lnTo>
                  <a:lnTo>
                    <a:pt x="0" y="1559"/>
                  </a:lnTo>
                  <a:lnTo>
                    <a:pt x="20" y="1813"/>
                  </a:lnTo>
                  <a:lnTo>
                    <a:pt x="78" y="2046"/>
                  </a:lnTo>
                  <a:lnTo>
                    <a:pt x="156" y="2300"/>
                  </a:lnTo>
                  <a:lnTo>
                    <a:pt x="273" y="2514"/>
                  </a:lnTo>
                  <a:lnTo>
                    <a:pt x="410" y="2728"/>
                  </a:lnTo>
                  <a:lnTo>
                    <a:pt x="565" y="2923"/>
                  </a:lnTo>
                  <a:lnTo>
                    <a:pt x="760" y="3099"/>
                  </a:lnTo>
                  <a:lnTo>
                    <a:pt x="955" y="3274"/>
                  </a:lnTo>
                  <a:lnTo>
                    <a:pt x="1169" y="3410"/>
                  </a:lnTo>
                  <a:lnTo>
                    <a:pt x="1501" y="3605"/>
                  </a:lnTo>
                  <a:lnTo>
                    <a:pt x="1579" y="3625"/>
                  </a:lnTo>
                  <a:lnTo>
                    <a:pt x="1793" y="3722"/>
                  </a:lnTo>
                  <a:lnTo>
                    <a:pt x="2007" y="3800"/>
                  </a:lnTo>
                  <a:lnTo>
                    <a:pt x="2261" y="3858"/>
                  </a:lnTo>
                  <a:lnTo>
                    <a:pt x="2514" y="3917"/>
                  </a:lnTo>
                  <a:lnTo>
                    <a:pt x="2767" y="3936"/>
                  </a:lnTo>
                  <a:lnTo>
                    <a:pt x="3020" y="3917"/>
                  </a:lnTo>
                  <a:lnTo>
                    <a:pt x="3274" y="3897"/>
                  </a:lnTo>
                  <a:lnTo>
                    <a:pt x="3527" y="3839"/>
                  </a:lnTo>
                  <a:lnTo>
                    <a:pt x="3761" y="3742"/>
                  </a:lnTo>
                  <a:lnTo>
                    <a:pt x="3975" y="3625"/>
                  </a:lnTo>
                  <a:lnTo>
                    <a:pt x="4189" y="3469"/>
                  </a:lnTo>
                  <a:lnTo>
                    <a:pt x="4384" y="3293"/>
                  </a:lnTo>
                  <a:lnTo>
                    <a:pt x="4540" y="3099"/>
                  </a:lnTo>
                  <a:lnTo>
                    <a:pt x="4677" y="2884"/>
                  </a:lnTo>
                  <a:lnTo>
                    <a:pt x="4754" y="2689"/>
                  </a:lnTo>
                  <a:lnTo>
                    <a:pt x="4813" y="2456"/>
                  </a:lnTo>
                  <a:lnTo>
                    <a:pt x="4832" y="2241"/>
                  </a:lnTo>
                  <a:lnTo>
                    <a:pt x="4832" y="2124"/>
                  </a:lnTo>
                  <a:lnTo>
                    <a:pt x="4813" y="2007"/>
                  </a:lnTo>
                  <a:lnTo>
                    <a:pt x="4793" y="1910"/>
                  </a:lnTo>
                  <a:lnTo>
                    <a:pt x="4735" y="1793"/>
                  </a:lnTo>
                  <a:lnTo>
                    <a:pt x="4696" y="1696"/>
                  </a:lnTo>
                  <a:lnTo>
                    <a:pt x="4618" y="1598"/>
                  </a:lnTo>
                  <a:lnTo>
                    <a:pt x="4540" y="1501"/>
                  </a:lnTo>
                  <a:lnTo>
                    <a:pt x="4443" y="1403"/>
                  </a:lnTo>
                  <a:lnTo>
                    <a:pt x="4345" y="1306"/>
                  </a:lnTo>
                  <a:lnTo>
                    <a:pt x="4228" y="1228"/>
                  </a:lnTo>
                  <a:lnTo>
                    <a:pt x="4092" y="1150"/>
                  </a:lnTo>
                  <a:lnTo>
                    <a:pt x="3897" y="1092"/>
                  </a:lnTo>
                  <a:lnTo>
                    <a:pt x="3683" y="1033"/>
                  </a:lnTo>
                  <a:lnTo>
                    <a:pt x="3449" y="1014"/>
                  </a:lnTo>
                  <a:lnTo>
                    <a:pt x="3235" y="994"/>
                  </a:lnTo>
                  <a:lnTo>
                    <a:pt x="3118" y="975"/>
                  </a:lnTo>
                  <a:lnTo>
                    <a:pt x="3098" y="975"/>
                  </a:lnTo>
                  <a:lnTo>
                    <a:pt x="2845" y="955"/>
                  </a:lnTo>
                  <a:lnTo>
                    <a:pt x="2806" y="936"/>
                  </a:lnTo>
                  <a:lnTo>
                    <a:pt x="2787" y="936"/>
                  </a:lnTo>
                  <a:lnTo>
                    <a:pt x="2592" y="741"/>
                  </a:lnTo>
                  <a:lnTo>
                    <a:pt x="2514" y="663"/>
                  </a:lnTo>
                  <a:lnTo>
                    <a:pt x="2338" y="507"/>
                  </a:lnTo>
                  <a:lnTo>
                    <a:pt x="2183" y="351"/>
                  </a:lnTo>
                  <a:lnTo>
                    <a:pt x="1988" y="215"/>
                  </a:lnTo>
                  <a:lnTo>
                    <a:pt x="1812" y="118"/>
                  </a:lnTo>
                  <a:lnTo>
                    <a:pt x="1676" y="59"/>
                  </a:lnTo>
                  <a:lnTo>
                    <a:pt x="154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8"/>
            <p:cNvSpPr/>
            <p:nvPr/>
          </p:nvSpPr>
          <p:spPr>
            <a:xfrm>
              <a:off x="2031825" y="3043800"/>
              <a:ext cx="120825" cy="98425"/>
            </a:xfrm>
            <a:custGeom>
              <a:avLst/>
              <a:gdLst/>
              <a:ahLst/>
              <a:cxnLst/>
              <a:rect l="l" t="t" r="r" b="b"/>
              <a:pathLst>
                <a:path w="4833" h="3937" fill="none" extrusionOk="0">
                  <a:moveTo>
                    <a:pt x="4092" y="1150"/>
                  </a:moveTo>
                  <a:lnTo>
                    <a:pt x="4092" y="1150"/>
                  </a:lnTo>
                  <a:lnTo>
                    <a:pt x="3897" y="1092"/>
                  </a:lnTo>
                  <a:lnTo>
                    <a:pt x="3683" y="1033"/>
                  </a:lnTo>
                  <a:lnTo>
                    <a:pt x="3683" y="1033"/>
                  </a:lnTo>
                  <a:lnTo>
                    <a:pt x="3449" y="1014"/>
                  </a:lnTo>
                  <a:lnTo>
                    <a:pt x="3235" y="994"/>
                  </a:lnTo>
                  <a:lnTo>
                    <a:pt x="3118" y="975"/>
                  </a:lnTo>
                  <a:lnTo>
                    <a:pt x="3118" y="975"/>
                  </a:lnTo>
                  <a:lnTo>
                    <a:pt x="3118" y="975"/>
                  </a:lnTo>
                  <a:lnTo>
                    <a:pt x="3118" y="975"/>
                  </a:lnTo>
                  <a:lnTo>
                    <a:pt x="3118" y="975"/>
                  </a:lnTo>
                  <a:lnTo>
                    <a:pt x="3098" y="975"/>
                  </a:lnTo>
                  <a:lnTo>
                    <a:pt x="3098" y="975"/>
                  </a:lnTo>
                  <a:lnTo>
                    <a:pt x="2845" y="955"/>
                  </a:lnTo>
                  <a:lnTo>
                    <a:pt x="2845" y="955"/>
                  </a:lnTo>
                  <a:lnTo>
                    <a:pt x="2806" y="936"/>
                  </a:lnTo>
                  <a:lnTo>
                    <a:pt x="2787" y="936"/>
                  </a:lnTo>
                  <a:lnTo>
                    <a:pt x="2787" y="936"/>
                  </a:lnTo>
                  <a:lnTo>
                    <a:pt x="2787" y="936"/>
                  </a:lnTo>
                  <a:lnTo>
                    <a:pt x="2592" y="741"/>
                  </a:lnTo>
                  <a:lnTo>
                    <a:pt x="2514" y="663"/>
                  </a:lnTo>
                  <a:lnTo>
                    <a:pt x="2514" y="663"/>
                  </a:lnTo>
                  <a:lnTo>
                    <a:pt x="2338" y="507"/>
                  </a:lnTo>
                  <a:lnTo>
                    <a:pt x="2183" y="351"/>
                  </a:lnTo>
                  <a:lnTo>
                    <a:pt x="2183" y="351"/>
                  </a:lnTo>
                  <a:lnTo>
                    <a:pt x="1988" y="215"/>
                  </a:lnTo>
                  <a:lnTo>
                    <a:pt x="1812" y="118"/>
                  </a:lnTo>
                  <a:lnTo>
                    <a:pt x="1812" y="118"/>
                  </a:lnTo>
                  <a:lnTo>
                    <a:pt x="1676" y="59"/>
                  </a:lnTo>
                  <a:lnTo>
                    <a:pt x="1676" y="59"/>
                  </a:lnTo>
                  <a:lnTo>
                    <a:pt x="1540" y="20"/>
                  </a:lnTo>
                  <a:lnTo>
                    <a:pt x="1403" y="1"/>
                  </a:lnTo>
                  <a:lnTo>
                    <a:pt x="1267" y="1"/>
                  </a:lnTo>
                  <a:lnTo>
                    <a:pt x="1130" y="1"/>
                  </a:lnTo>
                  <a:lnTo>
                    <a:pt x="1130" y="1"/>
                  </a:lnTo>
                  <a:lnTo>
                    <a:pt x="1014" y="20"/>
                  </a:lnTo>
                  <a:lnTo>
                    <a:pt x="897" y="40"/>
                  </a:lnTo>
                  <a:lnTo>
                    <a:pt x="799" y="79"/>
                  </a:lnTo>
                  <a:lnTo>
                    <a:pt x="702" y="118"/>
                  </a:lnTo>
                  <a:lnTo>
                    <a:pt x="702" y="118"/>
                  </a:lnTo>
                  <a:lnTo>
                    <a:pt x="585" y="195"/>
                  </a:lnTo>
                  <a:lnTo>
                    <a:pt x="507" y="254"/>
                  </a:lnTo>
                  <a:lnTo>
                    <a:pt x="507" y="254"/>
                  </a:lnTo>
                  <a:lnTo>
                    <a:pt x="351" y="410"/>
                  </a:lnTo>
                  <a:lnTo>
                    <a:pt x="351" y="410"/>
                  </a:lnTo>
                  <a:lnTo>
                    <a:pt x="234" y="605"/>
                  </a:lnTo>
                  <a:lnTo>
                    <a:pt x="117" y="799"/>
                  </a:lnTo>
                  <a:lnTo>
                    <a:pt x="117" y="799"/>
                  </a:lnTo>
                  <a:lnTo>
                    <a:pt x="59" y="1053"/>
                  </a:lnTo>
                  <a:lnTo>
                    <a:pt x="20" y="1287"/>
                  </a:lnTo>
                  <a:lnTo>
                    <a:pt x="20" y="1287"/>
                  </a:lnTo>
                  <a:lnTo>
                    <a:pt x="0" y="1559"/>
                  </a:lnTo>
                  <a:lnTo>
                    <a:pt x="20" y="1813"/>
                  </a:lnTo>
                  <a:lnTo>
                    <a:pt x="20" y="1813"/>
                  </a:lnTo>
                  <a:lnTo>
                    <a:pt x="78" y="2046"/>
                  </a:lnTo>
                  <a:lnTo>
                    <a:pt x="156" y="2300"/>
                  </a:lnTo>
                  <a:lnTo>
                    <a:pt x="273" y="2514"/>
                  </a:lnTo>
                  <a:lnTo>
                    <a:pt x="410" y="2728"/>
                  </a:lnTo>
                  <a:lnTo>
                    <a:pt x="410" y="2728"/>
                  </a:lnTo>
                  <a:lnTo>
                    <a:pt x="565" y="2923"/>
                  </a:lnTo>
                  <a:lnTo>
                    <a:pt x="760" y="3099"/>
                  </a:lnTo>
                  <a:lnTo>
                    <a:pt x="955" y="3274"/>
                  </a:lnTo>
                  <a:lnTo>
                    <a:pt x="1169" y="3410"/>
                  </a:lnTo>
                  <a:lnTo>
                    <a:pt x="1169" y="3410"/>
                  </a:lnTo>
                  <a:lnTo>
                    <a:pt x="1501" y="3605"/>
                  </a:lnTo>
                  <a:lnTo>
                    <a:pt x="1501" y="3605"/>
                  </a:lnTo>
                  <a:lnTo>
                    <a:pt x="1579" y="3625"/>
                  </a:lnTo>
                  <a:lnTo>
                    <a:pt x="1579" y="3625"/>
                  </a:lnTo>
                  <a:lnTo>
                    <a:pt x="1793" y="3722"/>
                  </a:lnTo>
                  <a:lnTo>
                    <a:pt x="2007" y="3800"/>
                  </a:lnTo>
                  <a:lnTo>
                    <a:pt x="2007" y="3800"/>
                  </a:lnTo>
                  <a:lnTo>
                    <a:pt x="2261" y="3858"/>
                  </a:lnTo>
                  <a:lnTo>
                    <a:pt x="2514" y="3917"/>
                  </a:lnTo>
                  <a:lnTo>
                    <a:pt x="2767" y="3936"/>
                  </a:lnTo>
                  <a:lnTo>
                    <a:pt x="3020" y="3917"/>
                  </a:lnTo>
                  <a:lnTo>
                    <a:pt x="3020" y="3917"/>
                  </a:lnTo>
                  <a:lnTo>
                    <a:pt x="3274" y="3897"/>
                  </a:lnTo>
                  <a:lnTo>
                    <a:pt x="3527" y="3839"/>
                  </a:lnTo>
                  <a:lnTo>
                    <a:pt x="3761" y="3742"/>
                  </a:lnTo>
                  <a:lnTo>
                    <a:pt x="3975" y="3625"/>
                  </a:lnTo>
                  <a:lnTo>
                    <a:pt x="3975" y="3625"/>
                  </a:lnTo>
                  <a:lnTo>
                    <a:pt x="4189" y="3469"/>
                  </a:lnTo>
                  <a:lnTo>
                    <a:pt x="4384" y="3293"/>
                  </a:lnTo>
                  <a:lnTo>
                    <a:pt x="4384" y="3293"/>
                  </a:lnTo>
                  <a:lnTo>
                    <a:pt x="4540" y="3099"/>
                  </a:lnTo>
                  <a:lnTo>
                    <a:pt x="4677" y="2884"/>
                  </a:lnTo>
                  <a:lnTo>
                    <a:pt x="4677" y="2884"/>
                  </a:lnTo>
                  <a:lnTo>
                    <a:pt x="4754" y="2689"/>
                  </a:lnTo>
                  <a:lnTo>
                    <a:pt x="4813" y="2456"/>
                  </a:lnTo>
                  <a:lnTo>
                    <a:pt x="4813" y="2456"/>
                  </a:lnTo>
                  <a:lnTo>
                    <a:pt x="4832" y="2241"/>
                  </a:lnTo>
                  <a:lnTo>
                    <a:pt x="4832" y="2241"/>
                  </a:lnTo>
                  <a:lnTo>
                    <a:pt x="4832" y="2124"/>
                  </a:lnTo>
                  <a:lnTo>
                    <a:pt x="4813" y="2007"/>
                  </a:lnTo>
                  <a:lnTo>
                    <a:pt x="4813" y="2007"/>
                  </a:lnTo>
                  <a:lnTo>
                    <a:pt x="4793" y="1910"/>
                  </a:lnTo>
                  <a:lnTo>
                    <a:pt x="4735" y="1793"/>
                  </a:lnTo>
                  <a:lnTo>
                    <a:pt x="4696" y="1696"/>
                  </a:lnTo>
                  <a:lnTo>
                    <a:pt x="4618" y="1598"/>
                  </a:lnTo>
                  <a:lnTo>
                    <a:pt x="4618" y="1598"/>
                  </a:lnTo>
                  <a:lnTo>
                    <a:pt x="4540" y="1501"/>
                  </a:lnTo>
                  <a:lnTo>
                    <a:pt x="4443" y="1403"/>
                  </a:lnTo>
                  <a:lnTo>
                    <a:pt x="4345" y="1306"/>
                  </a:lnTo>
                  <a:lnTo>
                    <a:pt x="4228" y="1228"/>
                  </a:lnTo>
                  <a:lnTo>
                    <a:pt x="4228" y="1228"/>
                  </a:lnTo>
                  <a:lnTo>
                    <a:pt x="4092" y="115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8"/>
            <p:cNvSpPr/>
            <p:nvPr/>
          </p:nvSpPr>
          <p:spPr>
            <a:xfrm>
              <a:off x="2038650" y="3082775"/>
              <a:ext cx="83800" cy="55075"/>
            </a:xfrm>
            <a:custGeom>
              <a:avLst/>
              <a:gdLst/>
              <a:ahLst/>
              <a:cxnLst/>
              <a:rect l="l" t="t" r="r" b="b"/>
              <a:pathLst>
                <a:path w="3352" h="2203" fill="none" extrusionOk="0">
                  <a:moveTo>
                    <a:pt x="1812" y="98"/>
                  </a:moveTo>
                  <a:lnTo>
                    <a:pt x="1812" y="98"/>
                  </a:lnTo>
                  <a:lnTo>
                    <a:pt x="2143" y="234"/>
                  </a:lnTo>
                  <a:lnTo>
                    <a:pt x="2143" y="234"/>
                  </a:lnTo>
                  <a:lnTo>
                    <a:pt x="2143" y="234"/>
                  </a:lnTo>
                  <a:lnTo>
                    <a:pt x="2299" y="312"/>
                  </a:lnTo>
                  <a:lnTo>
                    <a:pt x="2455" y="409"/>
                  </a:lnTo>
                  <a:lnTo>
                    <a:pt x="2455" y="409"/>
                  </a:lnTo>
                  <a:lnTo>
                    <a:pt x="2708" y="585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3079" y="975"/>
                  </a:lnTo>
                  <a:lnTo>
                    <a:pt x="3196" y="1189"/>
                  </a:lnTo>
                  <a:lnTo>
                    <a:pt x="3196" y="1189"/>
                  </a:lnTo>
                  <a:lnTo>
                    <a:pt x="3273" y="1345"/>
                  </a:lnTo>
                  <a:lnTo>
                    <a:pt x="3312" y="1501"/>
                  </a:lnTo>
                  <a:lnTo>
                    <a:pt x="3312" y="1501"/>
                  </a:lnTo>
                  <a:lnTo>
                    <a:pt x="3351" y="1715"/>
                  </a:lnTo>
                  <a:lnTo>
                    <a:pt x="3351" y="1715"/>
                  </a:lnTo>
                  <a:lnTo>
                    <a:pt x="3351" y="1773"/>
                  </a:lnTo>
                  <a:lnTo>
                    <a:pt x="3351" y="1773"/>
                  </a:lnTo>
                  <a:lnTo>
                    <a:pt x="3351" y="1773"/>
                  </a:lnTo>
                  <a:lnTo>
                    <a:pt x="3351" y="1812"/>
                  </a:lnTo>
                  <a:lnTo>
                    <a:pt x="3351" y="1812"/>
                  </a:lnTo>
                  <a:lnTo>
                    <a:pt x="3332" y="1890"/>
                  </a:lnTo>
                  <a:lnTo>
                    <a:pt x="3332" y="1910"/>
                  </a:lnTo>
                  <a:lnTo>
                    <a:pt x="3332" y="1910"/>
                  </a:lnTo>
                  <a:lnTo>
                    <a:pt x="3332" y="1910"/>
                  </a:lnTo>
                  <a:lnTo>
                    <a:pt x="3312" y="1988"/>
                  </a:lnTo>
                  <a:lnTo>
                    <a:pt x="3312" y="1988"/>
                  </a:lnTo>
                  <a:lnTo>
                    <a:pt x="3312" y="1988"/>
                  </a:lnTo>
                  <a:lnTo>
                    <a:pt x="3273" y="2085"/>
                  </a:lnTo>
                  <a:lnTo>
                    <a:pt x="3273" y="2085"/>
                  </a:lnTo>
                  <a:lnTo>
                    <a:pt x="3118" y="2144"/>
                  </a:lnTo>
                  <a:lnTo>
                    <a:pt x="2962" y="2183"/>
                  </a:lnTo>
                  <a:lnTo>
                    <a:pt x="2962" y="2183"/>
                  </a:lnTo>
                  <a:lnTo>
                    <a:pt x="2689" y="2202"/>
                  </a:lnTo>
                  <a:lnTo>
                    <a:pt x="2397" y="2202"/>
                  </a:lnTo>
                  <a:lnTo>
                    <a:pt x="2397" y="2202"/>
                  </a:lnTo>
                  <a:lnTo>
                    <a:pt x="2397" y="2202"/>
                  </a:lnTo>
                  <a:lnTo>
                    <a:pt x="2221" y="2183"/>
                  </a:lnTo>
                  <a:lnTo>
                    <a:pt x="2026" y="2144"/>
                  </a:lnTo>
                  <a:lnTo>
                    <a:pt x="1656" y="2046"/>
                  </a:lnTo>
                  <a:lnTo>
                    <a:pt x="1656" y="2046"/>
                  </a:lnTo>
                  <a:lnTo>
                    <a:pt x="1461" y="1968"/>
                  </a:lnTo>
                  <a:lnTo>
                    <a:pt x="1461" y="1968"/>
                  </a:lnTo>
                  <a:lnTo>
                    <a:pt x="1364" y="1929"/>
                  </a:lnTo>
                  <a:lnTo>
                    <a:pt x="1325" y="1910"/>
                  </a:lnTo>
                  <a:lnTo>
                    <a:pt x="1325" y="1910"/>
                  </a:lnTo>
                  <a:lnTo>
                    <a:pt x="1091" y="1793"/>
                  </a:lnTo>
                  <a:lnTo>
                    <a:pt x="1091" y="1793"/>
                  </a:lnTo>
                  <a:lnTo>
                    <a:pt x="780" y="1579"/>
                  </a:lnTo>
                  <a:lnTo>
                    <a:pt x="624" y="1462"/>
                  </a:lnTo>
                  <a:lnTo>
                    <a:pt x="487" y="1345"/>
                  </a:lnTo>
                  <a:lnTo>
                    <a:pt x="487" y="1345"/>
                  </a:lnTo>
                  <a:lnTo>
                    <a:pt x="487" y="1345"/>
                  </a:lnTo>
                  <a:lnTo>
                    <a:pt x="312" y="1111"/>
                  </a:lnTo>
                  <a:lnTo>
                    <a:pt x="137" y="877"/>
                  </a:lnTo>
                  <a:lnTo>
                    <a:pt x="137" y="877"/>
                  </a:lnTo>
                  <a:lnTo>
                    <a:pt x="59" y="721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46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409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292" y="234"/>
                  </a:lnTo>
                  <a:lnTo>
                    <a:pt x="409" y="156"/>
                  </a:lnTo>
                  <a:lnTo>
                    <a:pt x="409" y="156"/>
                  </a:lnTo>
                  <a:lnTo>
                    <a:pt x="565" y="98"/>
                  </a:lnTo>
                  <a:lnTo>
                    <a:pt x="741" y="39"/>
                  </a:lnTo>
                  <a:lnTo>
                    <a:pt x="741" y="39"/>
                  </a:lnTo>
                  <a:lnTo>
                    <a:pt x="955" y="20"/>
                  </a:lnTo>
                  <a:lnTo>
                    <a:pt x="1189" y="0"/>
                  </a:lnTo>
                  <a:lnTo>
                    <a:pt x="1189" y="0"/>
                  </a:lnTo>
                  <a:lnTo>
                    <a:pt x="1500" y="39"/>
                  </a:lnTo>
                  <a:lnTo>
                    <a:pt x="1812" y="98"/>
                  </a:lnTo>
                  <a:lnTo>
                    <a:pt x="1812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1" name="Google Shape;2901;p48"/>
          <p:cNvGrpSpPr/>
          <p:nvPr/>
        </p:nvGrpSpPr>
        <p:grpSpPr>
          <a:xfrm>
            <a:off x="8379199" y="4404323"/>
            <a:ext cx="409500" cy="463375"/>
            <a:chOff x="201950" y="103975"/>
            <a:chExt cx="409500" cy="463375"/>
          </a:xfrm>
        </p:grpSpPr>
        <p:sp>
          <p:nvSpPr>
            <p:cNvPr id="2902" name="Google Shape;2902;p48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8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43" name="Google Shape;2943;p48"/>
          <p:cNvSpPr/>
          <p:nvPr/>
        </p:nvSpPr>
        <p:spPr>
          <a:xfrm rot="10800000" flipH="1">
            <a:off x="7813695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48"/>
          <p:cNvSpPr/>
          <p:nvPr/>
        </p:nvSpPr>
        <p:spPr>
          <a:xfrm>
            <a:off x="431020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48">
            <a:hlinkClick r:id="" action="ppaction://hlinkshowjump?jump=nextslide"/>
          </p:cNvPr>
          <p:cNvSpPr/>
          <p:nvPr/>
        </p:nvSpPr>
        <p:spPr>
          <a:xfrm rot="5400000">
            <a:off x="8170002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48">
            <a:hlinkClick r:id="" action="ppaction://hlinkshowjump?jump=nextslide"/>
          </p:cNvPr>
          <p:cNvSpPr/>
          <p:nvPr/>
        </p:nvSpPr>
        <p:spPr>
          <a:xfrm rot="-5400000" flipH="1">
            <a:off x="766695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64" name="Google Shape;2964;p48"/>
          <p:cNvGrpSpPr/>
          <p:nvPr/>
        </p:nvGrpSpPr>
        <p:grpSpPr>
          <a:xfrm rot="-529032">
            <a:off x="458710" y="271237"/>
            <a:ext cx="619695" cy="643364"/>
            <a:chOff x="406450" y="3502000"/>
            <a:chExt cx="1837300" cy="1907475"/>
          </a:xfrm>
        </p:grpSpPr>
        <p:sp>
          <p:nvSpPr>
            <p:cNvPr id="2965" name="Google Shape;2965;p48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8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8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8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8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8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8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8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8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8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8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8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8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8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8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8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8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8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8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8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8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8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8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8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8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8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8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8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8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8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8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8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8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8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99" name="Google Shape;2999;p48"/>
          <p:cNvSpPr/>
          <p:nvPr/>
        </p:nvSpPr>
        <p:spPr>
          <a:xfrm>
            <a:off x="8359286" y="4688431"/>
            <a:ext cx="619904" cy="3403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00" name="Google Shape;3000;p48"/>
          <p:cNvGrpSpPr/>
          <p:nvPr/>
        </p:nvGrpSpPr>
        <p:grpSpPr>
          <a:xfrm rot="762177">
            <a:off x="8280015" y="4271652"/>
            <a:ext cx="778443" cy="635988"/>
            <a:chOff x="1146775" y="238125"/>
            <a:chExt cx="1232375" cy="1006850"/>
          </a:xfrm>
        </p:grpSpPr>
        <p:sp>
          <p:nvSpPr>
            <p:cNvPr id="3001" name="Google Shape;3001;p48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8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8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8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8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8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8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8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8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8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8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48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8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8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8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8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8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8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8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8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8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8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8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8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8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8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8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48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48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48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48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48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48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48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8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8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8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8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8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8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8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8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8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8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48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48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8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8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8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8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8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8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8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8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8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8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8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8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8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8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8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8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8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8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8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8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8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48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48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8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8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8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8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8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8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8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8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8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8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8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8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8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8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8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8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8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8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8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8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8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8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8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8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8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8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8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8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8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8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8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8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8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9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605661" y="201560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2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" name="Google Shape;1931;p40"/>
          <p:cNvSpPr/>
          <p:nvPr/>
        </p:nvSpPr>
        <p:spPr>
          <a:xfrm>
            <a:off x="2612119" y="465754"/>
            <a:ext cx="3976810" cy="673475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32" name="Google Shape;1932;p40"/>
          <p:cNvSpPr txBox="1">
            <a:spLocks noGrp="1"/>
          </p:cNvSpPr>
          <p:nvPr>
            <p:ph type="title"/>
          </p:nvPr>
        </p:nvSpPr>
        <p:spPr>
          <a:xfrm>
            <a:off x="2925474" y="548035"/>
            <a:ext cx="3350100" cy="4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3200" b="1">
                <a:latin typeface="+mj-lt"/>
              </a:rPr>
              <a:t>GHI NHỚ </a:t>
            </a:r>
          </a:p>
        </p:txBody>
      </p:sp>
      <p:sp>
        <p:nvSpPr>
          <p:cNvPr id="1933" name="Google Shape;1933;p40"/>
          <p:cNvSpPr txBox="1">
            <a:spLocks noGrp="1"/>
          </p:cNvSpPr>
          <p:nvPr>
            <p:ph type="subTitle" idx="1"/>
          </p:nvPr>
        </p:nvSpPr>
        <p:spPr>
          <a:xfrm>
            <a:off x="2004241" y="1838698"/>
            <a:ext cx="5192565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>
              <a:lnSpc>
                <a:spcPct val="150000"/>
              </a:lnSpc>
              <a:buSzPts val="1100"/>
            </a:pPr>
            <a:r>
              <a:rPr lang="en-US" sz="3200">
                <a:latin typeface="+mj-lt"/>
              </a:rPr>
              <a:t>Tính từ là từ chỉ đặc điểm của sự vật, hoạt động, trạng thái,...</a:t>
            </a:r>
            <a:endParaRPr sz="3200">
              <a:latin typeface="+mj-lt"/>
            </a:endParaRPr>
          </a:p>
        </p:txBody>
      </p:sp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1954" name="Google Shape;1954;p40"/>
          <p:cNvSpPr/>
          <p:nvPr/>
        </p:nvSpPr>
        <p:spPr>
          <a:xfrm>
            <a:off x="6079323" y="849232"/>
            <a:ext cx="602406" cy="3307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7547592" y="3553770"/>
            <a:ext cx="790718" cy="61653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1" grpId="0" animBg="1"/>
      <p:bldP spid="1932" grpId="0"/>
      <p:bldP spid="1933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0" name="Google Shape;4330;p53"/>
          <p:cNvGrpSpPr/>
          <p:nvPr/>
        </p:nvGrpSpPr>
        <p:grpSpPr>
          <a:xfrm>
            <a:off x="328657" y="3963689"/>
            <a:ext cx="619792" cy="907047"/>
            <a:chOff x="5531225" y="238125"/>
            <a:chExt cx="1626750" cy="2380700"/>
          </a:xfrm>
        </p:grpSpPr>
        <p:sp>
          <p:nvSpPr>
            <p:cNvPr id="4331" name="Google Shape;4331;p53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extrusionOk="0">
                  <a:moveTo>
                    <a:pt x="18679" y="0"/>
                  </a:moveTo>
                  <a:lnTo>
                    <a:pt x="18401" y="56"/>
                  </a:lnTo>
                  <a:lnTo>
                    <a:pt x="18123" y="111"/>
                  </a:lnTo>
                  <a:lnTo>
                    <a:pt x="17567" y="278"/>
                  </a:lnTo>
                  <a:lnTo>
                    <a:pt x="17011" y="500"/>
                  </a:lnTo>
                  <a:lnTo>
                    <a:pt x="16455" y="806"/>
                  </a:lnTo>
                  <a:lnTo>
                    <a:pt x="15927" y="1167"/>
                  </a:lnTo>
                  <a:lnTo>
                    <a:pt x="15371" y="1584"/>
                  </a:lnTo>
                  <a:lnTo>
                    <a:pt x="14816" y="2057"/>
                  </a:lnTo>
                  <a:lnTo>
                    <a:pt x="14260" y="2557"/>
                  </a:lnTo>
                  <a:lnTo>
                    <a:pt x="13704" y="3113"/>
                  </a:lnTo>
                  <a:lnTo>
                    <a:pt x="13176" y="3725"/>
                  </a:lnTo>
                  <a:lnTo>
                    <a:pt x="12647" y="4364"/>
                  </a:lnTo>
                  <a:lnTo>
                    <a:pt x="12092" y="5059"/>
                  </a:lnTo>
                  <a:lnTo>
                    <a:pt x="11591" y="5754"/>
                  </a:lnTo>
                  <a:lnTo>
                    <a:pt x="11063" y="6504"/>
                  </a:lnTo>
                  <a:lnTo>
                    <a:pt x="10535" y="7255"/>
                  </a:lnTo>
                  <a:lnTo>
                    <a:pt x="10035" y="8033"/>
                  </a:lnTo>
                  <a:lnTo>
                    <a:pt x="9534" y="8839"/>
                  </a:lnTo>
                  <a:lnTo>
                    <a:pt x="8589" y="10451"/>
                  </a:lnTo>
                  <a:lnTo>
                    <a:pt x="7672" y="12119"/>
                  </a:lnTo>
                  <a:lnTo>
                    <a:pt x="6783" y="13759"/>
                  </a:lnTo>
                  <a:lnTo>
                    <a:pt x="5977" y="15371"/>
                  </a:lnTo>
                  <a:lnTo>
                    <a:pt x="5226" y="16927"/>
                  </a:lnTo>
                  <a:lnTo>
                    <a:pt x="4670" y="18150"/>
                  </a:lnTo>
                  <a:lnTo>
                    <a:pt x="4087" y="19568"/>
                  </a:lnTo>
                  <a:lnTo>
                    <a:pt x="3531" y="21152"/>
                  </a:lnTo>
                  <a:lnTo>
                    <a:pt x="2975" y="22848"/>
                  </a:lnTo>
                  <a:lnTo>
                    <a:pt x="2419" y="24655"/>
                  </a:lnTo>
                  <a:lnTo>
                    <a:pt x="1891" y="26517"/>
                  </a:lnTo>
                  <a:lnTo>
                    <a:pt x="1418" y="28407"/>
                  </a:lnTo>
                  <a:lnTo>
                    <a:pt x="1001" y="30325"/>
                  </a:lnTo>
                  <a:lnTo>
                    <a:pt x="640" y="32215"/>
                  </a:lnTo>
                  <a:lnTo>
                    <a:pt x="473" y="33160"/>
                  </a:lnTo>
                  <a:lnTo>
                    <a:pt x="334" y="34077"/>
                  </a:lnTo>
                  <a:lnTo>
                    <a:pt x="223" y="34967"/>
                  </a:lnTo>
                  <a:lnTo>
                    <a:pt x="140" y="35828"/>
                  </a:lnTo>
                  <a:lnTo>
                    <a:pt x="56" y="36690"/>
                  </a:lnTo>
                  <a:lnTo>
                    <a:pt x="1" y="37496"/>
                  </a:lnTo>
                  <a:lnTo>
                    <a:pt x="1" y="38274"/>
                  </a:lnTo>
                  <a:lnTo>
                    <a:pt x="1" y="38997"/>
                  </a:lnTo>
                  <a:lnTo>
                    <a:pt x="56" y="39720"/>
                  </a:lnTo>
                  <a:lnTo>
                    <a:pt x="112" y="40359"/>
                  </a:lnTo>
                  <a:lnTo>
                    <a:pt x="223" y="40971"/>
                  </a:lnTo>
                  <a:lnTo>
                    <a:pt x="334" y="41526"/>
                  </a:lnTo>
                  <a:lnTo>
                    <a:pt x="501" y="41999"/>
                  </a:lnTo>
                  <a:lnTo>
                    <a:pt x="723" y="42444"/>
                  </a:lnTo>
                  <a:lnTo>
                    <a:pt x="2947" y="46363"/>
                  </a:lnTo>
                  <a:lnTo>
                    <a:pt x="3531" y="46224"/>
                  </a:lnTo>
                  <a:lnTo>
                    <a:pt x="4114" y="46001"/>
                  </a:lnTo>
                  <a:lnTo>
                    <a:pt x="4670" y="45779"/>
                  </a:lnTo>
                  <a:lnTo>
                    <a:pt x="5254" y="45473"/>
                  </a:lnTo>
                  <a:lnTo>
                    <a:pt x="5810" y="45168"/>
                  </a:lnTo>
                  <a:lnTo>
                    <a:pt x="6338" y="44806"/>
                  </a:lnTo>
                  <a:lnTo>
                    <a:pt x="6894" y="44445"/>
                  </a:lnTo>
                  <a:lnTo>
                    <a:pt x="7422" y="44028"/>
                  </a:lnTo>
                  <a:lnTo>
                    <a:pt x="7950" y="43583"/>
                  </a:lnTo>
                  <a:lnTo>
                    <a:pt x="8478" y="43111"/>
                  </a:lnTo>
                  <a:lnTo>
                    <a:pt x="8979" y="42610"/>
                  </a:lnTo>
                  <a:lnTo>
                    <a:pt x="9479" y="42110"/>
                  </a:lnTo>
                  <a:lnTo>
                    <a:pt x="9979" y="41582"/>
                  </a:lnTo>
                  <a:lnTo>
                    <a:pt x="10452" y="41026"/>
                  </a:lnTo>
                  <a:lnTo>
                    <a:pt x="11397" y="39886"/>
                  </a:lnTo>
                  <a:lnTo>
                    <a:pt x="12258" y="38719"/>
                  </a:lnTo>
                  <a:lnTo>
                    <a:pt x="13092" y="37524"/>
                  </a:lnTo>
                  <a:lnTo>
                    <a:pt x="13898" y="36329"/>
                  </a:lnTo>
                  <a:lnTo>
                    <a:pt x="14621" y="35161"/>
                  </a:lnTo>
                  <a:lnTo>
                    <a:pt x="15288" y="33994"/>
                  </a:lnTo>
                  <a:lnTo>
                    <a:pt x="15900" y="32882"/>
                  </a:lnTo>
                  <a:lnTo>
                    <a:pt x="16428" y="31854"/>
                  </a:lnTo>
                  <a:lnTo>
                    <a:pt x="16900" y="30909"/>
                  </a:lnTo>
                  <a:lnTo>
                    <a:pt x="17317" y="29936"/>
                  </a:lnTo>
                  <a:lnTo>
                    <a:pt x="17845" y="28574"/>
                  </a:lnTo>
                  <a:lnTo>
                    <a:pt x="18457" y="26906"/>
                  </a:lnTo>
                  <a:lnTo>
                    <a:pt x="19152" y="24960"/>
                  </a:lnTo>
                  <a:lnTo>
                    <a:pt x="19874" y="22820"/>
                  </a:lnTo>
                  <a:lnTo>
                    <a:pt x="20597" y="20513"/>
                  </a:lnTo>
                  <a:lnTo>
                    <a:pt x="21292" y="18095"/>
                  </a:lnTo>
                  <a:lnTo>
                    <a:pt x="21625" y="16872"/>
                  </a:lnTo>
                  <a:lnTo>
                    <a:pt x="21931" y="15621"/>
                  </a:lnTo>
                  <a:lnTo>
                    <a:pt x="22209" y="14398"/>
                  </a:lnTo>
                  <a:lnTo>
                    <a:pt x="22487" y="13175"/>
                  </a:lnTo>
                  <a:lnTo>
                    <a:pt x="22709" y="11980"/>
                  </a:lnTo>
                  <a:lnTo>
                    <a:pt x="22904" y="10785"/>
                  </a:lnTo>
                  <a:lnTo>
                    <a:pt x="23071" y="9617"/>
                  </a:lnTo>
                  <a:lnTo>
                    <a:pt x="23182" y="8505"/>
                  </a:lnTo>
                  <a:lnTo>
                    <a:pt x="23265" y="7421"/>
                  </a:lnTo>
                  <a:lnTo>
                    <a:pt x="23293" y="6393"/>
                  </a:lnTo>
                  <a:lnTo>
                    <a:pt x="23265" y="5420"/>
                  </a:lnTo>
                  <a:lnTo>
                    <a:pt x="23210" y="4503"/>
                  </a:lnTo>
                  <a:lnTo>
                    <a:pt x="23126" y="4086"/>
                  </a:lnTo>
                  <a:lnTo>
                    <a:pt x="23071" y="3669"/>
                  </a:lnTo>
                  <a:lnTo>
                    <a:pt x="22960" y="3280"/>
                  </a:lnTo>
                  <a:lnTo>
                    <a:pt x="22876" y="2891"/>
                  </a:lnTo>
                  <a:lnTo>
                    <a:pt x="22737" y="2529"/>
                  </a:lnTo>
                  <a:lnTo>
                    <a:pt x="22598" y="2224"/>
                  </a:lnTo>
                  <a:lnTo>
                    <a:pt x="22431" y="1890"/>
                  </a:lnTo>
                  <a:lnTo>
                    <a:pt x="22265" y="1612"/>
                  </a:lnTo>
                  <a:lnTo>
                    <a:pt x="22070" y="1362"/>
                  </a:lnTo>
                  <a:lnTo>
                    <a:pt x="21848" y="1112"/>
                  </a:lnTo>
                  <a:lnTo>
                    <a:pt x="21625" y="917"/>
                  </a:lnTo>
                  <a:lnTo>
                    <a:pt x="21375" y="723"/>
                  </a:lnTo>
                  <a:lnTo>
                    <a:pt x="21097" y="556"/>
                  </a:lnTo>
                  <a:lnTo>
                    <a:pt x="20847" y="417"/>
                  </a:lnTo>
                  <a:lnTo>
                    <a:pt x="20569" y="278"/>
                  </a:lnTo>
                  <a:lnTo>
                    <a:pt x="20291" y="195"/>
                  </a:lnTo>
                  <a:lnTo>
                    <a:pt x="20041" y="111"/>
                  </a:lnTo>
                  <a:lnTo>
                    <a:pt x="19763" y="56"/>
                  </a:lnTo>
                  <a:lnTo>
                    <a:pt x="194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2" name="Google Shape;4332;p53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fill="none" extrusionOk="0">
                  <a:moveTo>
                    <a:pt x="723" y="42444"/>
                  </a:moveTo>
                  <a:lnTo>
                    <a:pt x="723" y="42444"/>
                  </a:lnTo>
                  <a:lnTo>
                    <a:pt x="501" y="41999"/>
                  </a:lnTo>
                  <a:lnTo>
                    <a:pt x="334" y="41526"/>
                  </a:lnTo>
                  <a:lnTo>
                    <a:pt x="223" y="40971"/>
                  </a:lnTo>
                  <a:lnTo>
                    <a:pt x="112" y="40359"/>
                  </a:lnTo>
                  <a:lnTo>
                    <a:pt x="56" y="39720"/>
                  </a:lnTo>
                  <a:lnTo>
                    <a:pt x="1" y="38997"/>
                  </a:lnTo>
                  <a:lnTo>
                    <a:pt x="1" y="38274"/>
                  </a:lnTo>
                  <a:lnTo>
                    <a:pt x="1" y="37496"/>
                  </a:lnTo>
                  <a:lnTo>
                    <a:pt x="56" y="36690"/>
                  </a:lnTo>
                  <a:lnTo>
                    <a:pt x="140" y="35828"/>
                  </a:lnTo>
                  <a:lnTo>
                    <a:pt x="223" y="34967"/>
                  </a:lnTo>
                  <a:lnTo>
                    <a:pt x="334" y="34077"/>
                  </a:lnTo>
                  <a:lnTo>
                    <a:pt x="473" y="33160"/>
                  </a:lnTo>
                  <a:lnTo>
                    <a:pt x="640" y="32215"/>
                  </a:lnTo>
                  <a:lnTo>
                    <a:pt x="1001" y="30325"/>
                  </a:lnTo>
                  <a:lnTo>
                    <a:pt x="1418" y="28407"/>
                  </a:lnTo>
                  <a:lnTo>
                    <a:pt x="1891" y="26517"/>
                  </a:lnTo>
                  <a:lnTo>
                    <a:pt x="2419" y="24655"/>
                  </a:lnTo>
                  <a:lnTo>
                    <a:pt x="2975" y="22848"/>
                  </a:lnTo>
                  <a:lnTo>
                    <a:pt x="3531" y="21152"/>
                  </a:lnTo>
                  <a:lnTo>
                    <a:pt x="4087" y="19568"/>
                  </a:lnTo>
                  <a:lnTo>
                    <a:pt x="4670" y="18150"/>
                  </a:lnTo>
                  <a:lnTo>
                    <a:pt x="5226" y="16927"/>
                  </a:lnTo>
                  <a:lnTo>
                    <a:pt x="5226" y="16927"/>
                  </a:lnTo>
                  <a:lnTo>
                    <a:pt x="5977" y="15371"/>
                  </a:lnTo>
                  <a:lnTo>
                    <a:pt x="6783" y="13759"/>
                  </a:lnTo>
                  <a:lnTo>
                    <a:pt x="7672" y="12119"/>
                  </a:lnTo>
                  <a:lnTo>
                    <a:pt x="8589" y="10451"/>
                  </a:lnTo>
                  <a:lnTo>
                    <a:pt x="9534" y="8839"/>
                  </a:lnTo>
                  <a:lnTo>
                    <a:pt x="10035" y="8033"/>
                  </a:lnTo>
                  <a:lnTo>
                    <a:pt x="10535" y="7255"/>
                  </a:lnTo>
                  <a:lnTo>
                    <a:pt x="11063" y="6504"/>
                  </a:lnTo>
                  <a:lnTo>
                    <a:pt x="11591" y="5754"/>
                  </a:lnTo>
                  <a:lnTo>
                    <a:pt x="12092" y="5059"/>
                  </a:lnTo>
                  <a:lnTo>
                    <a:pt x="12647" y="4364"/>
                  </a:lnTo>
                  <a:lnTo>
                    <a:pt x="13176" y="3725"/>
                  </a:lnTo>
                  <a:lnTo>
                    <a:pt x="13704" y="3113"/>
                  </a:lnTo>
                  <a:lnTo>
                    <a:pt x="14260" y="2557"/>
                  </a:lnTo>
                  <a:lnTo>
                    <a:pt x="14816" y="2057"/>
                  </a:lnTo>
                  <a:lnTo>
                    <a:pt x="15371" y="1584"/>
                  </a:lnTo>
                  <a:lnTo>
                    <a:pt x="15927" y="1167"/>
                  </a:lnTo>
                  <a:lnTo>
                    <a:pt x="16455" y="806"/>
                  </a:lnTo>
                  <a:lnTo>
                    <a:pt x="17011" y="500"/>
                  </a:lnTo>
                  <a:lnTo>
                    <a:pt x="17567" y="278"/>
                  </a:lnTo>
                  <a:lnTo>
                    <a:pt x="18123" y="111"/>
                  </a:lnTo>
                  <a:lnTo>
                    <a:pt x="18401" y="56"/>
                  </a:lnTo>
                  <a:lnTo>
                    <a:pt x="18679" y="0"/>
                  </a:lnTo>
                  <a:lnTo>
                    <a:pt x="18957" y="0"/>
                  </a:lnTo>
                  <a:lnTo>
                    <a:pt x="19235" y="0"/>
                  </a:lnTo>
                  <a:lnTo>
                    <a:pt x="19485" y="0"/>
                  </a:lnTo>
                  <a:lnTo>
                    <a:pt x="19763" y="56"/>
                  </a:lnTo>
                  <a:lnTo>
                    <a:pt x="20041" y="111"/>
                  </a:lnTo>
                  <a:lnTo>
                    <a:pt x="20291" y="195"/>
                  </a:lnTo>
                  <a:lnTo>
                    <a:pt x="20569" y="278"/>
                  </a:lnTo>
                  <a:lnTo>
                    <a:pt x="20847" y="417"/>
                  </a:lnTo>
                  <a:lnTo>
                    <a:pt x="21097" y="556"/>
                  </a:lnTo>
                  <a:lnTo>
                    <a:pt x="21375" y="723"/>
                  </a:lnTo>
                  <a:lnTo>
                    <a:pt x="21375" y="723"/>
                  </a:lnTo>
                  <a:lnTo>
                    <a:pt x="21625" y="917"/>
                  </a:lnTo>
                  <a:lnTo>
                    <a:pt x="21848" y="1112"/>
                  </a:lnTo>
                  <a:lnTo>
                    <a:pt x="22070" y="1362"/>
                  </a:lnTo>
                  <a:lnTo>
                    <a:pt x="22265" y="1612"/>
                  </a:lnTo>
                  <a:lnTo>
                    <a:pt x="22431" y="1890"/>
                  </a:lnTo>
                  <a:lnTo>
                    <a:pt x="22598" y="2224"/>
                  </a:lnTo>
                  <a:lnTo>
                    <a:pt x="22737" y="2529"/>
                  </a:lnTo>
                  <a:lnTo>
                    <a:pt x="22876" y="2891"/>
                  </a:lnTo>
                  <a:lnTo>
                    <a:pt x="22960" y="3280"/>
                  </a:lnTo>
                  <a:lnTo>
                    <a:pt x="23071" y="3669"/>
                  </a:lnTo>
                  <a:lnTo>
                    <a:pt x="23126" y="4086"/>
                  </a:lnTo>
                  <a:lnTo>
                    <a:pt x="23210" y="4503"/>
                  </a:lnTo>
                  <a:lnTo>
                    <a:pt x="23265" y="5420"/>
                  </a:lnTo>
                  <a:lnTo>
                    <a:pt x="23293" y="6393"/>
                  </a:lnTo>
                  <a:lnTo>
                    <a:pt x="23265" y="7421"/>
                  </a:lnTo>
                  <a:lnTo>
                    <a:pt x="23182" y="8505"/>
                  </a:lnTo>
                  <a:lnTo>
                    <a:pt x="23071" y="9617"/>
                  </a:lnTo>
                  <a:lnTo>
                    <a:pt x="22904" y="10785"/>
                  </a:lnTo>
                  <a:lnTo>
                    <a:pt x="22709" y="11980"/>
                  </a:lnTo>
                  <a:lnTo>
                    <a:pt x="22487" y="13175"/>
                  </a:lnTo>
                  <a:lnTo>
                    <a:pt x="22209" y="14398"/>
                  </a:lnTo>
                  <a:lnTo>
                    <a:pt x="21931" y="15621"/>
                  </a:lnTo>
                  <a:lnTo>
                    <a:pt x="21625" y="16872"/>
                  </a:lnTo>
                  <a:lnTo>
                    <a:pt x="21292" y="18095"/>
                  </a:lnTo>
                  <a:lnTo>
                    <a:pt x="20597" y="20513"/>
                  </a:lnTo>
                  <a:lnTo>
                    <a:pt x="19874" y="22820"/>
                  </a:lnTo>
                  <a:lnTo>
                    <a:pt x="19152" y="24960"/>
                  </a:lnTo>
                  <a:lnTo>
                    <a:pt x="18457" y="26906"/>
                  </a:lnTo>
                  <a:lnTo>
                    <a:pt x="17845" y="28574"/>
                  </a:lnTo>
                  <a:lnTo>
                    <a:pt x="17317" y="29936"/>
                  </a:lnTo>
                  <a:lnTo>
                    <a:pt x="16900" y="30909"/>
                  </a:lnTo>
                  <a:lnTo>
                    <a:pt x="16900" y="30909"/>
                  </a:lnTo>
                  <a:lnTo>
                    <a:pt x="16428" y="31854"/>
                  </a:lnTo>
                  <a:lnTo>
                    <a:pt x="15900" y="32882"/>
                  </a:lnTo>
                  <a:lnTo>
                    <a:pt x="15288" y="33994"/>
                  </a:lnTo>
                  <a:lnTo>
                    <a:pt x="14621" y="35161"/>
                  </a:lnTo>
                  <a:lnTo>
                    <a:pt x="13898" y="36329"/>
                  </a:lnTo>
                  <a:lnTo>
                    <a:pt x="13092" y="37524"/>
                  </a:lnTo>
                  <a:lnTo>
                    <a:pt x="12258" y="38719"/>
                  </a:lnTo>
                  <a:lnTo>
                    <a:pt x="11397" y="39886"/>
                  </a:lnTo>
                  <a:lnTo>
                    <a:pt x="10452" y="41026"/>
                  </a:lnTo>
                  <a:lnTo>
                    <a:pt x="9979" y="41582"/>
                  </a:lnTo>
                  <a:lnTo>
                    <a:pt x="9479" y="42110"/>
                  </a:lnTo>
                  <a:lnTo>
                    <a:pt x="8979" y="42610"/>
                  </a:lnTo>
                  <a:lnTo>
                    <a:pt x="8478" y="43111"/>
                  </a:lnTo>
                  <a:lnTo>
                    <a:pt x="7950" y="43583"/>
                  </a:lnTo>
                  <a:lnTo>
                    <a:pt x="7422" y="44028"/>
                  </a:lnTo>
                  <a:lnTo>
                    <a:pt x="6894" y="44445"/>
                  </a:lnTo>
                  <a:lnTo>
                    <a:pt x="6338" y="44806"/>
                  </a:lnTo>
                  <a:lnTo>
                    <a:pt x="5810" y="45168"/>
                  </a:lnTo>
                  <a:lnTo>
                    <a:pt x="5254" y="45473"/>
                  </a:lnTo>
                  <a:lnTo>
                    <a:pt x="4670" y="45779"/>
                  </a:lnTo>
                  <a:lnTo>
                    <a:pt x="4114" y="46001"/>
                  </a:lnTo>
                  <a:lnTo>
                    <a:pt x="3531" y="46224"/>
                  </a:lnTo>
                  <a:lnTo>
                    <a:pt x="2947" y="46363"/>
                  </a:lnTo>
                  <a:lnTo>
                    <a:pt x="723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3" name="Google Shape;4333;p53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extrusionOk="0">
                  <a:moveTo>
                    <a:pt x="3780" y="0"/>
                  </a:move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4" name="Google Shape;4334;p53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fill="none" extrusionOk="0">
                  <a:moveTo>
                    <a:pt x="22570" y="42444"/>
                  </a:move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lnTo>
                    <a:pt x="4336" y="0"/>
                  </a:lnTo>
                  <a:lnTo>
                    <a:pt x="4058" y="0"/>
                  </a:lnTo>
                  <a:lnTo>
                    <a:pt x="3780" y="0"/>
                  </a:ln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5" name="Google Shape;4335;p53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1613" y="1"/>
                  </a:moveTo>
                  <a:lnTo>
                    <a:pt x="1390" y="29"/>
                  </a:lnTo>
                  <a:lnTo>
                    <a:pt x="1168" y="112"/>
                  </a:lnTo>
                  <a:lnTo>
                    <a:pt x="974" y="223"/>
                  </a:lnTo>
                  <a:lnTo>
                    <a:pt x="751" y="390"/>
                  </a:lnTo>
                  <a:lnTo>
                    <a:pt x="584" y="557"/>
                  </a:lnTo>
                  <a:lnTo>
                    <a:pt x="445" y="779"/>
                  </a:lnTo>
                  <a:lnTo>
                    <a:pt x="306" y="1002"/>
                  </a:lnTo>
                  <a:lnTo>
                    <a:pt x="223" y="1280"/>
                  </a:lnTo>
                  <a:lnTo>
                    <a:pt x="140" y="1558"/>
                  </a:lnTo>
                  <a:lnTo>
                    <a:pt x="84" y="1863"/>
                  </a:lnTo>
                  <a:lnTo>
                    <a:pt x="28" y="2197"/>
                  </a:lnTo>
                  <a:lnTo>
                    <a:pt x="1" y="2530"/>
                  </a:lnTo>
                  <a:lnTo>
                    <a:pt x="1" y="2919"/>
                  </a:lnTo>
                  <a:lnTo>
                    <a:pt x="28" y="3281"/>
                  </a:lnTo>
                  <a:lnTo>
                    <a:pt x="56" y="3698"/>
                  </a:lnTo>
                  <a:lnTo>
                    <a:pt x="195" y="4559"/>
                  </a:lnTo>
                  <a:lnTo>
                    <a:pt x="362" y="5477"/>
                  </a:lnTo>
                  <a:lnTo>
                    <a:pt x="612" y="6450"/>
                  </a:lnTo>
                  <a:lnTo>
                    <a:pt x="918" y="7450"/>
                  </a:lnTo>
                  <a:lnTo>
                    <a:pt x="1251" y="8506"/>
                  </a:lnTo>
                  <a:lnTo>
                    <a:pt x="1641" y="9590"/>
                  </a:lnTo>
                  <a:lnTo>
                    <a:pt x="2058" y="10702"/>
                  </a:lnTo>
                  <a:lnTo>
                    <a:pt x="2502" y="11814"/>
                  </a:lnTo>
                  <a:lnTo>
                    <a:pt x="2975" y="12926"/>
                  </a:lnTo>
                  <a:lnTo>
                    <a:pt x="3447" y="14038"/>
                  </a:lnTo>
                  <a:lnTo>
                    <a:pt x="4476" y="16261"/>
                  </a:lnTo>
                  <a:lnTo>
                    <a:pt x="5504" y="18374"/>
                  </a:lnTo>
                  <a:lnTo>
                    <a:pt x="6477" y="20319"/>
                  </a:lnTo>
                  <a:lnTo>
                    <a:pt x="7394" y="22071"/>
                  </a:lnTo>
                  <a:lnTo>
                    <a:pt x="8173" y="23516"/>
                  </a:lnTo>
                  <a:lnTo>
                    <a:pt x="8784" y="24628"/>
                  </a:lnTo>
                  <a:lnTo>
                    <a:pt x="9340" y="25601"/>
                  </a:lnTo>
                  <a:lnTo>
                    <a:pt x="11258" y="25128"/>
                  </a:lnTo>
                  <a:lnTo>
                    <a:pt x="11008" y="23933"/>
                  </a:lnTo>
                  <a:lnTo>
                    <a:pt x="10285" y="20820"/>
                  </a:lnTo>
                  <a:lnTo>
                    <a:pt x="9785" y="18735"/>
                  </a:lnTo>
                  <a:lnTo>
                    <a:pt x="9201" y="16456"/>
                  </a:lnTo>
                  <a:lnTo>
                    <a:pt x="8534" y="14038"/>
                  </a:lnTo>
                  <a:lnTo>
                    <a:pt x="7811" y="11536"/>
                  </a:lnTo>
                  <a:lnTo>
                    <a:pt x="7422" y="10313"/>
                  </a:lnTo>
                  <a:lnTo>
                    <a:pt x="7033" y="9090"/>
                  </a:lnTo>
                  <a:lnTo>
                    <a:pt x="6616" y="7923"/>
                  </a:lnTo>
                  <a:lnTo>
                    <a:pt x="6199" y="6783"/>
                  </a:lnTo>
                  <a:lnTo>
                    <a:pt x="5782" y="5699"/>
                  </a:lnTo>
                  <a:lnTo>
                    <a:pt x="5337" y="4671"/>
                  </a:lnTo>
                  <a:lnTo>
                    <a:pt x="4920" y="3726"/>
                  </a:lnTo>
                  <a:lnTo>
                    <a:pt x="4476" y="2836"/>
                  </a:lnTo>
                  <a:lnTo>
                    <a:pt x="4031" y="2058"/>
                  </a:lnTo>
                  <a:lnTo>
                    <a:pt x="3586" y="1391"/>
                  </a:lnTo>
                  <a:lnTo>
                    <a:pt x="3364" y="1113"/>
                  </a:lnTo>
                  <a:lnTo>
                    <a:pt x="3142" y="863"/>
                  </a:lnTo>
                  <a:lnTo>
                    <a:pt x="2919" y="612"/>
                  </a:lnTo>
                  <a:lnTo>
                    <a:pt x="2697" y="418"/>
                  </a:lnTo>
                  <a:lnTo>
                    <a:pt x="2474" y="279"/>
                  </a:lnTo>
                  <a:lnTo>
                    <a:pt x="2252" y="140"/>
                  </a:lnTo>
                  <a:lnTo>
                    <a:pt x="2030" y="57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6" name="Google Shape;4336;p53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9340" y="25601"/>
                  </a:moveTo>
                  <a:lnTo>
                    <a:pt x="9340" y="25601"/>
                  </a:lnTo>
                  <a:lnTo>
                    <a:pt x="8784" y="24628"/>
                  </a:lnTo>
                  <a:lnTo>
                    <a:pt x="8173" y="23516"/>
                  </a:lnTo>
                  <a:lnTo>
                    <a:pt x="7394" y="22071"/>
                  </a:lnTo>
                  <a:lnTo>
                    <a:pt x="6477" y="20319"/>
                  </a:lnTo>
                  <a:lnTo>
                    <a:pt x="5504" y="18374"/>
                  </a:lnTo>
                  <a:lnTo>
                    <a:pt x="4476" y="16261"/>
                  </a:lnTo>
                  <a:lnTo>
                    <a:pt x="3447" y="14038"/>
                  </a:lnTo>
                  <a:lnTo>
                    <a:pt x="2975" y="12926"/>
                  </a:lnTo>
                  <a:lnTo>
                    <a:pt x="2502" y="11814"/>
                  </a:lnTo>
                  <a:lnTo>
                    <a:pt x="2058" y="10702"/>
                  </a:lnTo>
                  <a:lnTo>
                    <a:pt x="1641" y="9590"/>
                  </a:lnTo>
                  <a:lnTo>
                    <a:pt x="1251" y="8506"/>
                  </a:lnTo>
                  <a:lnTo>
                    <a:pt x="918" y="7450"/>
                  </a:lnTo>
                  <a:lnTo>
                    <a:pt x="612" y="6450"/>
                  </a:lnTo>
                  <a:lnTo>
                    <a:pt x="362" y="5477"/>
                  </a:lnTo>
                  <a:lnTo>
                    <a:pt x="195" y="4559"/>
                  </a:lnTo>
                  <a:lnTo>
                    <a:pt x="56" y="3698"/>
                  </a:lnTo>
                  <a:lnTo>
                    <a:pt x="28" y="3281"/>
                  </a:lnTo>
                  <a:lnTo>
                    <a:pt x="1" y="2919"/>
                  </a:lnTo>
                  <a:lnTo>
                    <a:pt x="1" y="2530"/>
                  </a:lnTo>
                  <a:lnTo>
                    <a:pt x="28" y="2197"/>
                  </a:lnTo>
                  <a:lnTo>
                    <a:pt x="84" y="1863"/>
                  </a:lnTo>
                  <a:lnTo>
                    <a:pt x="140" y="1558"/>
                  </a:lnTo>
                  <a:lnTo>
                    <a:pt x="223" y="1280"/>
                  </a:lnTo>
                  <a:lnTo>
                    <a:pt x="306" y="1002"/>
                  </a:lnTo>
                  <a:lnTo>
                    <a:pt x="445" y="779"/>
                  </a:lnTo>
                  <a:lnTo>
                    <a:pt x="584" y="557"/>
                  </a:lnTo>
                  <a:lnTo>
                    <a:pt x="751" y="390"/>
                  </a:lnTo>
                  <a:lnTo>
                    <a:pt x="974" y="223"/>
                  </a:lnTo>
                  <a:lnTo>
                    <a:pt x="974" y="223"/>
                  </a:lnTo>
                  <a:lnTo>
                    <a:pt x="1168" y="112"/>
                  </a:lnTo>
                  <a:lnTo>
                    <a:pt x="1390" y="29"/>
                  </a:lnTo>
                  <a:lnTo>
                    <a:pt x="1613" y="1"/>
                  </a:lnTo>
                  <a:lnTo>
                    <a:pt x="1807" y="1"/>
                  </a:lnTo>
                  <a:lnTo>
                    <a:pt x="2030" y="57"/>
                  </a:lnTo>
                  <a:lnTo>
                    <a:pt x="2252" y="140"/>
                  </a:lnTo>
                  <a:lnTo>
                    <a:pt x="2474" y="279"/>
                  </a:lnTo>
                  <a:lnTo>
                    <a:pt x="2697" y="418"/>
                  </a:lnTo>
                  <a:lnTo>
                    <a:pt x="2919" y="612"/>
                  </a:lnTo>
                  <a:lnTo>
                    <a:pt x="3142" y="863"/>
                  </a:lnTo>
                  <a:lnTo>
                    <a:pt x="3364" y="1113"/>
                  </a:lnTo>
                  <a:lnTo>
                    <a:pt x="3586" y="1391"/>
                  </a:lnTo>
                  <a:lnTo>
                    <a:pt x="4031" y="2058"/>
                  </a:lnTo>
                  <a:lnTo>
                    <a:pt x="4476" y="2836"/>
                  </a:lnTo>
                  <a:lnTo>
                    <a:pt x="4920" y="3726"/>
                  </a:lnTo>
                  <a:lnTo>
                    <a:pt x="5337" y="4671"/>
                  </a:lnTo>
                  <a:lnTo>
                    <a:pt x="5782" y="5699"/>
                  </a:lnTo>
                  <a:lnTo>
                    <a:pt x="6199" y="6783"/>
                  </a:lnTo>
                  <a:lnTo>
                    <a:pt x="6616" y="7923"/>
                  </a:lnTo>
                  <a:lnTo>
                    <a:pt x="7033" y="9090"/>
                  </a:lnTo>
                  <a:lnTo>
                    <a:pt x="7422" y="10313"/>
                  </a:lnTo>
                  <a:lnTo>
                    <a:pt x="7811" y="11536"/>
                  </a:lnTo>
                  <a:lnTo>
                    <a:pt x="8534" y="14038"/>
                  </a:lnTo>
                  <a:lnTo>
                    <a:pt x="9201" y="16456"/>
                  </a:lnTo>
                  <a:lnTo>
                    <a:pt x="9785" y="18735"/>
                  </a:lnTo>
                  <a:lnTo>
                    <a:pt x="10285" y="20820"/>
                  </a:lnTo>
                  <a:lnTo>
                    <a:pt x="11008" y="23933"/>
                  </a:lnTo>
                  <a:lnTo>
                    <a:pt x="11258" y="25128"/>
                  </a:lnTo>
                  <a:lnTo>
                    <a:pt x="9340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7" name="Google Shape;4337;p53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9451" y="1"/>
                  </a:move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8" name="Google Shape;4338;p53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1918" y="25601"/>
                  </a:move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lnTo>
                    <a:pt x="9451" y="1"/>
                  </a:ln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39" name="Google Shape;4339;p53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extrusionOk="0">
                  <a:moveTo>
                    <a:pt x="28630" y="1"/>
                  </a:moveTo>
                  <a:lnTo>
                    <a:pt x="27824" y="29"/>
                  </a:lnTo>
                  <a:lnTo>
                    <a:pt x="27045" y="84"/>
                  </a:lnTo>
                  <a:lnTo>
                    <a:pt x="26211" y="140"/>
                  </a:lnTo>
                  <a:lnTo>
                    <a:pt x="25405" y="223"/>
                  </a:lnTo>
                  <a:lnTo>
                    <a:pt x="24544" y="334"/>
                  </a:lnTo>
                  <a:lnTo>
                    <a:pt x="23682" y="446"/>
                  </a:lnTo>
                  <a:lnTo>
                    <a:pt x="22848" y="585"/>
                  </a:lnTo>
                  <a:lnTo>
                    <a:pt x="22042" y="751"/>
                  </a:lnTo>
                  <a:lnTo>
                    <a:pt x="21236" y="918"/>
                  </a:lnTo>
                  <a:lnTo>
                    <a:pt x="20458" y="1113"/>
                  </a:lnTo>
                  <a:lnTo>
                    <a:pt x="19679" y="1335"/>
                  </a:lnTo>
                  <a:lnTo>
                    <a:pt x="18929" y="1557"/>
                  </a:lnTo>
                  <a:lnTo>
                    <a:pt x="18206" y="1780"/>
                  </a:lnTo>
                  <a:lnTo>
                    <a:pt x="17484" y="2058"/>
                  </a:lnTo>
                  <a:lnTo>
                    <a:pt x="16789" y="2308"/>
                  </a:lnTo>
                  <a:lnTo>
                    <a:pt x="16094" y="2614"/>
                  </a:lnTo>
                  <a:lnTo>
                    <a:pt x="15427" y="2919"/>
                  </a:lnTo>
                  <a:lnTo>
                    <a:pt x="14760" y="3225"/>
                  </a:lnTo>
                  <a:lnTo>
                    <a:pt x="14120" y="3559"/>
                  </a:lnTo>
                  <a:lnTo>
                    <a:pt x="13481" y="3892"/>
                  </a:lnTo>
                  <a:lnTo>
                    <a:pt x="12870" y="4254"/>
                  </a:lnTo>
                  <a:lnTo>
                    <a:pt x="12286" y="4615"/>
                  </a:lnTo>
                  <a:lnTo>
                    <a:pt x="11702" y="5004"/>
                  </a:lnTo>
                  <a:lnTo>
                    <a:pt x="11146" y="5421"/>
                  </a:lnTo>
                  <a:lnTo>
                    <a:pt x="10590" y="5810"/>
                  </a:lnTo>
                  <a:lnTo>
                    <a:pt x="10034" y="6255"/>
                  </a:lnTo>
                  <a:lnTo>
                    <a:pt x="9534" y="6672"/>
                  </a:lnTo>
                  <a:lnTo>
                    <a:pt x="9006" y="7116"/>
                  </a:lnTo>
                  <a:lnTo>
                    <a:pt x="8534" y="7589"/>
                  </a:lnTo>
                  <a:lnTo>
                    <a:pt x="8061" y="8062"/>
                  </a:lnTo>
                  <a:lnTo>
                    <a:pt x="7588" y="8534"/>
                  </a:lnTo>
                  <a:lnTo>
                    <a:pt x="7144" y="9034"/>
                  </a:lnTo>
                  <a:lnTo>
                    <a:pt x="6699" y="9535"/>
                  </a:lnTo>
                  <a:lnTo>
                    <a:pt x="6282" y="10063"/>
                  </a:lnTo>
                  <a:lnTo>
                    <a:pt x="5865" y="10591"/>
                  </a:lnTo>
                  <a:lnTo>
                    <a:pt x="5476" y="11119"/>
                  </a:lnTo>
                  <a:lnTo>
                    <a:pt x="5115" y="11647"/>
                  </a:lnTo>
                  <a:lnTo>
                    <a:pt x="4753" y="12203"/>
                  </a:lnTo>
                  <a:lnTo>
                    <a:pt x="4392" y="12787"/>
                  </a:lnTo>
                  <a:lnTo>
                    <a:pt x="4058" y="13343"/>
                  </a:lnTo>
                  <a:lnTo>
                    <a:pt x="3447" y="14538"/>
                  </a:lnTo>
                  <a:lnTo>
                    <a:pt x="2863" y="15733"/>
                  </a:lnTo>
                  <a:lnTo>
                    <a:pt x="2335" y="16984"/>
                  </a:lnTo>
                  <a:lnTo>
                    <a:pt x="1890" y="18262"/>
                  </a:lnTo>
                  <a:lnTo>
                    <a:pt x="1474" y="19569"/>
                  </a:lnTo>
                  <a:lnTo>
                    <a:pt x="1112" y="20875"/>
                  </a:lnTo>
                  <a:lnTo>
                    <a:pt x="806" y="22237"/>
                  </a:lnTo>
                  <a:lnTo>
                    <a:pt x="528" y="23599"/>
                  </a:lnTo>
                  <a:lnTo>
                    <a:pt x="334" y="25017"/>
                  </a:lnTo>
                  <a:lnTo>
                    <a:pt x="167" y="26434"/>
                  </a:lnTo>
                  <a:lnTo>
                    <a:pt x="84" y="27852"/>
                  </a:lnTo>
                  <a:lnTo>
                    <a:pt x="28" y="29297"/>
                  </a:lnTo>
                  <a:lnTo>
                    <a:pt x="0" y="30770"/>
                  </a:lnTo>
                  <a:lnTo>
                    <a:pt x="56" y="32244"/>
                  </a:lnTo>
                  <a:lnTo>
                    <a:pt x="112" y="32994"/>
                  </a:lnTo>
                  <a:lnTo>
                    <a:pt x="167" y="33772"/>
                  </a:lnTo>
                  <a:lnTo>
                    <a:pt x="278" y="34523"/>
                  </a:lnTo>
                  <a:lnTo>
                    <a:pt x="389" y="35246"/>
                  </a:lnTo>
                  <a:lnTo>
                    <a:pt x="528" y="35996"/>
                  </a:lnTo>
                  <a:lnTo>
                    <a:pt x="667" y="36719"/>
                  </a:lnTo>
                  <a:lnTo>
                    <a:pt x="862" y="37441"/>
                  </a:lnTo>
                  <a:lnTo>
                    <a:pt x="1029" y="38164"/>
                  </a:lnTo>
                  <a:lnTo>
                    <a:pt x="1251" y="38887"/>
                  </a:lnTo>
                  <a:lnTo>
                    <a:pt x="1474" y="39582"/>
                  </a:lnTo>
                  <a:lnTo>
                    <a:pt x="1724" y="40276"/>
                  </a:lnTo>
                  <a:lnTo>
                    <a:pt x="2002" y="40944"/>
                  </a:lnTo>
                  <a:lnTo>
                    <a:pt x="2280" y="41611"/>
                  </a:lnTo>
                  <a:lnTo>
                    <a:pt x="2558" y="42278"/>
                  </a:lnTo>
                  <a:lnTo>
                    <a:pt x="2891" y="42945"/>
                  </a:lnTo>
                  <a:lnTo>
                    <a:pt x="3225" y="43584"/>
                  </a:lnTo>
                  <a:lnTo>
                    <a:pt x="3558" y="44223"/>
                  </a:lnTo>
                  <a:lnTo>
                    <a:pt x="3920" y="44835"/>
                  </a:lnTo>
                  <a:lnTo>
                    <a:pt x="4309" y="45446"/>
                  </a:lnTo>
                  <a:lnTo>
                    <a:pt x="4698" y="46058"/>
                  </a:lnTo>
                  <a:lnTo>
                    <a:pt x="5087" y="46642"/>
                  </a:lnTo>
                  <a:lnTo>
                    <a:pt x="5532" y="47225"/>
                  </a:lnTo>
                  <a:lnTo>
                    <a:pt x="5949" y="47781"/>
                  </a:lnTo>
                  <a:lnTo>
                    <a:pt x="6393" y="48337"/>
                  </a:lnTo>
                  <a:lnTo>
                    <a:pt x="6866" y="48893"/>
                  </a:lnTo>
                  <a:lnTo>
                    <a:pt x="7338" y="49421"/>
                  </a:lnTo>
                  <a:lnTo>
                    <a:pt x="7839" y="49949"/>
                  </a:lnTo>
                  <a:lnTo>
                    <a:pt x="8339" y="50450"/>
                  </a:lnTo>
                  <a:lnTo>
                    <a:pt x="8839" y="50950"/>
                  </a:lnTo>
                  <a:lnTo>
                    <a:pt x="9367" y="51422"/>
                  </a:lnTo>
                  <a:lnTo>
                    <a:pt x="9896" y="51895"/>
                  </a:lnTo>
                  <a:lnTo>
                    <a:pt x="10451" y="52368"/>
                  </a:lnTo>
                  <a:lnTo>
                    <a:pt x="11007" y="52812"/>
                  </a:lnTo>
                  <a:lnTo>
                    <a:pt x="11563" y="53229"/>
                  </a:lnTo>
                  <a:lnTo>
                    <a:pt x="12147" y="53646"/>
                  </a:lnTo>
                  <a:lnTo>
                    <a:pt x="12731" y="54035"/>
                  </a:lnTo>
                  <a:lnTo>
                    <a:pt x="13342" y="54424"/>
                  </a:lnTo>
                  <a:lnTo>
                    <a:pt x="13954" y="54814"/>
                  </a:lnTo>
                  <a:lnTo>
                    <a:pt x="14565" y="55147"/>
                  </a:lnTo>
                  <a:lnTo>
                    <a:pt x="15177" y="55508"/>
                  </a:lnTo>
                  <a:lnTo>
                    <a:pt x="15816" y="55814"/>
                  </a:lnTo>
                  <a:lnTo>
                    <a:pt x="16455" y="56148"/>
                  </a:lnTo>
                  <a:lnTo>
                    <a:pt x="17095" y="56426"/>
                  </a:lnTo>
                  <a:lnTo>
                    <a:pt x="17762" y="56704"/>
                  </a:lnTo>
                  <a:lnTo>
                    <a:pt x="18429" y="56954"/>
                  </a:lnTo>
                  <a:lnTo>
                    <a:pt x="19096" y="57204"/>
                  </a:lnTo>
                  <a:lnTo>
                    <a:pt x="19763" y="57426"/>
                  </a:lnTo>
                  <a:lnTo>
                    <a:pt x="20458" y="57649"/>
                  </a:lnTo>
                  <a:lnTo>
                    <a:pt x="21153" y="57843"/>
                  </a:lnTo>
                  <a:lnTo>
                    <a:pt x="21848" y="58010"/>
                  </a:lnTo>
                  <a:lnTo>
                    <a:pt x="22542" y="58177"/>
                  </a:lnTo>
                  <a:lnTo>
                    <a:pt x="23237" y="58316"/>
                  </a:lnTo>
                  <a:lnTo>
                    <a:pt x="23960" y="58455"/>
                  </a:lnTo>
                  <a:lnTo>
                    <a:pt x="24655" y="58538"/>
                  </a:lnTo>
                  <a:lnTo>
                    <a:pt x="25378" y="58621"/>
                  </a:lnTo>
                  <a:lnTo>
                    <a:pt x="26100" y="58705"/>
                  </a:lnTo>
                  <a:lnTo>
                    <a:pt x="26823" y="58733"/>
                  </a:lnTo>
                  <a:lnTo>
                    <a:pt x="27546" y="58788"/>
                  </a:lnTo>
                  <a:lnTo>
                    <a:pt x="28268" y="58788"/>
                  </a:lnTo>
                  <a:lnTo>
                    <a:pt x="29019" y="58760"/>
                  </a:lnTo>
                  <a:lnTo>
                    <a:pt x="29741" y="58733"/>
                  </a:lnTo>
                  <a:lnTo>
                    <a:pt x="30492" y="58677"/>
                  </a:lnTo>
                  <a:lnTo>
                    <a:pt x="31215" y="58621"/>
                  </a:lnTo>
                  <a:lnTo>
                    <a:pt x="31965" y="58538"/>
                  </a:lnTo>
                  <a:lnTo>
                    <a:pt x="33688" y="58260"/>
                  </a:lnTo>
                  <a:lnTo>
                    <a:pt x="34522" y="58093"/>
                  </a:lnTo>
                  <a:lnTo>
                    <a:pt x="35328" y="57927"/>
                  </a:lnTo>
                  <a:lnTo>
                    <a:pt x="36134" y="57732"/>
                  </a:lnTo>
                  <a:lnTo>
                    <a:pt x="36913" y="57537"/>
                  </a:lnTo>
                  <a:lnTo>
                    <a:pt x="37691" y="57343"/>
                  </a:lnTo>
                  <a:lnTo>
                    <a:pt x="38441" y="57121"/>
                  </a:lnTo>
                  <a:lnTo>
                    <a:pt x="39164" y="56870"/>
                  </a:lnTo>
                  <a:lnTo>
                    <a:pt x="39887" y="56620"/>
                  </a:lnTo>
                  <a:lnTo>
                    <a:pt x="40582" y="56342"/>
                  </a:lnTo>
                  <a:lnTo>
                    <a:pt x="41249" y="56064"/>
                  </a:lnTo>
                  <a:lnTo>
                    <a:pt x="41916" y="55786"/>
                  </a:lnTo>
                  <a:lnTo>
                    <a:pt x="42555" y="55481"/>
                  </a:lnTo>
                  <a:lnTo>
                    <a:pt x="43194" y="55175"/>
                  </a:lnTo>
                  <a:lnTo>
                    <a:pt x="43806" y="54841"/>
                  </a:lnTo>
                  <a:lnTo>
                    <a:pt x="44390" y="54480"/>
                  </a:lnTo>
                  <a:lnTo>
                    <a:pt x="44973" y="54146"/>
                  </a:lnTo>
                  <a:lnTo>
                    <a:pt x="45529" y="53757"/>
                  </a:lnTo>
                  <a:lnTo>
                    <a:pt x="46057" y="53396"/>
                  </a:lnTo>
                  <a:lnTo>
                    <a:pt x="46585" y="53007"/>
                  </a:lnTo>
                  <a:lnTo>
                    <a:pt x="47114" y="52590"/>
                  </a:lnTo>
                  <a:lnTo>
                    <a:pt x="47614" y="52173"/>
                  </a:lnTo>
                  <a:lnTo>
                    <a:pt x="48086" y="51756"/>
                  </a:lnTo>
                  <a:lnTo>
                    <a:pt x="48559" y="51311"/>
                  </a:lnTo>
                  <a:lnTo>
                    <a:pt x="49004" y="50867"/>
                  </a:lnTo>
                  <a:lnTo>
                    <a:pt x="49448" y="50394"/>
                  </a:lnTo>
                  <a:lnTo>
                    <a:pt x="49865" y="49922"/>
                  </a:lnTo>
                  <a:lnTo>
                    <a:pt x="50254" y="49421"/>
                  </a:lnTo>
                  <a:lnTo>
                    <a:pt x="50644" y="48921"/>
                  </a:lnTo>
                  <a:lnTo>
                    <a:pt x="51033" y="48421"/>
                  </a:lnTo>
                  <a:lnTo>
                    <a:pt x="51394" y="47892"/>
                  </a:lnTo>
                  <a:lnTo>
                    <a:pt x="51728" y="47364"/>
                  </a:lnTo>
                  <a:lnTo>
                    <a:pt x="52061" y="46808"/>
                  </a:lnTo>
                  <a:lnTo>
                    <a:pt x="52367" y="46253"/>
                  </a:lnTo>
                  <a:lnTo>
                    <a:pt x="52673" y="45669"/>
                  </a:lnTo>
                  <a:lnTo>
                    <a:pt x="52951" y="45085"/>
                  </a:lnTo>
                  <a:lnTo>
                    <a:pt x="53229" y="44501"/>
                  </a:lnTo>
                  <a:lnTo>
                    <a:pt x="53479" y="43918"/>
                  </a:lnTo>
                  <a:lnTo>
                    <a:pt x="53729" y="43278"/>
                  </a:lnTo>
                  <a:lnTo>
                    <a:pt x="54174" y="42028"/>
                  </a:lnTo>
                  <a:lnTo>
                    <a:pt x="54563" y="40721"/>
                  </a:lnTo>
                  <a:lnTo>
                    <a:pt x="54924" y="39387"/>
                  </a:lnTo>
                  <a:lnTo>
                    <a:pt x="55202" y="37997"/>
                  </a:lnTo>
                  <a:lnTo>
                    <a:pt x="55452" y="36580"/>
                  </a:lnTo>
                  <a:lnTo>
                    <a:pt x="55619" y="35107"/>
                  </a:lnTo>
                  <a:lnTo>
                    <a:pt x="55758" y="33606"/>
                  </a:lnTo>
                  <a:lnTo>
                    <a:pt x="55841" y="32049"/>
                  </a:lnTo>
                  <a:lnTo>
                    <a:pt x="55897" y="30465"/>
                  </a:lnTo>
                  <a:lnTo>
                    <a:pt x="55897" y="28853"/>
                  </a:lnTo>
                  <a:lnTo>
                    <a:pt x="55841" y="27185"/>
                  </a:lnTo>
                  <a:lnTo>
                    <a:pt x="55730" y="25489"/>
                  </a:lnTo>
                  <a:lnTo>
                    <a:pt x="55591" y="24127"/>
                  </a:lnTo>
                  <a:lnTo>
                    <a:pt x="55369" y="22765"/>
                  </a:lnTo>
                  <a:lnTo>
                    <a:pt x="55091" y="21431"/>
                  </a:lnTo>
                  <a:lnTo>
                    <a:pt x="54757" y="20125"/>
                  </a:lnTo>
                  <a:lnTo>
                    <a:pt x="54340" y="18818"/>
                  </a:lnTo>
                  <a:lnTo>
                    <a:pt x="53923" y="17540"/>
                  </a:lnTo>
                  <a:lnTo>
                    <a:pt x="53423" y="16289"/>
                  </a:lnTo>
                  <a:lnTo>
                    <a:pt x="52867" y="15066"/>
                  </a:lnTo>
                  <a:lnTo>
                    <a:pt x="52256" y="13899"/>
                  </a:lnTo>
                  <a:lnTo>
                    <a:pt x="51589" y="12731"/>
                  </a:lnTo>
                  <a:lnTo>
                    <a:pt x="50894" y="11619"/>
                  </a:lnTo>
                  <a:lnTo>
                    <a:pt x="50143" y="10535"/>
                  </a:lnTo>
                  <a:lnTo>
                    <a:pt x="49337" y="9479"/>
                  </a:lnTo>
                  <a:lnTo>
                    <a:pt x="48475" y="8478"/>
                  </a:lnTo>
                  <a:lnTo>
                    <a:pt x="47558" y="7533"/>
                  </a:lnTo>
                  <a:lnTo>
                    <a:pt x="47086" y="7061"/>
                  </a:lnTo>
                  <a:lnTo>
                    <a:pt x="46613" y="6616"/>
                  </a:lnTo>
                  <a:lnTo>
                    <a:pt x="46113" y="6171"/>
                  </a:lnTo>
                  <a:lnTo>
                    <a:pt x="45613" y="5755"/>
                  </a:lnTo>
                  <a:lnTo>
                    <a:pt x="45084" y="5338"/>
                  </a:lnTo>
                  <a:lnTo>
                    <a:pt x="44556" y="4921"/>
                  </a:lnTo>
                  <a:lnTo>
                    <a:pt x="44028" y="4559"/>
                  </a:lnTo>
                  <a:lnTo>
                    <a:pt x="43472" y="4170"/>
                  </a:lnTo>
                  <a:lnTo>
                    <a:pt x="42916" y="3809"/>
                  </a:lnTo>
                  <a:lnTo>
                    <a:pt x="42333" y="3475"/>
                  </a:lnTo>
                  <a:lnTo>
                    <a:pt x="41749" y="3142"/>
                  </a:lnTo>
                  <a:lnTo>
                    <a:pt x="41165" y="2836"/>
                  </a:lnTo>
                  <a:lnTo>
                    <a:pt x="40554" y="2530"/>
                  </a:lnTo>
                  <a:lnTo>
                    <a:pt x="39915" y="2252"/>
                  </a:lnTo>
                  <a:lnTo>
                    <a:pt x="39303" y="1974"/>
                  </a:lnTo>
                  <a:lnTo>
                    <a:pt x="38664" y="1724"/>
                  </a:lnTo>
                  <a:lnTo>
                    <a:pt x="37997" y="1474"/>
                  </a:lnTo>
                  <a:lnTo>
                    <a:pt x="37357" y="1252"/>
                  </a:lnTo>
                  <a:lnTo>
                    <a:pt x="36662" y="1057"/>
                  </a:lnTo>
                  <a:lnTo>
                    <a:pt x="35995" y="863"/>
                  </a:lnTo>
                  <a:lnTo>
                    <a:pt x="35300" y="696"/>
                  </a:lnTo>
                  <a:lnTo>
                    <a:pt x="34606" y="557"/>
                  </a:lnTo>
                  <a:lnTo>
                    <a:pt x="33883" y="418"/>
                  </a:lnTo>
                  <a:lnTo>
                    <a:pt x="33160" y="307"/>
                  </a:lnTo>
                  <a:lnTo>
                    <a:pt x="32438" y="195"/>
                  </a:lnTo>
                  <a:lnTo>
                    <a:pt x="31687" y="140"/>
                  </a:lnTo>
                  <a:lnTo>
                    <a:pt x="30937" y="56"/>
                  </a:lnTo>
                  <a:lnTo>
                    <a:pt x="30186" y="29"/>
                  </a:lnTo>
                  <a:lnTo>
                    <a:pt x="29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0" name="Google Shape;4340;p53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fill="none" extrusionOk="0">
                  <a:moveTo>
                    <a:pt x="31965" y="58538"/>
                  </a:moveTo>
                  <a:lnTo>
                    <a:pt x="31965" y="58538"/>
                  </a:lnTo>
                  <a:lnTo>
                    <a:pt x="31215" y="58621"/>
                  </a:lnTo>
                  <a:lnTo>
                    <a:pt x="30492" y="58677"/>
                  </a:lnTo>
                  <a:lnTo>
                    <a:pt x="29741" y="58733"/>
                  </a:lnTo>
                  <a:lnTo>
                    <a:pt x="29019" y="58760"/>
                  </a:lnTo>
                  <a:lnTo>
                    <a:pt x="28268" y="58788"/>
                  </a:lnTo>
                  <a:lnTo>
                    <a:pt x="27546" y="58788"/>
                  </a:lnTo>
                  <a:lnTo>
                    <a:pt x="26823" y="58733"/>
                  </a:lnTo>
                  <a:lnTo>
                    <a:pt x="26100" y="58705"/>
                  </a:lnTo>
                  <a:lnTo>
                    <a:pt x="25378" y="58621"/>
                  </a:lnTo>
                  <a:lnTo>
                    <a:pt x="24655" y="58538"/>
                  </a:lnTo>
                  <a:lnTo>
                    <a:pt x="23960" y="58455"/>
                  </a:lnTo>
                  <a:lnTo>
                    <a:pt x="23237" y="58316"/>
                  </a:lnTo>
                  <a:lnTo>
                    <a:pt x="22542" y="58177"/>
                  </a:lnTo>
                  <a:lnTo>
                    <a:pt x="21848" y="58010"/>
                  </a:lnTo>
                  <a:lnTo>
                    <a:pt x="21153" y="57843"/>
                  </a:lnTo>
                  <a:lnTo>
                    <a:pt x="20458" y="57649"/>
                  </a:lnTo>
                  <a:lnTo>
                    <a:pt x="19763" y="57426"/>
                  </a:lnTo>
                  <a:lnTo>
                    <a:pt x="19096" y="57204"/>
                  </a:lnTo>
                  <a:lnTo>
                    <a:pt x="18429" y="56954"/>
                  </a:lnTo>
                  <a:lnTo>
                    <a:pt x="17762" y="56704"/>
                  </a:lnTo>
                  <a:lnTo>
                    <a:pt x="17095" y="56426"/>
                  </a:lnTo>
                  <a:lnTo>
                    <a:pt x="16455" y="56148"/>
                  </a:lnTo>
                  <a:lnTo>
                    <a:pt x="15816" y="55814"/>
                  </a:lnTo>
                  <a:lnTo>
                    <a:pt x="15177" y="55508"/>
                  </a:lnTo>
                  <a:lnTo>
                    <a:pt x="14565" y="55147"/>
                  </a:lnTo>
                  <a:lnTo>
                    <a:pt x="13954" y="54814"/>
                  </a:lnTo>
                  <a:lnTo>
                    <a:pt x="13342" y="54424"/>
                  </a:lnTo>
                  <a:lnTo>
                    <a:pt x="12731" y="54035"/>
                  </a:lnTo>
                  <a:lnTo>
                    <a:pt x="12147" y="53646"/>
                  </a:lnTo>
                  <a:lnTo>
                    <a:pt x="11563" y="53229"/>
                  </a:lnTo>
                  <a:lnTo>
                    <a:pt x="11007" y="52812"/>
                  </a:lnTo>
                  <a:lnTo>
                    <a:pt x="10451" y="52368"/>
                  </a:lnTo>
                  <a:lnTo>
                    <a:pt x="9896" y="51895"/>
                  </a:lnTo>
                  <a:lnTo>
                    <a:pt x="9367" y="51422"/>
                  </a:lnTo>
                  <a:lnTo>
                    <a:pt x="8839" y="50950"/>
                  </a:lnTo>
                  <a:lnTo>
                    <a:pt x="8339" y="50450"/>
                  </a:lnTo>
                  <a:lnTo>
                    <a:pt x="7839" y="49949"/>
                  </a:lnTo>
                  <a:lnTo>
                    <a:pt x="7338" y="49421"/>
                  </a:lnTo>
                  <a:lnTo>
                    <a:pt x="6866" y="48893"/>
                  </a:lnTo>
                  <a:lnTo>
                    <a:pt x="6393" y="48337"/>
                  </a:lnTo>
                  <a:lnTo>
                    <a:pt x="5949" y="47781"/>
                  </a:lnTo>
                  <a:lnTo>
                    <a:pt x="5532" y="47225"/>
                  </a:lnTo>
                  <a:lnTo>
                    <a:pt x="5087" y="46642"/>
                  </a:lnTo>
                  <a:lnTo>
                    <a:pt x="4698" y="46058"/>
                  </a:lnTo>
                  <a:lnTo>
                    <a:pt x="4309" y="45446"/>
                  </a:lnTo>
                  <a:lnTo>
                    <a:pt x="3920" y="44835"/>
                  </a:lnTo>
                  <a:lnTo>
                    <a:pt x="3558" y="44223"/>
                  </a:lnTo>
                  <a:lnTo>
                    <a:pt x="3225" y="43584"/>
                  </a:lnTo>
                  <a:lnTo>
                    <a:pt x="2891" y="42945"/>
                  </a:lnTo>
                  <a:lnTo>
                    <a:pt x="2558" y="42278"/>
                  </a:lnTo>
                  <a:lnTo>
                    <a:pt x="2280" y="41611"/>
                  </a:lnTo>
                  <a:lnTo>
                    <a:pt x="2002" y="40944"/>
                  </a:lnTo>
                  <a:lnTo>
                    <a:pt x="1724" y="40276"/>
                  </a:lnTo>
                  <a:lnTo>
                    <a:pt x="1474" y="39582"/>
                  </a:lnTo>
                  <a:lnTo>
                    <a:pt x="1251" y="38887"/>
                  </a:lnTo>
                  <a:lnTo>
                    <a:pt x="1029" y="38164"/>
                  </a:lnTo>
                  <a:lnTo>
                    <a:pt x="862" y="37441"/>
                  </a:lnTo>
                  <a:lnTo>
                    <a:pt x="667" y="36719"/>
                  </a:lnTo>
                  <a:lnTo>
                    <a:pt x="528" y="35996"/>
                  </a:lnTo>
                  <a:lnTo>
                    <a:pt x="389" y="35246"/>
                  </a:lnTo>
                  <a:lnTo>
                    <a:pt x="278" y="34523"/>
                  </a:lnTo>
                  <a:lnTo>
                    <a:pt x="167" y="33772"/>
                  </a:lnTo>
                  <a:lnTo>
                    <a:pt x="112" y="32994"/>
                  </a:lnTo>
                  <a:lnTo>
                    <a:pt x="56" y="32244"/>
                  </a:lnTo>
                  <a:lnTo>
                    <a:pt x="56" y="32244"/>
                  </a:lnTo>
                  <a:lnTo>
                    <a:pt x="0" y="30770"/>
                  </a:lnTo>
                  <a:lnTo>
                    <a:pt x="28" y="29297"/>
                  </a:lnTo>
                  <a:lnTo>
                    <a:pt x="84" y="27852"/>
                  </a:lnTo>
                  <a:lnTo>
                    <a:pt x="167" y="26434"/>
                  </a:lnTo>
                  <a:lnTo>
                    <a:pt x="334" y="25017"/>
                  </a:lnTo>
                  <a:lnTo>
                    <a:pt x="528" y="23599"/>
                  </a:lnTo>
                  <a:lnTo>
                    <a:pt x="806" y="22237"/>
                  </a:lnTo>
                  <a:lnTo>
                    <a:pt x="1112" y="20875"/>
                  </a:lnTo>
                  <a:lnTo>
                    <a:pt x="1474" y="19569"/>
                  </a:lnTo>
                  <a:lnTo>
                    <a:pt x="1890" y="18262"/>
                  </a:lnTo>
                  <a:lnTo>
                    <a:pt x="2335" y="16984"/>
                  </a:lnTo>
                  <a:lnTo>
                    <a:pt x="2863" y="15733"/>
                  </a:lnTo>
                  <a:lnTo>
                    <a:pt x="3447" y="14538"/>
                  </a:lnTo>
                  <a:lnTo>
                    <a:pt x="4058" y="13343"/>
                  </a:lnTo>
                  <a:lnTo>
                    <a:pt x="4392" y="12787"/>
                  </a:lnTo>
                  <a:lnTo>
                    <a:pt x="4753" y="12203"/>
                  </a:lnTo>
                  <a:lnTo>
                    <a:pt x="5115" y="11647"/>
                  </a:lnTo>
                  <a:lnTo>
                    <a:pt x="5476" y="11119"/>
                  </a:lnTo>
                  <a:lnTo>
                    <a:pt x="5865" y="10591"/>
                  </a:lnTo>
                  <a:lnTo>
                    <a:pt x="6282" y="10063"/>
                  </a:lnTo>
                  <a:lnTo>
                    <a:pt x="6699" y="9535"/>
                  </a:lnTo>
                  <a:lnTo>
                    <a:pt x="7144" y="9034"/>
                  </a:lnTo>
                  <a:lnTo>
                    <a:pt x="7588" y="8534"/>
                  </a:lnTo>
                  <a:lnTo>
                    <a:pt x="8061" y="8062"/>
                  </a:lnTo>
                  <a:lnTo>
                    <a:pt x="8534" y="7589"/>
                  </a:lnTo>
                  <a:lnTo>
                    <a:pt x="9006" y="7116"/>
                  </a:lnTo>
                  <a:lnTo>
                    <a:pt x="9534" y="6672"/>
                  </a:lnTo>
                  <a:lnTo>
                    <a:pt x="10034" y="6255"/>
                  </a:lnTo>
                  <a:lnTo>
                    <a:pt x="10590" y="5810"/>
                  </a:lnTo>
                  <a:lnTo>
                    <a:pt x="11146" y="5421"/>
                  </a:lnTo>
                  <a:lnTo>
                    <a:pt x="11702" y="5004"/>
                  </a:lnTo>
                  <a:lnTo>
                    <a:pt x="12286" y="4615"/>
                  </a:lnTo>
                  <a:lnTo>
                    <a:pt x="12870" y="4254"/>
                  </a:lnTo>
                  <a:lnTo>
                    <a:pt x="13481" y="3892"/>
                  </a:lnTo>
                  <a:lnTo>
                    <a:pt x="14120" y="3559"/>
                  </a:lnTo>
                  <a:lnTo>
                    <a:pt x="14760" y="3225"/>
                  </a:lnTo>
                  <a:lnTo>
                    <a:pt x="15427" y="2919"/>
                  </a:lnTo>
                  <a:lnTo>
                    <a:pt x="16094" y="2614"/>
                  </a:lnTo>
                  <a:lnTo>
                    <a:pt x="16789" y="2308"/>
                  </a:lnTo>
                  <a:lnTo>
                    <a:pt x="17484" y="2058"/>
                  </a:lnTo>
                  <a:lnTo>
                    <a:pt x="18206" y="1780"/>
                  </a:lnTo>
                  <a:lnTo>
                    <a:pt x="18929" y="1557"/>
                  </a:lnTo>
                  <a:lnTo>
                    <a:pt x="19679" y="1335"/>
                  </a:lnTo>
                  <a:lnTo>
                    <a:pt x="20458" y="1113"/>
                  </a:lnTo>
                  <a:lnTo>
                    <a:pt x="21236" y="918"/>
                  </a:lnTo>
                  <a:lnTo>
                    <a:pt x="22042" y="751"/>
                  </a:lnTo>
                  <a:lnTo>
                    <a:pt x="22848" y="585"/>
                  </a:lnTo>
                  <a:lnTo>
                    <a:pt x="23682" y="446"/>
                  </a:lnTo>
                  <a:lnTo>
                    <a:pt x="24544" y="334"/>
                  </a:lnTo>
                  <a:lnTo>
                    <a:pt x="25405" y="223"/>
                  </a:lnTo>
                  <a:lnTo>
                    <a:pt x="25405" y="223"/>
                  </a:lnTo>
                  <a:lnTo>
                    <a:pt x="26211" y="140"/>
                  </a:lnTo>
                  <a:lnTo>
                    <a:pt x="27045" y="84"/>
                  </a:lnTo>
                  <a:lnTo>
                    <a:pt x="27824" y="29"/>
                  </a:lnTo>
                  <a:lnTo>
                    <a:pt x="28630" y="1"/>
                  </a:lnTo>
                  <a:lnTo>
                    <a:pt x="29408" y="1"/>
                  </a:lnTo>
                  <a:lnTo>
                    <a:pt x="30186" y="29"/>
                  </a:lnTo>
                  <a:lnTo>
                    <a:pt x="30937" y="56"/>
                  </a:lnTo>
                  <a:lnTo>
                    <a:pt x="31687" y="140"/>
                  </a:lnTo>
                  <a:lnTo>
                    <a:pt x="32438" y="195"/>
                  </a:lnTo>
                  <a:lnTo>
                    <a:pt x="33160" y="307"/>
                  </a:lnTo>
                  <a:lnTo>
                    <a:pt x="33883" y="418"/>
                  </a:lnTo>
                  <a:lnTo>
                    <a:pt x="34606" y="557"/>
                  </a:lnTo>
                  <a:lnTo>
                    <a:pt x="35300" y="696"/>
                  </a:lnTo>
                  <a:lnTo>
                    <a:pt x="35995" y="863"/>
                  </a:lnTo>
                  <a:lnTo>
                    <a:pt x="36662" y="1057"/>
                  </a:lnTo>
                  <a:lnTo>
                    <a:pt x="37357" y="1252"/>
                  </a:lnTo>
                  <a:lnTo>
                    <a:pt x="37997" y="1474"/>
                  </a:lnTo>
                  <a:lnTo>
                    <a:pt x="38664" y="1724"/>
                  </a:lnTo>
                  <a:lnTo>
                    <a:pt x="39303" y="1974"/>
                  </a:lnTo>
                  <a:lnTo>
                    <a:pt x="39915" y="2252"/>
                  </a:lnTo>
                  <a:lnTo>
                    <a:pt x="40554" y="2530"/>
                  </a:lnTo>
                  <a:lnTo>
                    <a:pt x="41165" y="2836"/>
                  </a:lnTo>
                  <a:lnTo>
                    <a:pt x="41749" y="3142"/>
                  </a:lnTo>
                  <a:lnTo>
                    <a:pt x="42333" y="3475"/>
                  </a:lnTo>
                  <a:lnTo>
                    <a:pt x="42916" y="3809"/>
                  </a:lnTo>
                  <a:lnTo>
                    <a:pt x="43472" y="4170"/>
                  </a:lnTo>
                  <a:lnTo>
                    <a:pt x="44028" y="4559"/>
                  </a:lnTo>
                  <a:lnTo>
                    <a:pt x="44556" y="4921"/>
                  </a:lnTo>
                  <a:lnTo>
                    <a:pt x="45084" y="5338"/>
                  </a:lnTo>
                  <a:lnTo>
                    <a:pt x="45613" y="5755"/>
                  </a:lnTo>
                  <a:lnTo>
                    <a:pt x="46113" y="6171"/>
                  </a:lnTo>
                  <a:lnTo>
                    <a:pt x="46613" y="6616"/>
                  </a:lnTo>
                  <a:lnTo>
                    <a:pt x="47086" y="7061"/>
                  </a:lnTo>
                  <a:lnTo>
                    <a:pt x="47558" y="7533"/>
                  </a:lnTo>
                  <a:lnTo>
                    <a:pt x="48475" y="8478"/>
                  </a:lnTo>
                  <a:lnTo>
                    <a:pt x="49337" y="9479"/>
                  </a:lnTo>
                  <a:lnTo>
                    <a:pt x="50143" y="10535"/>
                  </a:lnTo>
                  <a:lnTo>
                    <a:pt x="50894" y="11619"/>
                  </a:lnTo>
                  <a:lnTo>
                    <a:pt x="51589" y="12731"/>
                  </a:lnTo>
                  <a:lnTo>
                    <a:pt x="52256" y="13899"/>
                  </a:lnTo>
                  <a:lnTo>
                    <a:pt x="52867" y="15066"/>
                  </a:lnTo>
                  <a:lnTo>
                    <a:pt x="53423" y="16289"/>
                  </a:lnTo>
                  <a:lnTo>
                    <a:pt x="53923" y="17540"/>
                  </a:lnTo>
                  <a:lnTo>
                    <a:pt x="54340" y="18818"/>
                  </a:lnTo>
                  <a:lnTo>
                    <a:pt x="54757" y="20125"/>
                  </a:lnTo>
                  <a:lnTo>
                    <a:pt x="55091" y="21431"/>
                  </a:lnTo>
                  <a:lnTo>
                    <a:pt x="55369" y="22765"/>
                  </a:lnTo>
                  <a:lnTo>
                    <a:pt x="55591" y="24127"/>
                  </a:lnTo>
                  <a:lnTo>
                    <a:pt x="55730" y="25489"/>
                  </a:lnTo>
                  <a:lnTo>
                    <a:pt x="55730" y="25489"/>
                  </a:lnTo>
                  <a:lnTo>
                    <a:pt x="55841" y="27185"/>
                  </a:lnTo>
                  <a:lnTo>
                    <a:pt x="55897" y="28853"/>
                  </a:lnTo>
                  <a:lnTo>
                    <a:pt x="55897" y="30465"/>
                  </a:lnTo>
                  <a:lnTo>
                    <a:pt x="55841" y="32049"/>
                  </a:lnTo>
                  <a:lnTo>
                    <a:pt x="55758" y="33606"/>
                  </a:lnTo>
                  <a:lnTo>
                    <a:pt x="55619" y="35107"/>
                  </a:lnTo>
                  <a:lnTo>
                    <a:pt x="55452" y="36580"/>
                  </a:lnTo>
                  <a:lnTo>
                    <a:pt x="55202" y="37997"/>
                  </a:lnTo>
                  <a:lnTo>
                    <a:pt x="54924" y="39387"/>
                  </a:lnTo>
                  <a:lnTo>
                    <a:pt x="54563" y="40721"/>
                  </a:lnTo>
                  <a:lnTo>
                    <a:pt x="54174" y="42028"/>
                  </a:lnTo>
                  <a:lnTo>
                    <a:pt x="53729" y="43278"/>
                  </a:lnTo>
                  <a:lnTo>
                    <a:pt x="53479" y="43918"/>
                  </a:lnTo>
                  <a:lnTo>
                    <a:pt x="53229" y="44501"/>
                  </a:lnTo>
                  <a:lnTo>
                    <a:pt x="52951" y="45085"/>
                  </a:lnTo>
                  <a:lnTo>
                    <a:pt x="52673" y="45669"/>
                  </a:lnTo>
                  <a:lnTo>
                    <a:pt x="52367" y="46253"/>
                  </a:lnTo>
                  <a:lnTo>
                    <a:pt x="52061" y="46808"/>
                  </a:lnTo>
                  <a:lnTo>
                    <a:pt x="51728" y="47364"/>
                  </a:lnTo>
                  <a:lnTo>
                    <a:pt x="51394" y="47892"/>
                  </a:lnTo>
                  <a:lnTo>
                    <a:pt x="51033" y="48421"/>
                  </a:lnTo>
                  <a:lnTo>
                    <a:pt x="50644" y="48921"/>
                  </a:lnTo>
                  <a:lnTo>
                    <a:pt x="50254" y="49421"/>
                  </a:lnTo>
                  <a:lnTo>
                    <a:pt x="49865" y="49922"/>
                  </a:lnTo>
                  <a:lnTo>
                    <a:pt x="49448" y="50394"/>
                  </a:lnTo>
                  <a:lnTo>
                    <a:pt x="49004" y="50867"/>
                  </a:lnTo>
                  <a:lnTo>
                    <a:pt x="48559" y="51311"/>
                  </a:lnTo>
                  <a:lnTo>
                    <a:pt x="48086" y="51756"/>
                  </a:lnTo>
                  <a:lnTo>
                    <a:pt x="47614" y="52173"/>
                  </a:lnTo>
                  <a:lnTo>
                    <a:pt x="47114" y="52590"/>
                  </a:lnTo>
                  <a:lnTo>
                    <a:pt x="46585" y="53007"/>
                  </a:lnTo>
                  <a:lnTo>
                    <a:pt x="46057" y="53396"/>
                  </a:lnTo>
                  <a:lnTo>
                    <a:pt x="45529" y="53757"/>
                  </a:lnTo>
                  <a:lnTo>
                    <a:pt x="44973" y="54146"/>
                  </a:lnTo>
                  <a:lnTo>
                    <a:pt x="44390" y="54480"/>
                  </a:lnTo>
                  <a:lnTo>
                    <a:pt x="43806" y="54841"/>
                  </a:lnTo>
                  <a:lnTo>
                    <a:pt x="43194" y="55175"/>
                  </a:lnTo>
                  <a:lnTo>
                    <a:pt x="42555" y="55481"/>
                  </a:lnTo>
                  <a:lnTo>
                    <a:pt x="41916" y="55786"/>
                  </a:lnTo>
                  <a:lnTo>
                    <a:pt x="41249" y="56064"/>
                  </a:lnTo>
                  <a:lnTo>
                    <a:pt x="40582" y="56342"/>
                  </a:lnTo>
                  <a:lnTo>
                    <a:pt x="39887" y="56620"/>
                  </a:lnTo>
                  <a:lnTo>
                    <a:pt x="39164" y="56870"/>
                  </a:lnTo>
                  <a:lnTo>
                    <a:pt x="38441" y="57121"/>
                  </a:lnTo>
                  <a:lnTo>
                    <a:pt x="37691" y="57343"/>
                  </a:lnTo>
                  <a:lnTo>
                    <a:pt x="36913" y="57537"/>
                  </a:lnTo>
                  <a:lnTo>
                    <a:pt x="36134" y="57732"/>
                  </a:lnTo>
                  <a:lnTo>
                    <a:pt x="35328" y="57927"/>
                  </a:lnTo>
                  <a:lnTo>
                    <a:pt x="34522" y="58093"/>
                  </a:lnTo>
                  <a:lnTo>
                    <a:pt x="33688" y="58260"/>
                  </a:lnTo>
                  <a:lnTo>
                    <a:pt x="31965" y="585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1" name="Google Shape;4341;p53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extrusionOk="0">
                  <a:moveTo>
                    <a:pt x="8395" y="0"/>
                  </a:moveTo>
                  <a:lnTo>
                    <a:pt x="0" y="973"/>
                  </a:ln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2" name="Google Shape;4342;p53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fill="none" extrusionOk="0">
                  <a:moveTo>
                    <a:pt x="0" y="973"/>
                  </a:move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3" name="Google Shape;4343;p53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extrusionOk="0">
                  <a:moveTo>
                    <a:pt x="1" y="1"/>
                  </a:moveTo>
                  <a:lnTo>
                    <a:pt x="418" y="4698"/>
                  </a:lnTo>
                  <a:lnTo>
                    <a:pt x="779" y="4698"/>
                  </a:lnTo>
                  <a:lnTo>
                    <a:pt x="418" y="1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4" name="Google Shape;4344;p53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fill="none" extrusionOk="0">
                  <a:moveTo>
                    <a:pt x="418" y="4698"/>
                  </a:moveTo>
                  <a:lnTo>
                    <a:pt x="1" y="1"/>
                  </a:lnTo>
                  <a:lnTo>
                    <a:pt x="418" y="1"/>
                  </a:lnTo>
                  <a:lnTo>
                    <a:pt x="779" y="46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5" name="Google Shape;4345;p53"/>
            <p:cNvSpPr/>
            <p:nvPr/>
          </p:nvSpPr>
          <p:spPr>
            <a:xfrm>
              <a:off x="6069050" y="2076775"/>
              <a:ext cx="603200" cy="446150"/>
            </a:xfrm>
            <a:custGeom>
              <a:avLst/>
              <a:gdLst/>
              <a:ahLst/>
              <a:cxnLst/>
              <a:rect l="l" t="t" r="r" b="b"/>
              <a:pathLst>
                <a:path w="24128" h="17846" extrusionOk="0">
                  <a:moveTo>
                    <a:pt x="11397" y="1"/>
                  </a:moveTo>
                  <a:lnTo>
                    <a:pt x="10341" y="29"/>
                  </a:lnTo>
                  <a:lnTo>
                    <a:pt x="9340" y="112"/>
                  </a:lnTo>
                  <a:lnTo>
                    <a:pt x="8395" y="251"/>
                  </a:lnTo>
                  <a:lnTo>
                    <a:pt x="7506" y="418"/>
                  </a:lnTo>
                  <a:lnTo>
                    <a:pt x="6644" y="668"/>
                  </a:lnTo>
                  <a:lnTo>
                    <a:pt x="5866" y="918"/>
                  </a:lnTo>
                  <a:lnTo>
                    <a:pt x="5115" y="1224"/>
                  </a:lnTo>
                  <a:lnTo>
                    <a:pt x="4448" y="1585"/>
                  </a:lnTo>
                  <a:lnTo>
                    <a:pt x="3809" y="1974"/>
                  </a:lnTo>
                  <a:lnTo>
                    <a:pt x="3225" y="2391"/>
                  </a:lnTo>
                  <a:lnTo>
                    <a:pt x="2697" y="2836"/>
                  </a:lnTo>
                  <a:lnTo>
                    <a:pt x="2197" y="3308"/>
                  </a:lnTo>
                  <a:lnTo>
                    <a:pt x="1780" y="3781"/>
                  </a:lnTo>
                  <a:lnTo>
                    <a:pt x="1391" y="4309"/>
                  </a:lnTo>
                  <a:lnTo>
                    <a:pt x="1057" y="4837"/>
                  </a:lnTo>
                  <a:lnTo>
                    <a:pt x="751" y="5393"/>
                  </a:lnTo>
                  <a:lnTo>
                    <a:pt x="529" y="5977"/>
                  </a:lnTo>
                  <a:lnTo>
                    <a:pt x="334" y="6533"/>
                  </a:lnTo>
                  <a:lnTo>
                    <a:pt x="168" y="7116"/>
                  </a:lnTo>
                  <a:lnTo>
                    <a:pt x="56" y="7728"/>
                  </a:lnTo>
                  <a:lnTo>
                    <a:pt x="1" y="8312"/>
                  </a:lnTo>
                  <a:lnTo>
                    <a:pt x="1" y="8895"/>
                  </a:lnTo>
                  <a:lnTo>
                    <a:pt x="29" y="9479"/>
                  </a:lnTo>
                  <a:lnTo>
                    <a:pt x="84" y="10063"/>
                  </a:lnTo>
                  <a:lnTo>
                    <a:pt x="223" y="10646"/>
                  </a:lnTo>
                  <a:lnTo>
                    <a:pt x="362" y="11202"/>
                  </a:lnTo>
                  <a:lnTo>
                    <a:pt x="557" y="11758"/>
                  </a:lnTo>
                  <a:lnTo>
                    <a:pt x="807" y="12314"/>
                  </a:lnTo>
                  <a:lnTo>
                    <a:pt x="1085" y="12815"/>
                  </a:lnTo>
                  <a:lnTo>
                    <a:pt x="1418" y="13315"/>
                  </a:lnTo>
                  <a:lnTo>
                    <a:pt x="1780" y="13787"/>
                  </a:lnTo>
                  <a:lnTo>
                    <a:pt x="2169" y="14232"/>
                  </a:lnTo>
                  <a:lnTo>
                    <a:pt x="2586" y="14621"/>
                  </a:lnTo>
                  <a:lnTo>
                    <a:pt x="3030" y="15010"/>
                  </a:lnTo>
                  <a:lnTo>
                    <a:pt x="3531" y="15344"/>
                  </a:lnTo>
                  <a:lnTo>
                    <a:pt x="4031" y="15677"/>
                  </a:lnTo>
                  <a:lnTo>
                    <a:pt x="4587" y="16011"/>
                  </a:lnTo>
                  <a:lnTo>
                    <a:pt x="5171" y="16289"/>
                  </a:lnTo>
                  <a:lnTo>
                    <a:pt x="5782" y="16567"/>
                  </a:lnTo>
                  <a:lnTo>
                    <a:pt x="6421" y="16817"/>
                  </a:lnTo>
                  <a:lnTo>
                    <a:pt x="7089" y="17039"/>
                  </a:lnTo>
                  <a:lnTo>
                    <a:pt x="7756" y="17234"/>
                  </a:lnTo>
                  <a:lnTo>
                    <a:pt x="8451" y="17401"/>
                  </a:lnTo>
                  <a:lnTo>
                    <a:pt x="9145" y="17540"/>
                  </a:lnTo>
                  <a:lnTo>
                    <a:pt x="9868" y="17651"/>
                  </a:lnTo>
                  <a:lnTo>
                    <a:pt x="10591" y="17762"/>
                  </a:lnTo>
                  <a:lnTo>
                    <a:pt x="11313" y="17818"/>
                  </a:lnTo>
                  <a:lnTo>
                    <a:pt x="12036" y="17845"/>
                  </a:lnTo>
                  <a:lnTo>
                    <a:pt x="13509" y="17845"/>
                  </a:lnTo>
                  <a:lnTo>
                    <a:pt x="14260" y="17790"/>
                  </a:lnTo>
                  <a:lnTo>
                    <a:pt x="14982" y="17679"/>
                  </a:lnTo>
                  <a:lnTo>
                    <a:pt x="15705" y="17568"/>
                  </a:lnTo>
                  <a:lnTo>
                    <a:pt x="16400" y="17429"/>
                  </a:lnTo>
                  <a:lnTo>
                    <a:pt x="17095" y="17234"/>
                  </a:lnTo>
                  <a:lnTo>
                    <a:pt x="17790" y="17012"/>
                  </a:lnTo>
                  <a:lnTo>
                    <a:pt x="18429" y="16761"/>
                  </a:lnTo>
                  <a:lnTo>
                    <a:pt x="19068" y="16484"/>
                  </a:lnTo>
                  <a:lnTo>
                    <a:pt x="19680" y="16150"/>
                  </a:lnTo>
                  <a:lnTo>
                    <a:pt x="20291" y="15789"/>
                  </a:lnTo>
                  <a:lnTo>
                    <a:pt x="20847" y="15372"/>
                  </a:lnTo>
                  <a:lnTo>
                    <a:pt x="21375" y="14955"/>
                  </a:lnTo>
                  <a:lnTo>
                    <a:pt x="21876" y="14482"/>
                  </a:lnTo>
                  <a:lnTo>
                    <a:pt x="22320" y="13954"/>
                  </a:lnTo>
                  <a:lnTo>
                    <a:pt x="22654" y="13537"/>
                  </a:lnTo>
                  <a:lnTo>
                    <a:pt x="22932" y="13120"/>
                  </a:lnTo>
                  <a:lnTo>
                    <a:pt x="23182" y="12648"/>
                  </a:lnTo>
                  <a:lnTo>
                    <a:pt x="23432" y="12147"/>
                  </a:lnTo>
                  <a:lnTo>
                    <a:pt x="23627" y="11647"/>
                  </a:lnTo>
                  <a:lnTo>
                    <a:pt x="23794" y="11119"/>
                  </a:lnTo>
                  <a:lnTo>
                    <a:pt x="23933" y="10591"/>
                  </a:lnTo>
                  <a:lnTo>
                    <a:pt x="24016" y="10007"/>
                  </a:lnTo>
                  <a:lnTo>
                    <a:pt x="24099" y="9451"/>
                  </a:lnTo>
                  <a:lnTo>
                    <a:pt x="24127" y="8868"/>
                  </a:lnTo>
                  <a:lnTo>
                    <a:pt x="24099" y="8284"/>
                  </a:lnTo>
                  <a:lnTo>
                    <a:pt x="24044" y="7700"/>
                  </a:lnTo>
                  <a:lnTo>
                    <a:pt x="23960" y="7144"/>
                  </a:lnTo>
                  <a:lnTo>
                    <a:pt x="23821" y="6561"/>
                  </a:lnTo>
                  <a:lnTo>
                    <a:pt x="23627" y="5977"/>
                  </a:lnTo>
                  <a:lnTo>
                    <a:pt x="23377" y="5421"/>
                  </a:lnTo>
                  <a:lnTo>
                    <a:pt x="23071" y="4865"/>
                  </a:lnTo>
                  <a:lnTo>
                    <a:pt x="22737" y="4337"/>
                  </a:lnTo>
                  <a:lnTo>
                    <a:pt x="22348" y="3809"/>
                  </a:lnTo>
                  <a:lnTo>
                    <a:pt x="21876" y="3308"/>
                  </a:lnTo>
                  <a:lnTo>
                    <a:pt x="21375" y="2836"/>
                  </a:lnTo>
                  <a:lnTo>
                    <a:pt x="20792" y="2391"/>
                  </a:lnTo>
                  <a:lnTo>
                    <a:pt x="20180" y="1974"/>
                  </a:lnTo>
                  <a:lnTo>
                    <a:pt x="19458" y="1613"/>
                  </a:lnTo>
                  <a:lnTo>
                    <a:pt x="18707" y="1252"/>
                  </a:lnTo>
                  <a:lnTo>
                    <a:pt x="17873" y="946"/>
                  </a:lnTo>
                  <a:lnTo>
                    <a:pt x="16984" y="668"/>
                  </a:lnTo>
                  <a:lnTo>
                    <a:pt x="16011" y="446"/>
                  </a:lnTo>
                  <a:lnTo>
                    <a:pt x="14982" y="251"/>
                  </a:lnTo>
                  <a:lnTo>
                    <a:pt x="13871" y="112"/>
                  </a:lnTo>
                  <a:lnTo>
                    <a:pt x="12675" y="29"/>
                  </a:lnTo>
                  <a:lnTo>
                    <a:pt x="113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6" name="Google Shape;4346;p53"/>
            <p:cNvSpPr/>
            <p:nvPr/>
          </p:nvSpPr>
          <p:spPr>
            <a:xfrm>
              <a:off x="6351175" y="2169200"/>
              <a:ext cx="12525" cy="244625"/>
            </a:xfrm>
            <a:custGeom>
              <a:avLst/>
              <a:gdLst/>
              <a:ahLst/>
              <a:cxnLst/>
              <a:rect l="l" t="t" r="r" b="b"/>
              <a:pathLst>
                <a:path w="501" h="9785" extrusionOk="0">
                  <a:moveTo>
                    <a:pt x="251" y="1"/>
                  </a:moveTo>
                  <a:lnTo>
                    <a:pt x="167" y="28"/>
                  </a:lnTo>
                  <a:lnTo>
                    <a:pt x="84" y="56"/>
                  </a:lnTo>
                  <a:lnTo>
                    <a:pt x="28" y="140"/>
                  </a:lnTo>
                  <a:lnTo>
                    <a:pt x="1" y="251"/>
                  </a:lnTo>
                  <a:lnTo>
                    <a:pt x="1" y="9507"/>
                  </a:lnTo>
                  <a:lnTo>
                    <a:pt x="28" y="9618"/>
                  </a:lnTo>
                  <a:lnTo>
                    <a:pt x="84" y="9701"/>
                  </a:lnTo>
                  <a:lnTo>
                    <a:pt x="167" y="9757"/>
                  </a:lnTo>
                  <a:lnTo>
                    <a:pt x="251" y="9785"/>
                  </a:lnTo>
                  <a:lnTo>
                    <a:pt x="362" y="9757"/>
                  </a:lnTo>
                  <a:lnTo>
                    <a:pt x="445" y="9701"/>
                  </a:lnTo>
                  <a:lnTo>
                    <a:pt x="501" y="9618"/>
                  </a:lnTo>
                  <a:lnTo>
                    <a:pt x="501" y="9507"/>
                  </a:lnTo>
                  <a:lnTo>
                    <a:pt x="501" y="251"/>
                  </a:lnTo>
                  <a:lnTo>
                    <a:pt x="501" y="140"/>
                  </a:lnTo>
                  <a:lnTo>
                    <a:pt x="445" y="56"/>
                  </a:lnTo>
                  <a:lnTo>
                    <a:pt x="362" y="28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7" name="Google Shape;4347;p53"/>
            <p:cNvSpPr/>
            <p:nvPr/>
          </p:nvSpPr>
          <p:spPr>
            <a:xfrm>
              <a:off x="6228175" y="2065675"/>
              <a:ext cx="252275" cy="124400"/>
            </a:xfrm>
            <a:custGeom>
              <a:avLst/>
              <a:gdLst/>
              <a:ahLst/>
              <a:cxnLst/>
              <a:rect l="l" t="t" r="r" b="b"/>
              <a:pathLst>
                <a:path w="10091" h="4976" extrusionOk="0">
                  <a:moveTo>
                    <a:pt x="5226" y="0"/>
                  </a:moveTo>
                  <a:lnTo>
                    <a:pt x="4198" y="56"/>
                  </a:lnTo>
                  <a:lnTo>
                    <a:pt x="3197" y="111"/>
                  </a:lnTo>
                  <a:lnTo>
                    <a:pt x="2252" y="195"/>
                  </a:lnTo>
                  <a:lnTo>
                    <a:pt x="1418" y="306"/>
                  </a:lnTo>
                  <a:lnTo>
                    <a:pt x="1141" y="361"/>
                  </a:lnTo>
                  <a:lnTo>
                    <a:pt x="890" y="445"/>
                  </a:lnTo>
                  <a:lnTo>
                    <a:pt x="668" y="556"/>
                  </a:lnTo>
                  <a:lnTo>
                    <a:pt x="473" y="667"/>
                  </a:lnTo>
                  <a:lnTo>
                    <a:pt x="307" y="778"/>
                  </a:lnTo>
                  <a:lnTo>
                    <a:pt x="195" y="917"/>
                  </a:lnTo>
                  <a:lnTo>
                    <a:pt x="84" y="1056"/>
                  </a:lnTo>
                  <a:lnTo>
                    <a:pt x="29" y="1195"/>
                  </a:lnTo>
                  <a:lnTo>
                    <a:pt x="1" y="1334"/>
                  </a:lnTo>
                  <a:lnTo>
                    <a:pt x="1" y="1473"/>
                  </a:lnTo>
                  <a:lnTo>
                    <a:pt x="56" y="1612"/>
                  </a:lnTo>
                  <a:lnTo>
                    <a:pt x="140" y="1751"/>
                  </a:lnTo>
                  <a:lnTo>
                    <a:pt x="251" y="1862"/>
                  </a:lnTo>
                  <a:lnTo>
                    <a:pt x="418" y="1974"/>
                  </a:lnTo>
                  <a:lnTo>
                    <a:pt x="640" y="2085"/>
                  </a:lnTo>
                  <a:lnTo>
                    <a:pt x="890" y="2140"/>
                  </a:lnTo>
                  <a:lnTo>
                    <a:pt x="1446" y="2307"/>
                  </a:lnTo>
                  <a:lnTo>
                    <a:pt x="1919" y="2474"/>
                  </a:lnTo>
                  <a:lnTo>
                    <a:pt x="2336" y="2696"/>
                  </a:lnTo>
                  <a:lnTo>
                    <a:pt x="2641" y="2919"/>
                  </a:lnTo>
                  <a:lnTo>
                    <a:pt x="2919" y="3141"/>
                  </a:lnTo>
                  <a:lnTo>
                    <a:pt x="3142" y="3391"/>
                  </a:lnTo>
                  <a:lnTo>
                    <a:pt x="3309" y="3641"/>
                  </a:lnTo>
                  <a:lnTo>
                    <a:pt x="3475" y="3864"/>
                  </a:lnTo>
                  <a:lnTo>
                    <a:pt x="3753" y="4308"/>
                  </a:lnTo>
                  <a:lnTo>
                    <a:pt x="3892" y="4503"/>
                  </a:lnTo>
                  <a:lnTo>
                    <a:pt x="4059" y="4670"/>
                  </a:lnTo>
                  <a:lnTo>
                    <a:pt x="4281" y="4809"/>
                  </a:lnTo>
                  <a:lnTo>
                    <a:pt x="4504" y="4920"/>
                  </a:lnTo>
                  <a:lnTo>
                    <a:pt x="4810" y="4975"/>
                  </a:lnTo>
                  <a:lnTo>
                    <a:pt x="5171" y="4975"/>
                  </a:lnTo>
                  <a:lnTo>
                    <a:pt x="5504" y="4948"/>
                  </a:lnTo>
                  <a:lnTo>
                    <a:pt x="5782" y="4864"/>
                  </a:lnTo>
                  <a:lnTo>
                    <a:pt x="6032" y="4725"/>
                  </a:lnTo>
                  <a:lnTo>
                    <a:pt x="6255" y="4559"/>
                  </a:lnTo>
                  <a:lnTo>
                    <a:pt x="6449" y="4364"/>
                  </a:lnTo>
                  <a:lnTo>
                    <a:pt x="6616" y="4142"/>
                  </a:lnTo>
                  <a:lnTo>
                    <a:pt x="6922" y="3641"/>
                  </a:lnTo>
                  <a:lnTo>
                    <a:pt x="7228" y="3169"/>
                  </a:lnTo>
                  <a:lnTo>
                    <a:pt x="7394" y="2919"/>
                  </a:lnTo>
                  <a:lnTo>
                    <a:pt x="7589" y="2724"/>
                  </a:lnTo>
                  <a:lnTo>
                    <a:pt x="7811" y="2529"/>
                  </a:lnTo>
                  <a:lnTo>
                    <a:pt x="8062" y="2363"/>
                  </a:lnTo>
                  <a:lnTo>
                    <a:pt x="8340" y="2224"/>
                  </a:lnTo>
                  <a:lnTo>
                    <a:pt x="8673" y="2168"/>
                  </a:lnTo>
                  <a:lnTo>
                    <a:pt x="8979" y="2113"/>
                  </a:lnTo>
                  <a:lnTo>
                    <a:pt x="9257" y="2029"/>
                  </a:lnTo>
                  <a:lnTo>
                    <a:pt x="9479" y="1918"/>
                  </a:lnTo>
                  <a:lnTo>
                    <a:pt x="9674" y="1835"/>
                  </a:lnTo>
                  <a:lnTo>
                    <a:pt x="9813" y="1696"/>
                  </a:lnTo>
                  <a:lnTo>
                    <a:pt x="9952" y="1584"/>
                  </a:lnTo>
                  <a:lnTo>
                    <a:pt x="10035" y="1445"/>
                  </a:lnTo>
                  <a:lnTo>
                    <a:pt x="10063" y="1306"/>
                  </a:lnTo>
                  <a:lnTo>
                    <a:pt x="10091" y="1167"/>
                  </a:lnTo>
                  <a:lnTo>
                    <a:pt x="10063" y="1056"/>
                  </a:lnTo>
                  <a:lnTo>
                    <a:pt x="10035" y="917"/>
                  </a:lnTo>
                  <a:lnTo>
                    <a:pt x="9952" y="806"/>
                  </a:lnTo>
                  <a:lnTo>
                    <a:pt x="9840" y="695"/>
                  </a:lnTo>
                  <a:lnTo>
                    <a:pt x="9701" y="584"/>
                  </a:lnTo>
                  <a:lnTo>
                    <a:pt x="9563" y="500"/>
                  </a:lnTo>
                  <a:lnTo>
                    <a:pt x="9368" y="445"/>
                  </a:lnTo>
                  <a:lnTo>
                    <a:pt x="8895" y="334"/>
                  </a:lnTo>
                  <a:lnTo>
                    <a:pt x="8395" y="250"/>
                  </a:lnTo>
                  <a:lnTo>
                    <a:pt x="7867" y="167"/>
                  </a:lnTo>
                  <a:lnTo>
                    <a:pt x="7367" y="111"/>
                  </a:lnTo>
                  <a:lnTo>
                    <a:pt x="6310" y="28"/>
                  </a:lnTo>
                  <a:lnTo>
                    <a:pt x="5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8" name="Google Shape;4348;p53"/>
            <p:cNvSpPr/>
            <p:nvPr/>
          </p:nvSpPr>
          <p:spPr>
            <a:xfrm>
              <a:off x="6523500" y="1770350"/>
              <a:ext cx="274525" cy="274500"/>
            </a:xfrm>
            <a:custGeom>
              <a:avLst/>
              <a:gdLst/>
              <a:ahLst/>
              <a:cxnLst/>
              <a:rect l="l" t="t" r="r" b="b"/>
              <a:pathLst>
                <a:path w="10981" h="10980" extrusionOk="0">
                  <a:moveTo>
                    <a:pt x="5477" y="0"/>
                  </a:moveTo>
                  <a:lnTo>
                    <a:pt x="4921" y="28"/>
                  </a:lnTo>
                  <a:lnTo>
                    <a:pt x="4365" y="111"/>
                  </a:lnTo>
                  <a:lnTo>
                    <a:pt x="3837" y="250"/>
                  </a:lnTo>
                  <a:lnTo>
                    <a:pt x="3336" y="445"/>
                  </a:lnTo>
                  <a:lnTo>
                    <a:pt x="2864" y="667"/>
                  </a:lnTo>
                  <a:lnTo>
                    <a:pt x="2419" y="945"/>
                  </a:lnTo>
                  <a:lnTo>
                    <a:pt x="1974" y="1251"/>
                  </a:lnTo>
                  <a:lnTo>
                    <a:pt x="1585" y="1612"/>
                  </a:lnTo>
                  <a:lnTo>
                    <a:pt x="1252" y="2001"/>
                  </a:lnTo>
                  <a:lnTo>
                    <a:pt x="918" y="2418"/>
                  </a:lnTo>
                  <a:lnTo>
                    <a:pt x="640" y="2863"/>
                  </a:lnTo>
                  <a:lnTo>
                    <a:pt x="418" y="3363"/>
                  </a:lnTo>
                  <a:lnTo>
                    <a:pt x="251" y="3864"/>
                  </a:lnTo>
                  <a:lnTo>
                    <a:pt x="112" y="4392"/>
                  </a:lnTo>
                  <a:lnTo>
                    <a:pt x="29" y="4920"/>
                  </a:lnTo>
                  <a:lnTo>
                    <a:pt x="1" y="5504"/>
                  </a:lnTo>
                  <a:lnTo>
                    <a:pt x="29" y="6059"/>
                  </a:lnTo>
                  <a:lnTo>
                    <a:pt x="112" y="6588"/>
                  </a:lnTo>
                  <a:lnTo>
                    <a:pt x="251" y="7116"/>
                  </a:lnTo>
                  <a:lnTo>
                    <a:pt x="418" y="7644"/>
                  </a:lnTo>
                  <a:lnTo>
                    <a:pt x="668" y="8116"/>
                  </a:lnTo>
                  <a:lnTo>
                    <a:pt x="946" y="8561"/>
                  </a:lnTo>
                  <a:lnTo>
                    <a:pt x="1252" y="8978"/>
                  </a:lnTo>
                  <a:lnTo>
                    <a:pt x="1613" y="9367"/>
                  </a:lnTo>
                  <a:lnTo>
                    <a:pt x="2002" y="9728"/>
                  </a:lnTo>
                  <a:lnTo>
                    <a:pt x="2419" y="10034"/>
                  </a:lnTo>
                  <a:lnTo>
                    <a:pt x="2864" y="10312"/>
                  </a:lnTo>
                  <a:lnTo>
                    <a:pt x="3364" y="10534"/>
                  </a:lnTo>
                  <a:lnTo>
                    <a:pt x="3865" y="10729"/>
                  </a:lnTo>
                  <a:lnTo>
                    <a:pt x="4393" y="10868"/>
                  </a:lnTo>
                  <a:lnTo>
                    <a:pt x="4921" y="10951"/>
                  </a:lnTo>
                  <a:lnTo>
                    <a:pt x="5477" y="10979"/>
                  </a:lnTo>
                  <a:lnTo>
                    <a:pt x="6060" y="10951"/>
                  </a:lnTo>
                  <a:lnTo>
                    <a:pt x="6588" y="10868"/>
                  </a:lnTo>
                  <a:lnTo>
                    <a:pt x="7117" y="10729"/>
                  </a:lnTo>
                  <a:lnTo>
                    <a:pt x="7617" y="10534"/>
                  </a:lnTo>
                  <a:lnTo>
                    <a:pt x="8117" y="10312"/>
                  </a:lnTo>
                  <a:lnTo>
                    <a:pt x="8562" y="10034"/>
                  </a:lnTo>
                  <a:lnTo>
                    <a:pt x="8979" y="9728"/>
                  </a:lnTo>
                  <a:lnTo>
                    <a:pt x="9368" y="9367"/>
                  </a:lnTo>
                  <a:lnTo>
                    <a:pt x="9729" y="8978"/>
                  </a:lnTo>
                  <a:lnTo>
                    <a:pt x="10035" y="8561"/>
                  </a:lnTo>
                  <a:lnTo>
                    <a:pt x="10313" y="8088"/>
                  </a:lnTo>
                  <a:lnTo>
                    <a:pt x="10535" y="7616"/>
                  </a:lnTo>
                  <a:lnTo>
                    <a:pt x="10730" y="7116"/>
                  </a:lnTo>
                  <a:lnTo>
                    <a:pt x="10869" y="6588"/>
                  </a:lnTo>
                  <a:lnTo>
                    <a:pt x="10952" y="6032"/>
                  </a:lnTo>
                  <a:lnTo>
                    <a:pt x="10980" y="5476"/>
                  </a:lnTo>
                  <a:lnTo>
                    <a:pt x="10952" y="4920"/>
                  </a:lnTo>
                  <a:lnTo>
                    <a:pt x="10869" y="4364"/>
                  </a:lnTo>
                  <a:lnTo>
                    <a:pt x="10730" y="3836"/>
                  </a:lnTo>
                  <a:lnTo>
                    <a:pt x="10535" y="3335"/>
                  </a:lnTo>
                  <a:lnTo>
                    <a:pt x="10313" y="2863"/>
                  </a:lnTo>
                  <a:lnTo>
                    <a:pt x="10035" y="2418"/>
                  </a:lnTo>
                  <a:lnTo>
                    <a:pt x="9702" y="2001"/>
                  </a:lnTo>
                  <a:lnTo>
                    <a:pt x="9368" y="1612"/>
                  </a:lnTo>
                  <a:lnTo>
                    <a:pt x="8979" y="1251"/>
                  </a:lnTo>
                  <a:lnTo>
                    <a:pt x="8534" y="917"/>
                  </a:lnTo>
                  <a:lnTo>
                    <a:pt x="8089" y="667"/>
                  </a:lnTo>
                  <a:lnTo>
                    <a:pt x="7617" y="417"/>
                  </a:lnTo>
                  <a:lnTo>
                    <a:pt x="7117" y="250"/>
                  </a:lnTo>
                  <a:lnTo>
                    <a:pt x="6588" y="111"/>
                  </a:lnTo>
                  <a:lnTo>
                    <a:pt x="6033" y="28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49" name="Google Shape;4349;p53"/>
            <p:cNvSpPr/>
            <p:nvPr/>
          </p:nvSpPr>
          <p:spPr>
            <a:xfrm>
              <a:off x="5894650" y="1771025"/>
              <a:ext cx="274500" cy="274500"/>
            </a:xfrm>
            <a:custGeom>
              <a:avLst/>
              <a:gdLst/>
              <a:ahLst/>
              <a:cxnLst/>
              <a:rect l="l" t="t" r="r" b="b"/>
              <a:pathLst>
                <a:path w="10980" h="10980" extrusionOk="0">
                  <a:moveTo>
                    <a:pt x="5476" y="1"/>
                  </a:moveTo>
                  <a:lnTo>
                    <a:pt x="4920" y="29"/>
                  </a:lnTo>
                  <a:lnTo>
                    <a:pt x="4364" y="112"/>
                  </a:lnTo>
                  <a:lnTo>
                    <a:pt x="3836" y="251"/>
                  </a:lnTo>
                  <a:lnTo>
                    <a:pt x="3336" y="446"/>
                  </a:lnTo>
                  <a:lnTo>
                    <a:pt x="2863" y="668"/>
                  </a:lnTo>
                  <a:lnTo>
                    <a:pt x="2418" y="946"/>
                  </a:lnTo>
                  <a:lnTo>
                    <a:pt x="2001" y="1252"/>
                  </a:lnTo>
                  <a:lnTo>
                    <a:pt x="1612" y="1613"/>
                  </a:lnTo>
                  <a:lnTo>
                    <a:pt x="1251" y="2002"/>
                  </a:lnTo>
                  <a:lnTo>
                    <a:pt x="917" y="2419"/>
                  </a:lnTo>
                  <a:lnTo>
                    <a:pt x="667" y="2892"/>
                  </a:lnTo>
                  <a:lnTo>
                    <a:pt x="417" y="3364"/>
                  </a:lnTo>
                  <a:lnTo>
                    <a:pt x="250" y="3864"/>
                  </a:lnTo>
                  <a:lnTo>
                    <a:pt x="111" y="4392"/>
                  </a:lnTo>
                  <a:lnTo>
                    <a:pt x="28" y="4948"/>
                  </a:lnTo>
                  <a:lnTo>
                    <a:pt x="0" y="5504"/>
                  </a:lnTo>
                  <a:lnTo>
                    <a:pt x="28" y="6060"/>
                  </a:lnTo>
                  <a:lnTo>
                    <a:pt x="111" y="6616"/>
                  </a:lnTo>
                  <a:lnTo>
                    <a:pt x="250" y="7144"/>
                  </a:lnTo>
                  <a:lnTo>
                    <a:pt x="417" y="7645"/>
                  </a:lnTo>
                  <a:lnTo>
                    <a:pt x="667" y="8117"/>
                  </a:lnTo>
                  <a:lnTo>
                    <a:pt x="945" y="8562"/>
                  </a:lnTo>
                  <a:lnTo>
                    <a:pt x="1251" y="8979"/>
                  </a:lnTo>
                  <a:lnTo>
                    <a:pt x="1612" y="9368"/>
                  </a:lnTo>
                  <a:lnTo>
                    <a:pt x="2001" y="9729"/>
                  </a:lnTo>
                  <a:lnTo>
                    <a:pt x="2418" y="10035"/>
                  </a:lnTo>
                  <a:lnTo>
                    <a:pt x="2863" y="10313"/>
                  </a:lnTo>
                  <a:lnTo>
                    <a:pt x="3363" y="10563"/>
                  </a:lnTo>
                  <a:lnTo>
                    <a:pt x="3864" y="10730"/>
                  </a:lnTo>
                  <a:lnTo>
                    <a:pt x="4392" y="10869"/>
                  </a:lnTo>
                  <a:lnTo>
                    <a:pt x="4920" y="10952"/>
                  </a:lnTo>
                  <a:lnTo>
                    <a:pt x="5504" y="10980"/>
                  </a:lnTo>
                  <a:lnTo>
                    <a:pt x="6060" y="10952"/>
                  </a:lnTo>
                  <a:lnTo>
                    <a:pt x="6588" y="10869"/>
                  </a:lnTo>
                  <a:lnTo>
                    <a:pt x="7116" y="10730"/>
                  </a:lnTo>
                  <a:lnTo>
                    <a:pt x="7616" y="10535"/>
                  </a:lnTo>
                  <a:lnTo>
                    <a:pt x="8116" y="10313"/>
                  </a:lnTo>
                  <a:lnTo>
                    <a:pt x="8561" y="10035"/>
                  </a:lnTo>
                  <a:lnTo>
                    <a:pt x="8978" y="9729"/>
                  </a:lnTo>
                  <a:lnTo>
                    <a:pt x="9367" y="9368"/>
                  </a:lnTo>
                  <a:lnTo>
                    <a:pt x="9729" y="8979"/>
                  </a:lnTo>
                  <a:lnTo>
                    <a:pt x="10034" y="8562"/>
                  </a:lnTo>
                  <a:lnTo>
                    <a:pt x="10312" y="8089"/>
                  </a:lnTo>
                  <a:lnTo>
                    <a:pt x="10535" y="7617"/>
                  </a:lnTo>
                  <a:lnTo>
                    <a:pt x="10729" y="7116"/>
                  </a:lnTo>
                  <a:lnTo>
                    <a:pt x="10868" y="6588"/>
                  </a:lnTo>
                  <a:lnTo>
                    <a:pt x="10952" y="6060"/>
                  </a:lnTo>
                  <a:lnTo>
                    <a:pt x="10979" y="5477"/>
                  </a:lnTo>
                  <a:lnTo>
                    <a:pt x="10952" y="4921"/>
                  </a:lnTo>
                  <a:lnTo>
                    <a:pt x="10868" y="4392"/>
                  </a:lnTo>
                  <a:lnTo>
                    <a:pt x="10729" y="3864"/>
                  </a:lnTo>
                  <a:lnTo>
                    <a:pt x="10535" y="3336"/>
                  </a:lnTo>
                  <a:lnTo>
                    <a:pt x="10312" y="2864"/>
                  </a:lnTo>
                  <a:lnTo>
                    <a:pt x="10034" y="2419"/>
                  </a:lnTo>
                  <a:lnTo>
                    <a:pt x="9729" y="2002"/>
                  </a:lnTo>
                  <a:lnTo>
                    <a:pt x="9367" y="1613"/>
                  </a:lnTo>
                  <a:lnTo>
                    <a:pt x="8978" y="1252"/>
                  </a:lnTo>
                  <a:lnTo>
                    <a:pt x="8561" y="946"/>
                  </a:lnTo>
                  <a:lnTo>
                    <a:pt x="8089" y="668"/>
                  </a:lnTo>
                  <a:lnTo>
                    <a:pt x="7616" y="418"/>
                  </a:lnTo>
                  <a:lnTo>
                    <a:pt x="7116" y="251"/>
                  </a:lnTo>
                  <a:lnTo>
                    <a:pt x="6588" y="112"/>
                  </a:lnTo>
                  <a:lnTo>
                    <a:pt x="6032" y="29"/>
                  </a:lnTo>
                  <a:lnTo>
                    <a:pt x="54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0" name="Google Shape;4350;p53"/>
            <p:cNvSpPr/>
            <p:nvPr/>
          </p:nvSpPr>
          <p:spPr>
            <a:xfrm>
              <a:off x="6548525" y="1858600"/>
              <a:ext cx="149425" cy="139675"/>
            </a:xfrm>
            <a:custGeom>
              <a:avLst/>
              <a:gdLst/>
              <a:ahLst/>
              <a:cxnLst/>
              <a:rect l="l" t="t" r="r" b="b"/>
              <a:pathLst>
                <a:path w="5977" h="5587" extrusionOk="0">
                  <a:moveTo>
                    <a:pt x="3002" y="0"/>
                  </a:moveTo>
                  <a:lnTo>
                    <a:pt x="2725" y="28"/>
                  </a:lnTo>
                  <a:lnTo>
                    <a:pt x="2419" y="83"/>
                  </a:lnTo>
                  <a:lnTo>
                    <a:pt x="2141" y="167"/>
                  </a:lnTo>
                  <a:lnTo>
                    <a:pt x="1891" y="278"/>
                  </a:lnTo>
                  <a:lnTo>
                    <a:pt x="1641" y="417"/>
                  </a:lnTo>
                  <a:lnTo>
                    <a:pt x="1390" y="556"/>
                  </a:lnTo>
                  <a:lnTo>
                    <a:pt x="1168" y="751"/>
                  </a:lnTo>
                  <a:lnTo>
                    <a:pt x="946" y="945"/>
                  </a:lnTo>
                  <a:lnTo>
                    <a:pt x="751" y="1140"/>
                  </a:lnTo>
                  <a:lnTo>
                    <a:pt x="584" y="1362"/>
                  </a:lnTo>
                  <a:lnTo>
                    <a:pt x="418" y="1584"/>
                  </a:lnTo>
                  <a:lnTo>
                    <a:pt x="279" y="1835"/>
                  </a:lnTo>
                  <a:lnTo>
                    <a:pt x="167" y="2085"/>
                  </a:lnTo>
                  <a:lnTo>
                    <a:pt x="84" y="2335"/>
                  </a:lnTo>
                  <a:lnTo>
                    <a:pt x="28" y="2585"/>
                  </a:lnTo>
                  <a:lnTo>
                    <a:pt x="1" y="2863"/>
                  </a:lnTo>
                  <a:lnTo>
                    <a:pt x="1" y="3113"/>
                  </a:lnTo>
                  <a:lnTo>
                    <a:pt x="28" y="3391"/>
                  </a:lnTo>
                  <a:lnTo>
                    <a:pt x="84" y="3641"/>
                  </a:lnTo>
                  <a:lnTo>
                    <a:pt x="167" y="3891"/>
                  </a:lnTo>
                  <a:lnTo>
                    <a:pt x="306" y="4114"/>
                  </a:lnTo>
                  <a:lnTo>
                    <a:pt x="445" y="4364"/>
                  </a:lnTo>
                  <a:lnTo>
                    <a:pt x="668" y="4586"/>
                  </a:lnTo>
                  <a:lnTo>
                    <a:pt x="890" y="4781"/>
                  </a:lnTo>
                  <a:lnTo>
                    <a:pt x="1168" y="4975"/>
                  </a:lnTo>
                  <a:lnTo>
                    <a:pt x="1502" y="5142"/>
                  </a:lnTo>
                  <a:lnTo>
                    <a:pt x="1863" y="5309"/>
                  </a:lnTo>
                  <a:lnTo>
                    <a:pt x="2252" y="5448"/>
                  </a:lnTo>
                  <a:lnTo>
                    <a:pt x="2586" y="5531"/>
                  </a:lnTo>
                  <a:lnTo>
                    <a:pt x="2891" y="5559"/>
                  </a:lnTo>
                  <a:lnTo>
                    <a:pt x="3197" y="5587"/>
                  </a:lnTo>
                  <a:lnTo>
                    <a:pt x="3475" y="5587"/>
                  </a:lnTo>
                  <a:lnTo>
                    <a:pt x="3753" y="5531"/>
                  </a:lnTo>
                  <a:lnTo>
                    <a:pt x="4031" y="5476"/>
                  </a:lnTo>
                  <a:lnTo>
                    <a:pt x="4281" y="5365"/>
                  </a:lnTo>
                  <a:lnTo>
                    <a:pt x="4503" y="5253"/>
                  </a:lnTo>
                  <a:lnTo>
                    <a:pt x="4726" y="5114"/>
                  </a:lnTo>
                  <a:lnTo>
                    <a:pt x="4920" y="4975"/>
                  </a:lnTo>
                  <a:lnTo>
                    <a:pt x="5115" y="4781"/>
                  </a:lnTo>
                  <a:lnTo>
                    <a:pt x="5282" y="4586"/>
                  </a:lnTo>
                  <a:lnTo>
                    <a:pt x="5448" y="4392"/>
                  </a:lnTo>
                  <a:lnTo>
                    <a:pt x="5560" y="4169"/>
                  </a:lnTo>
                  <a:lnTo>
                    <a:pt x="5699" y="3947"/>
                  </a:lnTo>
                  <a:lnTo>
                    <a:pt x="5782" y="3725"/>
                  </a:lnTo>
                  <a:lnTo>
                    <a:pt x="5865" y="3474"/>
                  </a:lnTo>
                  <a:lnTo>
                    <a:pt x="5921" y="3224"/>
                  </a:lnTo>
                  <a:lnTo>
                    <a:pt x="5949" y="2974"/>
                  </a:lnTo>
                  <a:lnTo>
                    <a:pt x="5977" y="2724"/>
                  </a:lnTo>
                  <a:lnTo>
                    <a:pt x="5949" y="2446"/>
                  </a:lnTo>
                  <a:lnTo>
                    <a:pt x="5921" y="2196"/>
                  </a:lnTo>
                  <a:lnTo>
                    <a:pt x="5865" y="1946"/>
                  </a:lnTo>
                  <a:lnTo>
                    <a:pt x="5782" y="1723"/>
                  </a:lnTo>
                  <a:lnTo>
                    <a:pt x="5699" y="1473"/>
                  </a:lnTo>
                  <a:lnTo>
                    <a:pt x="5560" y="1251"/>
                  </a:lnTo>
                  <a:lnTo>
                    <a:pt x="5393" y="1028"/>
                  </a:lnTo>
                  <a:lnTo>
                    <a:pt x="5226" y="834"/>
                  </a:lnTo>
                  <a:lnTo>
                    <a:pt x="5004" y="639"/>
                  </a:lnTo>
                  <a:lnTo>
                    <a:pt x="4781" y="473"/>
                  </a:lnTo>
                  <a:lnTo>
                    <a:pt x="4503" y="334"/>
                  </a:lnTo>
                  <a:lnTo>
                    <a:pt x="4225" y="195"/>
                  </a:lnTo>
                  <a:lnTo>
                    <a:pt x="3920" y="83"/>
                  </a:lnTo>
                  <a:lnTo>
                    <a:pt x="3614" y="28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1" name="Google Shape;4351;p53"/>
            <p:cNvSpPr/>
            <p:nvPr/>
          </p:nvSpPr>
          <p:spPr>
            <a:xfrm>
              <a:off x="6582575" y="1935725"/>
              <a:ext cx="26425" cy="25025"/>
            </a:xfrm>
            <a:custGeom>
              <a:avLst/>
              <a:gdLst/>
              <a:ahLst/>
              <a:cxnLst/>
              <a:rect l="l" t="t" r="r" b="b"/>
              <a:pathLst>
                <a:path w="1057" h="1001" extrusionOk="0">
                  <a:moveTo>
                    <a:pt x="529" y="0"/>
                  </a:moveTo>
                  <a:lnTo>
                    <a:pt x="417" y="28"/>
                  </a:lnTo>
                  <a:lnTo>
                    <a:pt x="334" y="56"/>
                  </a:lnTo>
                  <a:lnTo>
                    <a:pt x="223" y="112"/>
                  </a:lnTo>
                  <a:lnTo>
                    <a:pt x="167" y="167"/>
                  </a:lnTo>
                  <a:lnTo>
                    <a:pt x="28" y="334"/>
                  </a:lnTo>
                  <a:lnTo>
                    <a:pt x="1" y="417"/>
                  </a:lnTo>
                  <a:lnTo>
                    <a:pt x="1" y="528"/>
                  </a:lnTo>
                  <a:lnTo>
                    <a:pt x="1" y="612"/>
                  </a:lnTo>
                  <a:lnTo>
                    <a:pt x="28" y="695"/>
                  </a:lnTo>
                  <a:lnTo>
                    <a:pt x="84" y="779"/>
                  </a:lnTo>
                  <a:lnTo>
                    <a:pt x="140" y="862"/>
                  </a:lnTo>
                  <a:lnTo>
                    <a:pt x="251" y="918"/>
                  </a:lnTo>
                  <a:lnTo>
                    <a:pt x="390" y="973"/>
                  </a:lnTo>
                  <a:lnTo>
                    <a:pt x="501" y="1001"/>
                  </a:lnTo>
                  <a:lnTo>
                    <a:pt x="612" y="1001"/>
                  </a:lnTo>
                  <a:lnTo>
                    <a:pt x="695" y="973"/>
                  </a:lnTo>
                  <a:lnTo>
                    <a:pt x="779" y="945"/>
                  </a:lnTo>
                  <a:lnTo>
                    <a:pt x="862" y="890"/>
                  </a:lnTo>
                  <a:lnTo>
                    <a:pt x="918" y="834"/>
                  </a:lnTo>
                  <a:lnTo>
                    <a:pt x="1029" y="667"/>
                  </a:lnTo>
                  <a:lnTo>
                    <a:pt x="1057" y="501"/>
                  </a:lnTo>
                  <a:lnTo>
                    <a:pt x="1029" y="417"/>
                  </a:lnTo>
                  <a:lnTo>
                    <a:pt x="1029" y="306"/>
                  </a:lnTo>
                  <a:lnTo>
                    <a:pt x="973" y="250"/>
                  </a:lnTo>
                  <a:lnTo>
                    <a:pt x="918" y="167"/>
                  </a:lnTo>
                  <a:lnTo>
                    <a:pt x="834" y="112"/>
                  </a:lnTo>
                  <a:lnTo>
                    <a:pt x="751" y="56"/>
                  </a:lnTo>
                  <a:lnTo>
                    <a:pt x="640" y="2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2" name="Google Shape;4352;p53"/>
            <p:cNvSpPr/>
            <p:nvPr/>
          </p:nvSpPr>
          <p:spPr>
            <a:xfrm>
              <a:off x="6604825" y="1916950"/>
              <a:ext cx="7650" cy="6975"/>
            </a:xfrm>
            <a:custGeom>
              <a:avLst/>
              <a:gdLst/>
              <a:ahLst/>
              <a:cxnLst/>
              <a:rect l="l" t="t" r="r" b="b"/>
              <a:pathLst>
                <a:path w="306" h="279" extrusionOk="0">
                  <a:moveTo>
                    <a:pt x="167" y="1"/>
                  </a:moveTo>
                  <a:lnTo>
                    <a:pt x="111" y="29"/>
                  </a:lnTo>
                  <a:lnTo>
                    <a:pt x="56" y="56"/>
                  </a:lnTo>
                  <a:lnTo>
                    <a:pt x="28" y="112"/>
                  </a:lnTo>
                  <a:lnTo>
                    <a:pt x="0" y="140"/>
                  </a:lnTo>
                  <a:lnTo>
                    <a:pt x="28" y="195"/>
                  </a:lnTo>
                  <a:lnTo>
                    <a:pt x="56" y="251"/>
                  </a:lnTo>
                  <a:lnTo>
                    <a:pt x="111" y="279"/>
                  </a:lnTo>
                  <a:lnTo>
                    <a:pt x="222" y="279"/>
                  </a:lnTo>
                  <a:lnTo>
                    <a:pt x="278" y="251"/>
                  </a:lnTo>
                  <a:lnTo>
                    <a:pt x="306" y="195"/>
                  </a:lnTo>
                  <a:lnTo>
                    <a:pt x="306" y="140"/>
                  </a:lnTo>
                  <a:lnTo>
                    <a:pt x="306" y="84"/>
                  </a:lnTo>
                  <a:lnTo>
                    <a:pt x="278" y="56"/>
                  </a:lnTo>
                  <a:lnTo>
                    <a:pt x="222" y="2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3" name="Google Shape;4353;p53"/>
            <p:cNvSpPr/>
            <p:nvPr/>
          </p:nvSpPr>
          <p:spPr>
            <a:xfrm>
              <a:off x="5926600" y="1859275"/>
              <a:ext cx="149425" cy="139700"/>
            </a:xfrm>
            <a:custGeom>
              <a:avLst/>
              <a:gdLst/>
              <a:ahLst/>
              <a:cxnLst/>
              <a:rect l="l" t="t" r="r" b="b"/>
              <a:pathLst>
                <a:path w="5977" h="5588" extrusionOk="0">
                  <a:moveTo>
                    <a:pt x="3003" y="1"/>
                  </a:moveTo>
                  <a:lnTo>
                    <a:pt x="2725" y="29"/>
                  </a:lnTo>
                  <a:lnTo>
                    <a:pt x="2447" y="84"/>
                  </a:lnTo>
                  <a:lnTo>
                    <a:pt x="2169" y="168"/>
                  </a:lnTo>
                  <a:lnTo>
                    <a:pt x="1891" y="279"/>
                  </a:lnTo>
                  <a:lnTo>
                    <a:pt x="1641" y="418"/>
                  </a:lnTo>
                  <a:lnTo>
                    <a:pt x="1390" y="585"/>
                  </a:lnTo>
                  <a:lnTo>
                    <a:pt x="1168" y="751"/>
                  </a:lnTo>
                  <a:lnTo>
                    <a:pt x="946" y="946"/>
                  </a:lnTo>
                  <a:lnTo>
                    <a:pt x="751" y="1140"/>
                  </a:lnTo>
                  <a:lnTo>
                    <a:pt x="584" y="1363"/>
                  </a:lnTo>
                  <a:lnTo>
                    <a:pt x="445" y="1585"/>
                  </a:lnTo>
                  <a:lnTo>
                    <a:pt x="306" y="1835"/>
                  </a:lnTo>
                  <a:lnTo>
                    <a:pt x="195" y="2085"/>
                  </a:lnTo>
                  <a:lnTo>
                    <a:pt x="112" y="2336"/>
                  </a:lnTo>
                  <a:lnTo>
                    <a:pt x="29" y="2614"/>
                  </a:lnTo>
                  <a:lnTo>
                    <a:pt x="1" y="2864"/>
                  </a:lnTo>
                  <a:lnTo>
                    <a:pt x="1" y="3114"/>
                  </a:lnTo>
                  <a:lnTo>
                    <a:pt x="29" y="3392"/>
                  </a:lnTo>
                  <a:lnTo>
                    <a:pt x="84" y="3642"/>
                  </a:lnTo>
                  <a:lnTo>
                    <a:pt x="167" y="3892"/>
                  </a:lnTo>
                  <a:lnTo>
                    <a:pt x="306" y="4142"/>
                  </a:lnTo>
                  <a:lnTo>
                    <a:pt x="473" y="4365"/>
                  </a:lnTo>
                  <a:lnTo>
                    <a:pt x="668" y="4587"/>
                  </a:lnTo>
                  <a:lnTo>
                    <a:pt x="890" y="4782"/>
                  </a:lnTo>
                  <a:lnTo>
                    <a:pt x="1168" y="4976"/>
                  </a:lnTo>
                  <a:lnTo>
                    <a:pt x="1502" y="5143"/>
                  </a:lnTo>
                  <a:lnTo>
                    <a:pt x="1863" y="5310"/>
                  </a:lnTo>
                  <a:lnTo>
                    <a:pt x="2280" y="5449"/>
                  </a:lnTo>
                  <a:lnTo>
                    <a:pt x="2586" y="5532"/>
                  </a:lnTo>
                  <a:lnTo>
                    <a:pt x="2891" y="5588"/>
                  </a:lnTo>
                  <a:lnTo>
                    <a:pt x="3503" y="5588"/>
                  </a:lnTo>
                  <a:lnTo>
                    <a:pt x="3781" y="5532"/>
                  </a:lnTo>
                  <a:lnTo>
                    <a:pt x="4031" y="5477"/>
                  </a:lnTo>
                  <a:lnTo>
                    <a:pt x="4281" y="5393"/>
                  </a:lnTo>
                  <a:lnTo>
                    <a:pt x="4504" y="5254"/>
                  </a:lnTo>
                  <a:lnTo>
                    <a:pt x="4726" y="5115"/>
                  </a:lnTo>
                  <a:lnTo>
                    <a:pt x="4948" y="4976"/>
                  </a:lnTo>
                  <a:lnTo>
                    <a:pt x="5115" y="4809"/>
                  </a:lnTo>
                  <a:lnTo>
                    <a:pt x="5282" y="4615"/>
                  </a:lnTo>
                  <a:lnTo>
                    <a:pt x="5449" y="4393"/>
                  </a:lnTo>
                  <a:lnTo>
                    <a:pt x="5588" y="4170"/>
                  </a:lnTo>
                  <a:lnTo>
                    <a:pt x="5699" y="3948"/>
                  </a:lnTo>
                  <a:lnTo>
                    <a:pt x="5782" y="3725"/>
                  </a:lnTo>
                  <a:lnTo>
                    <a:pt x="5866" y="3475"/>
                  </a:lnTo>
                  <a:lnTo>
                    <a:pt x="5921" y="3225"/>
                  </a:lnTo>
                  <a:lnTo>
                    <a:pt x="5949" y="2975"/>
                  </a:lnTo>
                  <a:lnTo>
                    <a:pt x="5977" y="2725"/>
                  </a:lnTo>
                  <a:lnTo>
                    <a:pt x="5977" y="2475"/>
                  </a:lnTo>
                  <a:lnTo>
                    <a:pt x="5921" y="2224"/>
                  </a:lnTo>
                  <a:lnTo>
                    <a:pt x="5866" y="1974"/>
                  </a:lnTo>
                  <a:lnTo>
                    <a:pt x="5810" y="1724"/>
                  </a:lnTo>
                  <a:lnTo>
                    <a:pt x="5699" y="1474"/>
                  </a:lnTo>
                  <a:lnTo>
                    <a:pt x="5560" y="1252"/>
                  </a:lnTo>
                  <a:lnTo>
                    <a:pt x="5421" y="1057"/>
                  </a:lnTo>
                  <a:lnTo>
                    <a:pt x="5226" y="835"/>
                  </a:lnTo>
                  <a:lnTo>
                    <a:pt x="5032" y="668"/>
                  </a:lnTo>
                  <a:lnTo>
                    <a:pt x="4782" y="473"/>
                  </a:lnTo>
                  <a:lnTo>
                    <a:pt x="4531" y="334"/>
                  </a:lnTo>
                  <a:lnTo>
                    <a:pt x="4226" y="195"/>
                  </a:lnTo>
                  <a:lnTo>
                    <a:pt x="3920" y="84"/>
                  </a:lnTo>
                  <a:lnTo>
                    <a:pt x="3614" y="29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4" name="Google Shape;4354;p53"/>
            <p:cNvSpPr/>
            <p:nvPr/>
          </p:nvSpPr>
          <p:spPr>
            <a:xfrm>
              <a:off x="5960650" y="1937100"/>
              <a:ext cx="26425" cy="24350"/>
            </a:xfrm>
            <a:custGeom>
              <a:avLst/>
              <a:gdLst/>
              <a:ahLst/>
              <a:cxnLst/>
              <a:rect l="l" t="t" r="r" b="b"/>
              <a:pathLst>
                <a:path w="1057" h="974" extrusionOk="0">
                  <a:moveTo>
                    <a:pt x="445" y="1"/>
                  </a:moveTo>
                  <a:lnTo>
                    <a:pt x="334" y="29"/>
                  </a:lnTo>
                  <a:lnTo>
                    <a:pt x="251" y="84"/>
                  </a:lnTo>
                  <a:lnTo>
                    <a:pt x="167" y="168"/>
                  </a:lnTo>
                  <a:lnTo>
                    <a:pt x="56" y="307"/>
                  </a:lnTo>
                  <a:lnTo>
                    <a:pt x="28" y="418"/>
                  </a:lnTo>
                  <a:lnTo>
                    <a:pt x="1" y="501"/>
                  </a:lnTo>
                  <a:lnTo>
                    <a:pt x="1" y="585"/>
                  </a:lnTo>
                  <a:lnTo>
                    <a:pt x="28" y="668"/>
                  </a:lnTo>
                  <a:lnTo>
                    <a:pt x="84" y="751"/>
                  </a:lnTo>
                  <a:lnTo>
                    <a:pt x="167" y="835"/>
                  </a:lnTo>
                  <a:lnTo>
                    <a:pt x="279" y="918"/>
                  </a:lnTo>
                  <a:lnTo>
                    <a:pt x="418" y="946"/>
                  </a:lnTo>
                  <a:lnTo>
                    <a:pt x="529" y="974"/>
                  </a:lnTo>
                  <a:lnTo>
                    <a:pt x="723" y="974"/>
                  </a:lnTo>
                  <a:lnTo>
                    <a:pt x="807" y="918"/>
                  </a:lnTo>
                  <a:lnTo>
                    <a:pt x="890" y="863"/>
                  </a:lnTo>
                  <a:lnTo>
                    <a:pt x="946" y="807"/>
                  </a:lnTo>
                  <a:lnTo>
                    <a:pt x="1029" y="640"/>
                  </a:lnTo>
                  <a:lnTo>
                    <a:pt x="1057" y="473"/>
                  </a:lnTo>
                  <a:lnTo>
                    <a:pt x="1057" y="390"/>
                  </a:lnTo>
                  <a:lnTo>
                    <a:pt x="1029" y="307"/>
                  </a:lnTo>
                  <a:lnTo>
                    <a:pt x="1001" y="223"/>
                  </a:lnTo>
                  <a:lnTo>
                    <a:pt x="946" y="140"/>
                  </a:lnTo>
                  <a:lnTo>
                    <a:pt x="862" y="84"/>
                  </a:lnTo>
                  <a:lnTo>
                    <a:pt x="751" y="29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5" name="Google Shape;4355;p53"/>
            <p:cNvSpPr/>
            <p:nvPr/>
          </p:nvSpPr>
          <p:spPr>
            <a:xfrm>
              <a:off x="5983575" y="1917650"/>
              <a:ext cx="7675" cy="7675"/>
            </a:xfrm>
            <a:custGeom>
              <a:avLst/>
              <a:gdLst/>
              <a:ahLst/>
              <a:cxnLst/>
              <a:rect l="l" t="t" r="r" b="b"/>
              <a:pathLst>
                <a:path w="307" h="307" extrusionOk="0">
                  <a:moveTo>
                    <a:pt x="140" y="1"/>
                  </a:moveTo>
                  <a:lnTo>
                    <a:pt x="84" y="28"/>
                  </a:lnTo>
                  <a:lnTo>
                    <a:pt x="29" y="56"/>
                  </a:lnTo>
                  <a:lnTo>
                    <a:pt x="1" y="112"/>
                  </a:lnTo>
                  <a:lnTo>
                    <a:pt x="1" y="167"/>
                  </a:lnTo>
                  <a:lnTo>
                    <a:pt x="1" y="223"/>
                  </a:lnTo>
                  <a:lnTo>
                    <a:pt x="29" y="251"/>
                  </a:lnTo>
                  <a:lnTo>
                    <a:pt x="112" y="279"/>
                  </a:lnTo>
                  <a:lnTo>
                    <a:pt x="168" y="306"/>
                  </a:lnTo>
                  <a:lnTo>
                    <a:pt x="223" y="279"/>
                  </a:lnTo>
                  <a:lnTo>
                    <a:pt x="251" y="251"/>
                  </a:lnTo>
                  <a:lnTo>
                    <a:pt x="279" y="195"/>
                  </a:lnTo>
                  <a:lnTo>
                    <a:pt x="307" y="140"/>
                  </a:lnTo>
                  <a:lnTo>
                    <a:pt x="279" y="112"/>
                  </a:lnTo>
                  <a:lnTo>
                    <a:pt x="251" y="56"/>
                  </a:lnTo>
                  <a:lnTo>
                    <a:pt x="195" y="28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6" name="Google Shape;4356;p53"/>
            <p:cNvSpPr/>
            <p:nvPr/>
          </p:nvSpPr>
          <p:spPr>
            <a:xfrm>
              <a:off x="64887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389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389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7" name="Google Shape;4357;p53"/>
            <p:cNvSpPr/>
            <p:nvPr/>
          </p:nvSpPr>
          <p:spPr>
            <a:xfrm>
              <a:off x="6573550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9"/>
                  </a:lnTo>
                  <a:lnTo>
                    <a:pt x="111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1" y="584"/>
                  </a:lnTo>
                  <a:lnTo>
                    <a:pt x="223" y="668"/>
                  </a:lnTo>
                  <a:lnTo>
                    <a:pt x="362" y="696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9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8" name="Google Shape;4358;p53"/>
            <p:cNvSpPr/>
            <p:nvPr/>
          </p:nvSpPr>
          <p:spPr>
            <a:xfrm>
              <a:off x="6441525" y="2291500"/>
              <a:ext cx="17375" cy="17400"/>
            </a:xfrm>
            <a:custGeom>
              <a:avLst/>
              <a:gdLst/>
              <a:ahLst/>
              <a:cxnLst/>
              <a:rect l="l" t="t" r="r" b="b"/>
              <a:pathLst>
                <a:path w="695" h="696" extrusionOk="0">
                  <a:moveTo>
                    <a:pt x="334" y="1"/>
                  </a:moveTo>
                  <a:lnTo>
                    <a:pt x="195" y="28"/>
                  </a:lnTo>
                  <a:lnTo>
                    <a:pt x="83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3" y="584"/>
                  </a:lnTo>
                  <a:lnTo>
                    <a:pt x="195" y="668"/>
                  </a:lnTo>
                  <a:lnTo>
                    <a:pt x="334" y="695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8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59" name="Google Shape;4359;p53"/>
            <p:cNvSpPr/>
            <p:nvPr/>
          </p:nvSpPr>
          <p:spPr>
            <a:xfrm>
              <a:off x="6508925" y="2345700"/>
              <a:ext cx="22950" cy="22950"/>
            </a:xfrm>
            <a:custGeom>
              <a:avLst/>
              <a:gdLst/>
              <a:ahLst/>
              <a:cxnLst/>
              <a:rect l="l" t="t" r="r" b="b"/>
              <a:pathLst>
                <a:path w="918" h="918" extrusionOk="0">
                  <a:moveTo>
                    <a:pt x="362" y="1"/>
                  </a:moveTo>
                  <a:lnTo>
                    <a:pt x="278" y="28"/>
                  </a:lnTo>
                  <a:lnTo>
                    <a:pt x="195" y="84"/>
                  </a:lnTo>
                  <a:lnTo>
                    <a:pt x="139" y="140"/>
                  </a:lnTo>
                  <a:lnTo>
                    <a:pt x="84" y="195"/>
                  </a:lnTo>
                  <a:lnTo>
                    <a:pt x="28" y="279"/>
                  </a:lnTo>
                  <a:lnTo>
                    <a:pt x="0" y="362"/>
                  </a:lnTo>
                  <a:lnTo>
                    <a:pt x="0" y="445"/>
                  </a:lnTo>
                  <a:lnTo>
                    <a:pt x="0" y="557"/>
                  </a:lnTo>
                  <a:lnTo>
                    <a:pt x="28" y="640"/>
                  </a:lnTo>
                  <a:lnTo>
                    <a:pt x="84" y="723"/>
                  </a:lnTo>
                  <a:lnTo>
                    <a:pt x="139" y="779"/>
                  </a:lnTo>
                  <a:lnTo>
                    <a:pt x="195" y="835"/>
                  </a:lnTo>
                  <a:lnTo>
                    <a:pt x="278" y="890"/>
                  </a:lnTo>
                  <a:lnTo>
                    <a:pt x="362" y="918"/>
                  </a:lnTo>
                  <a:lnTo>
                    <a:pt x="556" y="918"/>
                  </a:lnTo>
                  <a:lnTo>
                    <a:pt x="640" y="890"/>
                  </a:lnTo>
                  <a:lnTo>
                    <a:pt x="723" y="835"/>
                  </a:lnTo>
                  <a:lnTo>
                    <a:pt x="779" y="779"/>
                  </a:lnTo>
                  <a:lnTo>
                    <a:pt x="834" y="723"/>
                  </a:lnTo>
                  <a:lnTo>
                    <a:pt x="890" y="640"/>
                  </a:lnTo>
                  <a:lnTo>
                    <a:pt x="917" y="557"/>
                  </a:lnTo>
                  <a:lnTo>
                    <a:pt x="917" y="445"/>
                  </a:lnTo>
                  <a:lnTo>
                    <a:pt x="917" y="362"/>
                  </a:lnTo>
                  <a:lnTo>
                    <a:pt x="890" y="279"/>
                  </a:lnTo>
                  <a:lnTo>
                    <a:pt x="834" y="195"/>
                  </a:lnTo>
                  <a:lnTo>
                    <a:pt x="779" y="140"/>
                  </a:lnTo>
                  <a:lnTo>
                    <a:pt x="723" y="84"/>
                  </a:lnTo>
                  <a:lnTo>
                    <a:pt x="640" y="2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0" name="Google Shape;4360;p53"/>
            <p:cNvSpPr/>
            <p:nvPr/>
          </p:nvSpPr>
          <p:spPr>
            <a:xfrm>
              <a:off x="62309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417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417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1" name="Google Shape;4361;p53"/>
            <p:cNvSpPr/>
            <p:nvPr/>
          </p:nvSpPr>
          <p:spPr>
            <a:xfrm>
              <a:off x="6148975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34" y="1"/>
                  </a:moveTo>
                  <a:lnTo>
                    <a:pt x="195" y="29"/>
                  </a:lnTo>
                  <a:lnTo>
                    <a:pt x="84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4" y="584"/>
                  </a:lnTo>
                  <a:lnTo>
                    <a:pt x="195" y="668"/>
                  </a:lnTo>
                  <a:lnTo>
                    <a:pt x="334" y="696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9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2" name="Google Shape;4362;p53"/>
            <p:cNvSpPr/>
            <p:nvPr/>
          </p:nvSpPr>
          <p:spPr>
            <a:xfrm>
              <a:off x="6281000" y="2291500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8"/>
                  </a:lnTo>
                  <a:lnTo>
                    <a:pt x="112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2" y="584"/>
                  </a:lnTo>
                  <a:lnTo>
                    <a:pt x="223" y="668"/>
                  </a:lnTo>
                  <a:lnTo>
                    <a:pt x="362" y="695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8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3" name="Google Shape;4363;p53"/>
            <p:cNvSpPr/>
            <p:nvPr/>
          </p:nvSpPr>
          <p:spPr>
            <a:xfrm>
              <a:off x="6208025" y="2345700"/>
              <a:ext cx="22975" cy="22950"/>
            </a:xfrm>
            <a:custGeom>
              <a:avLst/>
              <a:gdLst/>
              <a:ahLst/>
              <a:cxnLst/>
              <a:rect l="l" t="t" r="r" b="b"/>
              <a:pathLst>
                <a:path w="919" h="918" extrusionOk="0">
                  <a:moveTo>
                    <a:pt x="362" y="1"/>
                  </a:moveTo>
                  <a:lnTo>
                    <a:pt x="279" y="28"/>
                  </a:lnTo>
                  <a:lnTo>
                    <a:pt x="195" y="84"/>
                  </a:lnTo>
                  <a:lnTo>
                    <a:pt x="140" y="140"/>
                  </a:lnTo>
                  <a:lnTo>
                    <a:pt x="84" y="195"/>
                  </a:lnTo>
                  <a:lnTo>
                    <a:pt x="29" y="279"/>
                  </a:lnTo>
                  <a:lnTo>
                    <a:pt x="1" y="362"/>
                  </a:lnTo>
                  <a:lnTo>
                    <a:pt x="1" y="445"/>
                  </a:lnTo>
                  <a:lnTo>
                    <a:pt x="1" y="557"/>
                  </a:lnTo>
                  <a:lnTo>
                    <a:pt x="29" y="640"/>
                  </a:lnTo>
                  <a:lnTo>
                    <a:pt x="84" y="723"/>
                  </a:lnTo>
                  <a:lnTo>
                    <a:pt x="140" y="779"/>
                  </a:lnTo>
                  <a:lnTo>
                    <a:pt x="195" y="835"/>
                  </a:lnTo>
                  <a:lnTo>
                    <a:pt x="279" y="890"/>
                  </a:lnTo>
                  <a:lnTo>
                    <a:pt x="362" y="918"/>
                  </a:lnTo>
                  <a:lnTo>
                    <a:pt x="557" y="918"/>
                  </a:lnTo>
                  <a:lnTo>
                    <a:pt x="640" y="890"/>
                  </a:lnTo>
                  <a:lnTo>
                    <a:pt x="724" y="835"/>
                  </a:lnTo>
                  <a:lnTo>
                    <a:pt x="779" y="779"/>
                  </a:lnTo>
                  <a:lnTo>
                    <a:pt x="835" y="723"/>
                  </a:lnTo>
                  <a:lnTo>
                    <a:pt x="890" y="640"/>
                  </a:lnTo>
                  <a:lnTo>
                    <a:pt x="918" y="557"/>
                  </a:lnTo>
                  <a:lnTo>
                    <a:pt x="918" y="445"/>
                  </a:lnTo>
                  <a:lnTo>
                    <a:pt x="918" y="362"/>
                  </a:lnTo>
                  <a:lnTo>
                    <a:pt x="890" y="279"/>
                  </a:lnTo>
                  <a:lnTo>
                    <a:pt x="835" y="195"/>
                  </a:lnTo>
                  <a:lnTo>
                    <a:pt x="779" y="140"/>
                  </a:lnTo>
                  <a:lnTo>
                    <a:pt x="724" y="84"/>
                  </a:lnTo>
                  <a:lnTo>
                    <a:pt x="640" y="28"/>
                  </a:lnTo>
                  <a:lnTo>
                    <a:pt x="55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4" name="Google Shape;4364;p53"/>
            <p:cNvSpPr/>
            <p:nvPr/>
          </p:nvSpPr>
          <p:spPr>
            <a:xfrm>
              <a:off x="6274750" y="1149100"/>
              <a:ext cx="100075" cy="6300"/>
            </a:xfrm>
            <a:custGeom>
              <a:avLst/>
              <a:gdLst/>
              <a:ahLst/>
              <a:cxnLst/>
              <a:rect l="l" t="t" r="r" b="b"/>
              <a:pathLst>
                <a:path w="4003" h="252" extrusionOk="0">
                  <a:moveTo>
                    <a:pt x="0" y="251"/>
                  </a:move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close/>
                  <a:moveTo>
                    <a:pt x="56" y="251"/>
                  </a:moveTo>
                  <a:lnTo>
                    <a:pt x="56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56" y="251"/>
                  </a:lnTo>
                  <a:close/>
                  <a:moveTo>
                    <a:pt x="111" y="251"/>
                  </a:moveTo>
                  <a:lnTo>
                    <a:pt x="111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111" y="251"/>
                  </a:lnTo>
                  <a:close/>
                  <a:moveTo>
                    <a:pt x="167" y="251"/>
                  </a:moveTo>
                  <a:lnTo>
                    <a:pt x="167" y="251"/>
                  </a:lnTo>
                  <a:lnTo>
                    <a:pt x="139" y="251"/>
                  </a:lnTo>
                  <a:lnTo>
                    <a:pt x="139" y="251"/>
                  </a:lnTo>
                  <a:lnTo>
                    <a:pt x="167" y="251"/>
                  </a:lnTo>
                  <a:close/>
                  <a:moveTo>
                    <a:pt x="195" y="223"/>
                  </a:moveTo>
                  <a:lnTo>
                    <a:pt x="195" y="223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23"/>
                  </a:lnTo>
                  <a:close/>
                  <a:moveTo>
                    <a:pt x="250" y="223"/>
                  </a:moveTo>
                  <a:lnTo>
                    <a:pt x="250" y="223"/>
                  </a:lnTo>
                  <a:lnTo>
                    <a:pt x="223" y="223"/>
                  </a:lnTo>
                  <a:lnTo>
                    <a:pt x="223" y="223"/>
                  </a:lnTo>
                  <a:lnTo>
                    <a:pt x="250" y="223"/>
                  </a:lnTo>
                  <a:close/>
                  <a:moveTo>
                    <a:pt x="306" y="223"/>
                  </a:moveTo>
                  <a:lnTo>
                    <a:pt x="306" y="223"/>
                  </a:lnTo>
                  <a:lnTo>
                    <a:pt x="278" y="223"/>
                  </a:lnTo>
                  <a:lnTo>
                    <a:pt x="278" y="223"/>
                  </a:lnTo>
                  <a:lnTo>
                    <a:pt x="306" y="223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3113" y="29"/>
                  </a:lnTo>
                  <a:lnTo>
                    <a:pt x="2224" y="56"/>
                  </a:lnTo>
                  <a:lnTo>
                    <a:pt x="1307" y="112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334" y="223"/>
                  </a:lnTo>
                  <a:lnTo>
                    <a:pt x="334" y="223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1307" y="112"/>
                  </a:lnTo>
                  <a:lnTo>
                    <a:pt x="2224" y="56"/>
                  </a:lnTo>
                  <a:lnTo>
                    <a:pt x="3113" y="29"/>
                  </a:lnTo>
                  <a:lnTo>
                    <a:pt x="4003" y="1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close/>
                </a:path>
              </a:pathLst>
            </a:custGeom>
            <a:solidFill>
              <a:srgbClr val="663F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5" name="Google Shape;4365;p53"/>
            <p:cNvSpPr/>
            <p:nvPr/>
          </p:nvSpPr>
          <p:spPr>
            <a:xfrm>
              <a:off x="6274750" y="115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6" name="Google Shape;4366;p53"/>
            <p:cNvSpPr/>
            <p:nvPr/>
          </p:nvSpPr>
          <p:spPr>
            <a:xfrm>
              <a:off x="62754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9" y="0"/>
                  </a:moveTo>
                  <a:lnTo>
                    <a:pt x="29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7" name="Google Shape;4367;p53"/>
            <p:cNvSpPr/>
            <p:nvPr/>
          </p:nvSpPr>
          <p:spPr>
            <a:xfrm>
              <a:off x="62768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8" name="Google Shape;4368;p53"/>
            <p:cNvSpPr/>
            <p:nvPr/>
          </p:nvSpPr>
          <p:spPr>
            <a:xfrm>
              <a:off x="6278225" y="11553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69" name="Google Shape;4369;p53"/>
            <p:cNvSpPr/>
            <p:nvPr/>
          </p:nvSpPr>
          <p:spPr>
            <a:xfrm>
              <a:off x="6279600" y="11546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0" name="Google Shape;4370;p53"/>
            <p:cNvSpPr/>
            <p:nvPr/>
          </p:nvSpPr>
          <p:spPr>
            <a:xfrm>
              <a:off x="6280300" y="11546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1" name="Google Shape;4371;p53"/>
            <p:cNvSpPr/>
            <p:nvPr/>
          </p:nvSpPr>
          <p:spPr>
            <a:xfrm>
              <a:off x="6281700" y="11546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2" name="Google Shape;4372;p53"/>
            <p:cNvSpPr/>
            <p:nvPr/>
          </p:nvSpPr>
          <p:spPr>
            <a:xfrm>
              <a:off x="6283075" y="1149100"/>
              <a:ext cx="91750" cy="5600"/>
            </a:xfrm>
            <a:custGeom>
              <a:avLst/>
              <a:gdLst/>
              <a:ahLst/>
              <a:cxnLst/>
              <a:rect l="l" t="t" r="r" b="b"/>
              <a:pathLst>
                <a:path w="3670" h="224" fill="none" extrusionOk="0">
                  <a:moveTo>
                    <a:pt x="3670" y="1"/>
                  </a:moveTo>
                  <a:lnTo>
                    <a:pt x="3670" y="1"/>
                  </a:lnTo>
                  <a:lnTo>
                    <a:pt x="2780" y="29"/>
                  </a:lnTo>
                  <a:lnTo>
                    <a:pt x="1891" y="56"/>
                  </a:lnTo>
                  <a:lnTo>
                    <a:pt x="974" y="112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974" y="112"/>
                  </a:lnTo>
                  <a:lnTo>
                    <a:pt x="1891" y="56"/>
                  </a:lnTo>
                  <a:lnTo>
                    <a:pt x="2780" y="29"/>
                  </a:lnTo>
                  <a:lnTo>
                    <a:pt x="36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3" name="Google Shape;4373;p53"/>
            <p:cNvSpPr/>
            <p:nvPr/>
          </p:nvSpPr>
          <p:spPr>
            <a:xfrm>
              <a:off x="6374800" y="114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4" name="Google Shape;4374;p53"/>
            <p:cNvSpPr/>
            <p:nvPr/>
          </p:nvSpPr>
          <p:spPr>
            <a:xfrm>
              <a:off x="7042600" y="1782850"/>
              <a:ext cx="1400" cy="20175"/>
            </a:xfrm>
            <a:custGeom>
              <a:avLst/>
              <a:gdLst/>
              <a:ahLst/>
              <a:cxnLst/>
              <a:rect l="l" t="t" r="r" b="b"/>
              <a:pathLst>
                <a:path w="56" h="807" extrusionOk="0">
                  <a:moveTo>
                    <a:pt x="56" y="806"/>
                  </a:move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close/>
                  <a:moveTo>
                    <a:pt x="56" y="695"/>
                  </a:moveTo>
                  <a:lnTo>
                    <a:pt x="56" y="695"/>
                  </a:lnTo>
                  <a:lnTo>
                    <a:pt x="56" y="723"/>
                  </a:lnTo>
                  <a:lnTo>
                    <a:pt x="56" y="723"/>
                  </a:lnTo>
                  <a:lnTo>
                    <a:pt x="56" y="695"/>
                  </a:lnTo>
                  <a:close/>
                  <a:moveTo>
                    <a:pt x="56" y="640"/>
                  </a:moveTo>
                  <a:lnTo>
                    <a:pt x="56" y="640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40"/>
                  </a:lnTo>
                  <a:close/>
                  <a:moveTo>
                    <a:pt x="56" y="584"/>
                  </a:moveTo>
                  <a:lnTo>
                    <a:pt x="56" y="584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6" y="584"/>
                  </a:lnTo>
                  <a:close/>
                  <a:moveTo>
                    <a:pt x="28" y="528"/>
                  </a:moveTo>
                  <a:lnTo>
                    <a:pt x="28" y="528"/>
                  </a:lnTo>
                  <a:lnTo>
                    <a:pt x="28" y="556"/>
                  </a:lnTo>
                  <a:lnTo>
                    <a:pt x="28" y="556"/>
                  </a:lnTo>
                  <a:lnTo>
                    <a:pt x="28" y="528"/>
                  </a:lnTo>
                  <a:close/>
                  <a:moveTo>
                    <a:pt x="28" y="473"/>
                  </a:moveTo>
                  <a:lnTo>
                    <a:pt x="28" y="473"/>
                  </a:lnTo>
                  <a:lnTo>
                    <a:pt x="28" y="501"/>
                  </a:lnTo>
                  <a:lnTo>
                    <a:pt x="28" y="501"/>
                  </a:lnTo>
                  <a:lnTo>
                    <a:pt x="28" y="473"/>
                  </a:lnTo>
                  <a:close/>
                  <a:moveTo>
                    <a:pt x="28" y="417"/>
                  </a:moveTo>
                  <a:lnTo>
                    <a:pt x="28" y="417"/>
                  </a:lnTo>
                  <a:lnTo>
                    <a:pt x="28" y="445"/>
                  </a:lnTo>
                  <a:lnTo>
                    <a:pt x="28" y="445"/>
                  </a:lnTo>
                  <a:lnTo>
                    <a:pt x="28" y="417"/>
                  </a:lnTo>
                  <a:close/>
                  <a:moveTo>
                    <a:pt x="28" y="362"/>
                  </a:moveTo>
                  <a:lnTo>
                    <a:pt x="28" y="362"/>
                  </a:lnTo>
                  <a:lnTo>
                    <a:pt x="28" y="389"/>
                  </a:lnTo>
                  <a:lnTo>
                    <a:pt x="28" y="389"/>
                  </a:lnTo>
                  <a:lnTo>
                    <a:pt x="28" y="362"/>
                  </a:lnTo>
                  <a:close/>
                  <a:moveTo>
                    <a:pt x="28" y="306"/>
                  </a:moveTo>
                  <a:lnTo>
                    <a:pt x="28" y="306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8" y="306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8" y="306"/>
                  </a:lnTo>
                  <a:lnTo>
                    <a:pt x="28" y="306"/>
                  </a:lnTo>
                  <a:lnTo>
                    <a:pt x="28" y="250"/>
                  </a:lnTo>
                  <a:close/>
                  <a:moveTo>
                    <a:pt x="28" y="195"/>
                  </a:moveTo>
                  <a:lnTo>
                    <a:pt x="28" y="195"/>
                  </a:lnTo>
                  <a:lnTo>
                    <a:pt x="28" y="250"/>
                  </a:lnTo>
                  <a:lnTo>
                    <a:pt x="28" y="250"/>
                  </a:lnTo>
                  <a:lnTo>
                    <a:pt x="28" y="195"/>
                  </a:lnTo>
                  <a:close/>
                  <a:moveTo>
                    <a:pt x="0" y="84"/>
                  </a:moveTo>
                  <a:lnTo>
                    <a:pt x="0" y="84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28" y="195"/>
                  </a:lnTo>
                  <a:lnTo>
                    <a:pt x="28" y="195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8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5" name="Google Shape;4375;p53"/>
            <p:cNvSpPr/>
            <p:nvPr/>
          </p:nvSpPr>
          <p:spPr>
            <a:xfrm>
              <a:off x="7043975" y="180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6" name="Google Shape;4376;p53"/>
            <p:cNvSpPr/>
            <p:nvPr/>
          </p:nvSpPr>
          <p:spPr>
            <a:xfrm>
              <a:off x="7043975" y="1800225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7" name="Google Shape;4377;p53"/>
            <p:cNvSpPr/>
            <p:nvPr/>
          </p:nvSpPr>
          <p:spPr>
            <a:xfrm>
              <a:off x="7043975" y="179882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8" name="Google Shape;4378;p53"/>
            <p:cNvSpPr/>
            <p:nvPr/>
          </p:nvSpPr>
          <p:spPr>
            <a:xfrm>
              <a:off x="7043975" y="1797450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79" name="Google Shape;4379;p53"/>
            <p:cNvSpPr/>
            <p:nvPr/>
          </p:nvSpPr>
          <p:spPr>
            <a:xfrm>
              <a:off x="7043275" y="17960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0" name="Google Shape;4380;p53"/>
            <p:cNvSpPr/>
            <p:nvPr/>
          </p:nvSpPr>
          <p:spPr>
            <a:xfrm>
              <a:off x="7043275" y="17946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1" name="Google Shape;4381;p53"/>
            <p:cNvSpPr/>
            <p:nvPr/>
          </p:nvSpPr>
          <p:spPr>
            <a:xfrm>
              <a:off x="7043275" y="17932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2" name="Google Shape;4382;p53"/>
            <p:cNvSpPr/>
            <p:nvPr/>
          </p:nvSpPr>
          <p:spPr>
            <a:xfrm>
              <a:off x="7043275" y="17918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3" name="Google Shape;4383;p53"/>
            <p:cNvSpPr/>
            <p:nvPr/>
          </p:nvSpPr>
          <p:spPr>
            <a:xfrm>
              <a:off x="7043275" y="1790500"/>
              <a:ext cx="25" cy="1400"/>
            </a:xfrm>
            <a:custGeom>
              <a:avLst/>
              <a:gdLst/>
              <a:ahLst/>
              <a:cxnLst/>
              <a:rect l="l" t="t" r="r" b="b"/>
              <a:pathLst>
                <a:path w="1" h="5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4" name="Google Shape;4384;p53"/>
            <p:cNvSpPr/>
            <p:nvPr/>
          </p:nvSpPr>
          <p:spPr>
            <a:xfrm>
              <a:off x="7043275" y="17891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5" name="Google Shape;4385;p53"/>
            <p:cNvSpPr/>
            <p:nvPr/>
          </p:nvSpPr>
          <p:spPr>
            <a:xfrm>
              <a:off x="7043275" y="1787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6" name="Google Shape;4386;p53"/>
            <p:cNvSpPr/>
            <p:nvPr/>
          </p:nvSpPr>
          <p:spPr>
            <a:xfrm>
              <a:off x="7042600" y="1784925"/>
              <a:ext cx="700" cy="2800"/>
            </a:xfrm>
            <a:custGeom>
              <a:avLst/>
              <a:gdLst/>
              <a:ahLst/>
              <a:cxnLst/>
              <a:rect l="l" t="t" r="r" b="b"/>
              <a:pathLst>
                <a:path w="28" h="11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7" name="Google Shape;4387;p53"/>
            <p:cNvSpPr/>
            <p:nvPr/>
          </p:nvSpPr>
          <p:spPr>
            <a:xfrm>
              <a:off x="7042600" y="17828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388" name="Google Shape;4388;p53"/>
            <p:cNvSpPr/>
            <p:nvPr/>
          </p:nvSpPr>
          <p:spPr>
            <a:xfrm>
              <a:off x="5816125" y="1149100"/>
              <a:ext cx="1230650" cy="1316150"/>
            </a:xfrm>
            <a:custGeom>
              <a:avLst/>
              <a:gdLst/>
              <a:ahLst/>
              <a:cxnLst/>
              <a:rect l="l" t="t" r="r" b="b"/>
              <a:pathLst>
                <a:path w="49226" h="52646" extrusionOk="0">
                  <a:moveTo>
                    <a:pt x="22348" y="1"/>
                  </a:moveTo>
                  <a:lnTo>
                    <a:pt x="21458" y="29"/>
                  </a:lnTo>
                  <a:lnTo>
                    <a:pt x="20569" y="56"/>
                  </a:lnTo>
                  <a:lnTo>
                    <a:pt x="19652" y="112"/>
                  </a:lnTo>
                  <a:lnTo>
                    <a:pt x="18734" y="223"/>
                  </a:lnTo>
                  <a:lnTo>
                    <a:pt x="18540" y="223"/>
                  </a:lnTo>
                  <a:lnTo>
                    <a:pt x="18540" y="251"/>
                  </a:lnTo>
                  <a:lnTo>
                    <a:pt x="18345" y="251"/>
                  </a:lnTo>
                  <a:lnTo>
                    <a:pt x="16816" y="473"/>
                  </a:lnTo>
                  <a:lnTo>
                    <a:pt x="15343" y="751"/>
                  </a:lnTo>
                  <a:lnTo>
                    <a:pt x="13926" y="1085"/>
                  </a:lnTo>
                  <a:lnTo>
                    <a:pt x="12564" y="1474"/>
                  </a:lnTo>
                  <a:lnTo>
                    <a:pt x="11257" y="1891"/>
                  </a:lnTo>
                  <a:lnTo>
                    <a:pt x="9979" y="2363"/>
                  </a:lnTo>
                  <a:lnTo>
                    <a:pt x="8756" y="2892"/>
                  </a:lnTo>
                  <a:lnTo>
                    <a:pt x="7588" y="3475"/>
                  </a:lnTo>
                  <a:lnTo>
                    <a:pt x="6477" y="4087"/>
                  </a:lnTo>
                  <a:lnTo>
                    <a:pt x="5420" y="4754"/>
                  </a:lnTo>
                  <a:lnTo>
                    <a:pt x="4392" y="5477"/>
                  </a:lnTo>
                  <a:lnTo>
                    <a:pt x="3419" y="6199"/>
                  </a:lnTo>
                  <a:lnTo>
                    <a:pt x="2502" y="7005"/>
                  </a:lnTo>
                  <a:lnTo>
                    <a:pt x="1612" y="7811"/>
                  </a:lnTo>
                  <a:lnTo>
                    <a:pt x="779" y="8673"/>
                  </a:lnTo>
                  <a:lnTo>
                    <a:pt x="0" y="9590"/>
                  </a:lnTo>
                  <a:lnTo>
                    <a:pt x="751" y="8979"/>
                  </a:lnTo>
                  <a:lnTo>
                    <a:pt x="1529" y="8423"/>
                  </a:lnTo>
                  <a:lnTo>
                    <a:pt x="2335" y="7867"/>
                  </a:lnTo>
                  <a:lnTo>
                    <a:pt x="3169" y="7339"/>
                  </a:lnTo>
                  <a:lnTo>
                    <a:pt x="4031" y="6866"/>
                  </a:lnTo>
                  <a:lnTo>
                    <a:pt x="4920" y="6394"/>
                  </a:lnTo>
                  <a:lnTo>
                    <a:pt x="5865" y="5949"/>
                  </a:lnTo>
                  <a:lnTo>
                    <a:pt x="6810" y="5532"/>
                  </a:lnTo>
                  <a:lnTo>
                    <a:pt x="7783" y="5171"/>
                  </a:lnTo>
                  <a:lnTo>
                    <a:pt x="8811" y="4809"/>
                  </a:lnTo>
                  <a:lnTo>
                    <a:pt x="9868" y="4504"/>
                  </a:lnTo>
                  <a:lnTo>
                    <a:pt x="10952" y="4198"/>
                  </a:lnTo>
                  <a:lnTo>
                    <a:pt x="12063" y="3948"/>
                  </a:lnTo>
                  <a:lnTo>
                    <a:pt x="13203" y="3725"/>
                  </a:lnTo>
                  <a:lnTo>
                    <a:pt x="14370" y="3531"/>
                  </a:lnTo>
                  <a:lnTo>
                    <a:pt x="15566" y="3364"/>
                  </a:lnTo>
                  <a:lnTo>
                    <a:pt x="16483" y="3281"/>
                  </a:lnTo>
                  <a:lnTo>
                    <a:pt x="17400" y="3225"/>
                  </a:lnTo>
                  <a:lnTo>
                    <a:pt x="18290" y="3170"/>
                  </a:lnTo>
                  <a:lnTo>
                    <a:pt x="19179" y="3170"/>
                  </a:lnTo>
                  <a:lnTo>
                    <a:pt x="20319" y="3197"/>
                  </a:lnTo>
                  <a:lnTo>
                    <a:pt x="21403" y="3253"/>
                  </a:lnTo>
                  <a:lnTo>
                    <a:pt x="22487" y="3364"/>
                  </a:lnTo>
                  <a:lnTo>
                    <a:pt x="23543" y="3503"/>
                  </a:lnTo>
                  <a:lnTo>
                    <a:pt x="24571" y="3670"/>
                  </a:lnTo>
                  <a:lnTo>
                    <a:pt x="25600" y="3892"/>
                  </a:lnTo>
                  <a:lnTo>
                    <a:pt x="26600" y="4142"/>
                  </a:lnTo>
                  <a:lnTo>
                    <a:pt x="27573" y="4448"/>
                  </a:lnTo>
                  <a:lnTo>
                    <a:pt x="28518" y="4782"/>
                  </a:lnTo>
                  <a:lnTo>
                    <a:pt x="29463" y="5143"/>
                  </a:lnTo>
                  <a:lnTo>
                    <a:pt x="30353" y="5532"/>
                  </a:lnTo>
                  <a:lnTo>
                    <a:pt x="31242" y="5949"/>
                  </a:lnTo>
                  <a:lnTo>
                    <a:pt x="32104" y="6422"/>
                  </a:lnTo>
                  <a:lnTo>
                    <a:pt x="32938" y="6894"/>
                  </a:lnTo>
                  <a:lnTo>
                    <a:pt x="33772" y="7422"/>
                  </a:lnTo>
                  <a:lnTo>
                    <a:pt x="34550" y="7978"/>
                  </a:lnTo>
                  <a:lnTo>
                    <a:pt x="35328" y="8534"/>
                  </a:lnTo>
                  <a:lnTo>
                    <a:pt x="36051" y="9146"/>
                  </a:lnTo>
                  <a:lnTo>
                    <a:pt x="36774" y="9785"/>
                  </a:lnTo>
                  <a:lnTo>
                    <a:pt x="37468" y="10424"/>
                  </a:lnTo>
                  <a:lnTo>
                    <a:pt x="38136" y="11119"/>
                  </a:lnTo>
                  <a:lnTo>
                    <a:pt x="38775" y="11814"/>
                  </a:lnTo>
                  <a:lnTo>
                    <a:pt x="39414" y="12537"/>
                  </a:lnTo>
                  <a:lnTo>
                    <a:pt x="39998" y="13287"/>
                  </a:lnTo>
                  <a:lnTo>
                    <a:pt x="40554" y="14065"/>
                  </a:lnTo>
                  <a:lnTo>
                    <a:pt x="41110" y="14844"/>
                  </a:lnTo>
                  <a:lnTo>
                    <a:pt x="41610" y="15650"/>
                  </a:lnTo>
                  <a:lnTo>
                    <a:pt x="42110" y="16484"/>
                  </a:lnTo>
                  <a:lnTo>
                    <a:pt x="42555" y="17345"/>
                  </a:lnTo>
                  <a:lnTo>
                    <a:pt x="43000" y="18207"/>
                  </a:lnTo>
                  <a:lnTo>
                    <a:pt x="43417" y="19069"/>
                  </a:lnTo>
                  <a:lnTo>
                    <a:pt x="43778" y="19958"/>
                  </a:lnTo>
                  <a:lnTo>
                    <a:pt x="42583" y="19319"/>
                  </a:lnTo>
                  <a:lnTo>
                    <a:pt x="41804" y="18957"/>
                  </a:lnTo>
                  <a:lnTo>
                    <a:pt x="40943" y="18540"/>
                  </a:lnTo>
                  <a:lnTo>
                    <a:pt x="39970" y="18123"/>
                  </a:lnTo>
                  <a:lnTo>
                    <a:pt x="38914" y="17679"/>
                  </a:lnTo>
                  <a:lnTo>
                    <a:pt x="37774" y="17262"/>
                  </a:lnTo>
                  <a:lnTo>
                    <a:pt x="36551" y="16845"/>
                  </a:lnTo>
                  <a:lnTo>
                    <a:pt x="35273" y="16428"/>
                  </a:lnTo>
                  <a:lnTo>
                    <a:pt x="33911" y="16067"/>
                  </a:lnTo>
                  <a:lnTo>
                    <a:pt x="32465" y="15705"/>
                  </a:lnTo>
                  <a:lnTo>
                    <a:pt x="30964" y="15400"/>
                  </a:lnTo>
                  <a:lnTo>
                    <a:pt x="29408" y="15149"/>
                  </a:lnTo>
                  <a:lnTo>
                    <a:pt x="28602" y="15066"/>
                  </a:lnTo>
                  <a:lnTo>
                    <a:pt x="27796" y="14983"/>
                  </a:lnTo>
                  <a:lnTo>
                    <a:pt x="26962" y="14899"/>
                  </a:lnTo>
                  <a:lnTo>
                    <a:pt x="26128" y="14844"/>
                  </a:lnTo>
                  <a:lnTo>
                    <a:pt x="25294" y="14816"/>
                  </a:lnTo>
                  <a:lnTo>
                    <a:pt x="23682" y="14816"/>
                  </a:lnTo>
                  <a:lnTo>
                    <a:pt x="22931" y="14844"/>
                  </a:lnTo>
                  <a:lnTo>
                    <a:pt x="22181" y="14871"/>
                  </a:lnTo>
                  <a:lnTo>
                    <a:pt x="21403" y="14955"/>
                  </a:lnTo>
                  <a:lnTo>
                    <a:pt x="20652" y="15010"/>
                  </a:lnTo>
                  <a:lnTo>
                    <a:pt x="19874" y="15122"/>
                  </a:lnTo>
                  <a:lnTo>
                    <a:pt x="19096" y="15233"/>
                  </a:lnTo>
                  <a:lnTo>
                    <a:pt x="18290" y="15372"/>
                  </a:lnTo>
                  <a:lnTo>
                    <a:pt x="17511" y="15539"/>
                  </a:lnTo>
                  <a:lnTo>
                    <a:pt x="16705" y="15733"/>
                  </a:lnTo>
                  <a:lnTo>
                    <a:pt x="15927" y="15928"/>
                  </a:lnTo>
                  <a:lnTo>
                    <a:pt x="15121" y="16150"/>
                  </a:lnTo>
                  <a:lnTo>
                    <a:pt x="14315" y="16428"/>
                  </a:lnTo>
                  <a:lnTo>
                    <a:pt x="13509" y="16706"/>
                  </a:lnTo>
                  <a:lnTo>
                    <a:pt x="12703" y="17012"/>
                  </a:lnTo>
                  <a:lnTo>
                    <a:pt x="11897" y="17345"/>
                  </a:lnTo>
                  <a:lnTo>
                    <a:pt x="12175" y="17290"/>
                  </a:lnTo>
                  <a:lnTo>
                    <a:pt x="12981" y="17234"/>
                  </a:lnTo>
                  <a:lnTo>
                    <a:pt x="14259" y="17151"/>
                  </a:lnTo>
                  <a:lnTo>
                    <a:pt x="15065" y="17123"/>
                  </a:lnTo>
                  <a:lnTo>
                    <a:pt x="15955" y="17095"/>
                  </a:lnTo>
                  <a:lnTo>
                    <a:pt x="17233" y="17123"/>
                  </a:lnTo>
                  <a:lnTo>
                    <a:pt x="18651" y="17178"/>
                  </a:lnTo>
                  <a:lnTo>
                    <a:pt x="20180" y="17317"/>
                  </a:lnTo>
                  <a:lnTo>
                    <a:pt x="21847" y="17484"/>
                  </a:lnTo>
                  <a:lnTo>
                    <a:pt x="22709" y="17623"/>
                  </a:lnTo>
                  <a:lnTo>
                    <a:pt x="23599" y="17762"/>
                  </a:lnTo>
                  <a:lnTo>
                    <a:pt x="24516" y="17901"/>
                  </a:lnTo>
                  <a:lnTo>
                    <a:pt x="25433" y="18096"/>
                  </a:lnTo>
                  <a:lnTo>
                    <a:pt x="26378" y="18290"/>
                  </a:lnTo>
                  <a:lnTo>
                    <a:pt x="27351" y="18540"/>
                  </a:lnTo>
                  <a:lnTo>
                    <a:pt x="28324" y="18791"/>
                  </a:lnTo>
                  <a:lnTo>
                    <a:pt x="29324" y="19096"/>
                  </a:lnTo>
                  <a:lnTo>
                    <a:pt x="30325" y="19402"/>
                  </a:lnTo>
                  <a:lnTo>
                    <a:pt x="31353" y="19763"/>
                  </a:lnTo>
                  <a:lnTo>
                    <a:pt x="32382" y="20153"/>
                  </a:lnTo>
                  <a:lnTo>
                    <a:pt x="33410" y="20569"/>
                  </a:lnTo>
                  <a:lnTo>
                    <a:pt x="34467" y="21014"/>
                  </a:lnTo>
                  <a:lnTo>
                    <a:pt x="35523" y="21487"/>
                  </a:lnTo>
                  <a:lnTo>
                    <a:pt x="36551" y="22015"/>
                  </a:lnTo>
                  <a:lnTo>
                    <a:pt x="37607" y="22571"/>
                  </a:lnTo>
                  <a:lnTo>
                    <a:pt x="38664" y="23182"/>
                  </a:lnTo>
                  <a:lnTo>
                    <a:pt x="39720" y="23822"/>
                  </a:lnTo>
                  <a:lnTo>
                    <a:pt x="40776" y="24516"/>
                  </a:lnTo>
                  <a:lnTo>
                    <a:pt x="41804" y="25267"/>
                  </a:lnTo>
                  <a:lnTo>
                    <a:pt x="42861" y="26045"/>
                  </a:lnTo>
                  <a:lnTo>
                    <a:pt x="43889" y="26851"/>
                  </a:lnTo>
                  <a:lnTo>
                    <a:pt x="44890" y="27741"/>
                  </a:lnTo>
                  <a:lnTo>
                    <a:pt x="45918" y="28658"/>
                  </a:lnTo>
                  <a:lnTo>
                    <a:pt x="46002" y="30520"/>
                  </a:lnTo>
                  <a:lnTo>
                    <a:pt x="46057" y="32327"/>
                  </a:lnTo>
                  <a:lnTo>
                    <a:pt x="46057" y="34106"/>
                  </a:lnTo>
                  <a:lnTo>
                    <a:pt x="46002" y="35829"/>
                  </a:lnTo>
                  <a:lnTo>
                    <a:pt x="45863" y="37497"/>
                  </a:lnTo>
                  <a:lnTo>
                    <a:pt x="45696" y="39137"/>
                  </a:lnTo>
                  <a:lnTo>
                    <a:pt x="45585" y="39943"/>
                  </a:lnTo>
                  <a:lnTo>
                    <a:pt x="45446" y="40721"/>
                  </a:lnTo>
                  <a:lnTo>
                    <a:pt x="45307" y="41499"/>
                  </a:lnTo>
                  <a:lnTo>
                    <a:pt x="45140" y="42250"/>
                  </a:lnTo>
                  <a:lnTo>
                    <a:pt x="44973" y="43000"/>
                  </a:lnTo>
                  <a:lnTo>
                    <a:pt x="44779" y="43751"/>
                  </a:lnTo>
                  <a:lnTo>
                    <a:pt x="44584" y="44474"/>
                  </a:lnTo>
                  <a:lnTo>
                    <a:pt x="44362" y="45168"/>
                  </a:lnTo>
                  <a:lnTo>
                    <a:pt x="44112" y="45863"/>
                  </a:lnTo>
                  <a:lnTo>
                    <a:pt x="43861" y="46558"/>
                  </a:lnTo>
                  <a:lnTo>
                    <a:pt x="43583" y="47225"/>
                  </a:lnTo>
                  <a:lnTo>
                    <a:pt x="43305" y="47892"/>
                  </a:lnTo>
                  <a:lnTo>
                    <a:pt x="43000" y="48532"/>
                  </a:lnTo>
                  <a:lnTo>
                    <a:pt x="42666" y="49171"/>
                  </a:lnTo>
                  <a:lnTo>
                    <a:pt x="42333" y="49783"/>
                  </a:lnTo>
                  <a:lnTo>
                    <a:pt x="41971" y="50366"/>
                  </a:lnTo>
                  <a:lnTo>
                    <a:pt x="41582" y="50978"/>
                  </a:lnTo>
                  <a:lnTo>
                    <a:pt x="41193" y="51534"/>
                  </a:lnTo>
                  <a:lnTo>
                    <a:pt x="40776" y="52117"/>
                  </a:lnTo>
                  <a:lnTo>
                    <a:pt x="40359" y="52645"/>
                  </a:lnTo>
                  <a:lnTo>
                    <a:pt x="40998" y="52117"/>
                  </a:lnTo>
                  <a:lnTo>
                    <a:pt x="41610" y="51561"/>
                  </a:lnTo>
                  <a:lnTo>
                    <a:pt x="42194" y="50978"/>
                  </a:lnTo>
                  <a:lnTo>
                    <a:pt x="42777" y="50394"/>
                  </a:lnTo>
                  <a:lnTo>
                    <a:pt x="43305" y="49755"/>
                  </a:lnTo>
                  <a:lnTo>
                    <a:pt x="43834" y="49115"/>
                  </a:lnTo>
                  <a:lnTo>
                    <a:pt x="44306" y="48476"/>
                  </a:lnTo>
                  <a:lnTo>
                    <a:pt x="44779" y="47781"/>
                  </a:lnTo>
                  <a:lnTo>
                    <a:pt x="45223" y="47086"/>
                  </a:lnTo>
                  <a:lnTo>
                    <a:pt x="45640" y="46364"/>
                  </a:lnTo>
                  <a:lnTo>
                    <a:pt x="46029" y="45641"/>
                  </a:lnTo>
                  <a:lnTo>
                    <a:pt x="46391" y="44891"/>
                  </a:lnTo>
                  <a:lnTo>
                    <a:pt x="46724" y="44112"/>
                  </a:lnTo>
                  <a:lnTo>
                    <a:pt x="47058" y="43334"/>
                  </a:lnTo>
                  <a:lnTo>
                    <a:pt x="47336" y="42528"/>
                  </a:lnTo>
                  <a:lnTo>
                    <a:pt x="47614" y="41694"/>
                  </a:lnTo>
                  <a:lnTo>
                    <a:pt x="47864" y="40860"/>
                  </a:lnTo>
                  <a:lnTo>
                    <a:pt x="48086" y="39999"/>
                  </a:lnTo>
                  <a:lnTo>
                    <a:pt x="48309" y="39109"/>
                  </a:lnTo>
                  <a:lnTo>
                    <a:pt x="48503" y="38220"/>
                  </a:lnTo>
                  <a:lnTo>
                    <a:pt x="48642" y="37302"/>
                  </a:lnTo>
                  <a:lnTo>
                    <a:pt x="48809" y="36357"/>
                  </a:lnTo>
                  <a:lnTo>
                    <a:pt x="48920" y="35412"/>
                  </a:lnTo>
                  <a:lnTo>
                    <a:pt x="49031" y="34467"/>
                  </a:lnTo>
                  <a:lnTo>
                    <a:pt x="49115" y="33467"/>
                  </a:lnTo>
                  <a:lnTo>
                    <a:pt x="49170" y="32466"/>
                  </a:lnTo>
                  <a:lnTo>
                    <a:pt x="49198" y="31465"/>
                  </a:lnTo>
                  <a:lnTo>
                    <a:pt x="49226" y="30437"/>
                  </a:lnTo>
                  <a:lnTo>
                    <a:pt x="49226" y="29381"/>
                  </a:lnTo>
                  <a:lnTo>
                    <a:pt x="49198" y="28324"/>
                  </a:lnTo>
                  <a:lnTo>
                    <a:pt x="49170" y="27240"/>
                  </a:lnTo>
                  <a:lnTo>
                    <a:pt x="49115" y="26156"/>
                  </a:lnTo>
                  <a:lnTo>
                    <a:pt x="49115" y="26073"/>
                  </a:lnTo>
                  <a:lnTo>
                    <a:pt x="49115" y="26045"/>
                  </a:lnTo>
                  <a:lnTo>
                    <a:pt x="49115" y="26017"/>
                  </a:lnTo>
                  <a:lnTo>
                    <a:pt x="49115" y="25990"/>
                  </a:lnTo>
                  <a:lnTo>
                    <a:pt x="49115" y="25962"/>
                  </a:lnTo>
                  <a:lnTo>
                    <a:pt x="49115" y="25934"/>
                  </a:lnTo>
                  <a:lnTo>
                    <a:pt x="49087" y="25906"/>
                  </a:lnTo>
                  <a:lnTo>
                    <a:pt x="49087" y="25878"/>
                  </a:lnTo>
                  <a:lnTo>
                    <a:pt x="49087" y="25851"/>
                  </a:lnTo>
                  <a:lnTo>
                    <a:pt x="49087" y="25823"/>
                  </a:lnTo>
                  <a:lnTo>
                    <a:pt x="49087" y="25795"/>
                  </a:lnTo>
                  <a:lnTo>
                    <a:pt x="49087" y="25767"/>
                  </a:lnTo>
                  <a:lnTo>
                    <a:pt x="49087" y="25739"/>
                  </a:lnTo>
                  <a:lnTo>
                    <a:pt x="49087" y="25712"/>
                  </a:lnTo>
                  <a:lnTo>
                    <a:pt x="49087" y="25656"/>
                  </a:lnTo>
                  <a:lnTo>
                    <a:pt x="49087" y="25600"/>
                  </a:lnTo>
                  <a:lnTo>
                    <a:pt x="49087" y="25545"/>
                  </a:lnTo>
                  <a:lnTo>
                    <a:pt x="49059" y="25489"/>
                  </a:lnTo>
                  <a:lnTo>
                    <a:pt x="49059" y="25434"/>
                  </a:lnTo>
                  <a:lnTo>
                    <a:pt x="49059" y="25378"/>
                  </a:lnTo>
                  <a:lnTo>
                    <a:pt x="49059" y="25350"/>
                  </a:lnTo>
                  <a:lnTo>
                    <a:pt x="48892" y="24100"/>
                  </a:lnTo>
                  <a:lnTo>
                    <a:pt x="48698" y="22849"/>
                  </a:lnTo>
                  <a:lnTo>
                    <a:pt x="48448" y="21598"/>
                  </a:lnTo>
                  <a:lnTo>
                    <a:pt x="48142" y="20375"/>
                  </a:lnTo>
                  <a:lnTo>
                    <a:pt x="47808" y="19180"/>
                  </a:lnTo>
                  <a:lnTo>
                    <a:pt x="47391" y="17985"/>
                  </a:lnTo>
                  <a:lnTo>
                    <a:pt x="46947" y="16817"/>
                  </a:lnTo>
                  <a:lnTo>
                    <a:pt x="46474" y="15677"/>
                  </a:lnTo>
                  <a:lnTo>
                    <a:pt x="45946" y="14566"/>
                  </a:lnTo>
                  <a:lnTo>
                    <a:pt x="45362" y="13482"/>
                  </a:lnTo>
                  <a:lnTo>
                    <a:pt x="44723" y="12398"/>
                  </a:lnTo>
                  <a:lnTo>
                    <a:pt x="44056" y="11369"/>
                  </a:lnTo>
                  <a:lnTo>
                    <a:pt x="43361" y="10369"/>
                  </a:lnTo>
                  <a:lnTo>
                    <a:pt x="42611" y="9424"/>
                  </a:lnTo>
                  <a:lnTo>
                    <a:pt x="41804" y="8478"/>
                  </a:lnTo>
                  <a:lnTo>
                    <a:pt x="40971" y="7589"/>
                  </a:lnTo>
                  <a:lnTo>
                    <a:pt x="40081" y="6755"/>
                  </a:lnTo>
                  <a:lnTo>
                    <a:pt x="39164" y="5949"/>
                  </a:lnTo>
                  <a:lnTo>
                    <a:pt x="38219" y="5171"/>
                  </a:lnTo>
                  <a:lnTo>
                    <a:pt x="37218" y="4448"/>
                  </a:lnTo>
                  <a:lnTo>
                    <a:pt x="36190" y="3781"/>
                  </a:lnTo>
                  <a:lnTo>
                    <a:pt x="35106" y="3142"/>
                  </a:lnTo>
                  <a:lnTo>
                    <a:pt x="33994" y="2586"/>
                  </a:lnTo>
                  <a:lnTo>
                    <a:pt x="32827" y="2058"/>
                  </a:lnTo>
                  <a:lnTo>
                    <a:pt x="31659" y="1585"/>
                  </a:lnTo>
                  <a:lnTo>
                    <a:pt x="30436" y="1196"/>
                  </a:lnTo>
                  <a:lnTo>
                    <a:pt x="29158" y="835"/>
                  </a:lnTo>
                  <a:lnTo>
                    <a:pt x="28518" y="668"/>
                  </a:lnTo>
                  <a:lnTo>
                    <a:pt x="27879" y="529"/>
                  </a:lnTo>
                  <a:lnTo>
                    <a:pt x="27212" y="418"/>
                  </a:lnTo>
                  <a:lnTo>
                    <a:pt x="26545" y="307"/>
                  </a:lnTo>
                  <a:lnTo>
                    <a:pt x="25878" y="223"/>
                  </a:lnTo>
                  <a:lnTo>
                    <a:pt x="25183" y="140"/>
                  </a:lnTo>
                  <a:lnTo>
                    <a:pt x="24488" y="84"/>
                  </a:lnTo>
                  <a:lnTo>
                    <a:pt x="23793" y="29"/>
                  </a:lnTo>
                  <a:lnTo>
                    <a:pt x="23070" y="29"/>
                  </a:lnTo>
                  <a:lnTo>
                    <a:pt x="2234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4389" name="Google Shape;4389;p53"/>
          <p:cNvSpPr/>
          <p:nvPr/>
        </p:nvSpPr>
        <p:spPr>
          <a:xfrm rot="10800000">
            <a:off x="4056386" y="931230"/>
            <a:ext cx="1030628" cy="96242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3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391" name="Google Shape;4391;p53"/>
          <p:cNvSpPr txBox="1">
            <a:spLocks noGrp="1"/>
          </p:cNvSpPr>
          <p:nvPr>
            <p:ph type="title" idx="2"/>
          </p:nvPr>
        </p:nvSpPr>
        <p:spPr>
          <a:xfrm>
            <a:off x="3925116" y="920723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03</a:t>
            </a:r>
            <a:endParaRPr b="1">
              <a:latin typeface="+mj-lt"/>
            </a:endParaRPr>
          </a:p>
        </p:txBody>
      </p:sp>
      <p:sp>
        <p:nvSpPr>
          <p:cNvPr id="4392" name="Google Shape;4392;p5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393" name="Google Shape;4393;p5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394" name="Google Shape;4394;p5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402" name="Google Shape;4402;p5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413" name="Google Shape;4413;p53"/>
          <p:cNvSpPr/>
          <p:nvPr/>
        </p:nvSpPr>
        <p:spPr>
          <a:xfrm>
            <a:off x="1743008" y="1931175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4414" name="Google Shape;4414;p53"/>
          <p:cNvSpPr/>
          <p:nvPr/>
        </p:nvSpPr>
        <p:spPr>
          <a:xfrm>
            <a:off x="7025699" y="2669972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grpSp>
        <p:nvGrpSpPr>
          <p:cNvPr id="4415" name="Google Shape;4415;p53"/>
          <p:cNvGrpSpPr/>
          <p:nvPr/>
        </p:nvGrpSpPr>
        <p:grpSpPr>
          <a:xfrm rot="545914">
            <a:off x="8482642" y="4127358"/>
            <a:ext cx="667044" cy="667382"/>
            <a:chOff x="3856975" y="1542575"/>
            <a:chExt cx="940125" cy="940600"/>
          </a:xfrm>
        </p:grpSpPr>
        <p:sp>
          <p:nvSpPr>
            <p:cNvPr id="4416" name="Google Shape;4416;p53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17" name="Google Shape;4417;p53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18" name="Google Shape;4418;p53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19" name="Google Shape;4419;p53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0" name="Google Shape;4420;p53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1" name="Google Shape;4421;p53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2" name="Google Shape;4422;p53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3" name="Google Shape;4423;p53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4" name="Google Shape;4424;p53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5" name="Google Shape;4425;p53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6" name="Google Shape;4426;p53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7" name="Google Shape;4427;p53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8" name="Google Shape;4428;p53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29" name="Google Shape;4429;p53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0" name="Google Shape;4430;p53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1" name="Google Shape;4431;p53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2" name="Google Shape;4432;p53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3" name="Google Shape;4433;p53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4" name="Google Shape;4434;p53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5" name="Google Shape;4435;p53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6" name="Google Shape;4436;p53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7" name="Google Shape;4437;p53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8" name="Google Shape;4438;p53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39" name="Google Shape;4439;p53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0" name="Google Shape;4440;p53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1" name="Google Shape;4441;p53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2" name="Google Shape;4442;p53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3" name="Google Shape;4443;p53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4" name="Google Shape;4444;p53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5" name="Google Shape;4445;p53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6" name="Google Shape;4446;p53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7" name="Google Shape;4447;p53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8" name="Google Shape;4448;p53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49" name="Google Shape;4449;p53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0" name="Google Shape;4450;p53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1" name="Google Shape;4451;p53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2" name="Google Shape;4452;p53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3" name="Google Shape;4453;p53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4" name="Google Shape;4454;p53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5" name="Google Shape;4455;p53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6" name="Google Shape;4456;p53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7" name="Google Shape;4457;p53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8" name="Google Shape;4458;p53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59" name="Google Shape;4459;p53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0" name="Google Shape;4460;p53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1" name="Google Shape;4461;p53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2" name="Google Shape;4462;p53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3" name="Google Shape;4463;p53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4464" name="Google Shape;4464;p53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145" name="Rectangle 144"/>
          <p:cNvSpPr/>
          <p:nvPr/>
        </p:nvSpPr>
        <p:spPr>
          <a:xfrm>
            <a:off x="761922" y="1922242"/>
            <a:ext cx="7692702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3600" b="1">
                <a:solidFill>
                  <a:schemeClr val="tx2"/>
                </a:solidFill>
                <a:latin typeface="+mn-lt"/>
                <a:ea typeface="Pacifico"/>
                <a:cs typeface="Pacifico"/>
                <a:sym typeface="Pacifico"/>
              </a:rPr>
              <a:t>ĐẶT CÂU CÓ SỬ DỤNG TÍNH TỪ </a:t>
            </a:r>
            <a:r>
              <a:rPr lang="vi-VN" sz="3600" b="1">
                <a:solidFill>
                  <a:schemeClr val="accent4"/>
                </a:solidFill>
                <a:latin typeface="+mn-lt"/>
                <a:ea typeface="Pacifico"/>
                <a:cs typeface="Pacifico"/>
                <a:sym typeface="Pacifico"/>
              </a:rPr>
              <a:t>NÓI VỀ ĐẶC ĐIỂM CỦA TỪNG </a:t>
            </a:r>
            <a:endParaRPr lang="en-US" sz="3600" b="1">
              <a:solidFill>
                <a:schemeClr val="accent4"/>
              </a:solidFill>
              <a:latin typeface="+mn-lt"/>
              <a:ea typeface="Pacifico"/>
              <a:cs typeface="Pacifico"/>
              <a:sym typeface="Pacifico"/>
            </a:endParaRPr>
          </a:p>
          <a:p>
            <a:pPr algn="ctr">
              <a:lnSpc>
                <a:spcPct val="150000"/>
              </a:lnSpc>
            </a:pPr>
            <a:r>
              <a:rPr lang="vi-VN" sz="3600" b="1">
                <a:solidFill>
                  <a:schemeClr val="accent4"/>
                </a:solidFill>
                <a:latin typeface="+mn-lt"/>
                <a:ea typeface="Pacifico"/>
                <a:cs typeface="Pacifico"/>
                <a:sym typeface="Pacifico"/>
              </a:rPr>
              <a:t>SỰ VẬT, HOẠT ĐỘNG.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ounded Rectangle 120"/>
          <p:cNvSpPr/>
          <p:nvPr/>
        </p:nvSpPr>
        <p:spPr>
          <a:xfrm>
            <a:off x="1126358" y="982408"/>
            <a:ext cx="6687329" cy="1087144"/>
          </a:xfrm>
          <a:prstGeom prst="roundRect">
            <a:avLst/>
          </a:prstGeom>
          <a:solidFill>
            <a:schemeClr val="tx2"/>
          </a:solidFill>
          <a:ln>
            <a:noFill/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2000" b="1">
              <a:solidFill>
                <a:schemeClr val="tx1"/>
              </a:solidFill>
            </a:endParaRPr>
          </a:p>
        </p:txBody>
      </p:sp>
      <p:sp>
        <p:nvSpPr>
          <p:cNvPr id="2353" name="Google Shape;2353;p42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32617" y="4431488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>
            <a:off x="8070726" y="1156915"/>
            <a:ext cx="596794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8260" y="4042442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3 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1535185" y="993258"/>
            <a:ext cx="5964573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22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Đặt câu có sử dụng 1 – 2 tính từ nói về đặc điểm của từng sự vật, hoạt động sau: </a:t>
            </a:r>
            <a:endParaRPr lang="en-US" sz="22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119" name="Rounded Rectangle 118"/>
          <p:cNvSpPr/>
          <p:nvPr/>
        </p:nvSpPr>
        <p:spPr>
          <a:xfrm>
            <a:off x="1126357" y="2379293"/>
            <a:ext cx="3126860" cy="871143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200">
                <a:solidFill>
                  <a:schemeClr val="tx1"/>
                </a:solidFill>
              </a:rPr>
              <a:t>Bữa sáng của em </a:t>
            </a:r>
            <a:endParaRPr lang="en-US" sz="2200">
              <a:solidFill>
                <a:schemeClr val="tx1"/>
              </a:solidFill>
            </a:endParaRPr>
          </a:p>
        </p:txBody>
      </p:sp>
      <p:sp>
        <p:nvSpPr>
          <p:cNvPr id="120" name="Rounded Rectangle 119"/>
          <p:cNvSpPr/>
          <p:nvPr/>
        </p:nvSpPr>
        <p:spPr>
          <a:xfrm>
            <a:off x="4647501" y="2379293"/>
            <a:ext cx="3166186" cy="871143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pt-BR" sz="2200">
                <a:solidFill>
                  <a:schemeClr val="tx1"/>
                </a:solidFill>
              </a:rPr>
              <a:t>Bộ quần áo em thích</a:t>
            </a:r>
            <a:endParaRPr lang="en-US" sz="2200">
              <a:solidFill>
                <a:schemeClr val="tx1"/>
              </a:solidFill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2343412" y="3599857"/>
            <a:ext cx="4253219" cy="871143"/>
          </a:xfrm>
          <a:prstGeom prst="round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pt-BR" sz="2200">
                <a:solidFill>
                  <a:schemeClr val="tx1"/>
                </a:solidFill>
              </a:rPr>
              <a:t>Một hoạt động trong giờ học</a:t>
            </a:r>
            <a:endParaRPr lang="en-US" sz="2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509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18" grpId="0"/>
      <p:bldP spid="119" grpId="0" animBg="1"/>
      <p:bldP spid="120" grpId="0" animBg="1"/>
      <p:bldP spid="9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42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5" name="Google Shape;2355;p42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42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42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3" name="Google Shape;2373;p42"/>
          <p:cNvSpPr/>
          <p:nvPr/>
        </p:nvSpPr>
        <p:spPr>
          <a:xfrm>
            <a:off x="324602" y="563790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5" name="Google Shape;2375;p42"/>
          <p:cNvGrpSpPr/>
          <p:nvPr/>
        </p:nvGrpSpPr>
        <p:grpSpPr>
          <a:xfrm>
            <a:off x="8016453" y="110020"/>
            <a:ext cx="596794" cy="548078"/>
            <a:chOff x="4996825" y="327400"/>
            <a:chExt cx="1034125" cy="949875"/>
          </a:xfrm>
        </p:grpSpPr>
        <p:sp>
          <p:nvSpPr>
            <p:cNvPr id="2376" name="Google Shape;2376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2"/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2"/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2"/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2"/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2"/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2"/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2"/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2"/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2"/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2"/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2"/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2"/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2"/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2"/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2"/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2"/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2"/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2"/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2"/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2"/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2"/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2"/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2"/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2"/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2"/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7" name="Google Shape;2417;p42"/>
          <p:cNvGrpSpPr/>
          <p:nvPr/>
        </p:nvGrpSpPr>
        <p:grpSpPr>
          <a:xfrm rot="-529032">
            <a:off x="370245" y="174744"/>
            <a:ext cx="619695" cy="643364"/>
            <a:chOff x="406450" y="3502000"/>
            <a:chExt cx="1837300" cy="1907475"/>
          </a:xfrm>
        </p:grpSpPr>
        <p:sp>
          <p:nvSpPr>
            <p:cNvPr id="2418" name="Google Shape;2418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2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2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2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2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2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2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2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2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2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2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2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2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2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2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2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2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2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2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2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2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2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2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2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2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2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2" name="Google Shape;2452;p42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3" name="Google Shape;2453;p42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42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42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3 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1585157" y="571796"/>
            <a:ext cx="5964573" cy="5373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200" b="1" u="sng">
                <a:solidFill>
                  <a:schemeClr val="tx1"/>
                </a:solidFill>
                <a:latin typeface="+mn-lt"/>
                <a:ea typeface="SimSun" panose="02010600030101010101" pitchFamily="2" charset="-122"/>
              </a:rPr>
              <a:t>Gợ</a:t>
            </a:r>
            <a:r>
              <a:rPr lang="vi-VN" sz="2200" b="1" u="sng">
                <a:solidFill>
                  <a:schemeClr val="tx1"/>
                </a:solidFill>
                <a:latin typeface="+mn-lt"/>
                <a:ea typeface="SimSun" panose="02010600030101010101" pitchFamily="2" charset="-122"/>
              </a:rPr>
              <a:t>i</a:t>
            </a:r>
            <a:r>
              <a:rPr lang="en-US" sz="2200" b="1" u="sng">
                <a:solidFill>
                  <a:schemeClr val="tx1"/>
                </a:solidFill>
                <a:latin typeface="+mn-lt"/>
                <a:ea typeface="SimSun" panose="02010600030101010101" pitchFamily="2" charset="-122"/>
              </a:rPr>
              <a:t> ý:</a:t>
            </a:r>
            <a:r>
              <a:rPr lang="vi-VN" sz="2200" b="1" u="sng">
                <a:solidFill>
                  <a:schemeClr val="tx1"/>
                </a:solidFill>
                <a:latin typeface="+mn-lt"/>
                <a:ea typeface="SimSun" panose="02010600030101010101" pitchFamily="2" charset="-122"/>
              </a:rPr>
              <a:t> </a:t>
            </a:r>
            <a:endParaRPr lang="en-US" sz="2200" b="1" u="sng">
              <a:solidFill>
                <a:schemeClr val="tx1"/>
              </a:solidFill>
              <a:latin typeface="+mn-lt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8749293"/>
              </p:ext>
            </p:extLst>
          </p:nvPr>
        </p:nvGraphicFramePr>
        <p:xfrm>
          <a:off x="526949" y="1123006"/>
          <a:ext cx="8198096" cy="1918395"/>
        </p:xfrm>
        <a:graphic>
          <a:graphicData uri="http://schemas.openxmlformats.org/drawingml/2006/table">
            <a:tbl>
              <a:tblPr firstRow="1" firstCol="1" bandRow="1">
                <a:tableStyleId>{BD0556D0-C3F5-4AA3-B021-85E8B32F918A}</a:tableStyleId>
              </a:tblPr>
              <a:tblGrid>
                <a:gridCol w="2605828">
                  <a:extLst>
                    <a:ext uri="{9D8B030D-6E8A-4147-A177-3AD203B41FA5}">
                      <a16:colId xmlns:a16="http://schemas.microsoft.com/office/drawing/2014/main" val="2185015595"/>
                    </a:ext>
                  </a:extLst>
                </a:gridCol>
                <a:gridCol w="2718033">
                  <a:extLst>
                    <a:ext uri="{9D8B030D-6E8A-4147-A177-3AD203B41FA5}">
                      <a16:colId xmlns:a16="http://schemas.microsoft.com/office/drawing/2014/main" val="3519799872"/>
                    </a:ext>
                  </a:extLst>
                </a:gridCol>
                <a:gridCol w="2874235">
                  <a:extLst>
                    <a:ext uri="{9D8B030D-6E8A-4147-A177-3AD203B41FA5}">
                      <a16:colId xmlns:a16="http://schemas.microsoft.com/office/drawing/2014/main" val="1869645814"/>
                    </a:ext>
                  </a:extLst>
                </a:gridCol>
              </a:tblGrid>
              <a:tr h="48075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vi-VN" sz="1800" b="1">
                          <a:solidFill>
                            <a:schemeClr val="bg1"/>
                          </a:solidFill>
                          <a:effectLst/>
                        </a:rPr>
                        <a:t>Bữa sáng của em </a:t>
                      </a:r>
                      <a:endParaRPr lang="en-US" sz="1800" b="1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vi-VN" sz="1800" b="1">
                          <a:solidFill>
                            <a:schemeClr val="bg1"/>
                          </a:solidFill>
                          <a:effectLst/>
                        </a:rPr>
                        <a:t>Bộ quần áo em thích</a:t>
                      </a:r>
                      <a:endParaRPr lang="en-US" sz="1800" b="1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effectLst/>
                        </a:rPr>
                        <a:t>H</a:t>
                      </a:r>
                      <a:r>
                        <a:rPr lang="vi-VN" sz="1800" b="1">
                          <a:solidFill>
                            <a:schemeClr val="bg1"/>
                          </a:solidFill>
                          <a:effectLst/>
                        </a:rPr>
                        <a:t>oạt động trong giờ học</a:t>
                      </a:r>
                      <a:endParaRPr lang="en-US" sz="1800" b="1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52997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r>
                        <a:rPr lang="en-US" sz="1800">
                          <a:effectLst/>
                          <a:latin typeface="Times New Roman" panose="02020603050405020304" pitchFamily="18" charset="0"/>
                          <a:ea typeface="SimSun" panose="02010600030101010101" pitchFamily="2" charset="-122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</a:pPr>
                      <a:endParaRPr lang="en-US" sz="1800">
                        <a:effectLst/>
                        <a:latin typeface="Times New Roman" panose="02020603050405020304" pitchFamily="18" charset="0"/>
                        <a:ea typeface="SimSun" panose="02010600030101010101" pitchFamily="2" charset="-122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7749450"/>
                  </a:ext>
                </a:extLst>
              </a:tr>
            </a:tbl>
          </a:graphicData>
        </a:graphic>
      </p:graphicFrame>
      <p:sp>
        <p:nvSpPr>
          <p:cNvPr id="3" name="Down Arrow 2"/>
          <p:cNvSpPr/>
          <p:nvPr/>
        </p:nvSpPr>
        <p:spPr>
          <a:xfrm>
            <a:off x="1608206" y="3105261"/>
            <a:ext cx="445003" cy="375413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Down Arrow 95"/>
          <p:cNvSpPr/>
          <p:nvPr/>
        </p:nvSpPr>
        <p:spPr>
          <a:xfrm>
            <a:off x="4245216" y="3105261"/>
            <a:ext cx="445003" cy="375413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Down Arrow 96"/>
          <p:cNvSpPr/>
          <p:nvPr/>
        </p:nvSpPr>
        <p:spPr>
          <a:xfrm>
            <a:off x="7197006" y="3105261"/>
            <a:ext cx="445003" cy="375413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56453" y="1623273"/>
            <a:ext cx="2459642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/>
              <a:t>Thơm phức, ngon lành, nóng hổi, giòn tan,...</a:t>
            </a:r>
            <a:endParaRPr lang="en-US" sz="1800"/>
          </a:p>
        </p:txBody>
      </p:sp>
      <p:sp>
        <p:nvSpPr>
          <p:cNvPr id="5" name="Rectangle 4"/>
          <p:cNvSpPr/>
          <p:nvPr/>
        </p:nvSpPr>
        <p:spPr>
          <a:xfrm>
            <a:off x="3133288" y="1632426"/>
            <a:ext cx="2688672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/>
              <a:t>(áo) trắng tinh, (quần) xanh thẫm, phẳng phiu, mềm mại, thơm tho,...</a:t>
            </a:r>
            <a:endParaRPr lang="en-US" sz="1800"/>
          </a:p>
        </p:txBody>
      </p:sp>
      <p:sp>
        <p:nvSpPr>
          <p:cNvPr id="6" name="Rectangle 5"/>
          <p:cNvSpPr/>
          <p:nvPr/>
        </p:nvSpPr>
        <p:spPr>
          <a:xfrm>
            <a:off x="5939153" y="1623273"/>
            <a:ext cx="274739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</a:pPr>
            <a:r>
              <a:rPr lang="vi-VN" sz="1800"/>
              <a:t>Ví dụ: hoạt động đóng kịch: vui nhộn, thú vị, lâu, nhanh,...</a:t>
            </a:r>
            <a:endParaRPr lang="en-US" sz="180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2899467"/>
              </p:ext>
            </p:extLst>
          </p:nvPr>
        </p:nvGraphicFramePr>
        <p:xfrm>
          <a:off x="506863" y="3537659"/>
          <a:ext cx="8198096" cy="1437640"/>
        </p:xfrm>
        <a:graphic>
          <a:graphicData uri="http://schemas.openxmlformats.org/drawingml/2006/table">
            <a:tbl>
              <a:tblPr firstRow="1" firstCol="1" bandRow="1">
                <a:tableStyleId>{BD0556D0-C3F5-4AA3-B021-85E8B32F918A}</a:tableStyleId>
              </a:tblPr>
              <a:tblGrid>
                <a:gridCol w="2605828">
                  <a:extLst>
                    <a:ext uri="{9D8B030D-6E8A-4147-A177-3AD203B41FA5}">
                      <a16:colId xmlns:a16="http://schemas.microsoft.com/office/drawing/2014/main" val="679555084"/>
                    </a:ext>
                  </a:extLst>
                </a:gridCol>
                <a:gridCol w="2718033">
                  <a:extLst>
                    <a:ext uri="{9D8B030D-6E8A-4147-A177-3AD203B41FA5}">
                      <a16:colId xmlns:a16="http://schemas.microsoft.com/office/drawing/2014/main" val="3847067404"/>
                    </a:ext>
                  </a:extLst>
                </a:gridCol>
                <a:gridCol w="2874235">
                  <a:extLst>
                    <a:ext uri="{9D8B030D-6E8A-4147-A177-3AD203B41FA5}">
                      <a16:colId xmlns:a16="http://schemas.microsoft.com/office/drawing/2014/main" val="613781461"/>
                    </a:ext>
                  </a:extLst>
                </a:gridCol>
              </a:tblGrid>
              <a:tr h="117258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600"/>
                        </a:spcBef>
                        <a:spcAft>
                          <a:spcPts val="20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800" b="1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9747890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621408" y="3579765"/>
            <a:ext cx="2353783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  <a:defRPr/>
            </a:pPr>
            <a:r>
              <a:rPr lang="vi-VN" sz="1800">
                <a:solidFill>
                  <a:schemeClr val="tx1"/>
                </a:solidFill>
              </a:rPr>
              <a:t>Bữa sáng của em</a:t>
            </a:r>
            <a:r>
              <a:rPr lang="en-US" sz="1800">
                <a:solidFill>
                  <a:schemeClr val="tx1"/>
                </a:solidFill>
              </a:rPr>
              <a:t> </a:t>
            </a:r>
            <a:r>
              <a:rPr lang="vi-VN" sz="1800">
                <a:solidFill>
                  <a:schemeClr val="tx1"/>
                </a:solidFill>
              </a:rPr>
              <a:t>là món xôi gấc thơm lừng</a:t>
            </a:r>
            <a:r>
              <a:rPr lang="en-US" sz="180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3290825" y="3579765"/>
            <a:ext cx="2353783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  <a:defRPr/>
            </a:pPr>
            <a:r>
              <a:rPr lang="vi-VN" sz="1800">
                <a:solidFill>
                  <a:schemeClr val="tx1"/>
                </a:solidFill>
              </a:rPr>
              <a:t>Bộ quần áo</a:t>
            </a:r>
            <a:r>
              <a:rPr lang="en-US" sz="1800">
                <a:solidFill>
                  <a:schemeClr val="tx1"/>
                </a:solidFill>
              </a:rPr>
              <a:t> trắng t</a:t>
            </a:r>
            <a:r>
              <a:rPr lang="vi-VN" sz="1800"/>
              <a:t>i</a:t>
            </a:r>
            <a:r>
              <a:rPr lang="en-US" sz="1800"/>
              <a:t>nh</a:t>
            </a:r>
            <a:r>
              <a:rPr lang="vi-VN" sz="1800">
                <a:solidFill>
                  <a:schemeClr val="tx1"/>
                </a:solidFill>
              </a:rPr>
              <a:t> em thích có giá quá đắt.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5872294" y="3571376"/>
            <a:ext cx="2835973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200"/>
              </a:spcAft>
              <a:defRPr/>
            </a:pPr>
            <a:r>
              <a:rPr lang="vi-VN" sz="1800">
                <a:solidFill>
                  <a:schemeClr val="tx1"/>
                </a:solidFill>
              </a:rPr>
              <a:t>Trong hoạt động đóng kịch, các bạn </a:t>
            </a:r>
            <a:r>
              <a:rPr lang="en-US" sz="1800">
                <a:solidFill>
                  <a:schemeClr val="tx1"/>
                </a:solidFill>
              </a:rPr>
              <a:t>hóa thân thành các nhân vật </a:t>
            </a:r>
            <a:r>
              <a:rPr lang="vi-VN" sz="1800"/>
              <a:t>thú vị</a:t>
            </a:r>
            <a:r>
              <a:rPr lang="en-US" sz="1800"/>
              <a:t>.</a:t>
            </a:r>
            <a:endParaRPr 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273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3" grpId="0" animBg="1"/>
      <p:bldP spid="96" grpId="0" animBg="1"/>
      <p:bldP spid="97" grpId="0" animBg="1"/>
      <p:bldP spid="4" grpId="0"/>
      <p:bldP spid="5" grpId="0"/>
      <p:bldP spid="6" grpId="0"/>
      <p:bldP spid="8" grpId="0"/>
      <p:bldP spid="104" grpId="0"/>
      <p:bldP spid="10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6" name="Google Shape;2076;p41"/>
          <p:cNvSpPr txBox="1">
            <a:spLocks noGrp="1"/>
          </p:cNvSpPr>
          <p:nvPr>
            <p:ph type="title"/>
          </p:nvPr>
        </p:nvSpPr>
        <p:spPr>
          <a:xfrm>
            <a:off x="963045" y="2834432"/>
            <a:ext cx="7211855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150000"/>
              </a:lnSpc>
            </a:pPr>
            <a:r>
              <a:rPr lang="vi-VN" sz="4800" b="1">
                <a:latin typeface="+mn-lt"/>
              </a:rPr>
              <a:t>CHƠI TRÒ CHƠI </a:t>
            </a:r>
            <a:br>
              <a:rPr lang="en-US" sz="4800" b="1">
                <a:latin typeface="+mn-lt"/>
              </a:rPr>
            </a:br>
            <a:r>
              <a:rPr lang="vi-VN" sz="4800" b="1">
                <a:solidFill>
                  <a:schemeClr val="tx2"/>
                </a:solidFill>
                <a:latin typeface="+mn-lt"/>
              </a:rPr>
              <a:t>ĐOÁN ĐỒ VẬT</a:t>
            </a:r>
          </a:p>
        </p:txBody>
      </p:sp>
      <p:sp>
        <p:nvSpPr>
          <p:cNvPr id="2077" name="Google Shape;2077;p41"/>
          <p:cNvSpPr/>
          <p:nvPr/>
        </p:nvSpPr>
        <p:spPr>
          <a:xfrm rot="-9900343">
            <a:off x="4056694" y="1106440"/>
            <a:ext cx="1030612" cy="962409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078" name="Google Shape;2078;p41"/>
          <p:cNvSpPr txBox="1">
            <a:spLocks noGrp="1"/>
          </p:cNvSpPr>
          <p:nvPr>
            <p:ph type="title" idx="2"/>
          </p:nvPr>
        </p:nvSpPr>
        <p:spPr>
          <a:xfrm>
            <a:off x="3969750" y="1166745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2"/>
                </a:solidFill>
                <a:latin typeface="+mj-lt"/>
              </a:rPr>
              <a:t>04</a:t>
            </a:r>
            <a:endParaRPr b="1">
              <a:solidFill>
                <a:schemeClr val="lt2"/>
              </a:solidFill>
              <a:latin typeface="+mj-lt"/>
            </a:endParaRPr>
          </a:p>
        </p:txBody>
      </p:sp>
      <p:grpSp>
        <p:nvGrpSpPr>
          <p:cNvPr id="2079" name="Google Shape;2079;p41"/>
          <p:cNvGrpSpPr/>
          <p:nvPr/>
        </p:nvGrpSpPr>
        <p:grpSpPr>
          <a:xfrm rot="-186371">
            <a:off x="654459" y="4011287"/>
            <a:ext cx="894436" cy="876287"/>
            <a:chOff x="4961725" y="379850"/>
            <a:chExt cx="1031200" cy="1010275"/>
          </a:xfrm>
        </p:grpSpPr>
        <p:sp>
          <p:nvSpPr>
            <p:cNvPr id="2080" name="Google Shape;2080;p41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1" name="Google Shape;2081;p41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2" name="Google Shape;2082;p41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3" name="Google Shape;2083;p41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4" name="Google Shape;2084;p41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5" name="Google Shape;2085;p41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6" name="Google Shape;2086;p41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7" name="Google Shape;2087;p41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8" name="Google Shape;2088;p41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9" name="Google Shape;2089;p41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0" name="Google Shape;2090;p41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1" name="Google Shape;2091;p41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2" name="Google Shape;2092;p41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3" name="Google Shape;2093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4" name="Google Shape;2094;p41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5" name="Google Shape;2095;p41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6" name="Google Shape;2096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7" name="Google Shape;2097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8" name="Google Shape;2098;p41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9" name="Google Shape;2099;p41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0" name="Google Shape;2100;p41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1" name="Google Shape;2101;p41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2" name="Google Shape;2102;p41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3" name="Google Shape;2103;p41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4" name="Google Shape;2104;p41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5" name="Google Shape;2105;p41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6" name="Google Shape;2106;p41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7" name="Google Shape;2107;p41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8" name="Google Shape;2108;p41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9" name="Google Shape;2109;p41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0" name="Google Shape;2110;p41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1" name="Google Shape;2111;p41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2" name="Google Shape;2112;p41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3" name="Google Shape;2113;p41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4" name="Google Shape;2114;p41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5" name="Google Shape;2115;p41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6" name="Google Shape;2116;p41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7" name="Google Shape;2117;p41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8" name="Google Shape;2118;p41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9" name="Google Shape;2119;p41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0" name="Google Shape;2120;p41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1" name="Google Shape;2121;p41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2" name="Google Shape;2122;p41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3" name="Google Shape;2123;p41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4" name="Google Shape;2124;p41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5" name="Google Shape;2125;p41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6" name="Google Shape;2126;p41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7" name="Google Shape;2127;p41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8" name="Google Shape;2128;p41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9" name="Google Shape;2129;p41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0" name="Google Shape;2130;p41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1" name="Google Shape;2131;p41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2" name="Google Shape;2132;p41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3" name="Google Shape;2133;p41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4" name="Google Shape;2134;p41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5" name="Google Shape;2135;p41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6" name="Google Shape;2136;p41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7" name="Google Shape;2137;p41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8" name="Google Shape;2138;p41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9" name="Google Shape;2139;p41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0" name="Google Shape;2140;p41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1" name="Google Shape;2141;p41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2" name="Google Shape;2142;p41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3" name="Google Shape;2143;p41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4" name="Google Shape;2144;p41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5" name="Google Shape;2145;p41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6" name="Google Shape;2146;p41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7" name="Google Shape;2147;p41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8" name="Google Shape;2148;p41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9" name="Google Shape;2149;p41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0" name="Google Shape;2150;p41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1" name="Google Shape;2151;p41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2" name="Google Shape;2152;p41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3" name="Google Shape;2153;p41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grpSp>
        <p:nvGrpSpPr>
          <p:cNvPr id="2154" name="Google Shape;2154;p41"/>
          <p:cNvGrpSpPr/>
          <p:nvPr/>
        </p:nvGrpSpPr>
        <p:grpSpPr>
          <a:xfrm rot="993848">
            <a:off x="7925712" y="3655841"/>
            <a:ext cx="1011099" cy="826068"/>
            <a:chOff x="1146775" y="238125"/>
            <a:chExt cx="1232375" cy="1006850"/>
          </a:xfrm>
        </p:grpSpPr>
        <p:sp>
          <p:nvSpPr>
            <p:cNvPr id="2155" name="Google Shape;2155;p41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6" name="Google Shape;2156;p41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7" name="Google Shape;2157;p41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8" name="Google Shape;2158;p41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9" name="Google Shape;2159;p41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0" name="Google Shape;2160;p41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1" name="Google Shape;2161;p41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2" name="Google Shape;2162;p41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3" name="Google Shape;2163;p41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4" name="Google Shape;2164;p41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5" name="Google Shape;2165;p41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6" name="Google Shape;2166;p41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7" name="Google Shape;2167;p41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8" name="Google Shape;2168;p41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9" name="Google Shape;2169;p41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0" name="Google Shape;2170;p41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1" name="Google Shape;2171;p41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2" name="Google Shape;2172;p41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3" name="Google Shape;2173;p41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4" name="Google Shape;2174;p41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5" name="Google Shape;2175;p41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6" name="Google Shape;2176;p41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7" name="Google Shape;2177;p41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8" name="Google Shape;2178;p41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9" name="Google Shape;2179;p41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0" name="Google Shape;2180;p41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1" name="Google Shape;2181;p41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2" name="Google Shape;2182;p41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3" name="Google Shape;2183;p41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4" name="Google Shape;2184;p41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5" name="Google Shape;2185;p41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6" name="Google Shape;2186;p41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7" name="Google Shape;2187;p41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8" name="Google Shape;2188;p41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9" name="Google Shape;2189;p41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0" name="Google Shape;2190;p41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1" name="Google Shape;2191;p41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2" name="Google Shape;2192;p41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3" name="Google Shape;2193;p41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4" name="Google Shape;2194;p41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5" name="Google Shape;2195;p41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6" name="Google Shape;2196;p41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7" name="Google Shape;2197;p41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8" name="Google Shape;2198;p41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9" name="Google Shape;2199;p41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0" name="Google Shape;2200;p41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1" name="Google Shape;2201;p41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2" name="Google Shape;2202;p41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3" name="Google Shape;2203;p41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4" name="Google Shape;2204;p41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5" name="Google Shape;2205;p41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6" name="Google Shape;2206;p41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7" name="Google Shape;2207;p41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8" name="Google Shape;2208;p41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9" name="Google Shape;2209;p41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0" name="Google Shape;2210;p41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1" name="Google Shape;2211;p41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2" name="Google Shape;2212;p41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3" name="Google Shape;2213;p41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4" name="Google Shape;2214;p41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5" name="Google Shape;2215;p41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6" name="Google Shape;2216;p41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7" name="Google Shape;2217;p41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8" name="Google Shape;2218;p41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9" name="Google Shape;2219;p41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0" name="Google Shape;2220;p41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1" name="Google Shape;2221;p41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2" name="Google Shape;2222;p41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3" name="Google Shape;2223;p41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4" name="Google Shape;2224;p41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5" name="Google Shape;2225;p41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6" name="Google Shape;2226;p41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7" name="Google Shape;2227;p41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8" name="Google Shape;2228;p41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9" name="Google Shape;2229;p41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0" name="Google Shape;2230;p41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1" name="Google Shape;2231;p41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2" name="Google Shape;2232;p41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3" name="Google Shape;2233;p41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4" name="Google Shape;2234;p41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5" name="Google Shape;2235;p41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6" name="Google Shape;2236;p41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7" name="Google Shape;2237;p41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8" name="Google Shape;2238;p41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9" name="Google Shape;2239;p41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0" name="Google Shape;2240;p41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1" name="Google Shape;2241;p41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2" name="Google Shape;2242;p41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3" name="Google Shape;2243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4" name="Google Shape;2244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5" name="Google Shape;2245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6" name="Google Shape;2246;p41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7" name="Google Shape;2247;p41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8" name="Google Shape;2248;p41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9" name="Google Shape;2249;p41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0" name="Google Shape;2250;p41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1" name="Google Shape;2251;p41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2" name="Google Shape;2252;p41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3" name="Google Shape;2253;p41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4" name="Google Shape;2254;p41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5" name="Google Shape;2255;p41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2258" name="Google Shape;2258;p41"/>
          <p:cNvSpPr/>
          <p:nvPr/>
        </p:nvSpPr>
        <p:spPr>
          <a:xfrm>
            <a:off x="7800675" y="280013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grpSp>
        <p:nvGrpSpPr>
          <p:cNvPr id="2259" name="Google Shape;2259;p41"/>
          <p:cNvGrpSpPr/>
          <p:nvPr/>
        </p:nvGrpSpPr>
        <p:grpSpPr>
          <a:xfrm flipH="1">
            <a:off x="236881" y="1287599"/>
            <a:ext cx="684323" cy="676274"/>
            <a:chOff x="5149750" y="3034050"/>
            <a:chExt cx="952300" cy="941100"/>
          </a:xfrm>
        </p:grpSpPr>
        <p:sp>
          <p:nvSpPr>
            <p:cNvPr id="2260" name="Google Shape;2260;p4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1" name="Google Shape;2261;p4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2" name="Google Shape;2262;p4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3" name="Google Shape;2263;p4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4" name="Google Shape;2264;p4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5" name="Google Shape;2265;p4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6" name="Google Shape;2266;p4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7" name="Google Shape;2267;p4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8" name="Google Shape;2268;p4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9" name="Google Shape;2269;p4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0" name="Google Shape;2270;p41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1" name="Google Shape;2271;p4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2" name="Google Shape;2272;p4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3" name="Google Shape;2273;p4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4" name="Google Shape;2274;p4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5" name="Google Shape;2275;p4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6" name="Google Shape;2276;p4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7" name="Google Shape;2277;p4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8" name="Google Shape;2278;p4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9" name="Google Shape;2279;p4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0" name="Google Shape;2280;p4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1" name="Google Shape;2281;p4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2" name="Google Shape;2282;p4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3" name="Google Shape;2283;p4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4" name="Google Shape;2284;p4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5" name="Google Shape;2285;p4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6" name="Google Shape;2286;p4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7" name="Google Shape;2287;p4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8" name="Google Shape;2288;p4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9" name="Google Shape;2289;p4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0" name="Google Shape;2290;p4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1" name="Google Shape;2291;p4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2" name="Google Shape;2292;p4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3" name="Google Shape;2293;p4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4" name="Google Shape;2294;p4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5" name="Google Shape;2295;p4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6" name="Google Shape;2296;p4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7" name="Google Shape;2297;p4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8" name="Google Shape;2298;p4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9" name="Google Shape;2299;p4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0" name="Google Shape;2300;p4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1" name="Google Shape;2301;p4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2" name="Google Shape;2302;p4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3" name="Google Shape;2303;p4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4" name="Google Shape;2304;p4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5" name="Google Shape;2305;p4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6" name="Google Shape;2306;p4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7" name="Google Shape;2307;p4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8" name="Google Shape;2308;p4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9" name="Google Shape;2309;p4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0" name="Google Shape;2310;p4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1" name="Google Shape;2311;p4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2" name="Google Shape;2312;p4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3" name="Google Shape;2313;p4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4" name="Google Shape;2314;p4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5" name="Google Shape;2315;p4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6" name="Google Shape;2316;p4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7" name="Google Shape;2317;p4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8" name="Google Shape;2318;p4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2319" name="Google Shape;2319;p4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0" name="Google Shape;2320;p4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1" name="Google Shape;2321;p4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9" name="Google Shape;2329;p4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7" name="Google Shape;2337;p4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8" name="Google Shape;2338;p41"/>
          <p:cNvSpPr/>
          <p:nvPr/>
        </p:nvSpPr>
        <p:spPr>
          <a:xfrm>
            <a:off x="2273348" y="871051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9" name="Google Shape;2339;p41"/>
          <p:cNvSpPr/>
          <p:nvPr/>
        </p:nvSpPr>
        <p:spPr>
          <a:xfrm>
            <a:off x="6988725" y="3465048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57760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1C7F2A0F-12FF-B796-5B8B-C1854B0B4A08}"/>
              </a:ext>
            </a:extLst>
          </p:cNvPr>
          <p:cNvSpPr/>
          <p:nvPr/>
        </p:nvSpPr>
        <p:spPr>
          <a:xfrm>
            <a:off x="846899" y="1237407"/>
            <a:ext cx="7466591" cy="3255022"/>
          </a:xfrm>
          <a:prstGeom prst="rect">
            <a:avLst/>
          </a:prstGeom>
          <a:solidFill>
            <a:srgbClr val="FFFFFF"/>
          </a:solidFill>
          <a:ln w="28575">
            <a:solidFill>
              <a:schemeClr val="bg2">
                <a:lumMod val="5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365760" tIns="274320" rIns="365760" bIns="91440"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sz="220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Arrow: Pentagon 18">
            <a:extLst>
              <a:ext uri="{FF2B5EF4-FFF2-40B4-BE49-F238E27FC236}">
                <a16:creationId xmlns:a16="http://schemas.microsoft.com/office/drawing/2014/main" id="{ED9E9F7A-14C3-7A04-524B-A681E3CB78F7}"/>
              </a:ext>
            </a:extLst>
          </p:cNvPr>
          <p:cNvSpPr/>
          <p:nvPr/>
        </p:nvSpPr>
        <p:spPr>
          <a:xfrm>
            <a:off x="1208002" y="921637"/>
            <a:ext cx="4463304" cy="551526"/>
          </a:xfrm>
          <a:prstGeom prst="homePlate">
            <a:avLst>
              <a:gd name="adj" fmla="val 85161"/>
            </a:avLst>
          </a:prstGeom>
          <a:solidFill>
            <a:schemeClr val="bg2">
              <a:lumMod val="75000"/>
            </a:schemeClr>
          </a:solidFill>
          <a:ln w="28575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r>
              <a:rPr lang="vi-VN" sz="2400" b="1">
                <a:solidFill>
                  <a:srgbClr val="FFFFFF"/>
                </a:solidFill>
                <a:cs typeface="Arial" panose="020B0604020202020204" pitchFamily="34" charset="0"/>
              </a:rPr>
              <a:t>TRÒ CHƠI ĐOÁN ĐỒ VẬT</a:t>
            </a:r>
          </a:p>
        </p:txBody>
      </p:sp>
      <p:sp>
        <p:nvSpPr>
          <p:cNvPr id="27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1330296" y="131051"/>
            <a:ext cx="64833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vi-VN" sz="3600" b="1">
                <a:solidFill>
                  <a:schemeClr val="tx2"/>
                </a:solidFill>
                <a:cs typeface="Arial" panose="020B0604020202020204" pitchFamily="34" charset="0"/>
              </a:rPr>
              <a:t>BÀI TẬP </a:t>
            </a:r>
            <a:r>
              <a:rPr lang="en-US" sz="3600" b="1">
                <a:solidFill>
                  <a:schemeClr val="tx2"/>
                </a:solidFill>
                <a:cs typeface="Arial" panose="020B0604020202020204" pitchFamily="34" charset="0"/>
              </a:rPr>
              <a:t>4</a:t>
            </a:r>
            <a:endParaRPr lang="vi-VN" sz="3600" b="1">
              <a:solidFill>
                <a:schemeClr val="tx2"/>
              </a:solidFill>
              <a:cs typeface="Arial" panose="020B060402020202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208002" y="1586698"/>
            <a:ext cx="6605686" cy="2785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vi-VN" sz="22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Mỗi đội được phát một túi có 3 – 5 đồ vật bí mật.</a:t>
            </a:r>
            <a:endParaRPr lang="en-US" sz="22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indent="-342900" algn="just">
              <a:lnSpc>
                <a:spcPct val="15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vi-VN" sz="22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Một bạn mở túi quan sát và dùng các tính từ tả đồ vật để cái cả đội đoán tên.</a:t>
            </a:r>
            <a:endParaRPr lang="en-US" sz="2200"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  <a:p>
            <a:pPr marL="342900" indent="-342900" algn="just">
              <a:lnSpc>
                <a:spcPct val="15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vi-VN" sz="2200">
                <a:latin typeface="+mn-lt"/>
                <a:ea typeface="SimSun" panose="02010600030101010101" pitchFamily="2" charset="-122"/>
                <a:cs typeface="Times New Roman" panose="02020603050405020304" pitchFamily="18" charset="0"/>
              </a:rPr>
              <a:t>Đội nào đoán đúng, nhanh và nhiều hơn sẽ là độ thắng.</a:t>
            </a:r>
            <a:endParaRPr lang="en-US" sz="2200">
              <a:effectLst/>
              <a:latin typeface="+mn-lt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p36"/>
          <p:cNvSpPr/>
          <p:nvPr/>
        </p:nvSpPr>
        <p:spPr>
          <a:xfrm>
            <a:off x="384524" y="335618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0" name="Google Shape;1330;p36"/>
          <p:cNvGrpSpPr/>
          <p:nvPr/>
        </p:nvGrpSpPr>
        <p:grpSpPr>
          <a:xfrm rot="1095674">
            <a:off x="7981605" y="174903"/>
            <a:ext cx="1054018" cy="861132"/>
            <a:chOff x="1146775" y="238125"/>
            <a:chExt cx="1232375" cy="1006850"/>
          </a:xfrm>
        </p:grpSpPr>
        <p:sp>
          <p:nvSpPr>
            <p:cNvPr id="1331" name="Google Shape;1331;p36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6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6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6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6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6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6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6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6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6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6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6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6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6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6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6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6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6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6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6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6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6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6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6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6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6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6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6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6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6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6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6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6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6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6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6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6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6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6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6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6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6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6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6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6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6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6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6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6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6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6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6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6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6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6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6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6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6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6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6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6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6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6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6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6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6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6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6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6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6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6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6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6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6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6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6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6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6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6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6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6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6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6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6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6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6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6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6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6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6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6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6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6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6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6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6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6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6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6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6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6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6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3" name="Google Shape;1433;p36"/>
          <p:cNvSpPr/>
          <p:nvPr/>
        </p:nvSpPr>
        <p:spPr>
          <a:xfrm flipH="1">
            <a:off x="277874" y="2536066"/>
            <a:ext cx="206225" cy="310750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4" name="Google Shape;1434;p36"/>
          <p:cNvSpPr/>
          <p:nvPr/>
        </p:nvSpPr>
        <p:spPr>
          <a:xfrm>
            <a:off x="6982300" y="205709"/>
            <a:ext cx="206218" cy="170546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5" name="Google Shape;1435;p36"/>
          <p:cNvSpPr/>
          <p:nvPr/>
        </p:nvSpPr>
        <p:spPr>
          <a:xfrm rot="-2417287" flipH="1">
            <a:off x="7774776" y="10029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3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4" name="Google Shape;1444;p3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3" name="Google Shape;1453;p36"/>
          <p:cNvSpPr/>
          <p:nvPr/>
        </p:nvSpPr>
        <p:spPr>
          <a:xfrm>
            <a:off x="1855774" y="815722"/>
            <a:ext cx="565975" cy="31073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4" name="Google Shape;1454;p36"/>
          <p:cNvSpPr/>
          <p:nvPr/>
        </p:nvSpPr>
        <p:spPr>
          <a:xfrm>
            <a:off x="6359574" y="287397"/>
            <a:ext cx="565975" cy="31073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TextBox 23"/>
          <p:cNvSpPr txBox="1"/>
          <p:nvPr/>
        </p:nvSpPr>
        <p:spPr>
          <a:xfrm>
            <a:off x="2426042" y="125680"/>
            <a:ext cx="4389782" cy="72834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KHỞI ĐỘNG</a:t>
            </a:r>
          </a:p>
        </p:txBody>
      </p:sp>
      <p:sp>
        <p:nvSpPr>
          <p:cNvPr id="201" name="Rounded Rectangle 200"/>
          <p:cNvSpPr/>
          <p:nvPr/>
        </p:nvSpPr>
        <p:spPr>
          <a:xfrm>
            <a:off x="953371" y="970092"/>
            <a:ext cx="7285689" cy="1043089"/>
          </a:xfrm>
          <a:prstGeom prst="roundRect">
            <a:avLst/>
          </a:prstGeom>
          <a:solidFill>
            <a:srgbClr val="FF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/>
            <a:endParaRPr lang="en-US"/>
          </a:p>
        </p:txBody>
      </p:sp>
      <p:sp>
        <p:nvSpPr>
          <p:cNvPr id="202" name="Rectangle 201"/>
          <p:cNvSpPr/>
          <p:nvPr/>
        </p:nvSpPr>
        <p:spPr>
          <a:xfrm>
            <a:off x="953371" y="947337"/>
            <a:ext cx="7232509" cy="1045223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Tìm những từ ngữ miêu tả cảm xúc của em </a:t>
            </a:r>
          </a:p>
          <a:p>
            <a:pPr algn="ctr">
              <a:lnSpc>
                <a:spcPct val="150000"/>
              </a:lnSpc>
            </a:pPr>
            <a:r>
              <a:rPr lang="en-US" sz="220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 ngày hôm nay.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" name="Picture 20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998" t="853" r="3450" b="72326"/>
          <a:stretch/>
        </p:blipFill>
        <p:spPr>
          <a:xfrm>
            <a:off x="940615" y="2149361"/>
            <a:ext cx="1739487" cy="2271981"/>
          </a:xfrm>
          <a:prstGeom prst="rect">
            <a:avLst/>
          </a:prstGeom>
        </p:spPr>
      </p:pic>
      <p:pic>
        <p:nvPicPr>
          <p:cNvPr id="206" name="Picture 20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407" t="33689" r="3041" b="39490"/>
          <a:stretch/>
        </p:blipFill>
        <p:spPr>
          <a:xfrm>
            <a:off x="2901934" y="2149361"/>
            <a:ext cx="1739487" cy="2271981"/>
          </a:xfrm>
          <a:prstGeom prst="rect">
            <a:avLst/>
          </a:prstGeom>
        </p:spPr>
      </p:pic>
      <p:pic>
        <p:nvPicPr>
          <p:cNvPr id="207" name="Picture 20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41" t="67610" r="52907" b="5569"/>
          <a:stretch/>
        </p:blipFill>
        <p:spPr>
          <a:xfrm>
            <a:off x="4704784" y="2149361"/>
            <a:ext cx="1739487" cy="2271981"/>
          </a:xfrm>
          <a:prstGeom prst="rect">
            <a:avLst/>
          </a:prstGeom>
        </p:spPr>
      </p:pic>
      <p:pic>
        <p:nvPicPr>
          <p:cNvPr id="208" name="Picture 20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45" t="34281" r="52703" b="38898"/>
          <a:stretch/>
        </p:blipFill>
        <p:spPr>
          <a:xfrm>
            <a:off x="6539117" y="2149361"/>
            <a:ext cx="1739487" cy="2271981"/>
          </a:xfrm>
          <a:prstGeom prst="rect">
            <a:avLst/>
          </a:prstGeom>
        </p:spPr>
      </p:pic>
      <p:grpSp>
        <p:nvGrpSpPr>
          <p:cNvPr id="1270" name="Google Shape;1270;p36"/>
          <p:cNvGrpSpPr/>
          <p:nvPr/>
        </p:nvGrpSpPr>
        <p:grpSpPr>
          <a:xfrm flipH="1">
            <a:off x="406153" y="4135838"/>
            <a:ext cx="760412" cy="751468"/>
            <a:chOff x="5149750" y="3034050"/>
            <a:chExt cx="952300" cy="941100"/>
          </a:xfrm>
        </p:grpSpPr>
        <p:sp>
          <p:nvSpPr>
            <p:cNvPr id="1271" name="Google Shape;1271;p3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6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" name="Rectangle 208"/>
          <p:cNvSpPr/>
          <p:nvPr/>
        </p:nvSpPr>
        <p:spPr>
          <a:xfrm>
            <a:off x="4987367" y="4376606"/>
            <a:ext cx="1174320" cy="600164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Bất ngờ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0" name="Rectangle 209"/>
          <p:cNvSpPr/>
          <p:nvPr/>
        </p:nvSpPr>
        <p:spPr>
          <a:xfrm>
            <a:off x="2901933" y="4399634"/>
            <a:ext cx="1739487" cy="600164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Tức giận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1" name="Rectangle 210"/>
          <p:cNvSpPr/>
          <p:nvPr/>
        </p:nvSpPr>
        <p:spPr>
          <a:xfrm>
            <a:off x="6539116" y="4349915"/>
            <a:ext cx="1739487" cy="537391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Buồn bã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2" name="Rectangle 211"/>
          <p:cNvSpPr/>
          <p:nvPr/>
        </p:nvSpPr>
        <p:spPr>
          <a:xfrm>
            <a:off x="988819" y="4385629"/>
            <a:ext cx="1739487" cy="537391"/>
          </a:xfrm>
          <a:prstGeom prst="rect">
            <a:avLst/>
          </a:prstGeom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200">
                <a:solidFill>
                  <a:schemeClr val="bg1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Vui vẻ</a:t>
            </a:r>
            <a:endParaRPr lang="it-IT" sz="2200" b="1" i="1">
              <a:solidFill>
                <a:schemeClr val="bg1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1" grpId="0" animBg="1"/>
      <p:bldP spid="209" grpId="0"/>
      <p:bldP spid="210" grpId="0"/>
      <p:bldP spid="211" grpId="0"/>
      <p:bldP spid="21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4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95" name="Google Shape;2495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4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4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03" name="Google Shape;2503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9" name="Google Shape;2509;p4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483497" y="123249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DẶN DÒ</a:t>
            </a:r>
          </a:p>
        </p:txBody>
      </p:sp>
      <p:sp>
        <p:nvSpPr>
          <p:cNvPr id="57" name="Rounded Rectangle 56"/>
          <p:cNvSpPr/>
          <p:nvPr/>
        </p:nvSpPr>
        <p:spPr>
          <a:xfrm>
            <a:off x="954835" y="1044627"/>
            <a:ext cx="7544160" cy="853153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ounded Rectangle 57"/>
          <p:cNvSpPr/>
          <p:nvPr/>
        </p:nvSpPr>
        <p:spPr>
          <a:xfrm>
            <a:off x="954835" y="2107098"/>
            <a:ext cx="7544160" cy="853153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ounded Rectangle 58"/>
          <p:cNvSpPr/>
          <p:nvPr/>
        </p:nvSpPr>
        <p:spPr>
          <a:xfrm>
            <a:off x="954835" y="3131871"/>
            <a:ext cx="7544160" cy="1508725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1086717" y="1110402"/>
            <a:ext cx="7320659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>
              <a:lnSpc>
                <a:spcPct val="200000"/>
              </a:lnSpc>
              <a:spcAft>
                <a:spcPts val="2400"/>
              </a:spcAft>
              <a:buFont typeface="+mj-lt"/>
              <a:buAutoNum type="arabicParenR"/>
            </a:pPr>
            <a:r>
              <a:rPr lang="en-US" sz="2200">
                <a:latin typeface="Arial" panose="020B0604020202020204" pitchFamily="34" charset="0"/>
                <a:cs typeface="Arial" panose="020B0604020202020204" pitchFamily="34" charset="0"/>
              </a:rPr>
              <a:t>Đọc lại ghi nhớ </a:t>
            </a:r>
            <a:r>
              <a:rPr lang="en-US" sz="2200" i="1">
                <a:latin typeface="Arial" panose="020B0604020202020204" pitchFamily="34" charset="0"/>
                <a:cs typeface="Arial" panose="020B0604020202020204" pitchFamily="34" charset="0"/>
              </a:rPr>
              <a:t>Tính từ</a:t>
            </a:r>
            <a:r>
              <a:rPr lang="en-US" sz="22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571500" indent="-571500">
              <a:lnSpc>
                <a:spcPct val="200000"/>
              </a:lnSpc>
              <a:spcAft>
                <a:spcPts val="2400"/>
              </a:spcAft>
              <a:buFont typeface="+mj-lt"/>
              <a:buAutoNum type="arabicParenR"/>
            </a:pPr>
            <a:r>
              <a:rPr lang="en-US" sz="220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vi-VN" sz="2200">
                <a:latin typeface="Arial" panose="020B0604020202020204" pitchFamily="34" charset="0"/>
                <a:cs typeface="Arial" panose="020B0604020202020204" pitchFamily="34" charset="0"/>
              </a:rPr>
              <a:t>ìm được các tính từ theo sự vật phù hợp</a:t>
            </a:r>
            <a:r>
              <a:rPr lang="en-US" sz="22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571500" indent="-571500">
              <a:lnSpc>
                <a:spcPct val="200000"/>
              </a:lnSpc>
              <a:spcAft>
                <a:spcPts val="2400"/>
              </a:spcAft>
              <a:buFont typeface="+mj-lt"/>
              <a:buAutoNum type="arabicParenR"/>
            </a:pPr>
            <a:r>
              <a:rPr lang="vi-VN" sz="2200">
                <a:latin typeface="Arial" panose="020B0604020202020204" pitchFamily="34" charset="0"/>
                <a:cs typeface="Arial" panose="020B0604020202020204" pitchFamily="34" charset="0"/>
              </a:rPr>
              <a:t>Đọc trước nội dung </a:t>
            </a:r>
            <a:r>
              <a:rPr lang="vi-VN" sz="2200" b="1">
                <a:latin typeface="Arial" panose="020B0604020202020204" pitchFamily="34" charset="0"/>
                <a:cs typeface="Arial" panose="020B0604020202020204" pitchFamily="34" charset="0"/>
              </a:rPr>
              <a:t>Tiết học sau: Tìm hiểu cách viết hướng dẫn thực hiện một công việc</a:t>
            </a:r>
            <a:r>
              <a:rPr lang="en-US" sz="2200" b="1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grpSp>
        <p:nvGrpSpPr>
          <p:cNvPr id="2510" name="Google Shape;2510;p44"/>
          <p:cNvGrpSpPr/>
          <p:nvPr/>
        </p:nvGrpSpPr>
        <p:grpSpPr>
          <a:xfrm>
            <a:off x="329667" y="4051883"/>
            <a:ext cx="1423632" cy="1091620"/>
            <a:chOff x="6892600" y="6805900"/>
            <a:chExt cx="1071675" cy="995400"/>
          </a:xfrm>
        </p:grpSpPr>
        <p:sp>
          <p:nvSpPr>
            <p:cNvPr id="2511" name="Google Shape;2511;p44"/>
            <p:cNvSpPr/>
            <p:nvPr/>
          </p:nvSpPr>
          <p:spPr>
            <a:xfrm>
              <a:off x="7269575" y="7471900"/>
              <a:ext cx="332775" cy="329400"/>
            </a:xfrm>
            <a:custGeom>
              <a:avLst/>
              <a:gdLst/>
              <a:ahLst/>
              <a:cxnLst/>
              <a:rect l="l" t="t" r="r" b="b"/>
              <a:pathLst>
                <a:path w="13311" h="13176" extrusionOk="0">
                  <a:moveTo>
                    <a:pt x="5577" y="1"/>
                  </a:moveTo>
                  <a:lnTo>
                    <a:pt x="4897" y="117"/>
                  </a:lnTo>
                  <a:lnTo>
                    <a:pt x="4275" y="292"/>
                  </a:lnTo>
                  <a:lnTo>
                    <a:pt x="3692" y="467"/>
                  </a:lnTo>
                  <a:lnTo>
                    <a:pt x="3167" y="681"/>
                  </a:lnTo>
                  <a:lnTo>
                    <a:pt x="2682" y="914"/>
                  </a:lnTo>
                  <a:lnTo>
                    <a:pt x="2254" y="1167"/>
                  </a:lnTo>
                  <a:lnTo>
                    <a:pt x="1865" y="1439"/>
                  </a:lnTo>
                  <a:lnTo>
                    <a:pt x="1516" y="1730"/>
                  </a:lnTo>
                  <a:lnTo>
                    <a:pt x="1205" y="2041"/>
                  </a:lnTo>
                  <a:lnTo>
                    <a:pt x="952" y="2371"/>
                  </a:lnTo>
                  <a:lnTo>
                    <a:pt x="719" y="2721"/>
                  </a:lnTo>
                  <a:lnTo>
                    <a:pt x="525" y="3071"/>
                  </a:lnTo>
                  <a:lnTo>
                    <a:pt x="369" y="3440"/>
                  </a:lnTo>
                  <a:lnTo>
                    <a:pt x="233" y="3809"/>
                  </a:lnTo>
                  <a:lnTo>
                    <a:pt x="136" y="4198"/>
                  </a:lnTo>
                  <a:lnTo>
                    <a:pt x="58" y="4606"/>
                  </a:lnTo>
                  <a:lnTo>
                    <a:pt x="19" y="4995"/>
                  </a:lnTo>
                  <a:lnTo>
                    <a:pt x="0" y="5403"/>
                  </a:lnTo>
                  <a:lnTo>
                    <a:pt x="0" y="5830"/>
                  </a:lnTo>
                  <a:lnTo>
                    <a:pt x="39" y="6238"/>
                  </a:lnTo>
                  <a:lnTo>
                    <a:pt x="78" y="6646"/>
                  </a:lnTo>
                  <a:lnTo>
                    <a:pt x="136" y="7074"/>
                  </a:lnTo>
                  <a:lnTo>
                    <a:pt x="214" y="7482"/>
                  </a:lnTo>
                  <a:lnTo>
                    <a:pt x="311" y="7890"/>
                  </a:lnTo>
                  <a:lnTo>
                    <a:pt x="428" y="8298"/>
                  </a:lnTo>
                  <a:lnTo>
                    <a:pt x="544" y="8706"/>
                  </a:lnTo>
                  <a:lnTo>
                    <a:pt x="797" y="9483"/>
                  </a:lnTo>
                  <a:lnTo>
                    <a:pt x="1088" y="10222"/>
                  </a:lnTo>
                  <a:lnTo>
                    <a:pt x="1380" y="10921"/>
                  </a:lnTo>
                  <a:lnTo>
                    <a:pt x="1496" y="11154"/>
                  </a:lnTo>
                  <a:lnTo>
                    <a:pt x="1671" y="11368"/>
                  </a:lnTo>
                  <a:lnTo>
                    <a:pt x="1865" y="11582"/>
                  </a:lnTo>
                  <a:lnTo>
                    <a:pt x="2099" y="11776"/>
                  </a:lnTo>
                  <a:lnTo>
                    <a:pt x="2390" y="11951"/>
                  </a:lnTo>
                  <a:lnTo>
                    <a:pt x="2682" y="12126"/>
                  </a:lnTo>
                  <a:lnTo>
                    <a:pt x="3012" y="12281"/>
                  </a:lnTo>
                  <a:lnTo>
                    <a:pt x="3381" y="12418"/>
                  </a:lnTo>
                  <a:lnTo>
                    <a:pt x="3770" y="12554"/>
                  </a:lnTo>
                  <a:lnTo>
                    <a:pt x="4158" y="12690"/>
                  </a:lnTo>
                  <a:lnTo>
                    <a:pt x="4586" y="12787"/>
                  </a:lnTo>
                  <a:lnTo>
                    <a:pt x="5033" y="12884"/>
                  </a:lnTo>
                  <a:lnTo>
                    <a:pt x="5480" y="12962"/>
                  </a:lnTo>
                  <a:lnTo>
                    <a:pt x="5927" y="13039"/>
                  </a:lnTo>
                  <a:lnTo>
                    <a:pt x="6393" y="13098"/>
                  </a:lnTo>
                  <a:lnTo>
                    <a:pt x="6879" y="13136"/>
                  </a:lnTo>
                  <a:lnTo>
                    <a:pt x="7345" y="13156"/>
                  </a:lnTo>
                  <a:lnTo>
                    <a:pt x="7812" y="13175"/>
                  </a:lnTo>
                  <a:lnTo>
                    <a:pt x="8297" y="13175"/>
                  </a:lnTo>
                  <a:lnTo>
                    <a:pt x="8744" y="13156"/>
                  </a:lnTo>
                  <a:lnTo>
                    <a:pt x="9211" y="13117"/>
                  </a:lnTo>
                  <a:lnTo>
                    <a:pt x="9658" y="13078"/>
                  </a:lnTo>
                  <a:lnTo>
                    <a:pt x="10085" y="13020"/>
                  </a:lnTo>
                  <a:lnTo>
                    <a:pt x="10493" y="12923"/>
                  </a:lnTo>
                  <a:lnTo>
                    <a:pt x="10901" y="12845"/>
                  </a:lnTo>
                  <a:lnTo>
                    <a:pt x="11270" y="12728"/>
                  </a:lnTo>
                  <a:lnTo>
                    <a:pt x="11620" y="12592"/>
                  </a:lnTo>
                  <a:lnTo>
                    <a:pt x="11931" y="12456"/>
                  </a:lnTo>
                  <a:lnTo>
                    <a:pt x="12223" y="12281"/>
                  </a:lnTo>
                  <a:lnTo>
                    <a:pt x="12495" y="12107"/>
                  </a:lnTo>
                  <a:lnTo>
                    <a:pt x="12728" y="11912"/>
                  </a:lnTo>
                  <a:lnTo>
                    <a:pt x="12903" y="11699"/>
                  </a:lnTo>
                  <a:lnTo>
                    <a:pt x="13058" y="11485"/>
                  </a:lnTo>
                  <a:lnTo>
                    <a:pt x="13175" y="11271"/>
                  </a:lnTo>
                  <a:lnTo>
                    <a:pt x="13252" y="11096"/>
                  </a:lnTo>
                  <a:lnTo>
                    <a:pt x="13311" y="10902"/>
                  </a:lnTo>
                  <a:lnTo>
                    <a:pt x="13311" y="10746"/>
                  </a:lnTo>
                  <a:lnTo>
                    <a:pt x="13311" y="10591"/>
                  </a:lnTo>
                  <a:lnTo>
                    <a:pt x="13272" y="10455"/>
                  </a:lnTo>
                  <a:lnTo>
                    <a:pt x="13214" y="10319"/>
                  </a:lnTo>
                  <a:lnTo>
                    <a:pt x="13136" y="10202"/>
                  </a:lnTo>
                  <a:lnTo>
                    <a:pt x="13019" y="10086"/>
                  </a:lnTo>
                  <a:lnTo>
                    <a:pt x="12903" y="9969"/>
                  </a:lnTo>
                  <a:lnTo>
                    <a:pt x="12767" y="9872"/>
                  </a:lnTo>
                  <a:lnTo>
                    <a:pt x="12592" y="9775"/>
                  </a:lnTo>
                  <a:lnTo>
                    <a:pt x="12436" y="9697"/>
                  </a:lnTo>
                  <a:lnTo>
                    <a:pt x="12048" y="9522"/>
                  </a:lnTo>
                  <a:lnTo>
                    <a:pt x="11620" y="9386"/>
                  </a:lnTo>
                  <a:lnTo>
                    <a:pt x="11193" y="9250"/>
                  </a:lnTo>
                  <a:lnTo>
                    <a:pt x="10299" y="8959"/>
                  </a:lnTo>
                  <a:lnTo>
                    <a:pt x="9891" y="8823"/>
                  </a:lnTo>
                  <a:lnTo>
                    <a:pt x="9502" y="8648"/>
                  </a:lnTo>
                  <a:lnTo>
                    <a:pt x="9327" y="8570"/>
                  </a:lnTo>
                  <a:lnTo>
                    <a:pt x="9152" y="8473"/>
                  </a:lnTo>
                  <a:lnTo>
                    <a:pt x="9016" y="8376"/>
                  </a:lnTo>
                  <a:lnTo>
                    <a:pt x="8880" y="8259"/>
                  </a:lnTo>
                  <a:lnTo>
                    <a:pt x="8783" y="8162"/>
                  </a:lnTo>
                  <a:lnTo>
                    <a:pt x="8686" y="8045"/>
                  </a:lnTo>
                  <a:lnTo>
                    <a:pt x="8628" y="7948"/>
                  </a:lnTo>
                  <a:lnTo>
                    <a:pt x="8589" y="7851"/>
                  </a:lnTo>
                  <a:lnTo>
                    <a:pt x="8569" y="7773"/>
                  </a:lnTo>
                  <a:lnTo>
                    <a:pt x="8550" y="7676"/>
                  </a:lnTo>
                  <a:lnTo>
                    <a:pt x="8569" y="7598"/>
                  </a:lnTo>
                  <a:lnTo>
                    <a:pt x="8589" y="7521"/>
                  </a:lnTo>
                  <a:lnTo>
                    <a:pt x="8628" y="7443"/>
                  </a:lnTo>
                  <a:lnTo>
                    <a:pt x="8686" y="7385"/>
                  </a:lnTo>
                  <a:lnTo>
                    <a:pt x="8841" y="7229"/>
                  </a:lnTo>
                  <a:lnTo>
                    <a:pt x="9036" y="7093"/>
                  </a:lnTo>
                  <a:lnTo>
                    <a:pt x="9269" y="6957"/>
                  </a:lnTo>
                  <a:lnTo>
                    <a:pt x="9774" y="6685"/>
                  </a:lnTo>
                  <a:lnTo>
                    <a:pt x="10066" y="6530"/>
                  </a:lnTo>
                  <a:lnTo>
                    <a:pt x="10338" y="6355"/>
                  </a:lnTo>
                  <a:lnTo>
                    <a:pt x="10590" y="6161"/>
                  </a:lnTo>
                  <a:lnTo>
                    <a:pt x="10843" y="5966"/>
                  </a:lnTo>
                  <a:lnTo>
                    <a:pt x="11076" y="5733"/>
                  </a:lnTo>
                  <a:lnTo>
                    <a:pt x="11173" y="5616"/>
                  </a:lnTo>
                  <a:lnTo>
                    <a:pt x="11251" y="5480"/>
                  </a:lnTo>
                  <a:lnTo>
                    <a:pt x="11309" y="5344"/>
                  </a:lnTo>
                  <a:lnTo>
                    <a:pt x="11329" y="5189"/>
                  </a:lnTo>
                  <a:lnTo>
                    <a:pt x="11329" y="5014"/>
                  </a:lnTo>
                  <a:lnTo>
                    <a:pt x="11270" y="4839"/>
                  </a:lnTo>
                  <a:lnTo>
                    <a:pt x="11173" y="4645"/>
                  </a:lnTo>
                  <a:lnTo>
                    <a:pt x="11057" y="4451"/>
                  </a:lnTo>
                  <a:lnTo>
                    <a:pt x="10921" y="4237"/>
                  </a:lnTo>
                  <a:lnTo>
                    <a:pt x="10746" y="4023"/>
                  </a:lnTo>
                  <a:lnTo>
                    <a:pt x="10551" y="3809"/>
                  </a:lnTo>
                  <a:lnTo>
                    <a:pt x="10338" y="3576"/>
                  </a:lnTo>
                  <a:lnTo>
                    <a:pt x="9852" y="3129"/>
                  </a:lnTo>
                  <a:lnTo>
                    <a:pt x="9327" y="2663"/>
                  </a:lnTo>
                  <a:lnTo>
                    <a:pt x="8744" y="2197"/>
                  </a:lnTo>
                  <a:lnTo>
                    <a:pt x="8181" y="1769"/>
                  </a:lnTo>
                  <a:lnTo>
                    <a:pt x="7617" y="1361"/>
                  </a:lnTo>
                  <a:lnTo>
                    <a:pt x="6587" y="642"/>
                  </a:lnTo>
                  <a:lnTo>
                    <a:pt x="5868" y="176"/>
                  </a:lnTo>
                  <a:lnTo>
                    <a:pt x="557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4"/>
            <p:cNvSpPr/>
            <p:nvPr/>
          </p:nvSpPr>
          <p:spPr>
            <a:xfrm>
              <a:off x="7645575" y="7161975"/>
              <a:ext cx="318700" cy="356100"/>
            </a:xfrm>
            <a:custGeom>
              <a:avLst/>
              <a:gdLst/>
              <a:ahLst/>
              <a:cxnLst/>
              <a:rect l="l" t="t" r="r" b="b"/>
              <a:pathLst>
                <a:path w="12748" h="14244" extrusionOk="0">
                  <a:moveTo>
                    <a:pt x="5227" y="0"/>
                  </a:moveTo>
                  <a:lnTo>
                    <a:pt x="4819" y="20"/>
                  </a:lnTo>
                  <a:lnTo>
                    <a:pt x="4430" y="78"/>
                  </a:lnTo>
                  <a:lnTo>
                    <a:pt x="4042" y="156"/>
                  </a:lnTo>
                  <a:lnTo>
                    <a:pt x="3653" y="272"/>
                  </a:lnTo>
                  <a:lnTo>
                    <a:pt x="3265" y="447"/>
                  </a:lnTo>
                  <a:lnTo>
                    <a:pt x="2895" y="642"/>
                  </a:lnTo>
                  <a:lnTo>
                    <a:pt x="2526" y="875"/>
                  </a:lnTo>
                  <a:lnTo>
                    <a:pt x="2176" y="1147"/>
                  </a:lnTo>
                  <a:lnTo>
                    <a:pt x="1827" y="1477"/>
                  </a:lnTo>
                  <a:lnTo>
                    <a:pt x="1496" y="1846"/>
                  </a:lnTo>
                  <a:lnTo>
                    <a:pt x="1166" y="2274"/>
                  </a:lnTo>
                  <a:lnTo>
                    <a:pt x="855" y="2760"/>
                  </a:lnTo>
                  <a:lnTo>
                    <a:pt x="564" y="3284"/>
                  </a:lnTo>
                  <a:lnTo>
                    <a:pt x="272" y="3867"/>
                  </a:lnTo>
                  <a:lnTo>
                    <a:pt x="0" y="4509"/>
                  </a:lnTo>
                  <a:lnTo>
                    <a:pt x="117" y="4819"/>
                  </a:lnTo>
                  <a:lnTo>
                    <a:pt x="447" y="5636"/>
                  </a:lnTo>
                  <a:lnTo>
                    <a:pt x="933" y="6763"/>
                  </a:lnTo>
                  <a:lnTo>
                    <a:pt x="1224" y="7404"/>
                  </a:lnTo>
                  <a:lnTo>
                    <a:pt x="1535" y="8045"/>
                  </a:lnTo>
                  <a:lnTo>
                    <a:pt x="1885" y="8706"/>
                  </a:lnTo>
                  <a:lnTo>
                    <a:pt x="2215" y="9308"/>
                  </a:lnTo>
                  <a:lnTo>
                    <a:pt x="2584" y="9872"/>
                  </a:lnTo>
                  <a:lnTo>
                    <a:pt x="2759" y="10124"/>
                  </a:lnTo>
                  <a:lnTo>
                    <a:pt x="2934" y="10377"/>
                  </a:lnTo>
                  <a:lnTo>
                    <a:pt x="3109" y="10571"/>
                  </a:lnTo>
                  <a:lnTo>
                    <a:pt x="3284" y="10765"/>
                  </a:lnTo>
                  <a:lnTo>
                    <a:pt x="3459" y="10921"/>
                  </a:lnTo>
                  <a:lnTo>
                    <a:pt x="3614" y="11038"/>
                  </a:lnTo>
                  <a:lnTo>
                    <a:pt x="3789" y="11135"/>
                  </a:lnTo>
                  <a:lnTo>
                    <a:pt x="3945" y="11174"/>
                  </a:lnTo>
                  <a:lnTo>
                    <a:pt x="4100" y="11193"/>
                  </a:lnTo>
                  <a:lnTo>
                    <a:pt x="4256" y="11154"/>
                  </a:lnTo>
                  <a:lnTo>
                    <a:pt x="4411" y="11096"/>
                  </a:lnTo>
                  <a:lnTo>
                    <a:pt x="4547" y="11038"/>
                  </a:lnTo>
                  <a:lnTo>
                    <a:pt x="4800" y="10863"/>
                  </a:lnTo>
                  <a:lnTo>
                    <a:pt x="5052" y="10649"/>
                  </a:lnTo>
                  <a:lnTo>
                    <a:pt x="5285" y="10435"/>
                  </a:lnTo>
                  <a:lnTo>
                    <a:pt x="5519" y="10202"/>
                  </a:lnTo>
                  <a:lnTo>
                    <a:pt x="5713" y="9949"/>
                  </a:lnTo>
                  <a:lnTo>
                    <a:pt x="6102" y="9502"/>
                  </a:lnTo>
                  <a:lnTo>
                    <a:pt x="6276" y="9308"/>
                  </a:lnTo>
                  <a:lnTo>
                    <a:pt x="6451" y="9153"/>
                  </a:lnTo>
                  <a:lnTo>
                    <a:pt x="6626" y="9036"/>
                  </a:lnTo>
                  <a:lnTo>
                    <a:pt x="6704" y="8997"/>
                  </a:lnTo>
                  <a:lnTo>
                    <a:pt x="6782" y="8958"/>
                  </a:lnTo>
                  <a:lnTo>
                    <a:pt x="6957" y="8958"/>
                  </a:lnTo>
                  <a:lnTo>
                    <a:pt x="7034" y="8978"/>
                  </a:lnTo>
                  <a:lnTo>
                    <a:pt x="7112" y="9017"/>
                  </a:lnTo>
                  <a:lnTo>
                    <a:pt x="7190" y="9075"/>
                  </a:lnTo>
                  <a:lnTo>
                    <a:pt x="7287" y="9153"/>
                  </a:lnTo>
                  <a:lnTo>
                    <a:pt x="7365" y="9269"/>
                  </a:lnTo>
                  <a:lnTo>
                    <a:pt x="7442" y="9386"/>
                  </a:lnTo>
                  <a:lnTo>
                    <a:pt x="7540" y="9541"/>
                  </a:lnTo>
                  <a:lnTo>
                    <a:pt x="7598" y="9697"/>
                  </a:lnTo>
                  <a:lnTo>
                    <a:pt x="7656" y="9872"/>
                  </a:lnTo>
                  <a:lnTo>
                    <a:pt x="7714" y="10066"/>
                  </a:lnTo>
                  <a:lnTo>
                    <a:pt x="7792" y="10474"/>
                  </a:lnTo>
                  <a:lnTo>
                    <a:pt x="7850" y="10921"/>
                  </a:lnTo>
                  <a:lnTo>
                    <a:pt x="7948" y="11854"/>
                  </a:lnTo>
                  <a:lnTo>
                    <a:pt x="8006" y="12301"/>
                  </a:lnTo>
                  <a:lnTo>
                    <a:pt x="8064" y="12748"/>
                  </a:lnTo>
                  <a:lnTo>
                    <a:pt x="8142" y="13156"/>
                  </a:lnTo>
                  <a:lnTo>
                    <a:pt x="8200" y="13330"/>
                  </a:lnTo>
                  <a:lnTo>
                    <a:pt x="8259" y="13505"/>
                  </a:lnTo>
                  <a:lnTo>
                    <a:pt x="8317" y="13661"/>
                  </a:lnTo>
                  <a:lnTo>
                    <a:pt x="8414" y="13816"/>
                  </a:lnTo>
                  <a:lnTo>
                    <a:pt x="8492" y="13933"/>
                  </a:lnTo>
                  <a:lnTo>
                    <a:pt x="8608" y="14049"/>
                  </a:lnTo>
                  <a:lnTo>
                    <a:pt x="8725" y="14127"/>
                  </a:lnTo>
                  <a:lnTo>
                    <a:pt x="8841" y="14185"/>
                  </a:lnTo>
                  <a:lnTo>
                    <a:pt x="8997" y="14244"/>
                  </a:lnTo>
                  <a:lnTo>
                    <a:pt x="9347" y="14244"/>
                  </a:lnTo>
                  <a:lnTo>
                    <a:pt x="9541" y="14185"/>
                  </a:lnTo>
                  <a:lnTo>
                    <a:pt x="9774" y="14127"/>
                  </a:lnTo>
                  <a:lnTo>
                    <a:pt x="10007" y="14011"/>
                  </a:lnTo>
                  <a:lnTo>
                    <a:pt x="10260" y="13875"/>
                  </a:lnTo>
                  <a:lnTo>
                    <a:pt x="10493" y="13700"/>
                  </a:lnTo>
                  <a:lnTo>
                    <a:pt x="10726" y="13486"/>
                  </a:lnTo>
                  <a:lnTo>
                    <a:pt x="10940" y="13214"/>
                  </a:lnTo>
                  <a:lnTo>
                    <a:pt x="11154" y="12942"/>
                  </a:lnTo>
                  <a:lnTo>
                    <a:pt x="11348" y="12611"/>
                  </a:lnTo>
                  <a:lnTo>
                    <a:pt x="11523" y="12281"/>
                  </a:lnTo>
                  <a:lnTo>
                    <a:pt x="11698" y="11912"/>
                  </a:lnTo>
                  <a:lnTo>
                    <a:pt x="11873" y="11523"/>
                  </a:lnTo>
                  <a:lnTo>
                    <a:pt x="12009" y="11115"/>
                  </a:lnTo>
                  <a:lnTo>
                    <a:pt x="12145" y="10688"/>
                  </a:lnTo>
                  <a:lnTo>
                    <a:pt x="12261" y="10241"/>
                  </a:lnTo>
                  <a:lnTo>
                    <a:pt x="12378" y="9794"/>
                  </a:lnTo>
                  <a:lnTo>
                    <a:pt x="12475" y="9328"/>
                  </a:lnTo>
                  <a:lnTo>
                    <a:pt x="12553" y="8861"/>
                  </a:lnTo>
                  <a:lnTo>
                    <a:pt x="12631" y="8395"/>
                  </a:lnTo>
                  <a:lnTo>
                    <a:pt x="12689" y="7928"/>
                  </a:lnTo>
                  <a:lnTo>
                    <a:pt x="12728" y="7462"/>
                  </a:lnTo>
                  <a:lnTo>
                    <a:pt x="12747" y="6996"/>
                  </a:lnTo>
                  <a:lnTo>
                    <a:pt x="12747" y="6529"/>
                  </a:lnTo>
                  <a:lnTo>
                    <a:pt x="12747" y="6082"/>
                  </a:lnTo>
                  <a:lnTo>
                    <a:pt x="12728" y="5655"/>
                  </a:lnTo>
                  <a:lnTo>
                    <a:pt x="12689" y="5227"/>
                  </a:lnTo>
                  <a:lnTo>
                    <a:pt x="12631" y="4839"/>
                  </a:lnTo>
                  <a:lnTo>
                    <a:pt x="12553" y="4450"/>
                  </a:lnTo>
                  <a:lnTo>
                    <a:pt x="12475" y="4081"/>
                  </a:lnTo>
                  <a:lnTo>
                    <a:pt x="12359" y="3751"/>
                  </a:lnTo>
                  <a:lnTo>
                    <a:pt x="12242" y="3459"/>
                  </a:lnTo>
                  <a:lnTo>
                    <a:pt x="12106" y="3187"/>
                  </a:lnTo>
                  <a:lnTo>
                    <a:pt x="11931" y="2935"/>
                  </a:lnTo>
                  <a:lnTo>
                    <a:pt x="11756" y="2740"/>
                  </a:lnTo>
                  <a:lnTo>
                    <a:pt x="11562" y="2565"/>
                  </a:lnTo>
                  <a:lnTo>
                    <a:pt x="10940" y="2138"/>
                  </a:lnTo>
                  <a:lnTo>
                    <a:pt x="10260" y="1710"/>
                  </a:lnTo>
                  <a:lnTo>
                    <a:pt x="9560" y="1302"/>
                  </a:lnTo>
                  <a:lnTo>
                    <a:pt x="9172" y="1108"/>
                  </a:lnTo>
                  <a:lnTo>
                    <a:pt x="8803" y="914"/>
                  </a:lnTo>
                  <a:lnTo>
                    <a:pt x="8414" y="739"/>
                  </a:lnTo>
                  <a:lnTo>
                    <a:pt x="8025" y="583"/>
                  </a:lnTo>
                  <a:lnTo>
                    <a:pt x="7637" y="447"/>
                  </a:lnTo>
                  <a:lnTo>
                    <a:pt x="7229" y="311"/>
                  </a:lnTo>
                  <a:lnTo>
                    <a:pt x="6840" y="195"/>
                  </a:lnTo>
                  <a:lnTo>
                    <a:pt x="6432" y="117"/>
                  </a:lnTo>
                  <a:lnTo>
                    <a:pt x="6024" y="59"/>
                  </a:lnTo>
                  <a:lnTo>
                    <a:pt x="5635" y="20"/>
                  </a:lnTo>
                  <a:lnTo>
                    <a:pt x="52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4"/>
            <p:cNvSpPr/>
            <p:nvPr/>
          </p:nvSpPr>
          <p:spPr>
            <a:xfrm>
              <a:off x="6892600" y="6805900"/>
              <a:ext cx="1042025" cy="932250"/>
            </a:xfrm>
            <a:custGeom>
              <a:avLst/>
              <a:gdLst/>
              <a:ahLst/>
              <a:cxnLst/>
              <a:rect l="l" t="t" r="r" b="b"/>
              <a:pathLst>
                <a:path w="41681" h="37290" extrusionOk="0">
                  <a:moveTo>
                    <a:pt x="32762" y="0"/>
                  </a:moveTo>
                  <a:lnTo>
                    <a:pt x="32295" y="19"/>
                  </a:lnTo>
                  <a:lnTo>
                    <a:pt x="31849" y="78"/>
                  </a:lnTo>
                  <a:lnTo>
                    <a:pt x="31402" y="175"/>
                  </a:lnTo>
                  <a:lnTo>
                    <a:pt x="30955" y="292"/>
                  </a:lnTo>
                  <a:lnTo>
                    <a:pt x="30547" y="447"/>
                  </a:lnTo>
                  <a:lnTo>
                    <a:pt x="30139" y="622"/>
                  </a:lnTo>
                  <a:lnTo>
                    <a:pt x="29750" y="816"/>
                  </a:lnTo>
                  <a:lnTo>
                    <a:pt x="29400" y="1030"/>
                  </a:lnTo>
                  <a:lnTo>
                    <a:pt x="28992" y="1341"/>
                  </a:lnTo>
                  <a:lnTo>
                    <a:pt x="28623" y="1652"/>
                  </a:lnTo>
                  <a:lnTo>
                    <a:pt x="28254" y="1982"/>
                  </a:lnTo>
                  <a:lnTo>
                    <a:pt x="27923" y="2351"/>
                  </a:lnTo>
                  <a:lnTo>
                    <a:pt x="27593" y="2720"/>
                  </a:lnTo>
                  <a:lnTo>
                    <a:pt x="27282" y="3109"/>
                  </a:lnTo>
                  <a:lnTo>
                    <a:pt x="26991" y="3498"/>
                  </a:lnTo>
                  <a:lnTo>
                    <a:pt x="26699" y="3906"/>
                  </a:lnTo>
                  <a:lnTo>
                    <a:pt x="26427" y="4353"/>
                  </a:lnTo>
                  <a:lnTo>
                    <a:pt x="26174" y="4839"/>
                  </a:lnTo>
                  <a:lnTo>
                    <a:pt x="25786" y="4800"/>
                  </a:lnTo>
                  <a:lnTo>
                    <a:pt x="25397" y="4780"/>
                  </a:lnTo>
                  <a:lnTo>
                    <a:pt x="25009" y="4761"/>
                  </a:lnTo>
                  <a:lnTo>
                    <a:pt x="24620" y="4780"/>
                  </a:lnTo>
                  <a:lnTo>
                    <a:pt x="24212" y="4800"/>
                  </a:lnTo>
                  <a:lnTo>
                    <a:pt x="23823" y="4839"/>
                  </a:lnTo>
                  <a:lnTo>
                    <a:pt x="23415" y="4897"/>
                  </a:lnTo>
                  <a:lnTo>
                    <a:pt x="23007" y="4955"/>
                  </a:lnTo>
                  <a:lnTo>
                    <a:pt x="22619" y="5033"/>
                  </a:lnTo>
                  <a:lnTo>
                    <a:pt x="22210" y="5130"/>
                  </a:lnTo>
                  <a:lnTo>
                    <a:pt x="21394" y="5344"/>
                  </a:lnTo>
                  <a:lnTo>
                    <a:pt x="20578" y="5596"/>
                  </a:lnTo>
                  <a:lnTo>
                    <a:pt x="19782" y="5888"/>
                  </a:lnTo>
                  <a:lnTo>
                    <a:pt x="19004" y="6218"/>
                  </a:lnTo>
                  <a:lnTo>
                    <a:pt x="18227" y="6568"/>
                  </a:lnTo>
                  <a:lnTo>
                    <a:pt x="17469" y="6937"/>
                  </a:lnTo>
                  <a:lnTo>
                    <a:pt x="16731" y="7345"/>
                  </a:lnTo>
                  <a:lnTo>
                    <a:pt x="16031" y="7753"/>
                  </a:lnTo>
                  <a:lnTo>
                    <a:pt x="15351" y="8161"/>
                  </a:lnTo>
                  <a:lnTo>
                    <a:pt x="14710" y="8589"/>
                  </a:lnTo>
                  <a:lnTo>
                    <a:pt x="14107" y="8997"/>
                  </a:lnTo>
                  <a:lnTo>
                    <a:pt x="13563" y="9405"/>
                  </a:lnTo>
                  <a:lnTo>
                    <a:pt x="13039" y="9832"/>
                  </a:lnTo>
                  <a:lnTo>
                    <a:pt x="12534" y="10318"/>
                  </a:lnTo>
                  <a:lnTo>
                    <a:pt x="12048" y="10823"/>
                  </a:lnTo>
                  <a:lnTo>
                    <a:pt x="11562" y="11348"/>
                  </a:lnTo>
                  <a:lnTo>
                    <a:pt x="11096" y="11912"/>
                  </a:lnTo>
                  <a:lnTo>
                    <a:pt x="10649" y="12514"/>
                  </a:lnTo>
                  <a:lnTo>
                    <a:pt x="10221" y="13116"/>
                  </a:lnTo>
                  <a:lnTo>
                    <a:pt x="9813" y="13758"/>
                  </a:lnTo>
                  <a:lnTo>
                    <a:pt x="9424" y="14399"/>
                  </a:lnTo>
                  <a:lnTo>
                    <a:pt x="9055" y="15079"/>
                  </a:lnTo>
                  <a:lnTo>
                    <a:pt x="8706" y="15759"/>
                  </a:lnTo>
                  <a:lnTo>
                    <a:pt x="8395" y="16439"/>
                  </a:lnTo>
                  <a:lnTo>
                    <a:pt x="8123" y="17139"/>
                  </a:lnTo>
                  <a:lnTo>
                    <a:pt x="7851" y="17838"/>
                  </a:lnTo>
                  <a:lnTo>
                    <a:pt x="7637" y="18538"/>
                  </a:lnTo>
                  <a:lnTo>
                    <a:pt x="7287" y="18460"/>
                  </a:lnTo>
                  <a:lnTo>
                    <a:pt x="6937" y="18421"/>
                  </a:lnTo>
                  <a:lnTo>
                    <a:pt x="6568" y="18402"/>
                  </a:lnTo>
                  <a:lnTo>
                    <a:pt x="6218" y="18402"/>
                  </a:lnTo>
                  <a:lnTo>
                    <a:pt x="5869" y="18441"/>
                  </a:lnTo>
                  <a:lnTo>
                    <a:pt x="5499" y="18518"/>
                  </a:lnTo>
                  <a:lnTo>
                    <a:pt x="5150" y="18596"/>
                  </a:lnTo>
                  <a:lnTo>
                    <a:pt x="4800" y="18713"/>
                  </a:lnTo>
                  <a:lnTo>
                    <a:pt x="4450" y="18849"/>
                  </a:lnTo>
                  <a:lnTo>
                    <a:pt x="4100" y="18985"/>
                  </a:lnTo>
                  <a:lnTo>
                    <a:pt x="3770" y="19160"/>
                  </a:lnTo>
                  <a:lnTo>
                    <a:pt x="3459" y="19334"/>
                  </a:lnTo>
                  <a:lnTo>
                    <a:pt x="3148" y="19509"/>
                  </a:lnTo>
                  <a:lnTo>
                    <a:pt x="2857" y="19723"/>
                  </a:lnTo>
                  <a:lnTo>
                    <a:pt x="2565" y="19917"/>
                  </a:lnTo>
                  <a:lnTo>
                    <a:pt x="2293" y="20131"/>
                  </a:lnTo>
                  <a:lnTo>
                    <a:pt x="2002" y="20384"/>
                  </a:lnTo>
                  <a:lnTo>
                    <a:pt x="1730" y="20675"/>
                  </a:lnTo>
                  <a:lnTo>
                    <a:pt x="1477" y="20967"/>
                  </a:lnTo>
                  <a:lnTo>
                    <a:pt x="1244" y="21258"/>
                  </a:lnTo>
                  <a:lnTo>
                    <a:pt x="1011" y="21589"/>
                  </a:lnTo>
                  <a:lnTo>
                    <a:pt x="797" y="21919"/>
                  </a:lnTo>
                  <a:lnTo>
                    <a:pt x="622" y="22269"/>
                  </a:lnTo>
                  <a:lnTo>
                    <a:pt x="467" y="22638"/>
                  </a:lnTo>
                  <a:lnTo>
                    <a:pt x="311" y="22988"/>
                  </a:lnTo>
                  <a:lnTo>
                    <a:pt x="194" y="23376"/>
                  </a:lnTo>
                  <a:lnTo>
                    <a:pt x="117" y="23745"/>
                  </a:lnTo>
                  <a:lnTo>
                    <a:pt x="39" y="24134"/>
                  </a:lnTo>
                  <a:lnTo>
                    <a:pt x="0" y="24523"/>
                  </a:lnTo>
                  <a:lnTo>
                    <a:pt x="0" y="24911"/>
                  </a:lnTo>
                  <a:lnTo>
                    <a:pt x="20" y="25300"/>
                  </a:lnTo>
                  <a:lnTo>
                    <a:pt x="78" y="25689"/>
                  </a:lnTo>
                  <a:lnTo>
                    <a:pt x="117" y="25863"/>
                  </a:lnTo>
                  <a:lnTo>
                    <a:pt x="175" y="26038"/>
                  </a:lnTo>
                  <a:lnTo>
                    <a:pt x="233" y="26213"/>
                  </a:lnTo>
                  <a:lnTo>
                    <a:pt x="331" y="26369"/>
                  </a:lnTo>
                  <a:lnTo>
                    <a:pt x="428" y="26524"/>
                  </a:lnTo>
                  <a:lnTo>
                    <a:pt x="525" y="26680"/>
                  </a:lnTo>
                  <a:lnTo>
                    <a:pt x="641" y="26816"/>
                  </a:lnTo>
                  <a:lnTo>
                    <a:pt x="777" y="26952"/>
                  </a:lnTo>
                  <a:lnTo>
                    <a:pt x="913" y="27068"/>
                  </a:lnTo>
                  <a:lnTo>
                    <a:pt x="1069" y="27165"/>
                  </a:lnTo>
                  <a:lnTo>
                    <a:pt x="1224" y="27263"/>
                  </a:lnTo>
                  <a:lnTo>
                    <a:pt x="1380" y="27360"/>
                  </a:lnTo>
                  <a:lnTo>
                    <a:pt x="1555" y="27418"/>
                  </a:lnTo>
                  <a:lnTo>
                    <a:pt x="1730" y="27476"/>
                  </a:lnTo>
                  <a:lnTo>
                    <a:pt x="1904" y="27515"/>
                  </a:lnTo>
                  <a:lnTo>
                    <a:pt x="2099" y="27535"/>
                  </a:lnTo>
                  <a:lnTo>
                    <a:pt x="2274" y="27535"/>
                  </a:lnTo>
                  <a:lnTo>
                    <a:pt x="2449" y="27515"/>
                  </a:lnTo>
                  <a:lnTo>
                    <a:pt x="2623" y="27496"/>
                  </a:lnTo>
                  <a:lnTo>
                    <a:pt x="2779" y="27457"/>
                  </a:lnTo>
                  <a:lnTo>
                    <a:pt x="2934" y="27399"/>
                  </a:lnTo>
                  <a:lnTo>
                    <a:pt x="3090" y="27321"/>
                  </a:lnTo>
                  <a:lnTo>
                    <a:pt x="3245" y="27243"/>
                  </a:lnTo>
                  <a:lnTo>
                    <a:pt x="3381" y="27146"/>
                  </a:lnTo>
                  <a:lnTo>
                    <a:pt x="3653" y="26952"/>
                  </a:lnTo>
                  <a:lnTo>
                    <a:pt x="3886" y="26699"/>
                  </a:lnTo>
                  <a:lnTo>
                    <a:pt x="4120" y="26446"/>
                  </a:lnTo>
                  <a:lnTo>
                    <a:pt x="4333" y="26174"/>
                  </a:lnTo>
                  <a:lnTo>
                    <a:pt x="4567" y="25825"/>
                  </a:lnTo>
                  <a:lnTo>
                    <a:pt x="4780" y="25494"/>
                  </a:lnTo>
                  <a:lnTo>
                    <a:pt x="5188" y="24814"/>
                  </a:lnTo>
                  <a:lnTo>
                    <a:pt x="5402" y="24484"/>
                  </a:lnTo>
                  <a:lnTo>
                    <a:pt x="5635" y="24153"/>
                  </a:lnTo>
                  <a:lnTo>
                    <a:pt x="5907" y="23862"/>
                  </a:lnTo>
                  <a:lnTo>
                    <a:pt x="6199" y="23571"/>
                  </a:lnTo>
                  <a:lnTo>
                    <a:pt x="6393" y="23415"/>
                  </a:lnTo>
                  <a:lnTo>
                    <a:pt x="6607" y="23279"/>
                  </a:lnTo>
                  <a:lnTo>
                    <a:pt x="6821" y="23162"/>
                  </a:lnTo>
                  <a:lnTo>
                    <a:pt x="7034" y="23046"/>
                  </a:lnTo>
                  <a:lnTo>
                    <a:pt x="7073" y="23435"/>
                  </a:lnTo>
                  <a:lnTo>
                    <a:pt x="7112" y="23823"/>
                  </a:lnTo>
                  <a:lnTo>
                    <a:pt x="7190" y="24192"/>
                  </a:lnTo>
                  <a:lnTo>
                    <a:pt x="7268" y="24562"/>
                  </a:lnTo>
                  <a:lnTo>
                    <a:pt x="7365" y="24911"/>
                  </a:lnTo>
                  <a:lnTo>
                    <a:pt x="7481" y="25261"/>
                  </a:lnTo>
                  <a:lnTo>
                    <a:pt x="7617" y="25591"/>
                  </a:lnTo>
                  <a:lnTo>
                    <a:pt x="7753" y="25922"/>
                  </a:lnTo>
                  <a:lnTo>
                    <a:pt x="8006" y="26388"/>
                  </a:lnTo>
                  <a:lnTo>
                    <a:pt x="8278" y="26816"/>
                  </a:lnTo>
                  <a:lnTo>
                    <a:pt x="7987" y="27029"/>
                  </a:lnTo>
                  <a:lnTo>
                    <a:pt x="7715" y="27263"/>
                  </a:lnTo>
                  <a:lnTo>
                    <a:pt x="7442" y="27496"/>
                  </a:lnTo>
                  <a:lnTo>
                    <a:pt x="7190" y="27748"/>
                  </a:lnTo>
                  <a:lnTo>
                    <a:pt x="6937" y="28020"/>
                  </a:lnTo>
                  <a:lnTo>
                    <a:pt x="6704" y="28292"/>
                  </a:lnTo>
                  <a:lnTo>
                    <a:pt x="6490" y="28584"/>
                  </a:lnTo>
                  <a:lnTo>
                    <a:pt x="6277" y="28895"/>
                  </a:lnTo>
                  <a:lnTo>
                    <a:pt x="6063" y="29206"/>
                  </a:lnTo>
                  <a:lnTo>
                    <a:pt x="5888" y="29517"/>
                  </a:lnTo>
                  <a:lnTo>
                    <a:pt x="5713" y="29828"/>
                  </a:lnTo>
                  <a:lnTo>
                    <a:pt x="5538" y="30158"/>
                  </a:lnTo>
                  <a:lnTo>
                    <a:pt x="5402" y="30488"/>
                  </a:lnTo>
                  <a:lnTo>
                    <a:pt x="5266" y="30819"/>
                  </a:lnTo>
                  <a:lnTo>
                    <a:pt x="5150" y="31149"/>
                  </a:lnTo>
                  <a:lnTo>
                    <a:pt x="5052" y="31460"/>
                  </a:lnTo>
                  <a:lnTo>
                    <a:pt x="4955" y="31907"/>
                  </a:lnTo>
                  <a:lnTo>
                    <a:pt x="4897" y="32334"/>
                  </a:lnTo>
                  <a:lnTo>
                    <a:pt x="4878" y="32762"/>
                  </a:lnTo>
                  <a:lnTo>
                    <a:pt x="4878" y="33189"/>
                  </a:lnTo>
                  <a:lnTo>
                    <a:pt x="4936" y="33617"/>
                  </a:lnTo>
                  <a:lnTo>
                    <a:pt x="5033" y="34025"/>
                  </a:lnTo>
                  <a:lnTo>
                    <a:pt x="5150" y="34413"/>
                  </a:lnTo>
                  <a:lnTo>
                    <a:pt x="5305" y="34802"/>
                  </a:lnTo>
                  <a:lnTo>
                    <a:pt x="5499" y="35171"/>
                  </a:lnTo>
                  <a:lnTo>
                    <a:pt x="5732" y="35521"/>
                  </a:lnTo>
                  <a:lnTo>
                    <a:pt x="5985" y="35851"/>
                  </a:lnTo>
                  <a:lnTo>
                    <a:pt x="6277" y="36162"/>
                  </a:lnTo>
                  <a:lnTo>
                    <a:pt x="6587" y="36454"/>
                  </a:lnTo>
                  <a:lnTo>
                    <a:pt x="6937" y="36687"/>
                  </a:lnTo>
                  <a:lnTo>
                    <a:pt x="7306" y="36920"/>
                  </a:lnTo>
                  <a:lnTo>
                    <a:pt x="7715" y="37095"/>
                  </a:lnTo>
                  <a:lnTo>
                    <a:pt x="8045" y="37212"/>
                  </a:lnTo>
                  <a:lnTo>
                    <a:pt x="8414" y="37270"/>
                  </a:lnTo>
                  <a:lnTo>
                    <a:pt x="8589" y="37289"/>
                  </a:lnTo>
                  <a:lnTo>
                    <a:pt x="8939" y="37289"/>
                  </a:lnTo>
                  <a:lnTo>
                    <a:pt x="9133" y="37270"/>
                  </a:lnTo>
                  <a:lnTo>
                    <a:pt x="9308" y="37250"/>
                  </a:lnTo>
                  <a:lnTo>
                    <a:pt x="9483" y="37192"/>
                  </a:lnTo>
                  <a:lnTo>
                    <a:pt x="9638" y="37134"/>
                  </a:lnTo>
                  <a:lnTo>
                    <a:pt x="9794" y="37056"/>
                  </a:lnTo>
                  <a:lnTo>
                    <a:pt x="9949" y="36978"/>
                  </a:lnTo>
                  <a:lnTo>
                    <a:pt x="10085" y="36862"/>
                  </a:lnTo>
                  <a:lnTo>
                    <a:pt x="10202" y="36745"/>
                  </a:lnTo>
                  <a:lnTo>
                    <a:pt x="10318" y="36590"/>
                  </a:lnTo>
                  <a:lnTo>
                    <a:pt x="10415" y="36454"/>
                  </a:lnTo>
                  <a:lnTo>
                    <a:pt x="10493" y="36318"/>
                  </a:lnTo>
                  <a:lnTo>
                    <a:pt x="10610" y="36026"/>
                  </a:lnTo>
                  <a:lnTo>
                    <a:pt x="10688" y="35696"/>
                  </a:lnTo>
                  <a:lnTo>
                    <a:pt x="10746" y="35385"/>
                  </a:lnTo>
                  <a:lnTo>
                    <a:pt x="10765" y="35055"/>
                  </a:lnTo>
                  <a:lnTo>
                    <a:pt x="10785" y="34724"/>
                  </a:lnTo>
                  <a:lnTo>
                    <a:pt x="10746" y="34064"/>
                  </a:lnTo>
                  <a:lnTo>
                    <a:pt x="10707" y="33267"/>
                  </a:lnTo>
                  <a:lnTo>
                    <a:pt x="10707" y="32878"/>
                  </a:lnTo>
                  <a:lnTo>
                    <a:pt x="10707" y="32490"/>
                  </a:lnTo>
                  <a:lnTo>
                    <a:pt x="10746" y="32101"/>
                  </a:lnTo>
                  <a:lnTo>
                    <a:pt x="10804" y="31732"/>
                  </a:lnTo>
                  <a:lnTo>
                    <a:pt x="10882" y="31343"/>
                  </a:lnTo>
                  <a:lnTo>
                    <a:pt x="11018" y="30955"/>
                  </a:lnTo>
                  <a:lnTo>
                    <a:pt x="11134" y="30683"/>
                  </a:lnTo>
                  <a:lnTo>
                    <a:pt x="11290" y="30410"/>
                  </a:lnTo>
                  <a:lnTo>
                    <a:pt x="11445" y="30158"/>
                  </a:lnTo>
                  <a:lnTo>
                    <a:pt x="11620" y="29905"/>
                  </a:lnTo>
                  <a:lnTo>
                    <a:pt x="12067" y="30119"/>
                  </a:lnTo>
                  <a:lnTo>
                    <a:pt x="12553" y="30313"/>
                  </a:lnTo>
                  <a:lnTo>
                    <a:pt x="13039" y="30469"/>
                  </a:lnTo>
                  <a:lnTo>
                    <a:pt x="13525" y="30605"/>
                  </a:lnTo>
                  <a:lnTo>
                    <a:pt x="14010" y="30702"/>
                  </a:lnTo>
                  <a:lnTo>
                    <a:pt x="14516" y="30780"/>
                  </a:lnTo>
                  <a:lnTo>
                    <a:pt x="15040" y="30838"/>
                  </a:lnTo>
                  <a:lnTo>
                    <a:pt x="15545" y="30877"/>
                  </a:lnTo>
                  <a:lnTo>
                    <a:pt x="16070" y="30896"/>
                  </a:lnTo>
                  <a:lnTo>
                    <a:pt x="16595" y="30877"/>
                  </a:lnTo>
                  <a:lnTo>
                    <a:pt x="17119" y="30838"/>
                  </a:lnTo>
                  <a:lnTo>
                    <a:pt x="17625" y="30780"/>
                  </a:lnTo>
                  <a:lnTo>
                    <a:pt x="18149" y="30721"/>
                  </a:lnTo>
                  <a:lnTo>
                    <a:pt x="18674" y="30624"/>
                  </a:lnTo>
                  <a:lnTo>
                    <a:pt x="19199" y="30508"/>
                  </a:lnTo>
                  <a:lnTo>
                    <a:pt x="19704" y="30372"/>
                  </a:lnTo>
                  <a:lnTo>
                    <a:pt x="20228" y="30236"/>
                  </a:lnTo>
                  <a:lnTo>
                    <a:pt x="20734" y="30080"/>
                  </a:lnTo>
                  <a:lnTo>
                    <a:pt x="21219" y="29905"/>
                  </a:lnTo>
                  <a:lnTo>
                    <a:pt x="21725" y="29711"/>
                  </a:lnTo>
                  <a:lnTo>
                    <a:pt x="22191" y="29517"/>
                  </a:lnTo>
                  <a:lnTo>
                    <a:pt x="22677" y="29283"/>
                  </a:lnTo>
                  <a:lnTo>
                    <a:pt x="23143" y="29070"/>
                  </a:lnTo>
                  <a:lnTo>
                    <a:pt x="23590" y="28837"/>
                  </a:lnTo>
                  <a:lnTo>
                    <a:pt x="24018" y="28584"/>
                  </a:lnTo>
                  <a:lnTo>
                    <a:pt x="24445" y="28331"/>
                  </a:lnTo>
                  <a:lnTo>
                    <a:pt x="24853" y="28059"/>
                  </a:lnTo>
                  <a:lnTo>
                    <a:pt x="25261" y="27787"/>
                  </a:lnTo>
                  <a:lnTo>
                    <a:pt x="25630" y="27496"/>
                  </a:lnTo>
                  <a:lnTo>
                    <a:pt x="26000" y="27224"/>
                  </a:lnTo>
                  <a:lnTo>
                    <a:pt x="26330" y="26932"/>
                  </a:lnTo>
                  <a:lnTo>
                    <a:pt x="26660" y="26621"/>
                  </a:lnTo>
                  <a:lnTo>
                    <a:pt x="27243" y="26058"/>
                  </a:lnTo>
                  <a:lnTo>
                    <a:pt x="27807" y="25494"/>
                  </a:lnTo>
                  <a:lnTo>
                    <a:pt x="28331" y="24950"/>
                  </a:lnTo>
                  <a:lnTo>
                    <a:pt x="28817" y="24406"/>
                  </a:lnTo>
                  <a:lnTo>
                    <a:pt x="29284" y="23862"/>
                  </a:lnTo>
                  <a:lnTo>
                    <a:pt x="29711" y="23337"/>
                  </a:lnTo>
                  <a:lnTo>
                    <a:pt x="30119" y="22813"/>
                  </a:lnTo>
                  <a:lnTo>
                    <a:pt x="30508" y="22307"/>
                  </a:lnTo>
                  <a:lnTo>
                    <a:pt x="30857" y="21802"/>
                  </a:lnTo>
                  <a:lnTo>
                    <a:pt x="31188" y="21316"/>
                  </a:lnTo>
                  <a:lnTo>
                    <a:pt x="31499" y="20831"/>
                  </a:lnTo>
                  <a:lnTo>
                    <a:pt x="31771" y="20364"/>
                  </a:lnTo>
                  <a:lnTo>
                    <a:pt x="32023" y="19898"/>
                  </a:lnTo>
                  <a:lnTo>
                    <a:pt x="32276" y="19432"/>
                  </a:lnTo>
                  <a:lnTo>
                    <a:pt x="32470" y="18985"/>
                  </a:lnTo>
                  <a:lnTo>
                    <a:pt x="32665" y="18557"/>
                  </a:lnTo>
                  <a:lnTo>
                    <a:pt x="32840" y="18110"/>
                  </a:lnTo>
                  <a:lnTo>
                    <a:pt x="32976" y="17702"/>
                  </a:lnTo>
                  <a:lnTo>
                    <a:pt x="33112" y="17275"/>
                  </a:lnTo>
                  <a:lnTo>
                    <a:pt x="33228" y="16867"/>
                  </a:lnTo>
                  <a:lnTo>
                    <a:pt x="33325" y="16478"/>
                  </a:lnTo>
                  <a:lnTo>
                    <a:pt x="33403" y="16089"/>
                  </a:lnTo>
                  <a:lnTo>
                    <a:pt x="33461" y="15701"/>
                  </a:lnTo>
                  <a:lnTo>
                    <a:pt x="33500" y="15332"/>
                  </a:lnTo>
                  <a:lnTo>
                    <a:pt x="33520" y="14962"/>
                  </a:lnTo>
                  <a:lnTo>
                    <a:pt x="33539" y="14613"/>
                  </a:lnTo>
                  <a:lnTo>
                    <a:pt x="33539" y="14263"/>
                  </a:lnTo>
                  <a:lnTo>
                    <a:pt x="33520" y="13913"/>
                  </a:lnTo>
                  <a:lnTo>
                    <a:pt x="33500" y="13583"/>
                  </a:lnTo>
                  <a:lnTo>
                    <a:pt x="33461" y="13252"/>
                  </a:lnTo>
                  <a:lnTo>
                    <a:pt x="33364" y="12631"/>
                  </a:lnTo>
                  <a:lnTo>
                    <a:pt x="33558" y="12533"/>
                  </a:lnTo>
                  <a:lnTo>
                    <a:pt x="33753" y="12436"/>
                  </a:lnTo>
                  <a:lnTo>
                    <a:pt x="33967" y="12359"/>
                  </a:lnTo>
                  <a:lnTo>
                    <a:pt x="34161" y="12300"/>
                  </a:lnTo>
                  <a:lnTo>
                    <a:pt x="34588" y="12203"/>
                  </a:lnTo>
                  <a:lnTo>
                    <a:pt x="35016" y="12145"/>
                  </a:lnTo>
                  <a:lnTo>
                    <a:pt x="35443" y="12125"/>
                  </a:lnTo>
                  <a:lnTo>
                    <a:pt x="35890" y="12125"/>
                  </a:lnTo>
                  <a:lnTo>
                    <a:pt x="36337" y="12145"/>
                  </a:lnTo>
                  <a:lnTo>
                    <a:pt x="36784" y="12164"/>
                  </a:lnTo>
                  <a:lnTo>
                    <a:pt x="37173" y="12223"/>
                  </a:lnTo>
                  <a:lnTo>
                    <a:pt x="37561" y="12300"/>
                  </a:lnTo>
                  <a:lnTo>
                    <a:pt x="38319" y="12514"/>
                  </a:lnTo>
                  <a:lnTo>
                    <a:pt x="38688" y="12592"/>
                  </a:lnTo>
                  <a:lnTo>
                    <a:pt x="39077" y="12669"/>
                  </a:lnTo>
                  <a:lnTo>
                    <a:pt x="39271" y="12689"/>
                  </a:lnTo>
                  <a:lnTo>
                    <a:pt x="39660" y="12689"/>
                  </a:lnTo>
                  <a:lnTo>
                    <a:pt x="39874" y="12650"/>
                  </a:lnTo>
                  <a:lnTo>
                    <a:pt x="40185" y="12592"/>
                  </a:lnTo>
                  <a:lnTo>
                    <a:pt x="40476" y="12475"/>
                  </a:lnTo>
                  <a:lnTo>
                    <a:pt x="40748" y="12320"/>
                  </a:lnTo>
                  <a:lnTo>
                    <a:pt x="41001" y="12145"/>
                  </a:lnTo>
                  <a:lnTo>
                    <a:pt x="41117" y="12028"/>
                  </a:lnTo>
                  <a:lnTo>
                    <a:pt x="41215" y="11912"/>
                  </a:lnTo>
                  <a:lnTo>
                    <a:pt x="41312" y="11795"/>
                  </a:lnTo>
                  <a:lnTo>
                    <a:pt x="41389" y="11659"/>
                  </a:lnTo>
                  <a:lnTo>
                    <a:pt x="41467" y="11523"/>
                  </a:lnTo>
                  <a:lnTo>
                    <a:pt x="41525" y="11387"/>
                  </a:lnTo>
                  <a:lnTo>
                    <a:pt x="41584" y="11232"/>
                  </a:lnTo>
                  <a:lnTo>
                    <a:pt x="41623" y="11076"/>
                  </a:lnTo>
                  <a:lnTo>
                    <a:pt x="41681" y="10785"/>
                  </a:lnTo>
                  <a:lnTo>
                    <a:pt x="41681" y="10493"/>
                  </a:lnTo>
                  <a:lnTo>
                    <a:pt x="41642" y="10182"/>
                  </a:lnTo>
                  <a:lnTo>
                    <a:pt x="41584" y="9891"/>
                  </a:lnTo>
                  <a:lnTo>
                    <a:pt x="41487" y="9619"/>
                  </a:lnTo>
                  <a:lnTo>
                    <a:pt x="41370" y="9327"/>
                  </a:lnTo>
                  <a:lnTo>
                    <a:pt x="41234" y="9055"/>
                  </a:lnTo>
                  <a:lnTo>
                    <a:pt x="41098" y="8803"/>
                  </a:lnTo>
                  <a:lnTo>
                    <a:pt x="40904" y="8511"/>
                  </a:lnTo>
                  <a:lnTo>
                    <a:pt x="40709" y="8239"/>
                  </a:lnTo>
                  <a:lnTo>
                    <a:pt x="40496" y="8006"/>
                  </a:lnTo>
                  <a:lnTo>
                    <a:pt x="40262" y="7773"/>
                  </a:lnTo>
                  <a:lnTo>
                    <a:pt x="40010" y="7559"/>
                  </a:lnTo>
                  <a:lnTo>
                    <a:pt x="39757" y="7365"/>
                  </a:lnTo>
                  <a:lnTo>
                    <a:pt x="39485" y="7190"/>
                  </a:lnTo>
                  <a:lnTo>
                    <a:pt x="39194" y="7054"/>
                  </a:lnTo>
                  <a:lnTo>
                    <a:pt x="38902" y="6937"/>
                  </a:lnTo>
                  <a:lnTo>
                    <a:pt x="38611" y="6821"/>
                  </a:lnTo>
                  <a:lnTo>
                    <a:pt x="38300" y="6743"/>
                  </a:lnTo>
                  <a:lnTo>
                    <a:pt x="37969" y="6704"/>
                  </a:lnTo>
                  <a:lnTo>
                    <a:pt x="37659" y="6665"/>
                  </a:lnTo>
                  <a:lnTo>
                    <a:pt x="37328" y="6665"/>
                  </a:lnTo>
                  <a:lnTo>
                    <a:pt x="36978" y="6685"/>
                  </a:lnTo>
                  <a:lnTo>
                    <a:pt x="36648" y="6723"/>
                  </a:lnTo>
                  <a:lnTo>
                    <a:pt x="36240" y="6821"/>
                  </a:lnTo>
                  <a:lnTo>
                    <a:pt x="35832" y="6937"/>
                  </a:lnTo>
                  <a:lnTo>
                    <a:pt x="35424" y="7073"/>
                  </a:lnTo>
                  <a:lnTo>
                    <a:pt x="35035" y="7229"/>
                  </a:lnTo>
                  <a:lnTo>
                    <a:pt x="34258" y="7578"/>
                  </a:lnTo>
                  <a:lnTo>
                    <a:pt x="33500" y="7928"/>
                  </a:lnTo>
                  <a:lnTo>
                    <a:pt x="33053" y="8161"/>
                  </a:lnTo>
                  <a:lnTo>
                    <a:pt x="32626" y="8375"/>
                  </a:lnTo>
                  <a:lnTo>
                    <a:pt x="32198" y="8628"/>
                  </a:lnTo>
                  <a:lnTo>
                    <a:pt x="31771" y="8900"/>
                  </a:lnTo>
                  <a:lnTo>
                    <a:pt x="31363" y="8297"/>
                  </a:lnTo>
                  <a:lnTo>
                    <a:pt x="31013" y="7773"/>
                  </a:lnTo>
                  <a:lnTo>
                    <a:pt x="30741" y="7403"/>
                  </a:lnTo>
                  <a:lnTo>
                    <a:pt x="30469" y="7073"/>
                  </a:lnTo>
                  <a:lnTo>
                    <a:pt x="30177" y="6762"/>
                  </a:lnTo>
                  <a:lnTo>
                    <a:pt x="29866" y="6471"/>
                  </a:lnTo>
                  <a:lnTo>
                    <a:pt x="30003" y="6335"/>
                  </a:lnTo>
                  <a:lnTo>
                    <a:pt x="30158" y="6218"/>
                  </a:lnTo>
                  <a:lnTo>
                    <a:pt x="30313" y="6121"/>
                  </a:lnTo>
                  <a:lnTo>
                    <a:pt x="30488" y="6024"/>
                  </a:lnTo>
                  <a:lnTo>
                    <a:pt x="30721" y="5927"/>
                  </a:lnTo>
                  <a:lnTo>
                    <a:pt x="30955" y="5849"/>
                  </a:lnTo>
                  <a:lnTo>
                    <a:pt x="31188" y="5791"/>
                  </a:lnTo>
                  <a:lnTo>
                    <a:pt x="31440" y="5752"/>
                  </a:lnTo>
                  <a:lnTo>
                    <a:pt x="31926" y="5694"/>
                  </a:lnTo>
                  <a:lnTo>
                    <a:pt x="32412" y="5655"/>
                  </a:lnTo>
                  <a:lnTo>
                    <a:pt x="32859" y="5635"/>
                  </a:lnTo>
                  <a:lnTo>
                    <a:pt x="33325" y="5616"/>
                  </a:lnTo>
                  <a:lnTo>
                    <a:pt x="34219" y="5577"/>
                  </a:lnTo>
                  <a:lnTo>
                    <a:pt x="34666" y="5538"/>
                  </a:lnTo>
                  <a:lnTo>
                    <a:pt x="35113" y="5480"/>
                  </a:lnTo>
                  <a:lnTo>
                    <a:pt x="35560" y="5383"/>
                  </a:lnTo>
                  <a:lnTo>
                    <a:pt x="35774" y="5324"/>
                  </a:lnTo>
                  <a:lnTo>
                    <a:pt x="35987" y="5247"/>
                  </a:lnTo>
                  <a:lnTo>
                    <a:pt x="36318" y="5091"/>
                  </a:lnTo>
                  <a:lnTo>
                    <a:pt x="36609" y="4916"/>
                  </a:lnTo>
                  <a:lnTo>
                    <a:pt x="36745" y="4800"/>
                  </a:lnTo>
                  <a:lnTo>
                    <a:pt x="36881" y="4683"/>
                  </a:lnTo>
                  <a:lnTo>
                    <a:pt x="36998" y="4566"/>
                  </a:lnTo>
                  <a:lnTo>
                    <a:pt x="37114" y="4450"/>
                  </a:lnTo>
                  <a:lnTo>
                    <a:pt x="37212" y="4294"/>
                  </a:lnTo>
                  <a:lnTo>
                    <a:pt x="37289" y="4158"/>
                  </a:lnTo>
                  <a:lnTo>
                    <a:pt x="37367" y="4003"/>
                  </a:lnTo>
                  <a:lnTo>
                    <a:pt x="37425" y="3848"/>
                  </a:lnTo>
                  <a:lnTo>
                    <a:pt x="37464" y="3692"/>
                  </a:lnTo>
                  <a:lnTo>
                    <a:pt x="37484" y="3517"/>
                  </a:lnTo>
                  <a:lnTo>
                    <a:pt x="37503" y="3342"/>
                  </a:lnTo>
                  <a:lnTo>
                    <a:pt x="37503" y="3148"/>
                  </a:lnTo>
                  <a:lnTo>
                    <a:pt x="37484" y="2993"/>
                  </a:lnTo>
                  <a:lnTo>
                    <a:pt x="37445" y="2818"/>
                  </a:lnTo>
                  <a:lnTo>
                    <a:pt x="37406" y="2662"/>
                  </a:lnTo>
                  <a:lnTo>
                    <a:pt x="37348" y="2507"/>
                  </a:lnTo>
                  <a:lnTo>
                    <a:pt x="37212" y="2196"/>
                  </a:lnTo>
                  <a:lnTo>
                    <a:pt x="37037" y="1924"/>
                  </a:lnTo>
                  <a:lnTo>
                    <a:pt x="36842" y="1652"/>
                  </a:lnTo>
                  <a:lnTo>
                    <a:pt x="36609" y="1399"/>
                  </a:lnTo>
                  <a:lnTo>
                    <a:pt x="36376" y="1166"/>
                  </a:lnTo>
                  <a:lnTo>
                    <a:pt x="36123" y="972"/>
                  </a:lnTo>
                  <a:lnTo>
                    <a:pt x="35949" y="836"/>
                  </a:lnTo>
                  <a:lnTo>
                    <a:pt x="35774" y="719"/>
                  </a:lnTo>
                  <a:lnTo>
                    <a:pt x="35385" y="505"/>
                  </a:lnTo>
                  <a:lnTo>
                    <a:pt x="34977" y="330"/>
                  </a:lnTo>
                  <a:lnTo>
                    <a:pt x="34569" y="194"/>
                  </a:lnTo>
                  <a:lnTo>
                    <a:pt x="34122" y="97"/>
                  </a:lnTo>
                  <a:lnTo>
                    <a:pt x="33675" y="19"/>
                  </a:lnTo>
                  <a:lnTo>
                    <a:pt x="33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4"/>
            <p:cNvSpPr/>
            <p:nvPr/>
          </p:nvSpPr>
          <p:spPr>
            <a:xfrm>
              <a:off x="7309875" y="7386900"/>
              <a:ext cx="33550" cy="34025"/>
            </a:xfrm>
            <a:custGeom>
              <a:avLst/>
              <a:gdLst/>
              <a:ahLst/>
              <a:cxnLst/>
              <a:rect l="l" t="t" r="r" b="b"/>
              <a:pathLst>
                <a:path w="1342" h="1361" extrusionOk="0">
                  <a:moveTo>
                    <a:pt x="603" y="0"/>
                  </a:moveTo>
                  <a:lnTo>
                    <a:pt x="467" y="39"/>
                  </a:lnTo>
                  <a:lnTo>
                    <a:pt x="351" y="97"/>
                  </a:lnTo>
                  <a:lnTo>
                    <a:pt x="234" y="175"/>
                  </a:lnTo>
                  <a:lnTo>
                    <a:pt x="137" y="272"/>
                  </a:lnTo>
                  <a:lnTo>
                    <a:pt x="79" y="369"/>
                  </a:lnTo>
                  <a:lnTo>
                    <a:pt x="20" y="486"/>
                  </a:lnTo>
                  <a:lnTo>
                    <a:pt x="1" y="622"/>
                  </a:lnTo>
                  <a:lnTo>
                    <a:pt x="1" y="758"/>
                  </a:lnTo>
                  <a:lnTo>
                    <a:pt x="20" y="875"/>
                  </a:lnTo>
                  <a:lnTo>
                    <a:pt x="79" y="1011"/>
                  </a:lnTo>
                  <a:lnTo>
                    <a:pt x="156" y="1127"/>
                  </a:lnTo>
                  <a:lnTo>
                    <a:pt x="253" y="1205"/>
                  </a:lnTo>
                  <a:lnTo>
                    <a:pt x="370" y="1283"/>
                  </a:lnTo>
                  <a:lnTo>
                    <a:pt x="487" y="1322"/>
                  </a:lnTo>
                  <a:lnTo>
                    <a:pt x="603" y="1360"/>
                  </a:lnTo>
                  <a:lnTo>
                    <a:pt x="739" y="1360"/>
                  </a:lnTo>
                  <a:lnTo>
                    <a:pt x="875" y="1322"/>
                  </a:lnTo>
                  <a:lnTo>
                    <a:pt x="992" y="1263"/>
                  </a:lnTo>
                  <a:lnTo>
                    <a:pt x="1108" y="1186"/>
                  </a:lnTo>
                  <a:lnTo>
                    <a:pt x="1206" y="1088"/>
                  </a:lnTo>
                  <a:lnTo>
                    <a:pt x="1264" y="991"/>
                  </a:lnTo>
                  <a:lnTo>
                    <a:pt x="1322" y="875"/>
                  </a:lnTo>
                  <a:lnTo>
                    <a:pt x="1342" y="739"/>
                  </a:lnTo>
                  <a:lnTo>
                    <a:pt x="1342" y="603"/>
                  </a:lnTo>
                  <a:lnTo>
                    <a:pt x="1322" y="486"/>
                  </a:lnTo>
                  <a:lnTo>
                    <a:pt x="1264" y="350"/>
                  </a:lnTo>
                  <a:lnTo>
                    <a:pt x="1186" y="233"/>
                  </a:lnTo>
                  <a:lnTo>
                    <a:pt x="1089" y="156"/>
                  </a:lnTo>
                  <a:lnTo>
                    <a:pt x="972" y="78"/>
                  </a:lnTo>
                  <a:lnTo>
                    <a:pt x="856" y="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4"/>
            <p:cNvSpPr/>
            <p:nvPr/>
          </p:nvSpPr>
          <p:spPr>
            <a:xfrm>
              <a:off x="7554225" y="7177025"/>
              <a:ext cx="33550" cy="34025"/>
            </a:xfrm>
            <a:custGeom>
              <a:avLst/>
              <a:gdLst/>
              <a:ahLst/>
              <a:cxnLst/>
              <a:rect l="l" t="t" r="r" b="b"/>
              <a:pathLst>
                <a:path w="1342" h="1361" extrusionOk="0">
                  <a:moveTo>
                    <a:pt x="603" y="1"/>
                  </a:moveTo>
                  <a:lnTo>
                    <a:pt x="467" y="40"/>
                  </a:lnTo>
                  <a:lnTo>
                    <a:pt x="351" y="79"/>
                  </a:lnTo>
                  <a:lnTo>
                    <a:pt x="234" y="156"/>
                  </a:lnTo>
                  <a:lnTo>
                    <a:pt x="137" y="253"/>
                  </a:lnTo>
                  <a:lnTo>
                    <a:pt x="59" y="370"/>
                  </a:lnTo>
                  <a:lnTo>
                    <a:pt x="20" y="487"/>
                  </a:lnTo>
                  <a:lnTo>
                    <a:pt x="1" y="623"/>
                  </a:lnTo>
                  <a:lnTo>
                    <a:pt x="1" y="759"/>
                  </a:lnTo>
                  <a:lnTo>
                    <a:pt x="20" y="875"/>
                  </a:lnTo>
                  <a:lnTo>
                    <a:pt x="79" y="1011"/>
                  </a:lnTo>
                  <a:lnTo>
                    <a:pt x="156" y="1128"/>
                  </a:lnTo>
                  <a:lnTo>
                    <a:pt x="254" y="1206"/>
                  </a:lnTo>
                  <a:lnTo>
                    <a:pt x="370" y="1283"/>
                  </a:lnTo>
                  <a:lnTo>
                    <a:pt x="487" y="1322"/>
                  </a:lnTo>
                  <a:lnTo>
                    <a:pt x="603" y="1361"/>
                  </a:lnTo>
                  <a:lnTo>
                    <a:pt x="739" y="1342"/>
                  </a:lnTo>
                  <a:lnTo>
                    <a:pt x="875" y="1322"/>
                  </a:lnTo>
                  <a:lnTo>
                    <a:pt x="992" y="1264"/>
                  </a:lnTo>
                  <a:lnTo>
                    <a:pt x="1109" y="1186"/>
                  </a:lnTo>
                  <a:lnTo>
                    <a:pt x="1206" y="1089"/>
                  </a:lnTo>
                  <a:lnTo>
                    <a:pt x="1264" y="992"/>
                  </a:lnTo>
                  <a:lnTo>
                    <a:pt x="1322" y="856"/>
                  </a:lnTo>
                  <a:lnTo>
                    <a:pt x="1342" y="739"/>
                  </a:lnTo>
                  <a:lnTo>
                    <a:pt x="1342" y="603"/>
                  </a:lnTo>
                  <a:lnTo>
                    <a:pt x="1322" y="487"/>
                  </a:lnTo>
                  <a:lnTo>
                    <a:pt x="1264" y="351"/>
                  </a:lnTo>
                  <a:lnTo>
                    <a:pt x="1186" y="234"/>
                  </a:lnTo>
                  <a:lnTo>
                    <a:pt x="1089" y="156"/>
                  </a:lnTo>
                  <a:lnTo>
                    <a:pt x="973" y="79"/>
                  </a:lnTo>
                  <a:lnTo>
                    <a:pt x="856" y="20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4"/>
            <p:cNvSpPr/>
            <p:nvPr/>
          </p:nvSpPr>
          <p:spPr>
            <a:xfrm>
              <a:off x="7342925" y="7428175"/>
              <a:ext cx="80650" cy="81150"/>
            </a:xfrm>
            <a:custGeom>
              <a:avLst/>
              <a:gdLst/>
              <a:ahLst/>
              <a:cxnLst/>
              <a:rect l="l" t="t" r="r" b="b"/>
              <a:pathLst>
                <a:path w="3226" h="3246" extrusionOk="0">
                  <a:moveTo>
                    <a:pt x="1594" y="1"/>
                  </a:moveTo>
                  <a:lnTo>
                    <a:pt x="1438" y="20"/>
                  </a:lnTo>
                  <a:lnTo>
                    <a:pt x="1283" y="40"/>
                  </a:lnTo>
                  <a:lnTo>
                    <a:pt x="1127" y="79"/>
                  </a:lnTo>
                  <a:lnTo>
                    <a:pt x="972" y="137"/>
                  </a:lnTo>
                  <a:lnTo>
                    <a:pt x="836" y="215"/>
                  </a:lnTo>
                  <a:lnTo>
                    <a:pt x="680" y="292"/>
                  </a:lnTo>
                  <a:lnTo>
                    <a:pt x="564" y="390"/>
                  </a:lnTo>
                  <a:lnTo>
                    <a:pt x="447" y="506"/>
                  </a:lnTo>
                  <a:lnTo>
                    <a:pt x="331" y="623"/>
                  </a:lnTo>
                  <a:lnTo>
                    <a:pt x="253" y="759"/>
                  </a:lnTo>
                  <a:lnTo>
                    <a:pt x="175" y="895"/>
                  </a:lnTo>
                  <a:lnTo>
                    <a:pt x="117" y="1031"/>
                  </a:lnTo>
                  <a:lnTo>
                    <a:pt x="59" y="1167"/>
                  </a:lnTo>
                  <a:lnTo>
                    <a:pt x="20" y="1322"/>
                  </a:lnTo>
                  <a:lnTo>
                    <a:pt x="0" y="1478"/>
                  </a:lnTo>
                  <a:lnTo>
                    <a:pt x="0" y="1633"/>
                  </a:lnTo>
                  <a:lnTo>
                    <a:pt x="0" y="1789"/>
                  </a:lnTo>
                  <a:lnTo>
                    <a:pt x="20" y="1944"/>
                  </a:lnTo>
                  <a:lnTo>
                    <a:pt x="78" y="2100"/>
                  </a:lnTo>
                  <a:lnTo>
                    <a:pt x="117" y="2255"/>
                  </a:lnTo>
                  <a:lnTo>
                    <a:pt x="195" y="2410"/>
                  </a:lnTo>
                  <a:lnTo>
                    <a:pt x="292" y="2546"/>
                  </a:lnTo>
                  <a:lnTo>
                    <a:pt x="389" y="2682"/>
                  </a:lnTo>
                  <a:lnTo>
                    <a:pt x="486" y="2799"/>
                  </a:lnTo>
                  <a:lnTo>
                    <a:pt x="622" y="2896"/>
                  </a:lnTo>
                  <a:lnTo>
                    <a:pt x="739" y="2993"/>
                  </a:lnTo>
                  <a:lnTo>
                    <a:pt x="875" y="3071"/>
                  </a:lnTo>
                  <a:lnTo>
                    <a:pt x="1011" y="3129"/>
                  </a:lnTo>
                  <a:lnTo>
                    <a:pt x="1166" y="3168"/>
                  </a:lnTo>
                  <a:lnTo>
                    <a:pt x="1322" y="3207"/>
                  </a:lnTo>
                  <a:lnTo>
                    <a:pt x="1477" y="3227"/>
                  </a:lnTo>
                  <a:lnTo>
                    <a:pt x="1632" y="3246"/>
                  </a:lnTo>
                  <a:lnTo>
                    <a:pt x="1788" y="3227"/>
                  </a:lnTo>
                  <a:lnTo>
                    <a:pt x="1943" y="3207"/>
                  </a:lnTo>
                  <a:lnTo>
                    <a:pt x="2099" y="3168"/>
                  </a:lnTo>
                  <a:lnTo>
                    <a:pt x="2254" y="3110"/>
                  </a:lnTo>
                  <a:lnTo>
                    <a:pt x="2390" y="3032"/>
                  </a:lnTo>
                  <a:lnTo>
                    <a:pt x="2546" y="2954"/>
                  </a:lnTo>
                  <a:lnTo>
                    <a:pt x="2662" y="2857"/>
                  </a:lnTo>
                  <a:lnTo>
                    <a:pt x="2779" y="2741"/>
                  </a:lnTo>
                  <a:lnTo>
                    <a:pt x="2876" y="2624"/>
                  </a:lnTo>
                  <a:lnTo>
                    <a:pt x="2973" y="2488"/>
                  </a:lnTo>
                  <a:lnTo>
                    <a:pt x="3051" y="2352"/>
                  </a:lnTo>
                  <a:lnTo>
                    <a:pt x="3109" y="2216"/>
                  </a:lnTo>
                  <a:lnTo>
                    <a:pt x="3168" y="2061"/>
                  </a:lnTo>
                  <a:lnTo>
                    <a:pt x="3206" y="1925"/>
                  </a:lnTo>
                  <a:lnTo>
                    <a:pt x="3226" y="1769"/>
                  </a:lnTo>
                  <a:lnTo>
                    <a:pt x="3226" y="1614"/>
                  </a:lnTo>
                  <a:lnTo>
                    <a:pt x="3226" y="1458"/>
                  </a:lnTo>
                  <a:lnTo>
                    <a:pt x="3206" y="1303"/>
                  </a:lnTo>
                  <a:lnTo>
                    <a:pt x="3148" y="1147"/>
                  </a:lnTo>
                  <a:lnTo>
                    <a:pt x="3109" y="992"/>
                  </a:lnTo>
                  <a:lnTo>
                    <a:pt x="3032" y="836"/>
                  </a:lnTo>
                  <a:lnTo>
                    <a:pt x="2934" y="700"/>
                  </a:lnTo>
                  <a:lnTo>
                    <a:pt x="2837" y="564"/>
                  </a:lnTo>
                  <a:lnTo>
                    <a:pt x="2740" y="448"/>
                  </a:lnTo>
                  <a:lnTo>
                    <a:pt x="2604" y="351"/>
                  </a:lnTo>
                  <a:lnTo>
                    <a:pt x="2487" y="254"/>
                  </a:lnTo>
                  <a:lnTo>
                    <a:pt x="2351" y="176"/>
                  </a:lnTo>
                  <a:lnTo>
                    <a:pt x="2215" y="117"/>
                  </a:lnTo>
                  <a:lnTo>
                    <a:pt x="2060" y="59"/>
                  </a:lnTo>
                  <a:lnTo>
                    <a:pt x="1905" y="40"/>
                  </a:lnTo>
                  <a:lnTo>
                    <a:pt x="1749" y="20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4"/>
            <p:cNvSpPr/>
            <p:nvPr/>
          </p:nvSpPr>
          <p:spPr>
            <a:xfrm>
              <a:off x="7590675" y="7195000"/>
              <a:ext cx="80650" cy="81150"/>
            </a:xfrm>
            <a:custGeom>
              <a:avLst/>
              <a:gdLst/>
              <a:ahLst/>
              <a:cxnLst/>
              <a:rect l="l" t="t" r="r" b="b"/>
              <a:pathLst>
                <a:path w="3226" h="3246" extrusionOk="0">
                  <a:moveTo>
                    <a:pt x="1594" y="1"/>
                  </a:moveTo>
                  <a:lnTo>
                    <a:pt x="1438" y="20"/>
                  </a:lnTo>
                  <a:lnTo>
                    <a:pt x="1283" y="40"/>
                  </a:lnTo>
                  <a:lnTo>
                    <a:pt x="1127" y="78"/>
                  </a:lnTo>
                  <a:lnTo>
                    <a:pt x="972" y="137"/>
                  </a:lnTo>
                  <a:lnTo>
                    <a:pt x="836" y="214"/>
                  </a:lnTo>
                  <a:lnTo>
                    <a:pt x="700" y="292"/>
                  </a:lnTo>
                  <a:lnTo>
                    <a:pt x="564" y="389"/>
                  </a:lnTo>
                  <a:lnTo>
                    <a:pt x="447" y="506"/>
                  </a:lnTo>
                  <a:lnTo>
                    <a:pt x="350" y="623"/>
                  </a:lnTo>
                  <a:lnTo>
                    <a:pt x="253" y="759"/>
                  </a:lnTo>
                  <a:lnTo>
                    <a:pt x="175" y="895"/>
                  </a:lnTo>
                  <a:lnTo>
                    <a:pt x="117" y="1031"/>
                  </a:lnTo>
                  <a:lnTo>
                    <a:pt x="59" y="1186"/>
                  </a:lnTo>
                  <a:lnTo>
                    <a:pt x="20" y="1322"/>
                  </a:lnTo>
                  <a:lnTo>
                    <a:pt x="0" y="1478"/>
                  </a:lnTo>
                  <a:lnTo>
                    <a:pt x="0" y="1633"/>
                  </a:lnTo>
                  <a:lnTo>
                    <a:pt x="0" y="1788"/>
                  </a:lnTo>
                  <a:lnTo>
                    <a:pt x="39" y="1944"/>
                  </a:lnTo>
                  <a:lnTo>
                    <a:pt x="78" y="2099"/>
                  </a:lnTo>
                  <a:lnTo>
                    <a:pt x="136" y="2255"/>
                  </a:lnTo>
                  <a:lnTo>
                    <a:pt x="195" y="2410"/>
                  </a:lnTo>
                  <a:lnTo>
                    <a:pt x="292" y="2546"/>
                  </a:lnTo>
                  <a:lnTo>
                    <a:pt x="389" y="2682"/>
                  </a:lnTo>
                  <a:lnTo>
                    <a:pt x="506" y="2799"/>
                  </a:lnTo>
                  <a:lnTo>
                    <a:pt x="622" y="2896"/>
                  </a:lnTo>
                  <a:lnTo>
                    <a:pt x="739" y="2993"/>
                  </a:lnTo>
                  <a:lnTo>
                    <a:pt x="875" y="3071"/>
                  </a:lnTo>
                  <a:lnTo>
                    <a:pt x="1030" y="3129"/>
                  </a:lnTo>
                  <a:lnTo>
                    <a:pt x="1166" y="3168"/>
                  </a:lnTo>
                  <a:lnTo>
                    <a:pt x="1322" y="3207"/>
                  </a:lnTo>
                  <a:lnTo>
                    <a:pt x="1477" y="3226"/>
                  </a:lnTo>
                  <a:lnTo>
                    <a:pt x="1633" y="3246"/>
                  </a:lnTo>
                  <a:lnTo>
                    <a:pt x="1788" y="3226"/>
                  </a:lnTo>
                  <a:lnTo>
                    <a:pt x="1943" y="3207"/>
                  </a:lnTo>
                  <a:lnTo>
                    <a:pt x="2099" y="3168"/>
                  </a:lnTo>
                  <a:lnTo>
                    <a:pt x="2254" y="3110"/>
                  </a:lnTo>
                  <a:lnTo>
                    <a:pt x="2390" y="3032"/>
                  </a:lnTo>
                  <a:lnTo>
                    <a:pt x="2546" y="2954"/>
                  </a:lnTo>
                  <a:lnTo>
                    <a:pt x="2662" y="2857"/>
                  </a:lnTo>
                  <a:lnTo>
                    <a:pt x="2779" y="2741"/>
                  </a:lnTo>
                  <a:lnTo>
                    <a:pt x="2896" y="2624"/>
                  </a:lnTo>
                  <a:lnTo>
                    <a:pt x="2973" y="2488"/>
                  </a:lnTo>
                  <a:lnTo>
                    <a:pt x="3051" y="2352"/>
                  </a:lnTo>
                  <a:lnTo>
                    <a:pt x="3129" y="2216"/>
                  </a:lnTo>
                  <a:lnTo>
                    <a:pt x="3168" y="2060"/>
                  </a:lnTo>
                  <a:lnTo>
                    <a:pt x="3207" y="1924"/>
                  </a:lnTo>
                  <a:lnTo>
                    <a:pt x="3226" y="1769"/>
                  </a:lnTo>
                  <a:lnTo>
                    <a:pt x="3226" y="1614"/>
                  </a:lnTo>
                  <a:lnTo>
                    <a:pt x="3226" y="1458"/>
                  </a:lnTo>
                  <a:lnTo>
                    <a:pt x="3207" y="1303"/>
                  </a:lnTo>
                  <a:lnTo>
                    <a:pt x="3168" y="1147"/>
                  </a:lnTo>
                  <a:lnTo>
                    <a:pt x="3109" y="992"/>
                  </a:lnTo>
                  <a:lnTo>
                    <a:pt x="3032" y="836"/>
                  </a:lnTo>
                  <a:lnTo>
                    <a:pt x="2934" y="700"/>
                  </a:lnTo>
                  <a:lnTo>
                    <a:pt x="2837" y="564"/>
                  </a:lnTo>
                  <a:lnTo>
                    <a:pt x="2740" y="448"/>
                  </a:lnTo>
                  <a:lnTo>
                    <a:pt x="2604" y="351"/>
                  </a:lnTo>
                  <a:lnTo>
                    <a:pt x="2488" y="253"/>
                  </a:lnTo>
                  <a:lnTo>
                    <a:pt x="2352" y="176"/>
                  </a:lnTo>
                  <a:lnTo>
                    <a:pt x="2216" y="117"/>
                  </a:lnTo>
                  <a:lnTo>
                    <a:pt x="2060" y="59"/>
                  </a:lnTo>
                  <a:lnTo>
                    <a:pt x="1905" y="40"/>
                  </a:lnTo>
                  <a:lnTo>
                    <a:pt x="1749" y="20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8" name="Google Shape;2518;p44"/>
          <p:cNvGrpSpPr/>
          <p:nvPr/>
        </p:nvGrpSpPr>
        <p:grpSpPr>
          <a:xfrm>
            <a:off x="7566870" y="3926048"/>
            <a:ext cx="1076191" cy="1273537"/>
            <a:chOff x="5712800" y="2850000"/>
            <a:chExt cx="934200" cy="1135800"/>
          </a:xfrm>
        </p:grpSpPr>
        <p:sp>
          <p:nvSpPr>
            <p:cNvPr id="2519" name="Google Shape;2519;p44"/>
            <p:cNvSpPr/>
            <p:nvPr/>
          </p:nvSpPr>
          <p:spPr>
            <a:xfrm>
              <a:off x="5726400" y="34451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92" y="0"/>
                  </a:moveTo>
                  <a:lnTo>
                    <a:pt x="214" y="20"/>
                  </a:lnTo>
                  <a:lnTo>
                    <a:pt x="156" y="58"/>
                  </a:lnTo>
                  <a:lnTo>
                    <a:pt x="97" y="9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0" y="292"/>
                  </a:lnTo>
                  <a:lnTo>
                    <a:pt x="0" y="350"/>
                  </a:lnTo>
                  <a:lnTo>
                    <a:pt x="0" y="428"/>
                  </a:lnTo>
                  <a:lnTo>
                    <a:pt x="20" y="505"/>
                  </a:lnTo>
                  <a:lnTo>
                    <a:pt x="59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92" y="719"/>
                  </a:lnTo>
                  <a:lnTo>
                    <a:pt x="428" y="719"/>
                  </a:lnTo>
                  <a:lnTo>
                    <a:pt x="505" y="700"/>
                  </a:lnTo>
                  <a:lnTo>
                    <a:pt x="564" y="661"/>
                  </a:lnTo>
                  <a:lnTo>
                    <a:pt x="603" y="622"/>
                  </a:lnTo>
                  <a:lnTo>
                    <a:pt x="661" y="564"/>
                  </a:lnTo>
                  <a:lnTo>
                    <a:pt x="680" y="505"/>
                  </a:lnTo>
                  <a:lnTo>
                    <a:pt x="700" y="428"/>
                  </a:lnTo>
                  <a:lnTo>
                    <a:pt x="719" y="350"/>
                  </a:lnTo>
                  <a:lnTo>
                    <a:pt x="700" y="292"/>
                  </a:lnTo>
                  <a:lnTo>
                    <a:pt x="680" y="214"/>
                  </a:lnTo>
                  <a:lnTo>
                    <a:pt x="661" y="156"/>
                  </a:lnTo>
                  <a:lnTo>
                    <a:pt x="603" y="97"/>
                  </a:lnTo>
                  <a:lnTo>
                    <a:pt x="564" y="58"/>
                  </a:lnTo>
                  <a:lnTo>
                    <a:pt x="505" y="2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4"/>
            <p:cNvSpPr/>
            <p:nvPr/>
          </p:nvSpPr>
          <p:spPr>
            <a:xfrm>
              <a:off x="5712800" y="3391650"/>
              <a:ext cx="934200" cy="594150"/>
            </a:xfrm>
            <a:custGeom>
              <a:avLst/>
              <a:gdLst/>
              <a:ahLst/>
              <a:cxnLst/>
              <a:rect l="l" t="t" r="r" b="b"/>
              <a:pathLst>
                <a:path w="37368" h="23766" extrusionOk="0">
                  <a:moveTo>
                    <a:pt x="2099" y="1"/>
                  </a:moveTo>
                  <a:lnTo>
                    <a:pt x="1788" y="20"/>
                  </a:lnTo>
                  <a:lnTo>
                    <a:pt x="1477" y="59"/>
                  </a:lnTo>
                  <a:lnTo>
                    <a:pt x="1166" y="137"/>
                  </a:lnTo>
                  <a:lnTo>
                    <a:pt x="894" y="253"/>
                  </a:lnTo>
                  <a:lnTo>
                    <a:pt x="777" y="312"/>
                  </a:lnTo>
                  <a:lnTo>
                    <a:pt x="680" y="389"/>
                  </a:lnTo>
                  <a:lnTo>
                    <a:pt x="583" y="467"/>
                  </a:lnTo>
                  <a:lnTo>
                    <a:pt x="486" y="564"/>
                  </a:lnTo>
                  <a:lnTo>
                    <a:pt x="330" y="778"/>
                  </a:lnTo>
                  <a:lnTo>
                    <a:pt x="194" y="992"/>
                  </a:lnTo>
                  <a:lnTo>
                    <a:pt x="117" y="1264"/>
                  </a:lnTo>
                  <a:lnTo>
                    <a:pt x="58" y="1555"/>
                  </a:lnTo>
                  <a:lnTo>
                    <a:pt x="20" y="1866"/>
                  </a:lnTo>
                  <a:lnTo>
                    <a:pt x="0" y="2196"/>
                  </a:lnTo>
                  <a:lnTo>
                    <a:pt x="20" y="2566"/>
                  </a:lnTo>
                  <a:lnTo>
                    <a:pt x="58" y="2954"/>
                  </a:lnTo>
                  <a:lnTo>
                    <a:pt x="97" y="3362"/>
                  </a:lnTo>
                  <a:lnTo>
                    <a:pt x="175" y="3790"/>
                  </a:lnTo>
                  <a:lnTo>
                    <a:pt x="369" y="4703"/>
                  </a:lnTo>
                  <a:lnTo>
                    <a:pt x="486" y="5189"/>
                  </a:lnTo>
                  <a:lnTo>
                    <a:pt x="641" y="5675"/>
                  </a:lnTo>
                  <a:lnTo>
                    <a:pt x="836" y="6160"/>
                  </a:lnTo>
                  <a:lnTo>
                    <a:pt x="1069" y="6627"/>
                  </a:lnTo>
                  <a:lnTo>
                    <a:pt x="1321" y="7093"/>
                  </a:lnTo>
                  <a:lnTo>
                    <a:pt x="1594" y="7540"/>
                  </a:lnTo>
                  <a:lnTo>
                    <a:pt x="1924" y="7968"/>
                  </a:lnTo>
                  <a:lnTo>
                    <a:pt x="2274" y="8376"/>
                  </a:lnTo>
                  <a:lnTo>
                    <a:pt x="2449" y="8570"/>
                  </a:lnTo>
                  <a:lnTo>
                    <a:pt x="2643" y="8745"/>
                  </a:lnTo>
                  <a:lnTo>
                    <a:pt x="2857" y="8920"/>
                  </a:lnTo>
                  <a:lnTo>
                    <a:pt x="3070" y="9075"/>
                  </a:lnTo>
                  <a:lnTo>
                    <a:pt x="3284" y="9231"/>
                  </a:lnTo>
                  <a:lnTo>
                    <a:pt x="3517" y="9386"/>
                  </a:lnTo>
                  <a:lnTo>
                    <a:pt x="3750" y="9503"/>
                  </a:lnTo>
                  <a:lnTo>
                    <a:pt x="3984" y="9619"/>
                  </a:lnTo>
                  <a:lnTo>
                    <a:pt x="4236" y="9736"/>
                  </a:lnTo>
                  <a:lnTo>
                    <a:pt x="4489" y="9833"/>
                  </a:lnTo>
                  <a:lnTo>
                    <a:pt x="4761" y="9911"/>
                  </a:lnTo>
                  <a:lnTo>
                    <a:pt x="5033" y="9969"/>
                  </a:lnTo>
                  <a:lnTo>
                    <a:pt x="5324" y="10008"/>
                  </a:lnTo>
                  <a:lnTo>
                    <a:pt x="5596" y="10047"/>
                  </a:lnTo>
                  <a:lnTo>
                    <a:pt x="5907" y="10066"/>
                  </a:lnTo>
                  <a:lnTo>
                    <a:pt x="6743" y="10066"/>
                  </a:lnTo>
                  <a:lnTo>
                    <a:pt x="6937" y="10105"/>
                  </a:lnTo>
                  <a:lnTo>
                    <a:pt x="7112" y="10144"/>
                  </a:lnTo>
                  <a:lnTo>
                    <a:pt x="7229" y="10183"/>
                  </a:lnTo>
                  <a:lnTo>
                    <a:pt x="7326" y="10241"/>
                  </a:lnTo>
                  <a:lnTo>
                    <a:pt x="7384" y="10319"/>
                  </a:lnTo>
                  <a:lnTo>
                    <a:pt x="7423" y="10397"/>
                  </a:lnTo>
                  <a:lnTo>
                    <a:pt x="7423" y="10474"/>
                  </a:lnTo>
                  <a:lnTo>
                    <a:pt x="7404" y="10571"/>
                  </a:lnTo>
                  <a:lnTo>
                    <a:pt x="7365" y="10669"/>
                  </a:lnTo>
                  <a:lnTo>
                    <a:pt x="7287" y="10785"/>
                  </a:lnTo>
                  <a:lnTo>
                    <a:pt x="7112" y="10999"/>
                  </a:lnTo>
                  <a:lnTo>
                    <a:pt x="6840" y="11252"/>
                  </a:lnTo>
                  <a:lnTo>
                    <a:pt x="6549" y="11485"/>
                  </a:lnTo>
                  <a:lnTo>
                    <a:pt x="6218" y="11737"/>
                  </a:lnTo>
                  <a:lnTo>
                    <a:pt x="5538" y="12204"/>
                  </a:lnTo>
                  <a:lnTo>
                    <a:pt x="4528" y="12825"/>
                  </a:lnTo>
                  <a:lnTo>
                    <a:pt x="4372" y="12903"/>
                  </a:lnTo>
                  <a:lnTo>
                    <a:pt x="4139" y="13000"/>
                  </a:lnTo>
                  <a:lnTo>
                    <a:pt x="3537" y="13175"/>
                  </a:lnTo>
                  <a:lnTo>
                    <a:pt x="2818" y="13370"/>
                  </a:lnTo>
                  <a:lnTo>
                    <a:pt x="2021" y="13603"/>
                  </a:lnTo>
                  <a:lnTo>
                    <a:pt x="1632" y="13739"/>
                  </a:lnTo>
                  <a:lnTo>
                    <a:pt x="1263" y="13875"/>
                  </a:lnTo>
                  <a:lnTo>
                    <a:pt x="913" y="14030"/>
                  </a:lnTo>
                  <a:lnTo>
                    <a:pt x="622" y="14205"/>
                  </a:lnTo>
                  <a:lnTo>
                    <a:pt x="369" y="14380"/>
                  </a:lnTo>
                  <a:lnTo>
                    <a:pt x="253" y="14497"/>
                  </a:lnTo>
                  <a:lnTo>
                    <a:pt x="175" y="14594"/>
                  </a:lnTo>
                  <a:lnTo>
                    <a:pt x="97" y="14691"/>
                  </a:lnTo>
                  <a:lnTo>
                    <a:pt x="39" y="14808"/>
                  </a:lnTo>
                  <a:lnTo>
                    <a:pt x="20" y="14924"/>
                  </a:lnTo>
                  <a:lnTo>
                    <a:pt x="0" y="15041"/>
                  </a:lnTo>
                  <a:lnTo>
                    <a:pt x="20" y="15332"/>
                  </a:lnTo>
                  <a:lnTo>
                    <a:pt x="58" y="15701"/>
                  </a:lnTo>
                  <a:lnTo>
                    <a:pt x="156" y="16109"/>
                  </a:lnTo>
                  <a:lnTo>
                    <a:pt x="292" y="16556"/>
                  </a:lnTo>
                  <a:lnTo>
                    <a:pt x="369" y="16790"/>
                  </a:lnTo>
                  <a:lnTo>
                    <a:pt x="486" y="17023"/>
                  </a:lnTo>
                  <a:lnTo>
                    <a:pt x="603" y="17256"/>
                  </a:lnTo>
                  <a:lnTo>
                    <a:pt x="719" y="17470"/>
                  </a:lnTo>
                  <a:lnTo>
                    <a:pt x="875" y="17683"/>
                  </a:lnTo>
                  <a:lnTo>
                    <a:pt x="1030" y="17897"/>
                  </a:lnTo>
                  <a:lnTo>
                    <a:pt x="1224" y="18091"/>
                  </a:lnTo>
                  <a:lnTo>
                    <a:pt x="1419" y="18266"/>
                  </a:lnTo>
                  <a:lnTo>
                    <a:pt x="1632" y="18422"/>
                  </a:lnTo>
                  <a:lnTo>
                    <a:pt x="1885" y="18558"/>
                  </a:lnTo>
                  <a:lnTo>
                    <a:pt x="2138" y="18674"/>
                  </a:lnTo>
                  <a:lnTo>
                    <a:pt x="2410" y="18752"/>
                  </a:lnTo>
                  <a:lnTo>
                    <a:pt x="2721" y="18830"/>
                  </a:lnTo>
                  <a:lnTo>
                    <a:pt x="3051" y="18849"/>
                  </a:lnTo>
                  <a:lnTo>
                    <a:pt x="3401" y="18849"/>
                  </a:lnTo>
                  <a:lnTo>
                    <a:pt x="3770" y="18810"/>
                  </a:lnTo>
                  <a:lnTo>
                    <a:pt x="4178" y="18733"/>
                  </a:lnTo>
                  <a:lnTo>
                    <a:pt x="4605" y="18616"/>
                  </a:lnTo>
                  <a:lnTo>
                    <a:pt x="5052" y="18441"/>
                  </a:lnTo>
                  <a:lnTo>
                    <a:pt x="5538" y="18227"/>
                  </a:lnTo>
                  <a:lnTo>
                    <a:pt x="6063" y="17975"/>
                  </a:lnTo>
                  <a:lnTo>
                    <a:pt x="6587" y="17664"/>
                  </a:lnTo>
                  <a:lnTo>
                    <a:pt x="7170" y="17295"/>
                  </a:lnTo>
                  <a:lnTo>
                    <a:pt x="7773" y="16887"/>
                  </a:lnTo>
                  <a:lnTo>
                    <a:pt x="7948" y="16653"/>
                  </a:lnTo>
                  <a:lnTo>
                    <a:pt x="8395" y="16109"/>
                  </a:lnTo>
                  <a:lnTo>
                    <a:pt x="8705" y="15760"/>
                  </a:lnTo>
                  <a:lnTo>
                    <a:pt x="9055" y="15410"/>
                  </a:lnTo>
                  <a:lnTo>
                    <a:pt x="9405" y="15041"/>
                  </a:lnTo>
                  <a:lnTo>
                    <a:pt x="9794" y="14691"/>
                  </a:lnTo>
                  <a:lnTo>
                    <a:pt x="10163" y="14380"/>
                  </a:lnTo>
                  <a:lnTo>
                    <a:pt x="10338" y="14244"/>
                  </a:lnTo>
                  <a:lnTo>
                    <a:pt x="10532" y="14127"/>
                  </a:lnTo>
                  <a:lnTo>
                    <a:pt x="10687" y="14030"/>
                  </a:lnTo>
                  <a:lnTo>
                    <a:pt x="10862" y="13972"/>
                  </a:lnTo>
                  <a:lnTo>
                    <a:pt x="11018" y="13914"/>
                  </a:lnTo>
                  <a:lnTo>
                    <a:pt x="11154" y="13894"/>
                  </a:lnTo>
                  <a:lnTo>
                    <a:pt x="11290" y="13914"/>
                  </a:lnTo>
                  <a:lnTo>
                    <a:pt x="11406" y="13953"/>
                  </a:lnTo>
                  <a:lnTo>
                    <a:pt x="11504" y="14030"/>
                  </a:lnTo>
                  <a:lnTo>
                    <a:pt x="11601" y="14147"/>
                  </a:lnTo>
                  <a:lnTo>
                    <a:pt x="11659" y="14302"/>
                  </a:lnTo>
                  <a:lnTo>
                    <a:pt x="11717" y="14497"/>
                  </a:lnTo>
                  <a:lnTo>
                    <a:pt x="11737" y="14749"/>
                  </a:lnTo>
                  <a:lnTo>
                    <a:pt x="11737" y="15041"/>
                  </a:lnTo>
                  <a:lnTo>
                    <a:pt x="11717" y="15701"/>
                  </a:lnTo>
                  <a:lnTo>
                    <a:pt x="11679" y="16420"/>
                  </a:lnTo>
                  <a:lnTo>
                    <a:pt x="11581" y="17936"/>
                  </a:lnTo>
                  <a:lnTo>
                    <a:pt x="11562" y="18694"/>
                  </a:lnTo>
                  <a:lnTo>
                    <a:pt x="11562" y="19452"/>
                  </a:lnTo>
                  <a:lnTo>
                    <a:pt x="11581" y="20190"/>
                  </a:lnTo>
                  <a:lnTo>
                    <a:pt x="11620" y="20559"/>
                  </a:lnTo>
                  <a:lnTo>
                    <a:pt x="11659" y="20890"/>
                  </a:lnTo>
                  <a:lnTo>
                    <a:pt x="11717" y="21220"/>
                  </a:lnTo>
                  <a:lnTo>
                    <a:pt x="11795" y="21550"/>
                  </a:lnTo>
                  <a:lnTo>
                    <a:pt x="11873" y="21842"/>
                  </a:lnTo>
                  <a:lnTo>
                    <a:pt x="11989" y="22133"/>
                  </a:lnTo>
                  <a:lnTo>
                    <a:pt x="12106" y="22386"/>
                  </a:lnTo>
                  <a:lnTo>
                    <a:pt x="12261" y="22619"/>
                  </a:lnTo>
                  <a:lnTo>
                    <a:pt x="12417" y="22852"/>
                  </a:lnTo>
                  <a:lnTo>
                    <a:pt x="12611" y="23046"/>
                  </a:lnTo>
                  <a:lnTo>
                    <a:pt x="12825" y="23202"/>
                  </a:lnTo>
                  <a:lnTo>
                    <a:pt x="13058" y="23338"/>
                  </a:lnTo>
                  <a:lnTo>
                    <a:pt x="13330" y="23455"/>
                  </a:lnTo>
                  <a:lnTo>
                    <a:pt x="13622" y="23513"/>
                  </a:lnTo>
                  <a:lnTo>
                    <a:pt x="13933" y="23552"/>
                  </a:lnTo>
                  <a:lnTo>
                    <a:pt x="14302" y="23571"/>
                  </a:lnTo>
                  <a:lnTo>
                    <a:pt x="14671" y="23532"/>
                  </a:lnTo>
                  <a:lnTo>
                    <a:pt x="15098" y="23455"/>
                  </a:lnTo>
                  <a:lnTo>
                    <a:pt x="15293" y="23416"/>
                  </a:lnTo>
                  <a:lnTo>
                    <a:pt x="15507" y="23338"/>
                  </a:lnTo>
                  <a:lnTo>
                    <a:pt x="15681" y="23280"/>
                  </a:lnTo>
                  <a:lnTo>
                    <a:pt x="15876" y="23202"/>
                  </a:lnTo>
                  <a:lnTo>
                    <a:pt x="16031" y="23105"/>
                  </a:lnTo>
                  <a:lnTo>
                    <a:pt x="16187" y="23027"/>
                  </a:lnTo>
                  <a:lnTo>
                    <a:pt x="16478" y="22813"/>
                  </a:lnTo>
                  <a:lnTo>
                    <a:pt x="16731" y="22580"/>
                  </a:lnTo>
                  <a:lnTo>
                    <a:pt x="16964" y="22308"/>
                  </a:lnTo>
                  <a:lnTo>
                    <a:pt x="17139" y="22017"/>
                  </a:lnTo>
                  <a:lnTo>
                    <a:pt x="17314" y="21725"/>
                  </a:lnTo>
                  <a:lnTo>
                    <a:pt x="17430" y="21395"/>
                  </a:lnTo>
                  <a:lnTo>
                    <a:pt x="17547" y="21064"/>
                  </a:lnTo>
                  <a:lnTo>
                    <a:pt x="17625" y="20715"/>
                  </a:lnTo>
                  <a:lnTo>
                    <a:pt x="17702" y="20345"/>
                  </a:lnTo>
                  <a:lnTo>
                    <a:pt x="17741" y="19976"/>
                  </a:lnTo>
                  <a:lnTo>
                    <a:pt x="17780" y="19607"/>
                  </a:lnTo>
                  <a:lnTo>
                    <a:pt x="17799" y="19238"/>
                  </a:lnTo>
                  <a:lnTo>
                    <a:pt x="17799" y="18869"/>
                  </a:lnTo>
                  <a:lnTo>
                    <a:pt x="17780" y="18130"/>
                  </a:lnTo>
                  <a:lnTo>
                    <a:pt x="17761" y="17450"/>
                  </a:lnTo>
                  <a:lnTo>
                    <a:pt x="17722" y="16809"/>
                  </a:lnTo>
                  <a:lnTo>
                    <a:pt x="17702" y="16245"/>
                  </a:lnTo>
                  <a:lnTo>
                    <a:pt x="17702" y="15993"/>
                  </a:lnTo>
                  <a:lnTo>
                    <a:pt x="17702" y="15779"/>
                  </a:lnTo>
                  <a:lnTo>
                    <a:pt x="17722" y="15604"/>
                  </a:lnTo>
                  <a:lnTo>
                    <a:pt x="17761" y="15429"/>
                  </a:lnTo>
                  <a:lnTo>
                    <a:pt x="17819" y="15313"/>
                  </a:lnTo>
                  <a:lnTo>
                    <a:pt x="17897" y="15235"/>
                  </a:lnTo>
                  <a:lnTo>
                    <a:pt x="17935" y="15196"/>
                  </a:lnTo>
                  <a:lnTo>
                    <a:pt x="18110" y="15196"/>
                  </a:lnTo>
                  <a:lnTo>
                    <a:pt x="18344" y="15235"/>
                  </a:lnTo>
                  <a:lnTo>
                    <a:pt x="18577" y="15313"/>
                  </a:lnTo>
                  <a:lnTo>
                    <a:pt x="18790" y="15429"/>
                  </a:lnTo>
                  <a:lnTo>
                    <a:pt x="18985" y="15546"/>
                  </a:lnTo>
                  <a:lnTo>
                    <a:pt x="19160" y="15701"/>
                  </a:lnTo>
                  <a:lnTo>
                    <a:pt x="19315" y="15857"/>
                  </a:lnTo>
                  <a:lnTo>
                    <a:pt x="19471" y="16051"/>
                  </a:lnTo>
                  <a:lnTo>
                    <a:pt x="19607" y="16245"/>
                  </a:lnTo>
                  <a:lnTo>
                    <a:pt x="19723" y="16479"/>
                  </a:lnTo>
                  <a:lnTo>
                    <a:pt x="19859" y="16712"/>
                  </a:lnTo>
                  <a:lnTo>
                    <a:pt x="19956" y="16945"/>
                  </a:lnTo>
                  <a:lnTo>
                    <a:pt x="20054" y="17217"/>
                  </a:lnTo>
                  <a:lnTo>
                    <a:pt x="20248" y="17761"/>
                  </a:lnTo>
                  <a:lnTo>
                    <a:pt x="20403" y="18325"/>
                  </a:lnTo>
                  <a:lnTo>
                    <a:pt x="20714" y="19510"/>
                  </a:lnTo>
                  <a:lnTo>
                    <a:pt x="20870" y="20112"/>
                  </a:lnTo>
                  <a:lnTo>
                    <a:pt x="21025" y="20676"/>
                  </a:lnTo>
                  <a:lnTo>
                    <a:pt x="21219" y="21220"/>
                  </a:lnTo>
                  <a:lnTo>
                    <a:pt x="21336" y="21473"/>
                  </a:lnTo>
                  <a:lnTo>
                    <a:pt x="21433" y="21725"/>
                  </a:lnTo>
                  <a:lnTo>
                    <a:pt x="21569" y="21958"/>
                  </a:lnTo>
                  <a:lnTo>
                    <a:pt x="21686" y="22172"/>
                  </a:lnTo>
                  <a:lnTo>
                    <a:pt x="21841" y="22386"/>
                  </a:lnTo>
                  <a:lnTo>
                    <a:pt x="21997" y="22580"/>
                  </a:lnTo>
                  <a:lnTo>
                    <a:pt x="22172" y="22736"/>
                  </a:lnTo>
                  <a:lnTo>
                    <a:pt x="22346" y="22910"/>
                  </a:lnTo>
                  <a:lnTo>
                    <a:pt x="22560" y="23046"/>
                  </a:lnTo>
                  <a:lnTo>
                    <a:pt x="22774" y="23183"/>
                  </a:lnTo>
                  <a:lnTo>
                    <a:pt x="22988" y="23299"/>
                  </a:lnTo>
                  <a:lnTo>
                    <a:pt x="23221" y="23416"/>
                  </a:lnTo>
                  <a:lnTo>
                    <a:pt x="23473" y="23513"/>
                  </a:lnTo>
                  <a:lnTo>
                    <a:pt x="23726" y="23591"/>
                  </a:lnTo>
                  <a:lnTo>
                    <a:pt x="23979" y="23649"/>
                  </a:lnTo>
                  <a:lnTo>
                    <a:pt x="24231" y="23707"/>
                  </a:lnTo>
                  <a:lnTo>
                    <a:pt x="24503" y="23746"/>
                  </a:lnTo>
                  <a:lnTo>
                    <a:pt x="24756" y="23765"/>
                  </a:lnTo>
                  <a:lnTo>
                    <a:pt x="25281" y="23765"/>
                  </a:lnTo>
                  <a:lnTo>
                    <a:pt x="25553" y="23727"/>
                  </a:lnTo>
                  <a:lnTo>
                    <a:pt x="25805" y="23688"/>
                  </a:lnTo>
                  <a:lnTo>
                    <a:pt x="26038" y="23629"/>
                  </a:lnTo>
                  <a:lnTo>
                    <a:pt x="26272" y="23571"/>
                  </a:lnTo>
                  <a:lnTo>
                    <a:pt x="26505" y="23474"/>
                  </a:lnTo>
                  <a:lnTo>
                    <a:pt x="26719" y="23357"/>
                  </a:lnTo>
                  <a:lnTo>
                    <a:pt x="26932" y="23241"/>
                  </a:lnTo>
                  <a:lnTo>
                    <a:pt x="27127" y="23105"/>
                  </a:lnTo>
                  <a:lnTo>
                    <a:pt x="27301" y="22949"/>
                  </a:lnTo>
                  <a:lnTo>
                    <a:pt x="27457" y="22755"/>
                  </a:lnTo>
                  <a:lnTo>
                    <a:pt x="27593" y="22561"/>
                  </a:lnTo>
                  <a:lnTo>
                    <a:pt x="27710" y="22347"/>
                  </a:lnTo>
                  <a:lnTo>
                    <a:pt x="27807" y="22114"/>
                  </a:lnTo>
                  <a:lnTo>
                    <a:pt x="27884" y="21861"/>
                  </a:lnTo>
                  <a:lnTo>
                    <a:pt x="27943" y="21589"/>
                  </a:lnTo>
                  <a:lnTo>
                    <a:pt x="27962" y="21298"/>
                  </a:lnTo>
                  <a:lnTo>
                    <a:pt x="27962" y="20987"/>
                  </a:lnTo>
                  <a:lnTo>
                    <a:pt x="27923" y="20656"/>
                  </a:lnTo>
                  <a:lnTo>
                    <a:pt x="27865" y="20365"/>
                  </a:lnTo>
                  <a:lnTo>
                    <a:pt x="27787" y="20054"/>
                  </a:lnTo>
                  <a:lnTo>
                    <a:pt x="27710" y="19763"/>
                  </a:lnTo>
                  <a:lnTo>
                    <a:pt x="27593" y="19471"/>
                  </a:lnTo>
                  <a:lnTo>
                    <a:pt x="27476" y="19199"/>
                  </a:lnTo>
                  <a:lnTo>
                    <a:pt x="27340" y="18927"/>
                  </a:lnTo>
                  <a:lnTo>
                    <a:pt x="27185" y="18655"/>
                  </a:lnTo>
                  <a:lnTo>
                    <a:pt x="27029" y="18383"/>
                  </a:lnTo>
                  <a:lnTo>
                    <a:pt x="26680" y="17878"/>
                  </a:lnTo>
                  <a:lnTo>
                    <a:pt x="26310" y="17411"/>
                  </a:lnTo>
                  <a:lnTo>
                    <a:pt x="25922" y="16964"/>
                  </a:lnTo>
                  <a:lnTo>
                    <a:pt x="25553" y="16556"/>
                  </a:lnTo>
                  <a:lnTo>
                    <a:pt x="24853" y="15837"/>
                  </a:lnTo>
                  <a:lnTo>
                    <a:pt x="24562" y="15526"/>
                  </a:lnTo>
                  <a:lnTo>
                    <a:pt x="24309" y="15235"/>
                  </a:lnTo>
                  <a:lnTo>
                    <a:pt x="24134" y="15002"/>
                  </a:lnTo>
                  <a:lnTo>
                    <a:pt x="24056" y="14905"/>
                  </a:lnTo>
                  <a:lnTo>
                    <a:pt x="24018" y="14808"/>
                  </a:lnTo>
                  <a:lnTo>
                    <a:pt x="23998" y="14730"/>
                  </a:lnTo>
                  <a:lnTo>
                    <a:pt x="23998" y="14652"/>
                  </a:lnTo>
                  <a:lnTo>
                    <a:pt x="24037" y="14594"/>
                  </a:lnTo>
                  <a:lnTo>
                    <a:pt x="24095" y="14535"/>
                  </a:lnTo>
                  <a:lnTo>
                    <a:pt x="24192" y="14497"/>
                  </a:lnTo>
                  <a:lnTo>
                    <a:pt x="24328" y="14477"/>
                  </a:lnTo>
                  <a:lnTo>
                    <a:pt x="24523" y="14477"/>
                  </a:lnTo>
                  <a:lnTo>
                    <a:pt x="24775" y="14497"/>
                  </a:lnTo>
                  <a:lnTo>
                    <a:pt x="25397" y="14555"/>
                  </a:lnTo>
                  <a:lnTo>
                    <a:pt x="26155" y="14671"/>
                  </a:lnTo>
                  <a:lnTo>
                    <a:pt x="27029" y="14788"/>
                  </a:lnTo>
                  <a:lnTo>
                    <a:pt x="27982" y="14924"/>
                  </a:lnTo>
                  <a:lnTo>
                    <a:pt x="29031" y="15021"/>
                  </a:lnTo>
                  <a:lnTo>
                    <a:pt x="29556" y="15060"/>
                  </a:lnTo>
                  <a:lnTo>
                    <a:pt x="30100" y="15099"/>
                  </a:lnTo>
                  <a:lnTo>
                    <a:pt x="30644" y="15118"/>
                  </a:lnTo>
                  <a:lnTo>
                    <a:pt x="31188" y="15118"/>
                  </a:lnTo>
                  <a:lnTo>
                    <a:pt x="31712" y="15099"/>
                  </a:lnTo>
                  <a:lnTo>
                    <a:pt x="32257" y="15080"/>
                  </a:lnTo>
                  <a:lnTo>
                    <a:pt x="32781" y="15021"/>
                  </a:lnTo>
                  <a:lnTo>
                    <a:pt x="33286" y="14944"/>
                  </a:lnTo>
                  <a:lnTo>
                    <a:pt x="33772" y="14846"/>
                  </a:lnTo>
                  <a:lnTo>
                    <a:pt x="34258" y="14710"/>
                  </a:lnTo>
                  <a:lnTo>
                    <a:pt x="34705" y="14555"/>
                  </a:lnTo>
                  <a:lnTo>
                    <a:pt x="35132" y="14361"/>
                  </a:lnTo>
                  <a:lnTo>
                    <a:pt x="35327" y="14244"/>
                  </a:lnTo>
                  <a:lnTo>
                    <a:pt x="35521" y="14127"/>
                  </a:lnTo>
                  <a:lnTo>
                    <a:pt x="35715" y="13991"/>
                  </a:lnTo>
                  <a:lnTo>
                    <a:pt x="35890" y="13855"/>
                  </a:lnTo>
                  <a:lnTo>
                    <a:pt x="36065" y="13719"/>
                  </a:lnTo>
                  <a:lnTo>
                    <a:pt x="36221" y="13564"/>
                  </a:lnTo>
                  <a:lnTo>
                    <a:pt x="36357" y="13389"/>
                  </a:lnTo>
                  <a:lnTo>
                    <a:pt x="36512" y="13214"/>
                  </a:lnTo>
                  <a:lnTo>
                    <a:pt x="36629" y="13020"/>
                  </a:lnTo>
                  <a:lnTo>
                    <a:pt x="36745" y="12825"/>
                  </a:lnTo>
                  <a:lnTo>
                    <a:pt x="36862" y="12612"/>
                  </a:lnTo>
                  <a:lnTo>
                    <a:pt x="36940" y="12398"/>
                  </a:lnTo>
                  <a:lnTo>
                    <a:pt x="37056" y="12068"/>
                  </a:lnTo>
                  <a:lnTo>
                    <a:pt x="37153" y="11698"/>
                  </a:lnTo>
                  <a:lnTo>
                    <a:pt x="37250" y="11290"/>
                  </a:lnTo>
                  <a:lnTo>
                    <a:pt x="37309" y="10863"/>
                  </a:lnTo>
                  <a:lnTo>
                    <a:pt x="37367" y="10416"/>
                  </a:lnTo>
                  <a:lnTo>
                    <a:pt x="37367" y="9969"/>
                  </a:lnTo>
                  <a:lnTo>
                    <a:pt x="37348" y="9522"/>
                  </a:lnTo>
                  <a:lnTo>
                    <a:pt x="37289" y="9095"/>
                  </a:lnTo>
                  <a:lnTo>
                    <a:pt x="37250" y="8900"/>
                  </a:lnTo>
                  <a:lnTo>
                    <a:pt x="37192" y="8687"/>
                  </a:lnTo>
                  <a:lnTo>
                    <a:pt x="37114" y="8512"/>
                  </a:lnTo>
                  <a:lnTo>
                    <a:pt x="37037" y="8337"/>
                  </a:lnTo>
                  <a:lnTo>
                    <a:pt x="36920" y="8162"/>
                  </a:lnTo>
                  <a:lnTo>
                    <a:pt x="36823" y="8026"/>
                  </a:lnTo>
                  <a:lnTo>
                    <a:pt x="36687" y="7890"/>
                  </a:lnTo>
                  <a:lnTo>
                    <a:pt x="36531" y="7773"/>
                  </a:lnTo>
                  <a:lnTo>
                    <a:pt x="36376" y="7657"/>
                  </a:lnTo>
                  <a:lnTo>
                    <a:pt x="36201" y="7579"/>
                  </a:lnTo>
                  <a:lnTo>
                    <a:pt x="36007" y="7521"/>
                  </a:lnTo>
                  <a:lnTo>
                    <a:pt x="35793" y="7482"/>
                  </a:lnTo>
                  <a:lnTo>
                    <a:pt x="35560" y="7462"/>
                  </a:lnTo>
                  <a:lnTo>
                    <a:pt x="35288" y="7462"/>
                  </a:lnTo>
                  <a:lnTo>
                    <a:pt x="35016" y="7501"/>
                  </a:lnTo>
                  <a:lnTo>
                    <a:pt x="34724" y="7560"/>
                  </a:lnTo>
                  <a:lnTo>
                    <a:pt x="34491" y="7618"/>
                  </a:lnTo>
                  <a:lnTo>
                    <a:pt x="34297" y="7715"/>
                  </a:lnTo>
                  <a:lnTo>
                    <a:pt x="34122" y="7812"/>
                  </a:lnTo>
                  <a:lnTo>
                    <a:pt x="33966" y="7929"/>
                  </a:lnTo>
                  <a:lnTo>
                    <a:pt x="33656" y="8220"/>
                  </a:lnTo>
                  <a:lnTo>
                    <a:pt x="33267" y="8589"/>
                  </a:lnTo>
                  <a:lnTo>
                    <a:pt x="33014" y="8784"/>
                  </a:lnTo>
                  <a:lnTo>
                    <a:pt x="32723" y="8997"/>
                  </a:lnTo>
                  <a:lnTo>
                    <a:pt x="32354" y="9250"/>
                  </a:lnTo>
                  <a:lnTo>
                    <a:pt x="31926" y="9503"/>
                  </a:lnTo>
                  <a:lnTo>
                    <a:pt x="31402" y="9755"/>
                  </a:lnTo>
                  <a:lnTo>
                    <a:pt x="30799" y="10047"/>
                  </a:lnTo>
                  <a:lnTo>
                    <a:pt x="30080" y="10338"/>
                  </a:lnTo>
                  <a:lnTo>
                    <a:pt x="29245" y="10669"/>
                  </a:lnTo>
                  <a:lnTo>
                    <a:pt x="28953" y="10746"/>
                  </a:lnTo>
                  <a:lnTo>
                    <a:pt x="28642" y="10843"/>
                  </a:lnTo>
                  <a:lnTo>
                    <a:pt x="28312" y="10902"/>
                  </a:lnTo>
                  <a:lnTo>
                    <a:pt x="27962" y="10941"/>
                  </a:lnTo>
                  <a:lnTo>
                    <a:pt x="27612" y="10960"/>
                  </a:lnTo>
                  <a:lnTo>
                    <a:pt x="27263" y="10941"/>
                  </a:lnTo>
                  <a:lnTo>
                    <a:pt x="26932" y="10882"/>
                  </a:lnTo>
                  <a:lnTo>
                    <a:pt x="26757" y="10843"/>
                  </a:lnTo>
                  <a:lnTo>
                    <a:pt x="26583" y="10785"/>
                  </a:lnTo>
                  <a:lnTo>
                    <a:pt x="26427" y="10707"/>
                  </a:lnTo>
                  <a:lnTo>
                    <a:pt x="26272" y="10630"/>
                  </a:lnTo>
                  <a:lnTo>
                    <a:pt x="26116" y="10533"/>
                  </a:lnTo>
                  <a:lnTo>
                    <a:pt x="25961" y="10416"/>
                  </a:lnTo>
                  <a:lnTo>
                    <a:pt x="25825" y="10280"/>
                  </a:lnTo>
                  <a:lnTo>
                    <a:pt x="25689" y="10144"/>
                  </a:lnTo>
                  <a:lnTo>
                    <a:pt x="25572" y="9988"/>
                  </a:lnTo>
                  <a:lnTo>
                    <a:pt x="25455" y="9814"/>
                  </a:lnTo>
                  <a:lnTo>
                    <a:pt x="25358" y="9619"/>
                  </a:lnTo>
                  <a:lnTo>
                    <a:pt x="25261" y="9386"/>
                  </a:lnTo>
                  <a:lnTo>
                    <a:pt x="25183" y="9153"/>
                  </a:lnTo>
                  <a:lnTo>
                    <a:pt x="25106" y="8900"/>
                  </a:lnTo>
                  <a:lnTo>
                    <a:pt x="25047" y="8628"/>
                  </a:lnTo>
                  <a:lnTo>
                    <a:pt x="25009" y="8337"/>
                  </a:lnTo>
                  <a:lnTo>
                    <a:pt x="24970" y="8006"/>
                  </a:lnTo>
                  <a:lnTo>
                    <a:pt x="24950" y="7676"/>
                  </a:lnTo>
                  <a:lnTo>
                    <a:pt x="24931" y="7307"/>
                  </a:lnTo>
                  <a:lnTo>
                    <a:pt x="24853" y="6918"/>
                  </a:lnTo>
                  <a:lnTo>
                    <a:pt x="24756" y="6530"/>
                  </a:lnTo>
                  <a:lnTo>
                    <a:pt x="24600" y="6122"/>
                  </a:lnTo>
                  <a:lnTo>
                    <a:pt x="24426" y="5714"/>
                  </a:lnTo>
                  <a:lnTo>
                    <a:pt x="24192" y="5286"/>
                  </a:lnTo>
                  <a:lnTo>
                    <a:pt x="23940" y="4878"/>
                  </a:lnTo>
                  <a:lnTo>
                    <a:pt x="23648" y="4450"/>
                  </a:lnTo>
                  <a:lnTo>
                    <a:pt x="23318" y="4062"/>
                  </a:lnTo>
                  <a:lnTo>
                    <a:pt x="22968" y="3654"/>
                  </a:lnTo>
                  <a:lnTo>
                    <a:pt x="22580" y="3285"/>
                  </a:lnTo>
                  <a:lnTo>
                    <a:pt x="22152" y="2915"/>
                  </a:lnTo>
                  <a:lnTo>
                    <a:pt x="21705" y="2585"/>
                  </a:lnTo>
                  <a:lnTo>
                    <a:pt x="21239" y="2274"/>
                  </a:lnTo>
                  <a:lnTo>
                    <a:pt x="20734" y="1983"/>
                  </a:lnTo>
                  <a:lnTo>
                    <a:pt x="20190" y="1730"/>
                  </a:lnTo>
                  <a:lnTo>
                    <a:pt x="19645" y="1516"/>
                  </a:lnTo>
                  <a:lnTo>
                    <a:pt x="19354" y="1419"/>
                  </a:lnTo>
                  <a:lnTo>
                    <a:pt x="19062" y="1341"/>
                  </a:lnTo>
                  <a:lnTo>
                    <a:pt x="18771" y="1283"/>
                  </a:lnTo>
                  <a:lnTo>
                    <a:pt x="18460" y="1205"/>
                  </a:lnTo>
                  <a:lnTo>
                    <a:pt x="18169" y="1167"/>
                  </a:lnTo>
                  <a:lnTo>
                    <a:pt x="17838" y="1128"/>
                  </a:lnTo>
                  <a:lnTo>
                    <a:pt x="17527" y="1108"/>
                  </a:lnTo>
                  <a:lnTo>
                    <a:pt x="17197" y="1089"/>
                  </a:lnTo>
                  <a:lnTo>
                    <a:pt x="16886" y="1108"/>
                  </a:lnTo>
                  <a:lnTo>
                    <a:pt x="16556" y="1128"/>
                  </a:lnTo>
                  <a:lnTo>
                    <a:pt x="16206" y="1147"/>
                  </a:lnTo>
                  <a:lnTo>
                    <a:pt x="15876" y="1205"/>
                  </a:lnTo>
                  <a:lnTo>
                    <a:pt x="15526" y="1264"/>
                  </a:lnTo>
                  <a:lnTo>
                    <a:pt x="15176" y="1341"/>
                  </a:lnTo>
                  <a:lnTo>
                    <a:pt x="14826" y="1439"/>
                  </a:lnTo>
                  <a:lnTo>
                    <a:pt x="14457" y="1555"/>
                  </a:lnTo>
                  <a:lnTo>
                    <a:pt x="14107" y="1672"/>
                  </a:lnTo>
                  <a:lnTo>
                    <a:pt x="13738" y="1827"/>
                  </a:lnTo>
                  <a:lnTo>
                    <a:pt x="13369" y="1983"/>
                  </a:lnTo>
                  <a:lnTo>
                    <a:pt x="13000" y="2177"/>
                  </a:lnTo>
                  <a:lnTo>
                    <a:pt x="12611" y="2371"/>
                  </a:lnTo>
                  <a:lnTo>
                    <a:pt x="12242" y="2585"/>
                  </a:lnTo>
                  <a:lnTo>
                    <a:pt x="11853" y="2838"/>
                  </a:lnTo>
                  <a:lnTo>
                    <a:pt x="11465" y="3090"/>
                  </a:lnTo>
                  <a:lnTo>
                    <a:pt x="11096" y="3382"/>
                  </a:lnTo>
                  <a:lnTo>
                    <a:pt x="10707" y="3673"/>
                  </a:lnTo>
                  <a:lnTo>
                    <a:pt x="10299" y="4004"/>
                  </a:lnTo>
                  <a:lnTo>
                    <a:pt x="9910" y="4353"/>
                  </a:lnTo>
                  <a:lnTo>
                    <a:pt x="9522" y="4723"/>
                  </a:lnTo>
                  <a:lnTo>
                    <a:pt x="9114" y="5111"/>
                  </a:lnTo>
                  <a:lnTo>
                    <a:pt x="8978" y="5150"/>
                  </a:lnTo>
                  <a:lnTo>
                    <a:pt x="8589" y="5208"/>
                  </a:lnTo>
                  <a:lnTo>
                    <a:pt x="8336" y="5247"/>
                  </a:lnTo>
                  <a:lnTo>
                    <a:pt x="8045" y="5267"/>
                  </a:lnTo>
                  <a:lnTo>
                    <a:pt x="7714" y="5247"/>
                  </a:lnTo>
                  <a:lnTo>
                    <a:pt x="7384" y="5228"/>
                  </a:lnTo>
                  <a:lnTo>
                    <a:pt x="7034" y="5150"/>
                  </a:lnTo>
                  <a:lnTo>
                    <a:pt x="6704" y="5053"/>
                  </a:lnTo>
                  <a:lnTo>
                    <a:pt x="6529" y="4975"/>
                  </a:lnTo>
                  <a:lnTo>
                    <a:pt x="6374" y="4897"/>
                  </a:lnTo>
                  <a:lnTo>
                    <a:pt x="6218" y="4800"/>
                  </a:lnTo>
                  <a:lnTo>
                    <a:pt x="6063" y="4684"/>
                  </a:lnTo>
                  <a:lnTo>
                    <a:pt x="5927" y="4567"/>
                  </a:lnTo>
                  <a:lnTo>
                    <a:pt x="5791" y="4412"/>
                  </a:lnTo>
                  <a:lnTo>
                    <a:pt x="5655" y="4256"/>
                  </a:lnTo>
                  <a:lnTo>
                    <a:pt x="5538" y="4081"/>
                  </a:lnTo>
                  <a:lnTo>
                    <a:pt x="5441" y="3887"/>
                  </a:lnTo>
                  <a:lnTo>
                    <a:pt x="5344" y="3673"/>
                  </a:lnTo>
                  <a:lnTo>
                    <a:pt x="5266" y="3421"/>
                  </a:lnTo>
                  <a:lnTo>
                    <a:pt x="5208" y="3168"/>
                  </a:lnTo>
                  <a:lnTo>
                    <a:pt x="5091" y="2663"/>
                  </a:lnTo>
                  <a:lnTo>
                    <a:pt x="4955" y="2196"/>
                  </a:lnTo>
                  <a:lnTo>
                    <a:pt x="4800" y="1788"/>
                  </a:lnTo>
                  <a:lnTo>
                    <a:pt x="4625" y="1439"/>
                  </a:lnTo>
                  <a:lnTo>
                    <a:pt x="4431" y="1108"/>
                  </a:lnTo>
                  <a:lnTo>
                    <a:pt x="4217" y="856"/>
                  </a:lnTo>
                  <a:lnTo>
                    <a:pt x="4003" y="622"/>
                  </a:lnTo>
                  <a:lnTo>
                    <a:pt x="3770" y="428"/>
                  </a:lnTo>
                  <a:lnTo>
                    <a:pt x="3517" y="273"/>
                  </a:lnTo>
                  <a:lnTo>
                    <a:pt x="3245" y="156"/>
                  </a:lnTo>
                  <a:lnTo>
                    <a:pt x="2973" y="78"/>
                  </a:lnTo>
                  <a:lnTo>
                    <a:pt x="2682" y="20"/>
                  </a:lnTo>
                  <a:lnTo>
                    <a:pt x="23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4"/>
            <p:cNvSpPr/>
            <p:nvPr/>
          </p:nvSpPr>
          <p:spPr>
            <a:xfrm>
              <a:off x="5793425" y="2850000"/>
              <a:ext cx="787500" cy="749100"/>
            </a:xfrm>
            <a:custGeom>
              <a:avLst/>
              <a:gdLst/>
              <a:ahLst/>
              <a:cxnLst/>
              <a:rect l="l" t="t" r="r" b="b"/>
              <a:pathLst>
                <a:path w="31500" h="29964" extrusionOk="0">
                  <a:moveTo>
                    <a:pt x="15740" y="0"/>
                  </a:moveTo>
                  <a:lnTo>
                    <a:pt x="14944" y="20"/>
                  </a:lnTo>
                  <a:lnTo>
                    <a:pt x="14128" y="78"/>
                  </a:lnTo>
                  <a:lnTo>
                    <a:pt x="13350" y="175"/>
                  </a:lnTo>
                  <a:lnTo>
                    <a:pt x="12573" y="311"/>
                  </a:lnTo>
                  <a:lnTo>
                    <a:pt x="11815" y="486"/>
                  </a:lnTo>
                  <a:lnTo>
                    <a:pt x="11057" y="681"/>
                  </a:lnTo>
                  <a:lnTo>
                    <a:pt x="10338" y="933"/>
                  </a:lnTo>
                  <a:lnTo>
                    <a:pt x="9619" y="1205"/>
                  </a:lnTo>
                  <a:lnTo>
                    <a:pt x="8920" y="1516"/>
                  </a:lnTo>
                  <a:lnTo>
                    <a:pt x="8240" y="1846"/>
                  </a:lnTo>
                  <a:lnTo>
                    <a:pt x="7579" y="2216"/>
                  </a:lnTo>
                  <a:lnTo>
                    <a:pt x="6938" y="2624"/>
                  </a:lnTo>
                  <a:lnTo>
                    <a:pt x="6316" y="3051"/>
                  </a:lnTo>
                  <a:lnTo>
                    <a:pt x="5733" y="3498"/>
                  </a:lnTo>
                  <a:lnTo>
                    <a:pt x="5150" y="3984"/>
                  </a:lnTo>
                  <a:lnTo>
                    <a:pt x="4606" y="4489"/>
                  </a:lnTo>
                  <a:lnTo>
                    <a:pt x="4081" y="5014"/>
                  </a:lnTo>
                  <a:lnTo>
                    <a:pt x="3596" y="5577"/>
                  </a:lnTo>
                  <a:lnTo>
                    <a:pt x="3129" y="6160"/>
                  </a:lnTo>
                  <a:lnTo>
                    <a:pt x="2682" y="6763"/>
                  </a:lnTo>
                  <a:lnTo>
                    <a:pt x="2274" y="7384"/>
                  </a:lnTo>
                  <a:lnTo>
                    <a:pt x="1905" y="8026"/>
                  </a:lnTo>
                  <a:lnTo>
                    <a:pt x="1555" y="8686"/>
                  </a:lnTo>
                  <a:lnTo>
                    <a:pt x="1225" y="9347"/>
                  </a:lnTo>
                  <a:lnTo>
                    <a:pt x="953" y="10047"/>
                  </a:lnTo>
                  <a:lnTo>
                    <a:pt x="700" y="10766"/>
                  </a:lnTo>
                  <a:lnTo>
                    <a:pt x="487" y="11485"/>
                  </a:lnTo>
                  <a:lnTo>
                    <a:pt x="312" y="12223"/>
                  </a:lnTo>
                  <a:lnTo>
                    <a:pt x="176" y="12981"/>
                  </a:lnTo>
                  <a:lnTo>
                    <a:pt x="79" y="13758"/>
                  </a:lnTo>
                  <a:lnTo>
                    <a:pt x="20" y="14535"/>
                  </a:lnTo>
                  <a:lnTo>
                    <a:pt x="1" y="15313"/>
                  </a:lnTo>
                  <a:lnTo>
                    <a:pt x="20" y="16109"/>
                  </a:lnTo>
                  <a:lnTo>
                    <a:pt x="79" y="16886"/>
                  </a:lnTo>
                  <a:lnTo>
                    <a:pt x="176" y="17644"/>
                  </a:lnTo>
                  <a:lnTo>
                    <a:pt x="312" y="18383"/>
                  </a:lnTo>
                  <a:lnTo>
                    <a:pt x="487" y="19102"/>
                  </a:lnTo>
                  <a:lnTo>
                    <a:pt x="700" y="19821"/>
                  </a:lnTo>
                  <a:lnTo>
                    <a:pt x="953" y="20501"/>
                  </a:lnTo>
                  <a:lnTo>
                    <a:pt x="1225" y="21181"/>
                  </a:lnTo>
                  <a:lnTo>
                    <a:pt x="1555" y="21842"/>
                  </a:lnTo>
                  <a:lnTo>
                    <a:pt x="1905" y="22463"/>
                  </a:lnTo>
                  <a:lnTo>
                    <a:pt x="2274" y="23085"/>
                  </a:lnTo>
                  <a:lnTo>
                    <a:pt x="2682" y="23668"/>
                  </a:lnTo>
                  <a:lnTo>
                    <a:pt x="3129" y="24251"/>
                  </a:lnTo>
                  <a:lnTo>
                    <a:pt x="3596" y="24795"/>
                  </a:lnTo>
                  <a:lnTo>
                    <a:pt x="4081" y="25320"/>
                  </a:lnTo>
                  <a:lnTo>
                    <a:pt x="4606" y="25825"/>
                  </a:lnTo>
                  <a:lnTo>
                    <a:pt x="5150" y="26291"/>
                  </a:lnTo>
                  <a:lnTo>
                    <a:pt x="5733" y="26738"/>
                  </a:lnTo>
                  <a:lnTo>
                    <a:pt x="6316" y="27166"/>
                  </a:lnTo>
                  <a:lnTo>
                    <a:pt x="6938" y="27574"/>
                  </a:lnTo>
                  <a:lnTo>
                    <a:pt x="7579" y="27943"/>
                  </a:lnTo>
                  <a:lnTo>
                    <a:pt x="8240" y="28273"/>
                  </a:lnTo>
                  <a:lnTo>
                    <a:pt x="8920" y="28584"/>
                  </a:lnTo>
                  <a:lnTo>
                    <a:pt x="9619" y="28876"/>
                  </a:lnTo>
                  <a:lnTo>
                    <a:pt x="10338" y="29128"/>
                  </a:lnTo>
                  <a:lnTo>
                    <a:pt x="11057" y="29342"/>
                  </a:lnTo>
                  <a:lnTo>
                    <a:pt x="11815" y="29536"/>
                  </a:lnTo>
                  <a:lnTo>
                    <a:pt x="12573" y="29692"/>
                  </a:lnTo>
                  <a:lnTo>
                    <a:pt x="13350" y="29808"/>
                  </a:lnTo>
                  <a:lnTo>
                    <a:pt x="14128" y="29906"/>
                  </a:lnTo>
                  <a:lnTo>
                    <a:pt x="14944" y="29944"/>
                  </a:lnTo>
                  <a:lnTo>
                    <a:pt x="15740" y="29964"/>
                  </a:lnTo>
                  <a:lnTo>
                    <a:pt x="16556" y="29944"/>
                  </a:lnTo>
                  <a:lnTo>
                    <a:pt x="17353" y="29906"/>
                  </a:lnTo>
                  <a:lnTo>
                    <a:pt x="18150" y="29808"/>
                  </a:lnTo>
                  <a:lnTo>
                    <a:pt x="18927" y="29692"/>
                  </a:lnTo>
                  <a:lnTo>
                    <a:pt x="19685" y="29536"/>
                  </a:lnTo>
                  <a:lnTo>
                    <a:pt x="20423" y="29342"/>
                  </a:lnTo>
                  <a:lnTo>
                    <a:pt x="21162" y="29128"/>
                  </a:lnTo>
                  <a:lnTo>
                    <a:pt x="21881" y="28876"/>
                  </a:lnTo>
                  <a:lnTo>
                    <a:pt x="22580" y="28584"/>
                  </a:lnTo>
                  <a:lnTo>
                    <a:pt x="23260" y="28273"/>
                  </a:lnTo>
                  <a:lnTo>
                    <a:pt x="23921" y="27943"/>
                  </a:lnTo>
                  <a:lnTo>
                    <a:pt x="24543" y="27574"/>
                  </a:lnTo>
                  <a:lnTo>
                    <a:pt x="25165" y="27166"/>
                  </a:lnTo>
                  <a:lnTo>
                    <a:pt x="25767" y="26738"/>
                  </a:lnTo>
                  <a:lnTo>
                    <a:pt x="26331" y="26291"/>
                  </a:lnTo>
                  <a:lnTo>
                    <a:pt x="26875" y="25825"/>
                  </a:lnTo>
                  <a:lnTo>
                    <a:pt x="27399" y="25320"/>
                  </a:lnTo>
                  <a:lnTo>
                    <a:pt x="27904" y="24795"/>
                  </a:lnTo>
                  <a:lnTo>
                    <a:pt x="28371" y="24251"/>
                  </a:lnTo>
                  <a:lnTo>
                    <a:pt x="28798" y="23668"/>
                  </a:lnTo>
                  <a:lnTo>
                    <a:pt x="29226" y="23085"/>
                  </a:lnTo>
                  <a:lnTo>
                    <a:pt x="29595" y="22463"/>
                  </a:lnTo>
                  <a:lnTo>
                    <a:pt x="29945" y="21842"/>
                  </a:lnTo>
                  <a:lnTo>
                    <a:pt x="30256" y="21181"/>
                  </a:lnTo>
                  <a:lnTo>
                    <a:pt x="30547" y="20501"/>
                  </a:lnTo>
                  <a:lnTo>
                    <a:pt x="30780" y="19821"/>
                  </a:lnTo>
                  <a:lnTo>
                    <a:pt x="30994" y="19102"/>
                  </a:lnTo>
                  <a:lnTo>
                    <a:pt x="31169" y="18383"/>
                  </a:lnTo>
                  <a:lnTo>
                    <a:pt x="31324" y="17644"/>
                  </a:lnTo>
                  <a:lnTo>
                    <a:pt x="31422" y="16886"/>
                  </a:lnTo>
                  <a:lnTo>
                    <a:pt x="31480" y="16109"/>
                  </a:lnTo>
                  <a:lnTo>
                    <a:pt x="31499" y="15313"/>
                  </a:lnTo>
                  <a:lnTo>
                    <a:pt x="31480" y="14535"/>
                  </a:lnTo>
                  <a:lnTo>
                    <a:pt x="31422" y="13758"/>
                  </a:lnTo>
                  <a:lnTo>
                    <a:pt x="31324" y="12981"/>
                  </a:lnTo>
                  <a:lnTo>
                    <a:pt x="31169" y="12223"/>
                  </a:lnTo>
                  <a:lnTo>
                    <a:pt x="30994" y="11485"/>
                  </a:lnTo>
                  <a:lnTo>
                    <a:pt x="30780" y="10766"/>
                  </a:lnTo>
                  <a:lnTo>
                    <a:pt x="30547" y="10047"/>
                  </a:lnTo>
                  <a:lnTo>
                    <a:pt x="30256" y="9347"/>
                  </a:lnTo>
                  <a:lnTo>
                    <a:pt x="29945" y="8686"/>
                  </a:lnTo>
                  <a:lnTo>
                    <a:pt x="29595" y="8026"/>
                  </a:lnTo>
                  <a:lnTo>
                    <a:pt x="29226" y="7384"/>
                  </a:lnTo>
                  <a:lnTo>
                    <a:pt x="28798" y="6763"/>
                  </a:lnTo>
                  <a:lnTo>
                    <a:pt x="28371" y="6160"/>
                  </a:lnTo>
                  <a:lnTo>
                    <a:pt x="27904" y="5577"/>
                  </a:lnTo>
                  <a:lnTo>
                    <a:pt x="27399" y="5014"/>
                  </a:lnTo>
                  <a:lnTo>
                    <a:pt x="26875" y="4489"/>
                  </a:lnTo>
                  <a:lnTo>
                    <a:pt x="26331" y="3984"/>
                  </a:lnTo>
                  <a:lnTo>
                    <a:pt x="25767" y="3498"/>
                  </a:lnTo>
                  <a:lnTo>
                    <a:pt x="25165" y="3051"/>
                  </a:lnTo>
                  <a:lnTo>
                    <a:pt x="24543" y="2624"/>
                  </a:lnTo>
                  <a:lnTo>
                    <a:pt x="23921" y="2216"/>
                  </a:lnTo>
                  <a:lnTo>
                    <a:pt x="23260" y="1846"/>
                  </a:lnTo>
                  <a:lnTo>
                    <a:pt x="22580" y="1516"/>
                  </a:lnTo>
                  <a:lnTo>
                    <a:pt x="21881" y="1205"/>
                  </a:lnTo>
                  <a:lnTo>
                    <a:pt x="21162" y="933"/>
                  </a:lnTo>
                  <a:lnTo>
                    <a:pt x="20423" y="681"/>
                  </a:lnTo>
                  <a:lnTo>
                    <a:pt x="19685" y="486"/>
                  </a:lnTo>
                  <a:lnTo>
                    <a:pt x="18927" y="311"/>
                  </a:lnTo>
                  <a:lnTo>
                    <a:pt x="18150" y="175"/>
                  </a:lnTo>
                  <a:lnTo>
                    <a:pt x="17353" y="78"/>
                  </a:lnTo>
                  <a:lnTo>
                    <a:pt x="16556" y="20"/>
                  </a:lnTo>
                  <a:lnTo>
                    <a:pt x="157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4"/>
            <p:cNvSpPr/>
            <p:nvPr/>
          </p:nvSpPr>
          <p:spPr>
            <a:xfrm>
              <a:off x="5980950" y="3255625"/>
              <a:ext cx="53450" cy="53475"/>
            </a:xfrm>
            <a:custGeom>
              <a:avLst/>
              <a:gdLst/>
              <a:ahLst/>
              <a:cxnLst/>
              <a:rect l="l" t="t" r="r" b="b"/>
              <a:pathLst>
                <a:path w="2138" h="2139" extrusionOk="0">
                  <a:moveTo>
                    <a:pt x="1050" y="1"/>
                  </a:moveTo>
                  <a:lnTo>
                    <a:pt x="836" y="40"/>
                  </a:lnTo>
                  <a:lnTo>
                    <a:pt x="622" y="98"/>
                  </a:lnTo>
                  <a:lnTo>
                    <a:pt x="447" y="215"/>
                  </a:lnTo>
                  <a:lnTo>
                    <a:pt x="292" y="351"/>
                  </a:lnTo>
                  <a:lnTo>
                    <a:pt x="156" y="506"/>
                  </a:lnTo>
                  <a:lnTo>
                    <a:pt x="78" y="681"/>
                  </a:lnTo>
                  <a:lnTo>
                    <a:pt x="20" y="895"/>
                  </a:lnTo>
                  <a:lnTo>
                    <a:pt x="0" y="1089"/>
                  </a:lnTo>
                  <a:lnTo>
                    <a:pt x="39" y="1303"/>
                  </a:lnTo>
                  <a:lnTo>
                    <a:pt x="98" y="1516"/>
                  </a:lnTo>
                  <a:lnTo>
                    <a:pt x="214" y="1691"/>
                  </a:lnTo>
                  <a:lnTo>
                    <a:pt x="350" y="1847"/>
                  </a:lnTo>
                  <a:lnTo>
                    <a:pt x="506" y="1983"/>
                  </a:lnTo>
                  <a:lnTo>
                    <a:pt x="680" y="2061"/>
                  </a:lnTo>
                  <a:lnTo>
                    <a:pt x="894" y="2119"/>
                  </a:lnTo>
                  <a:lnTo>
                    <a:pt x="1089" y="2138"/>
                  </a:lnTo>
                  <a:lnTo>
                    <a:pt x="1302" y="2119"/>
                  </a:lnTo>
                  <a:lnTo>
                    <a:pt x="1516" y="2041"/>
                  </a:lnTo>
                  <a:lnTo>
                    <a:pt x="1691" y="1925"/>
                  </a:lnTo>
                  <a:lnTo>
                    <a:pt x="1846" y="1789"/>
                  </a:lnTo>
                  <a:lnTo>
                    <a:pt x="1963" y="1633"/>
                  </a:lnTo>
                  <a:lnTo>
                    <a:pt x="2060" y="1458"/>
                  </a:lnTo>
                  <a:lnTo>
                    <a:pt x="2118" y="1244"/>
                  </a:lnTo>
                  <a:lnTo>
                    <a:pt x="2138" y="1050"/>
                  </a:lnTo>
                  <a:lnTo>
                    <a:pt x="2099" y="836"/>
                  </a:lnTo>
                  <a:lnTo>
                    <a:pt x="2041" y="623"/>
                  </a:lnTo>
                  <a:lnTo>
                    <a:pt x="1924" y="448"/>
                  </a:lnTo>
                  <a:lnTo>
                    <a:pt x="1788" y="292"/>
                  </a:lnTo>
                  <a:lnTo>
                    <a:pt x="1633" y="176"/>
                  </a:lnTo>
                  <a:lnTo>
                    <a:pt x="1458" y="79"/>
                  </a:lnTo>
                  <a:lnTo>
                    <a:pt x="1244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4"/>
            <p:cNvSpPr/>
            <p:nvPr/>
          </p:nvSpPr>
          <p:spPr>
            <a:xfrm>
              <a:off x="6333625" y="3322675"/>
              <a:ext cx="52975" cy="53450"/>
            </a:xfrm>
            <a:custGeom>
              <a:avLst/>
              <a:gdLst/>
              <a:ahLst/>
              <a:cxnLst/>
              <a:rect l="l" t="t" r="r" b="b"/>
              <a:pathLst>
                <a:path w="2119" h="2138" extrusionOk="0">
                  <a:moveTo>
                    <a:pt x="1031" y="0"/>
                  </a:moveTo>
                  <a:lnTo>
                    <a:pt x="817" y="39"/>
                  </a:lnTo>
                  <a:lnTo>
                    <a:pt x="622" y="98"/>
                  </a:lnTo>
                  <a:lnTo>
                    <a:pt x="428" y="214"/>
                  </a:lnTo>
                  <a:lnTo>
                    <a:pt x="273" y="350"/>
                  </a:lnTo>
                  <a:lnTo>
                    <a:pt x="156" y="506"/>
                  </a:lnTo>
                  <a:lnTo>
                    <a:pt x="59" y="700"/>
                  </a:lnTo>
                  <a:lnTo>
                    <a:pt x="1" y="894"/>
                  </a:lnTo>
                  <a:lnTo>
                    <a:pt x="1" y="1108"/>
                  </a:lnTo>
                  <a:lnTo>
                    <a:pt x="20" y="1322"/>
                  </a:lnTo>
                  <a:lnTo>
                    <a:pt x="98" y="1516"/>
                  </a:lnTo>
                  <a:lnTo>
                    <a:pt x="195" y="1691"/>
                  </a:lnTo>
                  <a:lnTo>
                    <a:pt x="331" y="1846"/>
                  </a:lnTo>
                  <a:lnTo>
                    <a:pt x="486" y="1982"/>
                  </a:lnTo>
                  <a:lnTo>
                    <a:pt x="681" y="2060"/>
                  </a:lnTo>
                  <a:lnTo>
                    <a:pt x="875" y="2118"/>
                  </a:lnTo>
                  <a:lnTo>
                    <a:pt x="1089" y="2138"/>
                  </a:lnTo>
                  <a:lnTo>
                    <a:pt x="1303" y="2118"/>
                  </a:lnTo>
                  <a:lnTo>
                    <a:pt x="1497" y="2041"/>
                  </a:lnTo>
                  <a:lnTo>
                    <a:pt x="1691" y="1944"/>
                  </a:lnTo>
                  <a:lnTo>
                    <a:pt x="1847" y="1808"/>
                  </a:lnTo>
                  <a:lnTo>
                    <a:pt x="1963" y="1633"/>
                  </a:lnTo>
                  <a:lnTo>
                    <a:pt x="2060" y="1458"/>
                  </a:lnTo>
                  <a:lnTo>
                    <a:pt x="2119" y="1263"/>
                  </a:lnTo>
                  <a:lnTo>
                    <a:pt x="2119" y="1050"/>
                  </a:lnTo>
                  <a:lnTo>
                    <a:pt x="2099" y="836"/>
                  </a:lnTo>
                  <a:lnTo>
                    <a:pt x="2022" y="622"/>
                  </a:lnTo>
                  <a:lnTo>
                    <a:pt x="1924" y="447"/>
                  </a:lnTo>
                  <a:lnTo>
                    <a:pt x="1788" y="292"/>
                  </a:lnTo>
                  <a:lnTo>
                    <a:pt x="1633" y="175"/>
                  </a:lnTo>
                  <a:lnTo>
                    <a:pt x="1439" y="78"/>
                  </a:lnTo>
                  <a:lnTo>
                    <a:pt x="1244" y="20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4"/>
            <p:cNvSpPr/>
            <p:nvPr/>
          </p:nvSpPr>
          <p:spPr>
            <a:xfrm>
              <a:off x="5931875" y="3349400"/>
              <a:ext cx="95725" cy="95725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1924" y="0"/>
                  </a:moveTo>
                  <a:lnTo>
                    <a:pt x="1730" y="20"/>
                  </a:lnTo>
                  <a:lnTo>
                    <a:pt x="1536" y="39"/>
                  </a:lnTo>
                  <a:lnTo>
                    <a:pt x="1361" y="78"/>
                  </a:lnTo>
                  <a:lnTo>
                    <a:pt x="1186" y="156"/>
                  </a:lnTo>
                  <a:lnTo>
                    <a:pt x="1011" y="233"/>
                  </a:lnTo>
                  <a:lnTo>
                    <a:pt x="856" y="330"/>
                  </a:lnTo>
                  <a:lnTo>
                    <a:pt x="700" y="447"/>
                  </a:lnTo>
                  <a:lnTo>
                    <a:pt x="564" y="564"/>
                  </a:lnTo>
                  <a:lnTo>
                    <a:pt x="448" y="700"/>
                  </a:lnTo>
                  <a:lnTo>
                    <a:pt x="331" y="836"/>
                  </a:lnTo>
                  <a:lnTo>
                    <a:pt x="234" y="1011"/>
                  </a:lnTo>
                  <a:lnTo>
                    <a:pt x="156" y="1166"/>
                  </a:lnTo>
                  <a:lnTo>
                    <a:pt x="98" y="1341"/>
                  </a:lnTo>
                  <a:lnTo>
                    <a:pt x="40" y="1535"/>
                  </a:lnTo>
                  <a:lnTo>
                    <a:pt x="20" y="1710"/>
                  </a:lnTo>
                  <a:lnTo>
                    <a:pt x="1" y="1924"/>
                  </a:lnTo>
                  <a:lnTo>
                    <a:pt x="20" y="2118"/>
                  </a:lnTo>
                  <a:lnTo>
                    <a:pt x="40" y="2293"/>
                  </a:lnTo>
                  <a:lnTo>
                    <a:pt x="98" y="2487"/>
                  </a:lnTo>
                  <a:lnTo>
                    <a:pt x="156" y="2662"/>
                  </a:lnTo>
                  <a:lnTo>
                    <a:pt x="234" y="2818"/>
                  </a:lnTo>
                  <a:lnTo>
                    <a:pt x="331" y="2993"/>
                  </a:lnTo>
                  <a:lnTo>
                    <a:pt x="448" y="3129"/>
                  </a:lnTo>
                  <a:lnTo>
                    <a:pt x="564" y="3265"/>
                  </a:lnTo>
                  <a:lnTo>
                    <a:pt x="700" y="3401"/>
                  </a:lnTo>
                  <a:lnTo>
                    <a:pt x="856" y="3498"/>
                  </a:lnTo>
                  <a:lnTo>
                    <a:pt x="1011" y="3595"/>
                  </a:lnTo>
                  <a:lnTo>
                    <a:pt x="1186" y="3673"/>
                  </a:lnTo>
                  <a:lnTo>
                    <a:pt x="1361" y="3750"/>
                  </a:lnTo>
                  <a:lnTo>
                    <a:pt x="1536" y="3789"/>
                  </a:lnTo>
                  <a:lnTo>
                    <a:pt x="1730" y="3828"/>
                  </a:lnTo>
                  <a:lnTo>
                    <a:pt x="2119" y="3828"/>
                  </a:lnTo>
                  <a:lnTo>
                    <a:pt x="2313" y="3789"/>
                  </a:lnTo>
                  <a:lnTo>
                    <a:pt x="2488" y="3750"/>
                  </a:lnTo>
                  <a:lnTo>
                    <a:pt x="2663" y="3673"/>
                  </a:lnTo>
                  <a:lnTo>
                    <a:pt x="2838" y="3595"/>
                  </a:lnTo>
                  <a:lnTo>
                    <a:pt x="2993" y="3498"/>
                  </a:lnTo>
                  <a:lnTo>
                    <a:pt x="3149" y="3401"/>
                  </a:lnTo>
                  <a:lnTo>
                    <a:pt x="3285" y="3265"/>
                  </a:lnTo>
                  <a:lnTo>
                    <a:pt x="3401" y="3129"/>
                  </a:lnTo>
                  <a:lnTo>
                    <a:pt x="3518" y="2993"/>
                  </a:lnTo>
                  <a:lnTo>
                    <a:pt x="3615" y="2818"/>
                  </a:lnTo>
                  <a:lnTo>
                    <a:pt x="3693" y="2662"/>
                  </a:lnTo>
                  <a:lnTo>
                    <a:pt x="3751" y="2487"/>
                  </a:lnTo>
                  <a:lnTo>
                    <a:pt x="3790" y="2293"/>
                  </a:lnTo>
                  <a:lnTo>
                    <a:pt x="3829" y="2118"/>
                  </a:lnTo>
                  <a:lnTo>
                    <a:pt x="3829" y="1924"/>
                  </a:lnTo>
                  <a:lnTo>
                    <a:pt x="3829" y="1710"/>
                  </a:lnTo>
                  <a:lnTo>
                    <a:pt x="3790" y="1535"/>
                  </a:lnTo>
                  <a:lnTo>
                    <a:pt x="3751" y="1341"/>
                  </a:lnTo>
                  <a:lnTo>
                    <a:pt x="3693" y="1166"/>
                  </a:lnTo>
                  <a:lnTo>
                    <a:pt x="3615" y="1011"/>
                  </a:lnTo>
                  <a:lnTo>
                    <a:pt x="3518" y="836"/>
                  </a:lnTo>
                  <a:lnTo>
                    <a:pt x="3401" y="700"/>
                  </a:lnTo>
                  <a:lnTo>
                    <a:pt x="3285" y="564"/>
                  </a:lnTo>
                  <a:lnTo>
                    <a:pt x="3149" y="447"/>
                  </a:lnTo>
                  <a:lnTo>
                    <a:pt x="2993" y="330"/>
                  </a:lnTo>
                  <a:lnTo>
                    <a:pt x="2838" y="233"/>
                  </a:lnTo>
                  <a:lnTo>
                    <a:pt x="2663" y="156"/>
                  </a:lnTo>
                  <a:lnTo>
                    <a:pt x="2488" y="78"/>
                  </a:lnTo>
                  <a:lnTo>
                    <a:pt x="2313" y="39"/>
                  </a:lnTo>
                  <a:lnTo>
                    <a:pt x="2119" y="20"/>
                  </a:lnTo>
                  <a:lnTo>
                    <a:pt x="1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4"/>
            <p:cNvSpPr/>
            <p:nvPr/>
          </p:nvSpPr>
          <p:spPr>
            <a:xfrm>
              <a:off x="6284575" y="3418850"/>
              <a:ext cx="95725" cy="95725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1924" y="1"/>
                  </a:moveTo>
                  <a:lnTo>
                    <a:pt x="1729" y="20"/>
                  </a:lnTo>
                  <a:lnTo>
                    <a:pt x="1535" y="40"/>
                  </a:lnTo>
                  <a:lnTo>
                    <a:pt x="1341" y="98"/>
                  </a:lnTo>
                  <a:lnTo>
                    <a:pt x="1166" y="156"/>
                  </a:lnTo>
                  <a:lnTo>
                    <a:pt x="1011" y="234"/>
                  </a:lnTo>
                  <a:lnTo>
                    <a:pt x="855" y="331"/>
                  </a:lnTo>
                  <a:lnTo>
                    <a:pt x="700" y="448"/>
                  </a:lnTo>
                  <a:lnTo>
                    <a:pt x="564" y="564"/>
                  </a:lnTo>
                  <a:lnTo>
                    <a:pt x="447" y="700"/>
                  </a:lnTo>
                  <a:lnTo>
                    <a:pt x="330" y="856"/>
                  </a:lnTo>
                  <a:lnTo>
                    <a:pt x="233" y="1011"/>
                  </a:lnTo>
                  <a:lnTo>
                    <a:pt x="156" y="1186"/>
                  </a:lnTo>
                  <a:lnTo>
                    <a:pt x="97" y="1361"/>
                  </a:lnTo>
                  <a:lnTo>
                    <a:pt x="39" y="1536"/>
                  </a:lnTo>
                  <a:lnTo>
                    <a:pt x="20" y="1730"/>
                  </a:lnTo>
                  <a:lnTo>
                    <a:pt x="0" y="1925"/>
                  </a:lnTo>
                  <a:lnTo>
                    <a:pt x="20" y="2119"/>
                  </a:lnTo>
                  <a:lnTo>
                    <a:pt x="39" y="2313"/>
                  </a:lnTo>
                  <a:lnTo>
                    <a:pt x="97" y="2488"/>
                  </a:lnTo>
                  <a:lnTo>
                    <a:pt x="156" y="2663"/>
                  </a:lnTo>
                  <a:lnTo>
                    <a:pt x="233" y="2838"/>
                  </a:lnTo>
                  <a:lnTo>
                    <a:pt x="330" y="2993"/>
                  </a:lnTo>
                  <a:lnTo>
                    <a:pt x="447" y="3149"/>
                  </a:lnTo>
                  <a:lnTo>
                    <a:pt x="564" y="3285"/>
                  </a:lnTo>
                  <a:lnTo>
                    <a:pt x="700" y="3401"/>
                  </a:lnTo>
                  <a:lnTo>
                    <a:pt x="855" y="3518"/>
                  </a:lnTo>
                  <a:lnTo>
                    <a:pt x="1011" y="3615"/>
                  </a:lnTo>
                  <a:lnTo>
                    <a:pt x="1166" y="3693"/>
                  </a:lnTo>
                  <a:lnTo>
                    <a:pt x="1341" y="3751"/>
                  </a:lnTo>
                  <a:lnTo>
                    <a:pt x="1535" y="3790"/>
                  </a:lnTo>
                  <a:lnTo>
                    <a:pt x="1729" y="3829"/>
                  </a:lnTo>
                  <a:lnTo>
                    <a:pt x="2118" y="3829"/>
                  </a:lnTo>
                  <a:lnTo>
                    <a:pt x="2312" y="3790"/>
                  </a:lnTo>
                  <a:lnTo>
                    <a:pt x="2487" y="3751"/>
                  </a:lnTo>
                  <a:lnTo>
                    <a:pt x="2662" y="3693"/>
                  </a:lnTo>
                  <a:lnTo>
                    <a:pt x="2837" y="3615"/>
                  </a:lnTo>
                  <a:lnTo>
                    <a:pt x="2993" y="3518"/>
                  </a:lnTo>
                  <a:lnTo>
                    <a:pt x="3129" y="3401"/>
                  </a:lnTo>
                  <a:lnTo>
                    <a:pt x="3265" y="3285"/>
                  </a:lnTo>
                  <a:lnTo>
                    <a:pt x="3401" y="3149"/>
                  </a:lnTo>
                  <a:lnTo>
                    <a:pt x="3498" y="2993"/>
                  </a:lnTo>
                  <a:lnTo>
                    <a:pt x="3595" y="2838"/>
                  </a:lnTo>
                  <a:lnTo>
                    <a:pt x="3673" y="2663"/>
                  </a:lnTo>
                  <a:lnTo>
                    <a:pt x="3750" y="2488"/>
                  </a:lnTo>
                  <a:lnTo>
                    <a:pt x="3789" y="2313"/>
                  </a:lnTo>
                  <a:lnTo>
                    <a:pt x="3828" y="2119"/>
                  </a:lnTo>
                  <a:lnTo>
                    <a:pt x="3828" y="1925"/>
                  </a:lnTo>
                  <a:lnTo>
                    <a:pt x="3828" y="1730"/>
                  </a:lnTo>
                  <a:lnTo>
                    <a:pt x="3789" y="1536"/>
                  </a:lnTo>
                  <a:lnTo>
                    <a:pt x="3750" y="1361"/>
                  </a:lnTo>
                  <a:lnTo>
                    <a:pt x="3673" y="1186"/>
                  </a:lnTo>
                  <a:lnTo>
                    <a:pt x="3595" y="1011"/>
                  </a:lnTo>
                  <a:lnTo>
                    <a:pt x="3498" y="856"/>
                  </a:lnTo>
                  <a:lnTo>
                    <a:pt x="3401" y="700"/>
                  </a:lnTo>
                  <a:lnTo>
                    <a:pt x="3265" y="564"/>
                  </a:lnTo>
                  <a:lnTo>
                    <a:pt x="3129" y="448"/>
                  </a:lnTo>
                  <a:lnTo>
                    <a:pt x="2993" y="331"/>
                  </a:lnTo>
                  <a:lnTo>
                    <a:pt x="2837" y="234"/>
                  </a:lnTo>
                  <a:lnTo>
                    <a:pt x="2662" y="156"/>
                  </a:lnTo>
                  <a:lnTo>
                    <a:pt x="2487" y="98"/>
                  </a:lnTo>
                  <a:lnTo>
                    <a:pt x="2312" y="40"/>
                  </a:lnTo>
                  <a:lnTo>
                    <a:pt x="2118" y="20"/>
                  </a:lnTo>
                  <a:lnTo>
                    <a:pt x="19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4"/>
            <p:cNvSpPr/>
            <p:nvPr/>
          </p:nvSpPr>
          <p:spPr>
            <a:xfrm>
              <a:off x="5734650" y="34820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92" y="1"/>
                  </a:moveTo>
                  <a:lnTo>
                    <a:pt x="214" y="20"/>
                  </a:lnTo>
                  <a:lnTo>
                    <a:pt x="156" y="59"/>
                  </a:lnTo>
                  <a:lnTo>
                    <a:pt x="98" y="98"/>
                  </a:lnTo>
                  <a:lnTo>
                    <a:pt x="59" y="156"/>
                  </a:lnTo>
                  <a:lnTo>
                    <a:pt x="20" y="215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42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23"/>
                  </a:lnTo>
                  <a:lnTo>
                    <a:pt x="156" y="662"/>
                  </a:lnTo>
                  <a:lnTo>
                    <a:pt x="214" y="681"/>
                  </a:lnTo>
                  <a:lnTo>
                    <a:pt x="292" y="720"/>
                  </a:lnTo>
                  <a:lnTo>
                    <a:pt x="428" y="720"/>
                  </a:lnTo>
                  <a:lnTo>
                    <a:pt x="486" y="681"/>
                  </a:lnTo>
                  <a:lnTo>
                    <a:pt x="564" y="662"/>
                  </a:lnTo>
                  <a:lnTo>
                    <a:pt x="603" y="623"/>
                  </a:lnTo>
                  <a:lnTo>
                    <a:pt x="661" y="564"/>
                  </a:lnTo>
                  <a:lnTo>
                    <a:pt x="681" y="506"/>
                  </a:lnTo>
                  <a:lnTo>
                    <a:pt x="700" y="428"/>
                  </a:lnTo>
                  <a:lnTo>
                    <a:pt x="720" y="351"/>
                  </a:lnTo>
                  <a:lnTo>
                    <a:pt x="700" y="292"/>
                  </a:lnTo>
                  <a:lnTo>
                    <a:pt x="681" y="215"/>
                  </a:lnTo>
                  <a:lnTo>
                    <a:pt x="661" y="156"/>
                  </a:lnTo>
                  <a:lnTo>
                    <a:pt x="603" y="98"/>
                  </a:lnTo>
                  <a:lnTo>
                    <a:pt x="564" y="59"/>
                  </a:lnTo>
                  <a:lnTo>
                    <a:pt x="486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4"/>
            <p:cNvSpPr/>
            <p:nvPr/>
          </p:nvSpPr>
          <p:spPr>
            <a:xfrm>
              <a:off x="5742900" y="35145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51" y="1"/>
                  </a:moveTo>
                  <a:lnTo>
                    <a:pt x="273" y="20"/>
                  </a:lnTo>
                  <a:lnTo>
                    <a:pt x="215" y="40"/>
                  </a:lnTo>
                  <a:lnTo>
                    <a:pt x="156" y="79"/>
                  </a:lnTo>
                  <a:lnTo>
                    <a:pt x="98" y="117"/>
                  </a:lnTo>
                  <a:lnTo>
                    <a:pt x="59" y="176"/>
                  </a:lnTo>
                  <a:lnTo>
                    <a:pt x="20" y="234"/>
                  </a:lnTo>
                  <a:lnTo>
                    <a:pt x="1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23"/>
                  </a:lnTo>
                  <a:lnTo>
                    <a:pt x="156" y="662"/>
                  </a:lnTo>
                  <a:lnTo>
                    <a:pt x="215" y="700"/>
                  </a:lnTo>
                  <a:lnTo>
                    <a:pt x="273" y="720"/>
                  </a:lnTo>
                  <a:lnTo>
                    <a:pt x="428" y="720"/>
                  </a:lnTo>
                  <a:lnTo>
                    <a:pt x="487" y="700"/>
                  </a:lnTo>
                  <a:lnTo>
                    <a:pt x="545" y="662"/>
                  </a:lnTo>
                  <a:lnTo>
                    <a:pt x="603" y="623"/>
                  </a:lnTo>
                  <a:lnTo>
                    <a:pt x="642" y="564"/>
                  </a:lnTo>
                  <a:lnTo>
                    <a:pt x="681" y="506"/>
                  </a:lnTo>
                  <a:lnTo>
                    <a:pt x="700" y="448"/>
                  </a:lnTo>
                  <a:lnTo>
                    <a:pt x="720" y="370"/>
                  </a:lnTo>
                  <a:lnTo>
                    <a:pt x="700" y="292"/>
                  </a:lnTo>
                  <a:lnTo>
                    <a:pt x="681" y="234"/>
                  </a:lnTo>
                  <a:lnTo>
                    <a:pt x="642" y="176"/>
                  </a:lnTo>
                  <a:lnTo>
                    <a:pt x="603" y="117"/>
                  </a:lnTo>
                  <a:lnTo>
                    <a:pt x="545" y="79"/>
                  </a:lnTo>
                  <a:lnTo>
                    <a:pt x="487" y="40"/>
                  </a:lnTo>
                  <a:lnTo>
                    <a:pt x="428" y="20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4"/>
            <p:cNvSpPr/>
            <p:nvPr/>
          </p:nvSpPr>
          <p:spPr>
            <a:xfrm>
              <a:off x="5758950" y="3543700"/>
              <a:ext cx="18000" cy="17525"/>
            </a:xfrm>
            <a:custGeom>
              <a:avLst/>
              <a:gdLst/>
              <a:ahLst/>
              <a:cxnLst/>
              <a:rect l="l" t="t" r="r" b="b"/>
              <a:pathLst>
                <a:path w="720" h="701" extrusionOk="0">
                  <a:moveTo>
                    <a:pt x="292" y="1"/>
                  </a:moveTo>
                  <a:lnTo>
                    <a:pt x="233" y="20"/>
                  </a:lnTo>
                  <a:lnTo>
                    <a:pt x="175" y="59"/>
                  </a:lnTo>
                  <a:lnTo>
                    <a:pt x="117" y="98"/>
                  </a:lnTo>
                  <a:lnTo>
                    <a:pt x="78" y="156"/>
                  </a:lnTo>
                  <a:lnTo>
                    <a:pt x="39" y="214"/>
                  </a:lnTo>
                  <a:lnTo>
                    <a:pt x="20" y="273"/>
                  </a:lnTo>
                  <a:lnTo>
                    <a:pt x="0" y="350"/>
                  </a:lnTo>
                  <a:lnTo>
                    <a:pt x="20" y="428"/>
                  </a:lnTo>
                  <a:lnTo>
                    <a:pt x="39" y="487"/>
                  </a:lnTo>
                  <a:lnTo>
                    <a:pt x="78" y="545"/>
                  </a:lnTo>
                  <a:lnTo>
                    <a:pt x="117" y="603"/>
                  </a:lnTo>
                  <a:lnTo>
                    <a:pt x="175" y="642"/>
                  </a:lnTo>
                  <a:lnTo>
                    <a:pt x="233" y="681"/>
                  </a:lnTo>
                  <a:lnTo>
                    <a:pt x="292" y="700"/>
                  </a:lnTo>
                  <a:lnTo>
                    <a:pt x="447" y="700"/>
                  </a:lnTo>
                  <a:lnTo>
                    <a:pt x="505" y="681"/>
                  </a:lnTo>
                  <a:lnTo>
                    <a:pt x="564" y="642"/>
                  </a:lnTo>
                  <a:lnTo>
                    <a:pt x="622" y="603"/>
                  </a:lnTo>
                  <a:lnTo>
                    <a:pt x="661" y="545"/>
                  </a:lnTo>
                  <a:lnTo>
                    <a:pt x="700" y="487"/>
                  </a:lnTo>
                  <a:lnTo>
                    <a:pt x="719" y="428"/>
                  </a:lnTo>
                  <a:lnTo>
                    <a:pt x="719" y="350"/>
                  </a:lnTo>
                  <a:lnTo>
                    <a:pt x="719" y="273"/>
                  </a:lnTo>
                  <a:lnTo>
                    <a:pt x="700" y="214"/>
                  </a:lnTo>
                  <a:lnTo>
                    <a:pt x="661" y="156"/>
                  </a:lnTo>
                  <a:lnTo>
                    <a:pt x="622" y="98"/>
                  </a:lnTo>
                  <a:lnTo>
                    <a:pt x="564" y="59"/>
                  </a:lnTo>
                  <a:lnTo>
                    <a:pt x="505" y="20"/>
                  </a:lnTo>
                  <a:lnTo>
                    <a:pt x="447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4"/>
            <p:cNvSpPr/>
            <p:nvPr/>
          </p:nvSpPr>
          <p:spPr>
            <a:xfrm>
              <a:off x="5783725" y="3822075"/>
              <a:ext cx="18000" cy="17975"/>
            </a:xfrm>
            <a:custGeom>
              <a:avLst/>
              <a:gdLst/>
              <a:ahLst/>
              <a:cxnLst/>
              <a:rect l="l" t="t" r="r" b="b"/>
              <a:pathLst>
                <a:path w="720" h="719" extrusionOk="0">
                  <a:moveTo>
                    <a:pt x="369" y="0"/>
                  </a:moveTo>
                  <a:lnTo>
                    <a:pt x="292" y="19"/>
                  </a:lnTo>
                  <a:lnTo>
                    <a:pt x="214" y="39"/>
                  </a:lnTo>
                  <a:lnTo>
                    <a:pt x="156" y="58"/>
                  </a:lnTo>
                  <a:lnTo>
                    <a:pt x="97" y="117"/>
                  </a:lnTo>
                  <a:lnTo>
                    <a:pt x="58" y="15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369"/>
                  </a:lnTo>
                  <a:lnTo>
                    <a:pt x="0" y="447"/>
                  </a:lnTo>
                  <a:lnTo>
                    <a:pt x="20" y="505"/>
                  </a:lnTo>
                  <a:lnTo>
                    <a:pt x="58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92" y="719"/>
                  </a:lnTo>
                  <a:lnTo>
                    <a:pt x="428" y="719"/>
                  </a:lnTo>
                  <a:lnTo>
                    <a:pt x="505" y="700"/>
                  </a:lnTo>
                  <a:lnTo>
                    <a:pt x="564" y="661"/>
                  </a:lnTo>
                  <a:lnTo>
                    <a:pt x="622" y="622"/>
                  </a:lnTo>
                  <a:lnTo>
                    <a:pt x="661" y="564"/>
                  </a:lnTo>
                  <a:lnTo>
                    <a:pt x="700" y="505"/>
                  </a:lnTo>
                  <a:lnTo>
                    <a:pt x="719" y="447"/>
                  </a:lnTo>
                  <a:lnTo>
                    <a:pt x="719" y="369"/>
                  </a:lnTo>
                  <a:lnTo>
                    <a:pt x="719" y="291"/>
                  </a:lnTo>
                  <a:lnTo>
                    <a:pt x="700" y="233"/>
                  </a:lnTo>
                  <a:lnTo>
                    <a:pt x="661" y="155"/>
                  </a:lnTo>
                  <a:lnTo>
                    <a:pt x="622" y="117"/>
                  </a:lnTo>
                  <a:lnTo>
                    <a:pt x="564" y="58"/>
                  </a:lnTo>
                  <a:lnTo>
                    <a:pt x="505" y="39"/>
                  </a:lnTo>
                  <a:lnTo>
                    <a:pt x="428" y="19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4"/>
            <p:cNvSpPr/>
            <p:nvPr/>
          </p:nvSpPr>
          <p:spPr>
            <a:xfrm>
              <a:off x="5812375" y="38138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70" y="1"/>
                  </a:moveTo>
                  <a:lnTo>
                    <a:pt x="292" y="20"/>
                  </a:lnTo>
                  <a:lnTo>
                    <a:pt x="214" y="40"/>
                  </a:lnTo>
                  <a:lnTo>
                    <a:pt x="156" y="78"/>
                  </a:lnTo>
                  <a:lnTo>
                    <a:pt x="98" y="117"/>
                  </a:lnTo>
                  <a:lnTo>
                    <a:pt x="59" y="176"/>
                  </a:lnTo>
                  <a:lnTo>
                    <a:pt x="39" y="234"/>
                  </a:lnTo>
                  <a:lnTo>
                    <a:pt x="1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39" y="506"/>
                  </a:lnTo>
                  <a:lnTo>
                    <a:pt x="59" y="564"/>
                  </a:lnTo>
                  <a:lnTo>
                    <a:pt x="98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92" y="720"/>
                  </a:lnTo>
                  <a:lnTo>
                    <a:pt x="428" y="720"/>
                  </a:lnTo>
                  <a:lnTo>
                    <a:pt x="506" y="700"/>
                  </a:lnTo>
                  <a:lnTo>
                    <a:pt x="564" y="661"/>
                  </a:lnTo>
                  <a:lnTo>
                    <a:pt x="622" y="622"/>
                  </a:lnTo>
                  <a:lnTo>
                    <a:pt x="661" y="564"/>
                  </a:lnTo>
                  <a:lnTo>
                    <a:pt x="700" y="506"/>
                  </a:lnTo>
                  <a:lnTo>
                    <a:pt x="720" y="448"/>
                  </a:lnTo>
                  <a:lnTo>
                    <a:pt x="720" y="370"/>
                  </a:lnTo>
                  <a:lnTo>
                    <a:pt x="720" y="292"/>
                  </a:lnTo>
                  <a:lnTo>
                    <a:pt x="700" y="234"/>
                  </a:lnTo>
                  <a:lnTo>
                    <a:pt x="661" y="176"/>
                  </a:lnTo>
                  <a:lnTo>
                    <a:pt x="622" y="117"/>
                  </a:lnTo>
                  <a:lnTo>
                    <a:pt x="564" y="78"/>
                  </a:lnTo>
                  <a:lnTo>
                    <a:pt x="506" y="40"/>
                  </a:lnTo>
                  <a:lnTo>
                    <a:pt x="428" y="2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4"/>
            <p:cNvSpPr/>
            <p:nvPr/>
          </p:nvSpPr>
          <p:spPr>
            <a:xfrm>
              <a:off x="5845400" y="379777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73" y="0"/>
                  </a:moveTo>
                  <a:lnTo>
                    <a:pt x="215" y="20"/>
                  </a:lnTo>
                  <a:lnTo>
                    <a:pt x="156" y="59"/>
                  </a:lnTo>
                  <a:lnTo>
                    <a:pt x="98" y="98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72"/>
                  </a:lnTo>
                  <a:lnTo>
                    <a:pt x="1" y="350"/>
                  </a:lnTo>
                  <a:lnTo>
                    <a:pt x="1" y="428"/>
                  </a:lnTo>
                  <a:lnTo>
                    <a:pt x="20" y="486"/>
                  </a:lnTo>
                  <a:lnTo>
                    <a:pt x="59" y="564"/>
                  </a:lnTo>
                  <a:lnTo>
                    <a:pt x="98" y="603"/>
                  </a:lnTo>
                  <a:lnTo>
                    <a:pt x="156" y="661"/>
                  </a:lnTo>
                  <a:lnTo>
                    <a:pt x="215" y="681"/>
                  </a:lnTo>
                  <a:lnTo>
                    <a:pt x="273" y="700"/>
                  </a:lnTo>
                  <a:lnTo>
                    <a:pt x="351" y="719"/>
                  </a:lnTo>
                  <a:lnTo>
                    <a:pt x="428" y="700"/>
                  </a:lnTo>
                  <a:lnTo>
                    <a:pt x="487" y="681"/>
                  </a:lnTo>
                  <a:lnTo>
                    <a:pt x="545" y="661"/>
                  </a:lnTo>
                  <a:lnTo>
                    <a:pt x="603" y="603"/>
                  </a:lnTo>
                  <a:lnTo>
                    <a:pt x="642" y="564"/>
                  </a:lnTo>
                  <a:lnTo>
                    <a:pt x="681" y="486"/>
                  </a:lnTo>
                  <a:lnTo>
                    <a:pt x="700" y="428"/>
                  </a:lnTo>
                  <a:lnTo>
                    <a:pt x="720" y="350"/>
                  </a:lnTo>
                  <a:lnTo>
                    <a:pt x="700" y="272"/>
                  </a:lnTo>
                  <a:lnTo>
                    <a:pt x="681" y="214"/>
                  </a:lnTo>
                  <a:lnTo>
                    <a:pt x="642" y="156"/>
                  </a:lnTo>
                  <a:lnTo>
                    <a:pt x="603" y="98"/>
                  </a:lnTo>
                  <a:lnTo>
                    <a:pt x="545" y="59"/>
                  </a:lnTo>
                  <a:lnTo>
                    <a:pt x="487" y="20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4"/>
            <p:cNvSpPr/>
            <p:nvPr/>
          </p:nvSpPr>
          <p:spPr>
            <a:xfrm>
              <a:off x="5874075" y="37812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72" y="1"/>
                  </a:moveTo>
                  <a:lnTo>
                    <a:pt x="214" y="20"/>
                  </a:lnTo>
                  <a:lnTo>
                    <a:pt x="156" y="59"/>
                  </a:lnTo>
                  <a:lnTo>
                    <a:pt x="98" y="98"/>
                  </a:lnTo>
                  <a:lnTo>
                    <a:pt x="59" y="156"/>
                  </a:lnTo>
                  <a:lnTo>
                    <a:pt x="20" y="215"/>
                  </a:lnTo>
                  <a:lnTo>
                    <a:pt x="0" y="292"/>
                  </a:lnTo>
                  <a:lnTo>
                    <a:pt x="0" y="351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23"/>
                  </a:lnTo>
                  <a:lnTo>
                    <a:pt x="156" y="661"/>
                  </a:lnTo>
                  <a:lnTo>
                    <a:pt x="214" y="681"/>
                  </a:lnTo>
                  <a:lnTo>
                    <a:pt x="272" y="720"/>
                  </a:lnTo>
                  <a:lnTo>
                    <a:pt x="428" y="720"/>
                  </a:lnTo>
                  <a:lnTo>
                    <a:pt x="486" y="681"/>
                  </a:lnTo>
                  <a:lnTo>
                    <a:pt x="544" y="661"/>
                  </a:lnTo>
                  <a:lnTo>
                    <a:pt x="603" y="623"/>
                  </a:lnTo>
                  <a:lnTo>
                    <a:pt x="642" y="564"/>
                  </a:lnTo>
                  <a:lnTo>
                    <a:pt x="681" y="506"/>
                  </a:lnTo>
                  <a:lnTo>
                    <a:pt x="700" y="428"/>
                  </a:lnTo>
                  <a:lnTo>
                    <a:pt x="719" y="351"/>
                  </a:lnTo>
                  <a:lnTo>
                    <a:pt x="700" y="292"/>
                  </a:lnTo>
                  <a:lnTo>
                    <a:pt x="681" y="215"/>
                  </a:lnTo>
                  <a:lnTo>
                    <a:pt x="642" y="156"/>
                  </a:lnTo>
                  <a:lnTo>
                    <a:pt x="603" y="98"/>
                  </a:lnTo>
                  <a:lnTo>
                    <a:pt x="544" y="59"/>
                  </a:lnTo>
                  <a:lnTo>
                    <a:pt x="486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4"/>
            <p:cNvSpPr/>
            <p:nvPr/>
          </p:nvSpPr>
          <p:spPr>
            <a:xfrm>
              <a:off x="6108225" y="3904650"/>
              <a:ext cx="17500" cy="17500"/>
            </a:xfrm>
            <a:custGeom>
              <a:avLst/>
              <a:gdLst/>
              <a:ahLst/>
              <a:cxnLst/>
              <a:rect l="l" t="t" r="r" b="b"/>
              <a:pathLst>
                <a:path w="700" h="700" extrusionOk="0">
                  <a:moveTo>
                    <a:pt x="253" y="0"/>
                  </a:moveTo>
                  <a:lnTo>
                    <a:pt x="195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53"/>
                  </a:lnTo>
                  <a:lnTo>
                    <a:pt x="0" y="311"/>
                  </a:lnTo>
                  <a:lnTo>
                    <a:pt x="0" y="389"/>
                  </a:lnTo>
                  <a:lnTo>
                    <a:pt x="0" y="447"/>
                  </a:lnTo>
                  <a:lnTo>
                    <a:pt x="39" y="506"/>
                  </a:lnTo>
                  <a:lnTo>
                    <a:pt x="78" y="583"/>
                  </a:lnTo>
                  <a:lnTo>
                    <a:pt x="117" y="622"/>
                  </a:lnTo>
                  <a:lnTo>
                    <a:pt x="175" y="661"/>
                  </a:lnTo>
                  <a:lnTo>
                    <a:pt x="253" y="700"/>
                  </a:lnTo>
                  <a:lnTo>
                    <a:pt x="447" y="700"/>
                  </a:lnTo>
                  <a:lnTo>
                    <a:pt x="525" y="661"/>
                  </a:lnTo>
                  <a:lnTo>
                    <a:pt x="583" y="622"/>
                  </a:lnTo>
                  <a:lnTo>
                    <a:pt x="622" y="583"/>
                  </a:lnTo>
                  <a:lnTo>
                    <a:pt x="661" y="525"/>
                  </a:lnTo>
                  <a:lnTo>
                    <a:pt x="700" y="447"/>
                  </a:lnTo>
                  <a:lnTo>
                    <a:pt x="700" y="389"/>
                  </a:lnTo>
                  <a:lnTo>
                    <a:pt x="700" y="311"/>
                  </a:lnTo>
                  <a:lnTo>
                    <a:pt x="700" y="253"/>
                  </a:lnTo>
                  <a:lnTo>
                    <a:pt x="661" y="195"/>
                  </a:lnTo>
                  <a:lnTo>
                    <a:pt x="642" y="136"/>
                  </a:lnTo>
                  <a:lnTo>
                    <a:pt x="583" y="78"/>
                  </a:lnTo>
                  <a:lnTo>
                    <a:pt x="525" y="39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4"/>
            <p:cNvSpPr/>
            <p:nvPr/>
          </p:nvSpPr>
          <p:spPr>
            <a:xfrm>
              <a:off x="6114550" y="3875500"/>
              <a:ext cx="17975" cy="17525"/>
            </a:xfrm>
            <a:custGeom>
              <a:avLst/>
              <a:gdLst/>
              <a:ahLst/>
              <a:cxnLst/>
              <a:rect l="l" t="t" r="r" b="b"/>
              <a:pathLst>
                <a:path w="719" h="701" extrusionOk="0">
                  <a:moveTo>
                    <a:pt x="253" y="0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19" y="253"/>
                  </a:lnTo>
                  <a:lnTo>
                    <a:pt x="0" y="311"/>
                  </a:lnTo>
                  <a:lnTo>
                    <a:pt x="0" y="389"/>
                  </a:lnTo>
                  <a:lnTo>
                    <a:pt x="19" y="447"/>
                  </a:lnTo>
                  <a:lnTo>
                    <a:pt x="39" y="525"/>
                  </a:lnTo>
                  <a:lnTo>
                    <a:pt x="78" y="583"/>
                  </a:lnTo>
                  <a:lnTo>
                    <a:pt x="136" y="622"/>
                  </a:lnTo>
                  <a:lnTo>
                    <a:pt x="194" y="661"/>
                  </a:lnTo>
                  <a:lnTo>
                    <a:pt x="253" y="700"/>
                  </a:lnTo>
                  <a:lnTo>
                    <a:pt x="466" y="700"/>
                  </a:lnTo>
                  <a:lnTo>
                    <a:pt x="525" y="681"/>
                  </a:lnTo>
                  <a:lnTo>
                    <a:pt x="583" y="642"/>
                  </a:lnTo>
                  <a:lnTo>
                    <a:pt x="641" y="583"/>
                  </a:lnTo>
                  <a:lnTo>
                    <a:pt x="680" y="525"/>
                  </a:lnTo>
                  <a:lnTo>
                    <a:pt x="700" y="467"/>
                  </a:lnTo>
                  <a:lnTo>
                    <a:pt x="719" y="389"/>
                  </a:lnTo>
                  <a:lnTo>
                    <a:pt x="719" y="311"/>
                  </a:lnTo>
                  <a:lnTo>
                    <a:pt x="700" y="253"/>
                  </a:lnTo>
                  <a:lnTo>
                    <a:pt x="680" y="195"/>
                  </a:lnTo>
                  <a:lnTo>
                    <a:pt x="641" y="137"/>
                  </a:lnTo>
                  <a:lnTo>
                    <a:pt x="602" y="78"/>
                  </a:lnTo>
                  <a:lnTo>
                    <a:pt x="525" y="39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4"/>
            <p:cNvSpPr/>
            <p:nvPr/>
          </p:nvSpPr>
          <p:spPr>
            <a:xfrm>
              <a:off x="6116000" y="383857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31" y="1"/>
                  </a:moveTo>
                  <a:lnTo>
                    <a:pt x="253" y="20"/>
                  </a:lnTo>
                  <a:lnTo>
                    <a:pt x="195" y="40"/>
                  </a:lnTo>
                  <a:lnTo>
                    <a:pt x="136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3"/>
                  </a:lnTo>
                  <a:lnTo>
                    <a:pt x="0" y="331"/>
                  </a:lnTo>
                  <a:lnTo>
                    <a:pt x="0" y="389"/>
                  </a:lnTo>
                  <a:lnTo>
                    <a:pt x="20" y="467"/>
                  </a:lnTo>
                  <a:lnTo>
                    <a:pt x="39" y="525"/>
                  </a:lnTo>
                  <a:lnTo>
                    <a:pt x="78" y="584"/>
                  </a:lnTo>
                  <a:lnTo>
                    <a:pt x="117" y="642"/>
                  </a:lnTo>
                  <a:lnTo>
                    <a:pt x="175" y="681"/>
                  </a:lnTo>
                  <a:lnTo>
                    <a:pt x="253" y="700"/>
                  </a:lnTo>
                  <a:lnTo>
                    <a:pt x="311" y="720"/>
                  </a:lnTo>
                  <a:lnTo>
                    <a:pt x="389" y="720"/>
                  </a:lnTo>
                  <a:lnTo>
                    <a:pt x="467" y="700"/>
                  </a:lnTo>
                  <a:lnTo>
                    <a:pt x="525" y="681"/>
                  </a:lnTo>
                  <a:lnTo>
                    <a:pt x="583" y="642"/>
                  </a:lnTo>
                  <a:lnTo>
                    <a:pt x="622" y="603"/>
                  </a:lnTo>
                  <a:lnTo>
                    <a:pt x="680" y="545"/>
                  </a:lnTo>
                  <a:lnTo>
                    <a:pt x="700" y="467"/>
                  </a:lnTo>
                  <a:lnTo>
                    <a:pt x="719" y="409"/>
                  </a:lnTo>
                  <a:lnTo>
                    <a:pt x="719" y="331"/>
                  </a:lnTo>
                  <a:lnTo>
                    <a:pt x="700" y="253"/>
                  </a:lnTo>
                  <a:lnTo>
                    <a:pt x="680" y="195"/>
                  </a:lnTo>
                  <a:lnTo>
                    <a:pt x="642" y="137"/>
                  </a:lnTo>
                  <a:lnTo>
                    <a:pt x="583" y="98"/>
                  </a:lnTo>
                  <a:lnTo>
                    <a:pt x="525" y="40"/>
                  </a:lnTo>
                  <a:lnTo>
                    <a:pt x="467" y="20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4"/>
            <p:cNvSpPr/>
            <p:nvPr/>
          </p:nvSpPr>
          <p:spPr>
            <a:xfrm>
              <a:off x="6115500" y="3805550"/>
              <a:ext cx="17525" cy="18000"/>
            </a:xfrm>
            <a:custGeom>
              <a:avLst/>
              <a:gdLst/>
              <a:ahLst/>
              <a:cxnLst/>
              <a:rect l="l" t="t" r="r" b="b"/>
              <a:pathLst>
                <a:path w="701" h="720" extrusionOk="0">
                  <a:moveTo>
                    <a:pt x="31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9" y="136"/>
                  </a:lnTo>
                  <a:lnTo>
                    <a:pt x="40" y="195"/>
                  </a:lnTo>
                  <a:lnTo>
                    <a:pt x="1" y="253"/>
                  </a:lnTo>
                  <a:lnTo>
                    <a:pt x="1" y="331"/>
                  </a:lnTo>
                  <a:lnTo>
                    <a:pt x="1" y="389"/>
                  </a:lnTo>
                  <a:lnTo>
                    <a:pt x="1" y="467"/>
                  </a:lnTo>
                  <a:lnTo>
                    <a:pt x="40" y="525"/>
                  </a:lnTo>
                  <a:lnTo>
                    <a:pt x="79" y="583"/>
                  </a:lnTo>
                  <a:lnTo>
                    <a:pt x="117" y="642"/>
                  </a:lnTo>
                  <a:lnTo>
                    <a:pt x="176" y="680"/>
                  </a:lnTo>
                  <a:lnTo>
                    <a:pt x="254" y="700"/>
                  </a:lnTo>
                  <a:lnTo>
                    <a:pt x="312" y="719"/>
                  </a:lnTo>
                  <a:lnTo>
                    <a:pt x="390" y="719"/>
                  </a:lnTo>
                  <a:lnTo>
                    <a:pt x="448" y="700"/>
                  </a:lnTo>
                  <a:lnTo>
                    <a:pt x="526" y="680"/>
                  </a:lnTo>
                  <a:lnTo>
                    <a:pt x="584" y="642"/>
                  </a:lnTo>
                  <a:lnTo>
                    <a:pt x="623" y="603"/>
                  </a:lnTo>
                  <a:lnTo>
                    <a:pt x="662" y="544"/>
                  </a:lnTo>
                  <a:lnTo>
                    <a:pt x="700" y="467"/>
                  </a:lnTo>
                  <a:lnTo>
                    <a:pt x="700" y="389"/>
                  </a:lnTo>
                  <a:lnTo>
                    <a:pt x="700" y="331"/>
                  </a:lnTo>
                  <a:lnTo>
                    <a:pt x="700" y="253"/>
                  </a:lnTo>
                  <a:lnTo>
                    <a:pt x="662" y="195"/>
                  </a:lnTo>
                  <a:lnTo>
                    <a:pt x="642" y="136"/>
                  </a:lnTo>
                  <a:lnTo>
                    <a:pt x="584" y="97"/>
                  </a:lnTo>
                  <a:lnTo>
                    <a:pt x="526" y="39"/>
                  </a:lnTo>
                  <a:lnTo>
                    <a:pt x="448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4"/>
            <p:cNvSpPr/>
            <p:nvPr/>
          </p:nvSpPr>
          <p:spPr>
            <a:xfrm>
              <a:off x="6580400" y="3698675"/>
              <a:ext cx="18000" cy="17500"/>
            </a:xfrm>
            <a:custGeom>
              <a:avLst/>
              <a:gdLst/>
              <a:ahLst/>
              <a:cxnLst/>
              <a:rect l="l" t="t" r="r" b="b"/>
              <a:pathLst>
                <a:path w="720" h="700" extrusionOk="0">
                  <a:moveTo>
                    <a:pt x="31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9" y="136"/>
                  </a:lnTo>
                  <a:lnTo>
                    <a:pt x="40" y="195"/>
                  </a:lnTo>
                  <a:lnTo>
                    <a:pt x="20" y="272"/>
                  </a:lnTo>
                  <a:lnTo>
                    <a:pt x="1" y="331"/>
                  </a:lnTo>
                  <a:lnTo>
                    <a:pt x="20" y="408"/>
                  </a:lnTo>
                  <a:lnTo>
                    <a:pt x="20" y="467"/>
                  </a:lnTo>
                  <a:lnTo>
                    <a:pt x="59" y="525"/>
                  </a:lnTo>
                  <a:lnTo>
                    <a:pt x="98" y="583"/>
                  </a:lnTo>
                  <a:lnTo>
                    <a:pt x="156" y="642"/>
                  </a:lnTo>
                  <a:lnTo>
                    <a:pt x="215" y="681"/>
                  </a:lnTo>
                  <a:lnTo>
                    <a:pt x="273" y="700"/>
                  </a:lnTo>
                  <a:lnTo>
                    <a:pt x="409" y="700"/>
                  </a:lnTo>
                  <a:lnTo>
                    <a:pt x="487" y="681"/>
                  </a:lnTo>
                  <a:lnTo>
                    <a:pt x="545" y="661"/>
                  </a:lnTo>
                  <a:lnTo>
                    <a:pt x="603" y="622"/>
                  </a:lnTo>
                  <a:lnTo>
                    <a:pt x="662" y="564"/>
                  </a:lnTo>
                  <a:lnTo>
                    <a:pt x="700" y="506"/>
                  </a:lnTo>
                  <a:lnTo>
                    <a:pt x="720" y="428"/>
                  </a:lnTo>
                  <a:lnTo>
                    <a:pt x="720" y="370"/>
                  </a:lnTo>
                  <a:lnTo>
                    <a:pt x="720" y="292"/>
                  </a:lnTo>
                  <a:lnTo>
                    <a:pt x="700" y="234"/>
                  </a:lnTo>
                  <a:lnTo>
                    <a:pt x="681" y="175"/>
                  </a:lnTo>
                  <a:lnTo>
                    <a:pt x="642" y="117"/>
                  </a:lnTo>
                  <a:lnTo>
                    <a:pt x="584" y="59"/>
                  </a:lnTo>
                  <a:lnTo>
                    <a:pt x="526" y="20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4"/>
            <p:cNvSpPr/>
            <p:nvPr/>
          </p:nvSpPr>
          <p:spPr>
            <a:xfrm>
              <a:off x="6591100" y="367050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11" y="0"/>
                  </a:moveTo>
                  <a:lnTo>
                    <a:pt x="253" y="20"/>
                  </a:lnTo>
                  <a:lnTo>
                    <a:pt x="195" y="59"/>
                  </a:lnTo>
                  <a:lnTo>
                    <a:pt x="136" y="98"/>
                  </a:lnTo>
                  <a:lnTo>
                    <a:pt x="78" y="156"/>
                  </a:lnTo>
                  <a:lnTo>
                    <a:pt x="39" y="214"/>
                  </a:lnTo>
                  <a:lnTo>
                    <a:pt x="20" y="272"/>
                  </a:lnTo>
                  <a:lnTo>
                    <a:pt x="0" y="350"/>
                  </a:lnTo>
                  <a:lnTo>
                    <a:pt x="20" y="408"/>
                  </a:lnTo>
                  <a:lnTo>
                    <a:pt x="20" y="486"/>
                  </a:lnTo>
                  <a:lnTo>
                    <a:pt x="59" y="544"/>
                  </a:lnTo>
                  <a:lnTo>
                    <a:pt x="98" y="603"/>
                  </a:lnTo>
                  <a:lnTo>
                    <a:pt x="156" y="642"/>
                  </a:lnTo>
                  <a:lnTo>
                    <a:pt x="214" y="680"/>
                  </a:lnTo>
                  <a:lnTo>
                    <a:pt x="272" y="719"/>
                  </a:lnTo>
                  <a:lnTo>
                    <a:pt x="408" y="719"/>
                  </a:lnTo>
                  <a:lnTo>
                    <a:pt x="486" y="700"/>
                  </a:lnTo>
                  <a:lnTo>
                    <a:pt x="544" y="680"/>
                  </a:lnTo>
                  <a:lnTo>
                    <a:pt x="603" y="622"/>
                  </a:lnTo>
                  <a:lnTo>
                    <a:pt x="661" y="583"/>
                  </a:lnTo>
                  <a:lnTo>
                    <a:pt x="700" y="525"/>
                  </a:lnTo>
                  <a:lnTo>
                    <a:pt x="719" y="447"/>
                  </a:lnTo>
                  <a:lnTo>
                    <a:pt x="719" y="389"/>
                  </a:lnTo>
                  <a:lnTo>
                    <a:pt x="719" y="311"/>
                  </a:lnTo>
                  <a:lnTo>
                    <a:pt x="700" y="253"/>
                  </a:lnTo>
                  <a:lnTo>
                    <a:pt x="680" y="175"/>
                  </a:lnTo>
                  <a:lnTo>
                    <a:pt x="642" y="117"/>
                  </a:lnTo>
                  <a:lnTo>
                    <a:pt x="583" y="78"/>
                  </a:lnTo>
                  <a:lnTo>
                    <a:pt x="525" y="39"/>
                  </a:lnTo>
                  <a:lnTo>
                    <a:pt x="447" y="20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4"/>
            <p:cNvSpPr/>
            <p:nvPr/>
          </p:nvSpPr>
          <p:spPr>
            <a:xfrm>
              <a:off x="6597900" y="36345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11" y="0"/>
                  </a:moveTo>
                  <a:lnTo>
                    <a:pt x="234" y="20"/>
                  </a:lnTo>
                  <a:lnTo>
                    <a:pt x="175" y="39"/>
                  </a:lnTo>
                  <a:lnTo>
                    <a:pt x="117" y="98"/>
                  </a:lnTo>
                  <a:lnTo>
                    <a:pt x="78" y="136"/>
                  </a:lnTo>
                  <a:lnTo>
                    <a:pt x="39" y="195"/>
                  </a:lnTo>
                  <a:lnTo>
                    <a:pt x="0" y="272"/>
                  </a:lnTo>
                  <a:lnTo>
                    <a:pt x="0" y="331"/>
                  </a:lnTo>
                  <a:lnTo>
                    <a:pt x="0" y="408"/>
                  </a:lnTo>
                  <a:lnTo>
                    <a:pt x="20" y="467"/>
                  </a:lnTo>
                  <a:lnTo>
                    <a:pt x="39" y="545"/>
                  </a:lnTo>
                  <a:lnTo>
                    <a:pt x="98" y="603"/>
                  </a:lnTo>
                  <a:lnTo>
                    <a:pt x="136" y="642"/>
                  </a:lnTo>
                  <a:lnTo>
                    <a:pt x="195" y="681"/>
                  </a:lnTo>
                  <a:lnTo>
                    <a:pt x="272" y="700"/>
                  </a:lnTo>
                  <a:lnTo>
                    <a:pt x="331" y="719"/>
                  </a:lnTo>
                  <a:lnTo>
                    <a:pt x="408" y="719"/>
                  </a:lnTo>
                  <a:lnTo>
                    <a:pt x="467" y="700"/>
                  </a:lnTo>
                  <a:lnTo>
                    <a:pt x="545" y="661"/>
                  </a:lnTo>
                  <a:lnTo>
                    <a:pt x="603" y="622"/>
                  </a:lnTo>
                  <a:lnTo>
                    <a:pt x="642" y="564"/>
                  </a:lnTo>
                  <a:lnTo>
                    <a:pt x="681" y="506"/>
                  </a:lnTo>
                  <a:lnTo>
                    <a:pt x="700" y="447"/>
                  </a:lnTo>
                  <a:lnTo>
                    <a:pt x="719" y="370"/>
                  </a:lnTo>
                  <a:lnTo>
                    <a:pt x="719" y="311"/>
                  </a:lnTo>
                  <a:lnTo>
                    <a:pt x="700" y="234"/>
                  </a:lnTo>
                  <a:lnTo>
                    <a:pt x="661" y="175"/>
                  </a:lnTo>
                  <a:lnTo>
                    <a:pt x="622" y="117"/>
                  </a:lnTo>
                  <a:lnTo>
                    <a:pt x="564" y="78"/>
                  </a:lnTo>
                  <a:lnTo>
                    <a:pt x="506" y="39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4"/>
            <p:cNvSpPr/>
            <p:nvPr/>
          </p:nvSpPr>
          <p:spPr>
            <a:xfrm>
              <a:off x="6601775" y="360152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90" y="0"/>
                  </a:moveTo>
                  <a:lnTo>
                    <a:pt x="312" y="20"/>
                  </a:lnTo>
                  <a:lnTo>
                    <a:pt x="253" y="20"/>
                  </a:lnTo>
                  <a:lnTo>
                    <a:pt x="195" y="58"/>
                  </a:lnTo>
                  <a:lnTo>
                    <a:pt x="137" y="97"/>
                  </a:lnTo>
                  <a:lnTo>
                    <a:pt x="79" y="156"/>
                  </a:lnTo>
                  <a:lnTo>
                    <a:pt x="40" y="214"/>
                  </a:lnTo>
                  <a:lnTo>
                    <a:pt x="20" y="272"/>
                  </a:lnTo>
                  <a:lnTo>
                    <a:pt x="1" y="350"/>
                  </a:lnTo>
                  <a:lnTo>
                    <a:pt x="20" y="408"/>
                  </a:lnTo>
                  <a:lnTo>
                    <a:pt x="20" y="486"/>
                  </a:lnTo>
                  <a:lnTo>
                    <a:pt x="59" y="544"/>
                  </a:lnTo>
                  <a:lnTo>
                    <a:pt x="98" y="602"/>
                  </a:lnTo>
                  <a:lnTo>
                    <a:pt x="156" y="661"/>
                  </a:lnTo>
                  <a:lnTo>
                    <a:pt x="215" y="700"/>
                  </a:lnTo>
                  <a:lnTo>
                    <a:pt x="273" y="719"/>
                  </a:lnTo>
                  <a:lnTo>
                    <a:pt x="409" y="719"/>
                  </a:lnTo>
                  <a:lnTo>
                    <a:pt x="487" y="700"/>
                  </a:lnTo>
                  <a:lnTo>
                    <a:pt x="545" y="680"/>
                  </a:lnTo>
                  <a:lnTo>
                    <a:pt x="603" y="641"/>
                  </a:lnTo>
                  <a:lnTo>
                    <a:pt x="662" y="583"/>
                  </a:lnTo>
                  <a:lnTo>
                    <a:pt x="700" y="525"/>
                  </a:lnTo>
                  <a:lnTo>
                    <a:pt x="720" y="447"/>
                  </a:lnTo>
                  <a:lnTo>
                    <a:pt x="720" y="389"/>
                  </a:lnTo>
                  <a:lnTo>
                    <a:pt x="720" y="311"/>
                  </a:lnTo>
                  <a:lnTo>
                    <a:pt x="700" y="253"/>
                  </a:lnTo>
                  <a:lnTo>
                    <a:pt x="681" y="194"/>
                  </a:lnTo>
                  <a:lnTo>
                    <a:pt x="642" y="136"/>
                  </a:lnTo>
                  <a:lnTo>
                    <a:pt x="584" y="78"/>
                  </a:lnTo>
                  <a:lnTo>
                    <a:pt x="526" y="39"/>
                  </a:lnTo>
                  <a:lnTo>
                    <a:pt x="448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4"/>
            <p:cNvSpPr/>
            <p:nvPr/>
          </p:nvSpPr>
          <p:spPr>
            <a:xfrm>
              <a:off x="6247150" y="3822075"/>
              <a:ext cx="18000" cy="17975"/>
            </a:xfrm>
            <a:custGeom>
              <a:avLst/>
              <a:gdLst/>
              <a:ahLst/>
              <a:cxnLst/>
              <a:rect l="l" t="t" r="r" b="b"/>
              <a:pathLst>
                <a:path w="720" h="719" extrusionOk="0">
                  <a:moveTo>
                    <a:pt x="351" y="0"/>
                  </a:moveTo>
                  <a:lnTo>
                    <a:pt x="292" y="19"/>
                  </a:lnTo>
                  <a:lnTo>
                    <a:pt x="215" y="39"/>
                  </a:lnTo>
                  <a:lnTo>
                    <a:pt x="156" y="58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69"/>
                  </a:lnTo>
                  <a:lnTo>
                    <a:pt x="1" y="428"/>
                  </a:lnTo>
                  <a:lnTo>
                    <a:pt x="20" y="505"/>
                  </a:lnTo>
                  <a:lnTo>
                    <a:pt x="59" y="564"/>
                  </a:lnTo>
                  <a:lnTo>
                    <a:pt x="98" y="622"/>
                  </a:lnTo>
                  <a:lnTo>
                    <a:pt x="156" y="661"/>
                  </a:lnTo>
                  <a:lnTo>
                    <a:pt x="215" y="700"/>
                  </a:lnTo>
                  <a:lnTo>
                    <a:pt x="292" y="719"/>
                  </a:lnTo>
                  <a:lnTo>
                    <a:pt x="428" y="719"/>
                  </a:lnTo>
                  <a:lnTo>
                    <a:pt x="506" y="700"/>
                  </a:lnTo>
                  <a:lnTo>
                    <a:pt x="564" y="661"/>
                  </a:lnTo>
                  <a:lnTo>
                    <a:pt x="603" y="622"/>
                  </a:lnTo>
                  <a:lnTo>
                    <a:pt x="662" y="564"/>
                  </a:lnTo>
                  <a:lnTo>
                    <a:pt x="681" y="505"/>
                  </a:lnTo>
                  <a:lnTo>
                    <a:pt x="700" y="428"/>
                  </a:lnTo>
                  <a:lnTo>
                    <a:pt x="720" y="369"/>
                  </a:lnTo>
                  <a:lnTo>
                    <a:pt x="700" y="291"/>
                  </a:lnTo>
                  <a:lnTo>
                    <a:pt x="681" y="233"/>
                  </a:lnTo>
                  <a:lnTo>
                    <a:pt x="662" y="155"/>
                  </a:lnTo>
                  <a:lnTo>
                    <a:pt x="603" y="117"/>
                  </a:lnTo>
                  <a:lnTo>
                    <a:pt x="564" y="58"/>
                  </a:lnTo>
                  <a:lnTo>
                    <a:pt x="506" y="39"/>
                  </a:lnTo>
                  <a:lnTo>
                    <a:pt x="428" y="1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4"/>
            <p:cNvSpPr/>
            <p:nvPr/>
          </p:nvSpPr>
          <p:spPr>
            <a:xfrm>
              <a:off x="6255425" y="385072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50" y="0"/>
                  </a:moveTo>
                  <a:lnTo>
                    <a:pt x="272" y="20"/>
                  </a:lnTo>
                  <a:lnTo>
                    <a:pt x="214" y="39"/>
                  </a:lnTo>
                  <a:lnTo>
                    <a:pt x="156" y="59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20" y="234"/>
                  </a:lnTo>
                  <a:lnTo>
                    <a:pt x="0" y="292"/>
                  </a:lnTo>
                  <a:lnTo>
                    <a:pt x="0" y="370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8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72" y="719"/>
                  </a:lnTo>
                  <a:lnTo>
                    <a:pt x="428" y="719"/>
                  </a:lnTo>
                  <a:lnTo>
                    <a:pt x="486" y="700"/>
                  </a:lnTo>
                  <a:lnTo>
                    <a:pt x="544" y="661"/>
                  </a:lnTo>
                  <a:lnTo>
                    <a:pt x="603" y="622"/>
                  </a:lnTo>
                  <a:lnTo>
                    <a:pt x="641" y="564"/>
                  </a:lnTo>
                  <a:lnTo>
                    <a:pt x="680" y="506"/>
                  </a:lnTo>
                  <a:lnTo>
                    <a:pt x="700" y="447"/>
                  </a:lnTo>
                  <a:lnTo>
                    <a:pt x="719" y="370"/>
                  </a:lnTo>
                  <a:lnTo>
                    <a:pt x="700" y="292"/>
                  </a:lnTo>
                  <a:lnTo>
                    <a:pt x="680" y="234"/>
                  </a:lnTo>
                  <a:lnTo>
                    <a:pt x="641" y="175"/>
                  </a:lnTo>
                  <a:lnTo>
                    <a:pt x="603" y="117"/>
                  </a:lnTo>
                  <a:lnTo>
                    <a:pt x="544" y="78"/>
                  </a:lnTo>
                  <a:lnTo>
                    <a:pt x="486" y="39"/>
                  </a:lnTo>
                  <a:lnTo>
                    <a:pt x="428" y="2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4"/>
            <p:cNvSpPr/>
            <p:nvPr/>
          </p:nvSpPr>
          <p:spPr>
            <a:xfrm>
              <a:off x="6271450" y="3883750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292" y="1"/>
                  </a:moveTo>
                  <a:lnTo>
                    <a:pt x="214" y="20"/>
                  </a:lnTo>
                  <a:lnTo>
                    <a:pt x="156" y="59"/>
                  </a:lnTo>
                  <a:lnTo>
                    <a:pt x="117" y="98"/>
                  </a:lnTo>
                  <a:lnTo>
                    <a:pt x="59" y="156"/>
                  </a:lnTo>
                  <a:lnTo>
                    <a:pt x="39" y="215"/>
                  </a:lnTo>
                  <a:lnTo>
                    <a:pt x="0" y="292"/>
                  </a:lnTo>
                  <a:lnTo>
                    <a:pt x="0" y="351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9" y="564"/>
                  </a:lnTo>
                  <a:lnTo>
                    <a:pt x="98" y="603"/>
                  </a:lnTo>
                  <a:lnTo>
                    <a:pt x="156" y="661"/>
                  </a:lnTo>
                  <a:lnTo>
                    <a:pt x="214" y="681"/>
                  </a:lnTo>
                  <a:lnTo>
                    <a:pt x="292" y="720"/>
                  </a:lnTo>
                  <a:lnTo>
                    <a:pt x="428" y="720"/>
                  </a:lnTo>
                  <a:lnTo>
                    <a:pt x="506" y="681"/>
                  </a:lnTo>
                  <a:lnTo>
                    <a:pt x="564" y="661"/>
                  </a:lnTo>
                  <a:lnTo>
                    <a:pt x="622" y="623"/>
                  </a:lnTo>
                  <a:lnTo>
                    <a:pt x="661" y="564"/>
                  </a:lnTo>
                  <a:lnTo>
                    <a:pt x="700" y="506"/>
                  </a:lnTo>
                  <a:lnTo>
                    <a:pt x="719" y="428"/>
                  </a:lnTo>
                  <a:lnTo>
                    <a:pt x="719" y="370"/>
                  </a:lnTo>
                  <a:lnTo>
                    <a:pt x="719" y="292"/>
                  </a:lnTo>
                  <a:lnTo>
                    <a:pt x="700" y="215"/>
                  </a:lnTo>
                  <a:lnTo>
                    <a:pt x="661" y="156"/>
                  </a:lnTo>
                  <a:lnTo>
                    <a:pt x="622" y="98"/>
                  </a:lnTo>
                  <a:lnTo>
                    <a:pt x="564" y="59"/>
                  </a:lnTo>
                  <a:lnTo>
                    <a:pt x="506" y="2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4"/>
            <p:cNvSpPr/>
            <p:nvPr/>
          </p:nvSpPr>
          <p:spPr>
            <a:xfrm>
              <a:off x="6287975" y="3912425"/>
              <a:ext cx="18000" cy="18000"/>
            </a:xfrm>
            <a:custGeom>
              <a:avLst/>
              <a:gdLst/>
              <a:ahLst/>
              <a:cxnLst/>
              <a:rect l="l" t="t" r="r" b="b"/>
              <a:pathLst>
                <a:path w="720" h="720" extrusionOk="0">
                  <a:moveTo>
                    <a:pt x="350" y="0"/>
                  </a:moveTo>
                  <a:lnTo>
                    <a:pt x="272" y="20"/>
                  </a:lnTo>
                  <a:lnTo>
                    <a:pt x="214" y="39"/>
                  </a:lnTo>
                  <a:lnTo>
                    <a:pt x="156" y="59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20" y="214"/>
                  </a:lnTo>
                  <a:lnTo>
                    <a:pt x="0" y="292"/>
                  </a:lnTo>
                  <a:lnTo>
                    <a:pt x="0" y="369"/>
                  </a:lnTo>
                  <a:lnTo>
                    <a:pt x="0" y="428"/>
                  </a:lnTo>
                  <a:lnTo>
                    <a:pt x="20" y="506"/>
                  </a:lnTo>
                  <a:lnTo>
                    <a:pt x="58" y="564"/>
                  </a:lnTo>
                  <a:lnTo>
                    <a:pt x="97" y="622"/>
                  </a:lnTo>
                  <a:lnTo>
                    <a:pt x="156" y="661"/>
                  </a:lnTo>
                  <a:lnTo>
                    <a:pt x="214" y="700"/>
                  </a:lnTo>
                  <a:lnTo>
                    <a:pt x="272" y="719"/>
                  </a:lnTo>
                  <a:lnTo>
                    <a:pt x="428" y="719"/>
                  </a:lnTo>
                  <a:lnTo>
                    <a:pt x="486" y="700"/>
                  </a:lnTo>
                  <a:lnTo>
                    <a:pt x="544" y="661"/>
                  </a:lnTo>
                  <a:lnTo>
                    <a:pt x="602" y="622"/>
                  </a:lnTo>
                  <a:lnTo>
                    <a:pt x="641" y="564"/>
                  </a:lnTo>
                  <a:lnTo>
                    <a:pt x="680" y="506"/>
                  </a:lnTo>
                  <a:lnTo>
                    <a:pt x="700" y="428"/>
                  </a:lnTo>
                  <a:lnTo>
                    <a:pt x="719" y="369"/>
                  </a:lnTo>
                  <a:lnTo>
                    <a:pt x="700" y="292"/>
                  </a:lnTo>
                  <a:lnTo>
                    <a:pt x="680" y="214"/>
                  </a:lnTo>
                  <a:lnTo>
                    <a:pt x="641" y="156"/>
                  </a:lnTo>
                  <a:lnTo>
                    <a:pt x="602" y="117"/>
                  </a:lnTo>
                  <a:lnTo>
                    <a:pt x="544" y="59"/>
                  </a:lnTo>
                  <a:lnTo>
                    <a:pt x="486" y="39"/>
                  </a:lnTo>
                  <a:lnTo>
                    <a:pt x="428" y="2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FFEC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 animBg="1"/>
      <p:bldP spid="58" grpId="0" animBg="1"/>
      <p:bldP spid="59" grpId="0" animBg="1"/>
      <p:bldP spid="6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880656" y="865324"/>
            <a:ext cx="7533843" cy="32778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en-US" sz="46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TRÂN TRỌNG CẢM ƠN SỰ QUAN TÂM THEO DÕI CỦA CÁC EM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3" name="Google Shape;1803;p39"/>
          <p:cNvSpPr/>
          <p:nvPr/>
        </p:nvSpPr>
        <p:spPr>
          <a:xfrm>
            <a:off x="1459607" y="1535101"/>
            <a:ext cx="1185592" cy="65092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6" name="Google Shape;1806;p39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7" name="Google Shape;1807;p39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8" name="Google Shape;1808;p39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6" name="Google Shape;1816;p39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5" name="Google Shape;1825;p39"/>
          <p:cNvSpPr/>
          <p:nvPr/>
        </p:nvSpPr>
        <p:spPr>
          <a:xfrm>
            <a:off x="2843923" y="8157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6" name="Google Shape;1826;p39"/>
          <p:cNvSpPr/>
          <p:nvPr/>
        </p:nvSpPr>
        <p:spPr>
          <a:xfrm>
            <a:off x="5599278" y="1269330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7" name="Google Shape;1827;p39"/>
          <p:cNvGrpSpPr/>
          <p:nvPr/>
        </p:nvGrpSpPr>
        <p:grpSpPr>
          <a:xfrm>
            <a:off x="8011099" y="153674"/>
            <a:ext cx="567410" cy="830388"/>
            <a:chOff x="5531225" y="238125"/>
            <a:chExt cx="1626750" cy="2380700"/>
          </a:xfrm>
        </p:grpSpPr>
        <p:sp>
          <p:nvSpPr>
            <p:cNvPr id="1828" name="Google Shape;1828;p39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extrusionOk="0">
                  <a:moveTo>
                    <a:pt x="18679" y="0"/>
                  </a:moveTo>
                  <a:lnTo>
                    <a:pt x="18401" y="56"/>
                  </a:lnTo>
                  <a:lnTo>
                    <a:pt x="18123" y="111"/>
                  </a:lnTo>
                  <a:lnTo>
                    <a:pt x="17567" y="278"/>
                  </a:lnTo>
                  <a:lnTo>
                    <a:pt x="17011" y="500"/>
                  </a:lnTo>
                  <a:lnTo>
                    <a:pt x="16455" y="806"/>
                  </a:lnTo>
                  <a:lnTo>
                    <a:pt x="15927" y="1167"/>
                  </a:lnTo>
                  <a:lnTo>
                    <a:pt x="15371" y="1584"/>
                  </a:lnTo>
                  <a:lnTo>
                    <a:pt x="14816" y="2057"/>
                  </a:lnTo>
                  <a:lnTo>
                    <a:pt x="14260" y="2557"/>
                  </a:lnTo>
                  <a:lnTo>
                    <a:pt x="13704" y="3113"/>
                  </a:lnTo>
                  <a:lnTo>
                    <a:pt x="13176" y="3725"/>
                  </a:lnTo>
                  <a:lnTo>
                    <a:pt x="12647" y="4364"/>
                  </a:lnTo>
                  <a:lnTo>
                    <a:pt x="12092" y="5059"/>
                  </a:lnTo>
                  <a:lnTo>
                    <a:pt x="11591" y="5754"/>
                  </a:lnTo>
                  <a:lnTo>
                    <a:pt x="11063" y="6504"/>
                  </a:lnTo>
                  <a:lnTo>
                    <a:pt x="10535" y="7255"/>
                  </a:lnTo>
                  <a:lnTo>
                    <a:pt x="10035" y="8033"/>
                  </a:lnTo>
                  <a:lnTo>
                    <a:pt x="9534" y="8839"/>
                  </a:lnTo>
                  <a:lnTo>
                    <a:pt x="8589" y="10451"/>
                  </a:lnTo>
                  <a:lnTo>
                    <a:pt x="7672" y="12119"/>
                  </a:lnTo>
                  <a:lnTo>
                    <a:pt x="6783" y="13759"/>
                  </a:lnTo>
                  <a:lnTo>
                    <a:pt x="5977" y="15371"/>
                  </a:lnTo>
                  <a:lnTo>
                    <a:pt x="5226" y="16927"/>
                  </a:lnTo>
                  <a:lnTo>
                    <a:pt x="4670" y="18150"/>
                  </a:lnTo>
                  <a:lnTo>
                    <a:pt x="4087" y="19568"/>
                  </a:lnTo>
                  <a:lnTo>
                    <a:pt x="3531" y="21152"/>
                  </a:lnTo>
                  <a:lnTo>
                    <a:pt x="2975" y="22848"/>
                  </a:lnTo>
                  <a:lnTo>
                    <a:pt x="2419" y="24655"/>
                  </a:lnTo>
                  <a:lnTo>
                    <a:pt x="1891" y="26517"/>
                  </a:lnTo>
                  <a:lnTo>
                    <a:pt x="1418" y="28407"/>
                  </a:lnTo>
                  <a:lnTo>
                    <a:pt x="1001" y="30325"/>
                  </a:lnTo>
                  <a:lnTo>
                    <a:pt x="640" y="32215"/>
                  </a:lnTo>
                  <a:lnTo>
                    <a:pt x="473" y="33160"/>
                  </a:lnTo>
                  <a:lnTo>
                    <a:pt x="334" y="34077"/>
                  </a:lnTo>
                  <a:lnTo>
                    <a:pt x="223" y="34967"/>
                  </a:lnTo>
                  <a:lnTo>
                    <a:pt x="140" y="35828"/>
                  </a:lnTo>
                  <a:lnTo>
                    <a:pt x="56" y="36690"/>
                  </a:lnTo>
                  <a:lnTo>
                    <a:pt x="1" y="37496"/>
                  </a:lnTo>
                  <a:lnTo>
                    <a:pt x="1" y="38274"/>
                  </a:lnTo>
                  <a:lnTo>
                    <a:pt x="1" y="38997"/>
                  </a:lnTo>
                  <a:lnTo>
                    <a:pt x="56" y="39720"/>
                  </a:lnTo>
                  <a:lnTo>
                    <a:pt x="112" y="40359"/>
                  </a:lnTo>
                  <a:lnTo>
                    <a:pt x="223" y="40971"/>
                  </a:lnTo>
                  <a:lnTo>
                    <a:pt x="334" y="41526"/>
                  </a:lnTo>
                  <a:lnTo>
                    <a:pt x="501" y="41999"/>
                  </a:lnTo>
                  <a:lnTo>
                    <a:pt x="723" y="42444"/>
                  </a:lnTo>
                  <a:lnTo>
                    <a:pt x="2947" y="46363"/>
                  </a:lnTo>
                  <a:lnTo>
                    <a:pt x="3531" y="46224"/>
                  </a:lnTo>
                  <a:lnTo>
                    <a:pt x="4114" y="46001"/>
                  </a:lnTo>
                  <a:lnTo>
                    <a:pt x="4670" y="45779"/>
                  </a:lnTo>
                  <a:lnTo>
                    <a:pt x="5254" y="45473"/>
                  </a:lnTo>
                  <a:lnTo>
                    <a:pt x="5810" y="45168"/>
                  </a:lnTo>
                  <a:lnTo>
                    <a:pt x="6338" y="44806"/>
                  </a:lnTo>
                  <a:lnTo>
                    <a:pt x="6894" y="44445"/>
                  </a:lnTo>
                  <a:lnTo>
                    <a:pt x="7422" y="44028"/>
                  </a:lnTo>
                  <a:lnTo>
                    <a:pt x="7950" y="43583"/>
                  </a:lnTo>
                  <a:lnTo>
                    <a:pt x="8478" y="43111"/>
                  </a:lnTo>
                  <a:lnTo>
                    <a:pt x="8979" y="42610"/>
                  </a:lnTo>
                  <a:lnTo>
                    <a:pt x="9479" y="42110"/>
                  </a:lnTo>
                  <a:lnTo>
                    <a:pt x="9979" y="41582"/>
                  </a:lnTo>
                  <a:lnTo>
                    <a:pt x="10452" y="41026"/>
                  </a:lnTo>
                  <a:lnTo>
                    <a:pt x="11397" y="39886"/>
                  </a:lnTo>
                  <a:lnTo>
                    <a:pt x="12258" y="38719"/>
                  </a:lnTo>
                  <a:lnTo>
                    <a:pt x="13092" y="37524"/>
                  </a:lnTo>
                  <a:lnTo>
                    <a:pt x="13898" y="36329"/>
                  </a:lnTo>
                  <a:lnTo>
                    <a:pt x="14621" y="35161"/>
                  </a:lnTo>
                  <a:lnTo>
                    <a:pt x="15288" y="33994"/>
                  </a:lnTo>
                  <a:lnTo>
                    <a:pt x="15900" y="32882"/>
                  </a:lnTo>
                  <a:lnTo>
                    <a:pt x="16428" y="31854"/>
                  </a:lnTo>
                  <a:lnTo>
                    <a:pt x="16900" y="30909"/>
                  </a:lnTo>
                  <a:lnTo>
                    <a:pt x="17317" y="29936"/>
                  </a:lnTo>
                  <a:lnTo>
                    <a:pt x="17845" y="28574"/>
                  </a:lnTo>
                  <a:lnTo>
                    <a:pt x="18457" y="26906"/>
                  </a:lnTo>
                  <a:lnTo>
                    <a:pt x="19152" y="24960"/>
                  </a:lnTo>
                  <a:lnTo>
                    <a:pt x="19874" y="22820"/>
                  </a:lnTo>
                  <a:lnTo>
                    <a:pt x="20597" y="20513"/>
                  </a:lnTo>
                  <a:lnTo>
                    <a:pt x="21292" y="18095"/>
                  </a:lnTo>
                  <a:lnTo>
                    <a:pt x="21625" y="16872"/>
                  </a:lnTo>
                  <a:lnTo>
                    <a:pt x="21931" y="15621"/>
                  </a:lnTo>
                  <a:lnTo>
                    <a:pt x="22209" y="14398"/>
                  </a:lnTo>
                  <a:lnTo>
                    <a:pt x="22487" y="13175"/>
                  </a:lnTo>
                  <a:lnTo>
                    <a:pt x="22709" y="11980"/>
                  </a:lnTo>
                  <a:lnTo>
                    <a:pt x="22904" y="10785"/>
                  </a:lnTo>
                  <a:lnTo>
                    <a:pt x="23071" y="9617"/>
                  </a:lnTo>
                  <a:lnTo>
                    <a:pt x="23182" y="8505"/>
                  </a:lnTo>
                  <a:lnTo>
                    <a:pt x="23265" y="7421"/>
                  </a:lnTo>
                  <a:lnTo>
                    <a:pt x="23293" y="6393"/>
                  </a:lnTo>
                  <a:lnTo>
                    <a:pt x="23265" y="5420"/>
                  </a:lnTo>
                  <a:lnTo>
                    <a:pt x="23210" y="4503"/>
                  </a:lnTo>
                  <a:lnTo>
                    <a:pt x="23126" y="4086"/>
                  </a:lnTo>
                  <a:lnTo>
                    <a:pt x="23071" y="3669"/>
                  </a:lnTo>
                  <a:lnTo>
                    <a:pt x="22960" y="3280"/>
                  </a:lnTo>
                  <a:lnTo>
                    <a:pt x="22876" y="2891"/>
                  </a:lnTo>
                  <a:lnTo>
                    <a:pt x="22737" y="2529"/>
                  </a:lnTo>
                  <a:lnTo>
                    <a:pt x="22598" y="2224"/>
                  </a:lnTo>
                  <a:lnTo>
                    <a:pt x="22431" y="1890"/>
                  </a:lnTo>
                  <a:lnTo>
                    <a:pt x="22265" y="1612"/>
                  </a:lnTo>
                  <a:lnTo>
                    <a:pt x="22070" y="1362"/>
                  </a:lnTo>
                  <a:lnTo>
                    <a:pt x="21848" y="1112"/>
                  </a:lnTo>
                  <a:lnTo>
                    <a:pt x="21625" y="917"/>
                  </a:lnTo>
                  <a:lnTo>
                    <a:pt x="21375" y="723"/>
                  </a:lnTo>
                  <a:lnTo>
                    <a:pt x="21097" y="556"/>
                  </a:lnTo>
                  <a:lnTo>
                    <a:pt x="20847" y="417"/>
                  </a:lnTo>
                  <a:lnTo>
                    <a:pt x="20569" y="278"/>
                  </a:lnTo>
                  <a:lnTo>
                    <a:pt x="20291" y="195"/>
                  </a:lnTo>
                  <a:lnTo>
                    <a:pt x="20041" y="111"/>
                  </a:lnTo>
                  <a:lnTo>
                    <a:pt x="19763" y="56"/>
                  </a:lnTo>
                  <a:lnTo>
                    <a:pt x="194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9"/>
            <p:cNvSpPr/>
            <p:nvPr/>
          </p:nvSpPr>
          <p:spPr>
            <a:xfrm>
              <a:off x="6575625" y="238125"/>
              <a:ext cx="582350" cy="1159075"/>
            </a:xfrm>
            <a:custGeom>
              <a:avLst/>
              <a:gdLst/>
              <a:ahLst/>
              <a:cxnLst/>
              <a:rect l="l" t="t" r="r" b="b"/>
              <a:pathLst>
                <a:path w="23294" h="46363" fill="none" extrusionOk="0">
                  <a:moveTo>
                    <a:pt x="723" y="42444"/>
                  </a:moveTo>
                  <a:lnTo>
                    <a:pt x="723" y="42444"/>
                  </a:lnTo>
                  <a:lnTo>
                    <a:pt x="501" y="41999"/>
                  </a:lnTo>
                  <a:lnTo>
                    <a:pt x="334" y="41526"/>
                  </a:lnTo>
                  <a:lnTo>
                    <a:pt x="223" y="40971"/>
                  </a:lnTo>
                  <a:lnTo>
                    <a:pt x="112" y="40359"/>
                  </a:lnTo>
                  <a:lnTo>
                    <a:pt x="56" y="39720"/>
                  </a:lnTo>
                  <a:lnTo>
                    <a:pt x="1" y="38997"/>
                  </a:lnTo>
                  <a:lnTo>
                    <a:pt x="1" y="38274"/>
                  </a:lnTo>
                  <a:lnTo>
                    <a:pt x="1" y="37496"/>
                  </a:lnTo>
                  <a:lnTo>
                    <a:pt x="56" y="36690"/>
                  </a:lnTo>
                  <a:lnTo>
                    <a:pt x="140" y="35828"/>
                  </a:lnTo>
                  <a:lnTo>
                    <a:pt x="223" y="34967"/>
                  </a:lnTo>
                  <a:lnTo>
                    <a:pt x="334" y="34077"/>
                  </a:lnTo>
                  <a:lnTo>
                    <a:pt x="473" y="33160"/>
                  </a:lnTo>
                  <a:lnTo>
                    <a:pt x="640" y="32215"/>
                  </a:lnTo>
                  <a:lnTo>
                    <a:pt x="1001" y="30325"/>
                  </a:lnTo>
                  <a:lnTo>
                    <a:pt x="1418" y="28407"/>
                  </a:lnTo>
                  <a:lnTo>
                    <a:pt x="1891" y="26517"/>
                  </a:lnTo>
                  <a:lnTo>
                    <a:pt x="2419" y="24655"/>
                  </a:lnTo>
                  <a:lnTo>
                    <a:pt x="2975" y="22848"/>
                  </a:lnTo>
                  <a:lnTo>
                    <a:pt x="3531" y="21152"/>
                  </a:lnTo>
                  <a:lnTo>
                    <a:pt x="4087" y="19568"/>
                  </a:lnTo>
                  <a:lnTo>
                    <a:pt x="4670" y="18150"/>
                  </a:lnTo>
                  <a:lnTo>
                    <a:pt x="5226" y="16927"/>
                  </a:lnTo>
                  <a:lnTo>
                    <a:pt x="5226" y="16927"/>
                  </a:lnTo>
                  <a:lnTo>
                    <a:pt x="5977" y="15371"/>
                  </a:lnTo>
                  <a:lnTo>
                    <a:pt x="6783" y="13759"/>
                  </a:lnTo>
                  <a:lnTo>
                    <a:pt x="7672" y="12119"/>
                  </a:lnTo>
                  <a:lnTo>
                    <a:pt x="8589" y="10451"/>
                  </a:lnTo>
                  <a:lnTo>
                    <a:pt x="9534" y="8839"/>
                  </a:lnTo>
                  <a:lnTo>
                    <a:pt x="10035" y="8033"/>
                  </a:lnTo>
                  <a:lnTo>
                    <a:pt x="10535" y="7255"/>
                  </a:lnTo>
                  <a:lnTo>
                    <a:pt x="11063" y="6504"/>
                  </a:lnTo>
                  <a:lnTo>
                    <a:pt x="11591" y="5754"/>
                  </a:lnTo>
                  <a:lnTo>
                    <a:pt x="12092" y="5059"/>
                  </a:lnTo>
                  <a:lnTo>
                    <a:pt x="12647" y="4364"/>
                  </a:lnTo>
                  <a:lnTo>
                    <a:pt x="13176" y="3725"/>
                  </a:lnTo>
                  <a:lnTo>
                    <a:pt x="13704" y="3113"/>
                  </a:lnTo>
                  <a:lnTo>
                    <a:pt x="14260" y="2557"/>
                  </a:lnTo>
                  <a:lnTo>
                    <a:pt x="14816" y="2057"/>
                  </a:lnTo>
                  <a:lnTo>
                    <a:pt x="15371" y="1584"/>
                  </a:lnTo>
                  <a:lnTo>
                    <a:pt x="15927" y="1167"/>
                  </a:lnTo>
                  <a:lnTo>
                    <a:pt x="16455" y="806"/>
                  </a:lnTo>
                  <a:lnTo>
                    <a:pt x="17011" y="500"/>
                  </a:lnTo>
                  <a:lnTo>
                    <a:pt x="17567" y="278"/>
                  </a:lnTo>
                  <a:lnTo>
                    <a:pt x="18123" y="111"/>
                  </a:lnTo>
                  <a:lnTo>
                    <a:pt x="18401" y="56"/>
                  </a:lnTo>
                  <a:lnTo>
                    <a:pt x="18679" y="0"/>
                  </a:lnTo>
                  <a:lnTo>
                    <a:pt x="18957" y="0"/>
                  </a:lnTo>
                  <a:lnTo>
                    <a:pt x="19235" y="0"/>
                  </a:lnTo>
                  <a:lnTo>
                    <a:pt x="19485" y="0"/>
                  </a:lnTo>
                  <a:lnTo>
                    <a:pt x="19763" y="56"/>
                  </a:lnTo>
                  <a:lnTo>
                    <a:pt x="20041" y="111"/>
                  </a:lnTo>
                  <a:lnTo>
                    <a:pt x="20291" y="195"/>
                  </a:lnTo>
                  <a:lnTo>
                    <a:pt x="20569" y="278"/>
                  </a:lnTo>
                  <a:lnTo>
                    <a:pt x="20847" y="417"/>
                  </a:lnTo>
                  <a:lnTo>
                    <a:pt x="21097" y="556"/>
                  </a:lnTo>
                  <a:lnTo>
                    <a:pt x="21375" y="723"/>
                  </a:lnTo>
                  <a:lnTo>
                    <a:pt x="21375" y="723"/>
                  </a:lnTo>
                  <a:lnTo>
                    <a:pt x="21625" y="917"/>
                  </a:lnTo>
                  <a:lnTo>
                    <a:pt x="21848" y="1112"/>
                  </a:lnTo>
                  <a:lnTo>
                    <a:pt x="22070" y="1362"/>
                  </a:lnTo>
                  <a:lnTo>
                    <a:pt x="22265" y="1612"/>
                  </a:lnTo>
                  <a:lnTo>
                    <a:pt x="22431" y="1890"/>
                  </a:lnTo>
                  <a:lnTo>
                    <a:pt x="22598" y="2224"/>
                  </a:lnTo>
                  <a:lnTo>
                    <a:pt x="22737" y="2529"/>
                  </a:lnTo>
                  <a:lnTo>
                    <a:pt x="22876" y="2891"/>
                  </a:lnTo>
                  <a:lnTo>
                    <a:pt x="22960" y="3280"/>
                  </a:lnTo>
                  <a:lnTo>
                    <a:pt x="23071" y="3669"/>
                  </a:lnTo>
                  <a:lnTo>
                    <a:pt x="23126" y="4086"/>
                  </a:lnTo>
                  <a:lnTo>
                    <a:pt x="23210" y="4503"/>
                  </a:lnTo>
                  <a:lnTo>
                    <a:pt x="23265" y="5420"/>
                  </a:lnTo>
                  <a:lnTo>
                    <a:pt x="23293" y="6393"/>
                  </a:lnTo>
                  <a:lnTo>
                    <a:pt x="23265" y="7421"/>
                  </a:lnTo>
                  <a:lnTo>
                    <a:pt x="23182" y="8505"/>
                  </a:lnTo>
                  <a:lnTo>
                    <a:pt x="23071" y="9617"/>
                  </a:lnTo>
                  <a:lnTo>
                    <a:pt x="22904" y="10785"/>
                  </a:lnTo>
                  <a:lnTo>
                    <a:pt x="22709" y="11980"/>
                  </a:lnTo>
                  <a:lnTo>
                    <a:pt x="22487" y="13175"/>
                  </a:lnTo>
                  <a:lnTo>
                    <a:pt x="22209" y="14398"/>
                  </a:lnTo>
                  <a:lnTo>
                    <a:pt x="21931" y="15621"/>
                  </a:lnTo>
                  <a:lnTo>
                    <a:pt x="21625" y="16872"/>
                  </a:lnTo>
                  <a:lnTo>
                    <a:pt x="21292" y="18095"/>
                  </a:lnTo>
                  <a:lnTo>
                    <a:pt x="20597" y="20513"/>
                  </a:lnTo>
                  <a:lnTo>
                    <a:pt x="19874" y="22820"/>
                  </a:lnTo>
                  <a:lnTo>
                    <a:pt x="19152" y="24960"/>
                  </a:lnTo>
                  <a:lnTo>
                    <a:pt x="18457" y="26906"/>
                  </a:lnTo>
                  <a:lnTo>
                    <a:pt x="17845" y="28574"/>
                  </a:lnTo>
                  <a:lnTo>
                    <a:pt x="17317" y="29936"/>
                  </a:lnTo>
                  <a:lnTo>
                    <a:pt x="16900" y="30909"/>
                  </a:lnTo>
                  <a:lnTo>
                    <a:pt x="16900" y="30909"/>
                  </a:lnTo>
                  <a:lnTo>
                    <a:pt x="16428" y="31854"/>
                  </a:lnTo>
                  <a:lnTo>
                    <a:pt x="15900" y="32882"/>
                  </a:lnTo>
                  <a:lnTo>
                    <a:pt x="15288" y="33994"/>
                  </a:lnTo>
                  <a:lnTo>
                    <a:pt x="14621" y="35161"/>
                  </a:lnTo>
                  <a:lnTo>
                    <a:pt x="13898" y="36329"/>
                  </a:lnTo>
                  <a:lnTo>
                    <a:pt x="13092" y="37524"/>
                  </a:lnTo>
                  <a:lnTo>
                    <a:pt x="12258" y="38719"/>
                  </a:lnTo>
                  <a:lnTo>
                    <a:pt x="11397" y="39886"/>
                  </a:lnTo>
                  <a:lnTo>
                    <a:pt x="10452" y="41026"/>
                  </a:lnTo>
                  <a:lnTo>
                    <a:pt x="9979" y="41582"/>
                  </a:lnTo>
                  <a:lnTo>
                    <a:pt x="9479" y="42110"/>
                  </a:lnTo>
                  <a:lnTo>
                    <a:pt x="8979" y="42610"/>
                  </a:lnTo>
                  <a:lnTo>
                    <a:pt x="8478" y="43111"/>
                  </a:lnTo>
                  <a:lnTo>
                    <a:pt x="7950" y="43583"/>
                  </a:lnTo>
                  <a:lnTo>
                    <a:pt x="7422" y="44028"/>
                  </a:lnTo>
                  <a:lnTo>
                    <a:pt x="6894" y="44445"/>
                  </a:lnTo>
                  <a:lnTo>
                    <a:pt x="6338" y="44806"/>
                  </a:lnTo>
                  <a:lnTo>
                    <a:pt x="5810" y="45168"/>
                  </a:lnTo>
                  <a:lnTo>
                    <a:pt x="5254" y="45473"/>
                  </a:lnTo>
                  <a:lnTo>
                    <a:pt x="4670" y="45779"/>
                  </a:lnTo>
                  <a:lnTo>
                    <a:pt x="4114" y="46001"/>
                  </a:lnTo>
                  <a:lnTo>
                    <a:pt x="3531" y="46224"/>
                  </a:lnTo>
                  <a:lnTo>
                    <a:pt x="2947" y="46363"/>
                  </a:lnTo>
                  <a:lnTo>
                    <a:pt x="723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9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extrusionOk="0">
                  <a:moveTo>
                    <a:pt x="3780" y="0"/>
                  </a:move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9"/>
            <p:cNvSpPr/>
            <p:nvPr/>
          </p:nvSpPr>
          <p:spPr>
            <a:xfrm>
              <a:off x="5531225" y="238125"/>
              <a:ext cx="582325" cy="1159075"/>
            </a:xfrm>
            <a:custGeom>
              <a:avLst/>
              <a:gdLst/>
              <a:ahLst/>
              <a:cxnLst/>
              <a:rect l="l" t="t" r="r" b="b"/>
              <a:pathLst>
                <a:path w="23293" h="46363" fill="none" extrusionOk="0">
                  <a:moveTo>
                    <a:pt x="22570" y="42444"/>
                  </a:moveTo>
                  <a:lnTo>
                    <a:pt x="22570" y="42444"/>
                  </a:lnTo>
                  <a:lnTo>
                    <a:pt x="22765" y="41999"/>
                  </a:lnTo>
                  <a:lnTo>
                    <a:pt x="22931" y="41526"/>
                  </a:lnTo>
                  <a:lnTo>
                    <a:pt x="23070" y="40971"/>
                  </a:lnTo>
                  <a:lnTo>
                    <a:pt x="23181" y="40359"/>
                  </a:lnTo>
                  <a:lnTo>
                    <a:pt x="23237" y="39720"/>
                  </a:lnTo>
                  <a:lnTo>
                    <a:pt x="23293" y="38997"/>
                  </a:lnTo>
                  <a:lnTo>
                    <a:pt x="23293" y="38274"/>
                  </a:lnTo>
                  <a:lnTo>
                    <a:pt x="23265" y="37496"/>
                  </a:lnTo>
                  <a:lnTo>
                    <a:pt x="23237" y="36690"/>
                  </a:lnTo>
                  <a:lnTo>
                    <a:pt x="23154" y="35828"/>
                  </a:lnTo>
                  <a:lnTo>
                    <a:pt x="23070" y="34967"/>
                  </a:lnTo>
                  <a:lnTo>
                    <a:pt x="22959" y="34077"/>
                  </a:lnTo>
                  <a:lnTo>
                    <a:pt x="22820" y="33160"/>
                  </a:lnTo>
                  <a:lnTo>
                    <a:pt x="22653" y="32215"/>
                  </a:lnTo>
                  <a:lnTo>
                    <a:pt x="22292" y="30325"/>
                  </a:lnTo>
                  <a:lnTo>
                    <a:pt x="21875" y="28407"/>
                  </a:lnTo>
                  <a:lnTo>
                    <a:pt x="21375" y="26517"/>
                  </a:lnTo>
                  <a:lnTo>
                    <a:pt x="20874" y="24655"/>
                  </a:lnTo>
                  <a:lnTo>
                    <a:pt x="20319" y="22848"/>
                  </a:lnTo>
                  <a:lnTo>
                    <a:pt x="19763" y="21152"/>
                  </a:lnTo>
                  <a:lnTo>
                    <a:pt x="19179" y="19568"/>
                  </a:lnTo>
                  <a:lnTo>
                    <a:pt x="18623" y="18150"/>
                  </a:lnTo>
                  <a:lnTo>
                    <a:pt x="18067" y="16927"/>
                  </a:lnTo>
                  <a:lnTo>
                    <a:pt x="18067" y="16927"/>
                  </a:lnTo>
                  <a:lnTo>
                    <a:pt x="17317" y="15371"/>
                  </a:lnTo>
                  <a:lnTo>
                    <a:pt x="16511" y="13759"/>
                  </a:lnTo>
                  <a:lnTo>
                    <a:pt x="15621" y="12119"/>
                  </a:lnTo>
                  <a:lnTo>
                    <a:pt x="14704" y="10451"/>
                  </a:lnTo>
                  <a:lnTo>
                    <a:pt x="13731" y="8839"/>
                  </a:lnTo>
                  <a:lnTo>
                    <a:pt x="13259" y="8033"/>
                  </a:lnTo>
                  <a:lnTo>
                    <a:pt x="12730" y="7255"/>
                  </a:lnTo>
                  <a:lnTo>
                    <a:pt x="12230" y="6504"/>
                  </a:lnTo>
                  <a:lnTo>
                    <a:pt x="11702" y="5754"/>
                  </a:lnTo>
                  <a:lnTo>
                    <a:pt x="11174" y="5059"/>
                  </a:lnTo>
                  <a:lnTo>
                    <a:pt x="10646" y="4364"/>
                  </a:lnTo>
                  <a:lnTo>
                    <a:pt x="10118" y="3725"/>
                  </a:lnTo>
                  <a:lnTo>
                    <a:pt x="9562" y="3113"/>
                  </a:lnTo>
                  <a:lnTo>
                    <a:pt x="9034" y="2557"/>
                  </a:lnTo>
                  <a:lnTo>
                    <a:pt x="8478" y="2057"/>
                  </a:lnTo>
                  <a:lnTo>
                    <a:pt x="7922" y="1584"/>
                  </a:lnTo>
                  <a:lnTo>
                    <a:pt x="7366" y="1167"/>
                  </a:lnTo>
                  <a:lnTo>
                    <a:pt x="6810" y="806"/>
                  </a:lnTo>
                  <a:lnTo>
                    <a:pt x="6254" y="500"/>
                  </a:lnTo>
                  <a:lnTo>
                    <a:pt x="5698" y="278"/>
                  </a:lnTo>
                  <a:lnTo>
                    <a:pt x="5170" y="111"/>
                  </a:lnTo>
                  <a:lnTo>
                    <a:pt x="4892" y="56"/>
                  </a:lnTo>
                  <a:lnTo>
                    <a:pt x="4614" y="0"/>
                  </a:lnTo>
                  <a:lnTo>
                    <a:pt x="4336" y="0"/>
                  </a:lnTo>
                  <a:lnTo>
                    <a:pt x="4058" y="0"/>
                  </a:lnTo>
                  <a:lnTo>
                    <a:pt x="3780" y="0"/>
                  </a:lnTo>
                  <a:lnTo>
                    <a:pt x="3530" y="56"/>
                  </a:lnTo>
                  <a:lnTo>
                    <a:pt x="3252" y="111"/>
                  </a:lnTo>
                  <a:lnTo>
                    <a:pt x="2974" y="195"/>
                  </a:lnTo>
                  <a:lnTo>
                    <a:pt x="2724" y="278"/>
                  </a:lnTo>
                  <a:lnTo>
                    <a:pt x="2446" y="417"/>
                  </a:lnTo>
                  <a:lnTo>
                    <a:pt x="2196" y="556"/>
                  </a:lnTo>
                  <a:lnTo>
                    <a:pt x="1918" y="723"/>
                  </a:lnTo>
                  <a:lnTo>
                    <a:pt x="1918" y="723"/>
                  </a:lnTo>
                  <a:lnTo>
                    <a:pt x="1668" y="917"/>
                  </a:lnTo>
                  <a:lnTo>
                    <a:pt x="1446" y="1112"/>
                  </a:lnTo>
                  <a:lnTo>
                    <a:pt x="1223" y="1362"/>
                  </a:lnTo>
                  <a:lnTo>
                    <a:pt x="1029" y="1612"/>
                  </a:lnTo>
                  <a:lnTo>
                    <a:pt x="834" y="1890"/>
                  </a:lnTo>
                  <a:lnTo>
                    <a:pt x="695" y="2224"/>
                  </a:lnTo>
                  <a:lnTo>
                    <a:pt x="556" y="2529"/>
                  </a:lnTo>
                  <a:lnTo>
                    <a:pt x="417" y="2891"/>
                  </a:lnTo>
                  <a:lnTo>
                    <a:pt x="306" y="3280"/>
                  </a:lnTo>
                  <a:lnTo>
                    <a:pt x="223" y="3669"/>
                  </a:lnTo>
                  <a:lnTo>
                    <a:pt x="139" y="4086"/>
                  </a:lnTo>
                  <a:lnTo>
                    <a:pt x="84" y="4503"/>
                  </a:lnTo>
                  <a:lnTo>
                    <a:pt x="0" y="5420"/>
                  </a:lnTo>
                  <a:lnTo>
                    <a:pt x="0" y="6393"/>
                  </a:lnTo>
                  <a:lnTo>
                    <a:pt x="28" y="7421"/>
                  </a:lnTo>
                  <a:lnTo>
                    <a:pt x="84" y="8505"/>
                  </a:lnTo>
                  <a:lnTo>
                    <a:pt x="223" y="9617"/>
                  </a:lnTo>
                  <a:lnTo>
                    <a:pt x="389" y="10785"/>
                  </a:lnTo>
                  <a:lnTo>
                    <a:pt x="584" y="11980"/>
                  </a:lnTo>
                  <a:lnTo>
                    <a:pt x="806" y="13175"/>
                  </a:lnTo>
                  <a:lnTo>
                    <a:pt x="1084" y="14398"/>
                  </a:lnTo>
                  <a:lnTo>
                    <a:pt x="1362" y="15621"/>
                  </a:lnTo>
                  <a:lnTo>
                    <a:pt x="1668" y="16872"/>
                  </a:lnTo>
                  <a:lnTo>
                    <a:pt x="2001" y="18095"/>
                  </a:lnTo>
                  <a:lnTo>
                    <a:pt x="2696" y="20513"/>
                  </a:lnTo>
                  <a:lnTo>
                    <a:pt x="3419" y="22820"/>
                  </a:lnTo>
                  <a:lnTo>
                    <a:pt x="4142" y="24960"/>
                  </a:lnTo>
                  <a:lnTo>
                    <a:pt x="4809" y="26906"/>
                  </a:lnTo>
                  <a:lnTo>
                    <a:pt x="5448" y="28574"/>
                  </a:lnTo>
                  <a:lnTo>
                    <a:pt x="5976" y="29936"/>
                  </a:lnTo>
                  <a:lnTo>
                    <a:pt x="6393" y="30909"/>
                  </a:lnTo>
                  <a:lnTo>
                    <a:pt x="6393" y="30909"/>
                  </a:lnTo>
                  <a:lnTo>
                    <a:pt x="6866" y="31854"/>
                  </a:lnTo>
                  <a:lnTo>
                    <a:pt x="7394" y="32882"/>
                  </a:lnTo>
                  <a:lnTo>
                    <a:pt x="8005" y="33994"/>
                  </a:lnTo>
                  <a:lnTo>
                    <a:pt x="8672" y="35161"/>
                  </a:lnTo>
                  <a:lnTo>
                    <a:pt x="9395" y="36329"/>
                  </a:lnTo>
                  <a:lnTo>
                    <a:pt x="10173" y="37524"/>
                  </a:lnTo>
                  <a:lnTo>
                    <a:pt x="11007" y="38719"/>
                  </a:lnTo>
                  <a:lnTo>
                    <a:pt x="11897" y="39886"/>
                  </a:lnTo>
                  <a:lnTo>
                    <a:pt x="12842" y="41026"/>
                  </a:lnTo>
                  <a:lnTo>
                    <a:pt x="13314" y="41582"/>
                  </a:lnTo>
                  <a:lnTo>
                    <a:pt x="13814" y="42110"/>
                  </a:lnTo>
                  <a:lnTo>
                    <a:pt x="14315" y="42610"/>
                  </a:lnTo>
                  <a:lnTo>
                    <a:pt x="14815" y="43111"/>
                  </a:lnTo>
                  <a:lnTo>
                    <a:pt x="15343" y="43583"/>
                  </a:lnTo>
                  <a:lnTo>
                    <a:pt x="15871" y="44028"/>
                  </a:lnTo>
                  <a:lnTo>
                    <a:pt x="16399" y="44445"/>
                  </a:lnTo>
                  <a:lnTo>
                    <a:pt x="16928" y="44806"/>
                  </a:lnTo>
                  <a:lnTo>
                    <a:pt x="17483" y="45168"/>
                  </a:lnTo>
                  <a:lnTo>
                    <a:pt x="18039" y="45473"/>
                  </a:lnTo>
                  <a:lnTo>
                    <a:pt x="18595" y="45779"/>
                  </a:lnTo>
                  <a:lnTo>
                    <a:pt x="19179" y="46001"/>
                  </a:lnTo>
                  <a:lnTo>
                    <a:pt x="19763" y="46224"/>
                  </a:lnTo>
                  <a:lnTo>
                    <a:pt x="20319" y="46363"/>
                  </a:lnTo>
                  <a:lnTo>
                    <a:pt x="22570" y="4244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9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1613" y="1"/>
                  </a:moveTo>
                  <a:lnTo>
                    <a:pt x="1390" y="29"/>
                  </a:lnTo>
                  <a:lnTo>
                    <a:pt x="1168" y="112"/>
                  </a:lnTo>
                  <a:lnTo>
                    <a:pt x="974" y="223"/>
                  </a:lnTo>
                  <a:lnTo>
                    <a:pt x="751" y="390"/>
                  </a:lnTo>
                  <a:lnTo>
                    <a:pt x="584" y="557"/>
                  </a:lnTo>
                  <a:lnTo>
                    <a:pt x="445" y="779"/>
                  </a:lnTo>
                  <a:lnTo>
                    <a:pt x="306" y="1002"/>
                  </a:lnTo>
                  <a:lnTo>
                    <a:pt x="223" y="1280"/>
                  </a:lnTo>
                  <a:lnTo>
                    <a:pt x="140" y="1558"/>
                  </a:lnTo>
                  <a:lnTo>
                    <a:pt x="84" y="1863"/>
                  </a:lnTo>
                  <a:lnTo>
                    <a:pt x="28" y="2197"/>
                  </a:lnTo>
                  <a:lnTo>
                    <a:pt x="1" y="2530"/>
                  </a:lnTo>
                  <a:lnTo>
                    <a:pt x="1" y="2919"/>
                  </a:lnTo>
                  <a:lnTo>
                    <a:pt x="28" y="3281"/>
                  </a:lnTo>
                  <a:lnTo>
                    <a:pt x="56" y="3698"/>
                  </a:lnTo>
                  <a:lnTo>
                    <a:pt x="195" y="4559"/>
                  </a:lnTo>
                  <a:lnTo>
                    <a:pt x="362" y="5477"/>
                  </a:lnTo>
                  <a:lnTo>
                    <a:pt x="612" y="6450"/>
                  </a:lnTo>
                  <a:lnTo>
                    <a:pt x="918" y="7450"/>
                  </a:lnTo>
                  <a:lnTo>
                    <a:pt x="1251" y="8506"/>
                  </a:lnTo>
                  <a:lnTo>
                    <a:pt x="1641" y="9590"/>
                  </a:lnTo>
                  <a:lnTo>
                    <a:pt x="2058" y="10702"/>
                  </a:lnTo>
                  <a:lnTo>
                    <a:pt x="2502" y="11814"/>
                  </a:lnTo>
                  <a:lnTo>
                    <a:pt x="2975" y="12926"/>
                  </a:lnTo>
                  <a:lnTo>
                    <a:pt x="3447" y="14038"/>
                  </a:lnTo>
                  <a:lnTo>
                    <a:pt x="4476" y="16261"/>
                  </a:lnTo>
                  <a:lnTo>
                    <a:pt x="5504" y="18374"/>
                  </a:lnTo>
                  <a:lnTo>
                    <a:pt x="6477" y="20319"/>
                  </a:lnTo>
                  <a:lnTo>
                    <a:pt x="7394" y="22071"/>
                  </a:lnTo>
                  <a:lnTo>
                    <a:pt x="8173" y="23516"/>
                  </a:lnTo>
                  <a:lnTo>
                    <a:pt x="8784" y="24628"/>
                  </a:lnTo>
                  <a:lnTo>
                    <a:pt x="9340" y="25601"/>
                  </a:lnTo>
                  <a:lnTo>
                    <a:pt x="11258" y="25128"/>
                  </a:lnTo>
                  <a:lnTo>
                    <a:pt x="11008" y="23933"/>
                  </a:lnTo>
                  <a:lnTo>
                    <a:pt x="10285" y="20820"/>
                  </a:lnTo>
                  <a:lnTo>
                    <a:pt x="9785" y="18735"/>
                  </a:lnTo>
                  <a:lnTo>
                    <a:pt x="9201" y="16456"/>
                  </a:lnTo>
                  <a:lnTo>
                    <a:pt x="8534" y="14038"/>
                  </a:lnTo>
                  <a:lnTo>
                    <a:pt x="7811" y="11536"/>
                  </a:lnTo>
                  <a:lnTo>
                    <a:pt x="7422" y="10313"/>
                  </a:lnTo>
                  <a:lnTo>
                    <a:pt x="7033" y="9090"/>
                  </a:lnTo>
                  <a:lnTo>
                    <a:pt x="6616" y="7923"/>
                  </a:lnTo>
                  <a:lnTo>
                    <a:pt x="6199" y="6783"/>
                  </a:lnTo>
                  <a:lnTo>
                    <a:pt x="5782" y="5699"/>
                  </a:lnTo>
                  <a:lnTo>
                    <a:pt x="5337" y="4671"/>
                  </a:lnTo>
                  <a:lnTo>
                    <a:pt x="4920" y="3726"/>
                  </a:lnTo>
                  <a:lnTo>
                    <a:pt x="4476" y="2836"/>
                  </a:lnTo>
                  <a:lnTo>
                    <a:pt x="4031" y="2058"/>
                  </a:lnTo>
                  <a:lnTo>
                    <a:pt x="3586" y="1391"/>
                  </a:lnTo>
                  <a:lnTo>
                    <a:pt x="3364" y="1113"/>
                  </a:lnTo>
                  <a:lnTo>
                    <a:pt x="3142" y="863"/>
                  </a:lnTo>
                  <a:lnTo>
                    <a:pt x="2919" y="612"/>
                  </a:lnTo>
                  <a:lnTo>
                    <a:pt x="2697" y="418"/>
                  </a:lnTo>
                  <a:lnTo>
                    <a:pt x="2474" y="279"/>
                  </a:lnTo>
                  <a:lnTo>
                    <a:pt x="2252" y="140"/>
                  </a:lnTo>
                  <a:lnTo>
                    <a:pt x="2030" y="57"/>
                  </a:lnTo>
                  <a:lnTo>
                    <a:pt x="18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9"/>
            <p:cNvSpPr/>
            <p:nvPr/>
          </p:nvSpPr>
          <p:spPr>
            <a:xfrm>
              <a:off x="5753575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9340" y="25601"/>
                  </a:moveTo>
                  <a:lnTo>
                    <a:pt x="9340" y="25601"/>
                  </a:lnTo>
                  <a:lnTo>
                    <a:pt x="8784" y="24628"/>
                  </a:lnTo>
                  <a:lnTo>
                    <a:pt x="8173" y="23516"/>
                  </a:lnTo>
                  <a:lnTo>
                    <a:pt x="7394" y="22071"/>
                  </a:lnTo>
                  <a:lnTo>
                    <a:pt x="6477" y="20319"/>
                  </a:lnTo>
                  <a:lnTo>
                    <a:pt x="5504" y="18374"/>
                  </a:lnTo>
                  <a:lnTo>
                    <a:pt x="4476" y="16261"/>
                  </a:lnTo>
                  <a:lnTo>
                    <a:pt x="3447" y="14038"/>
                  </a:lnTo>
                  <a:lnTo>
                    <a:pt x="2975" y="12926"/>
                  </a:lnTo>
                  <a:lnTo>
                    <a:pt x="2502" y="11814"/>
                  </a:lnTo>
                  <a:lnTo>
                    <a:pt x="2058" y="10702"/>
                  </a:lnTo>
                  <a:lnTo>
                    <a:pt x="1641" y="9590"/>
                  </a:lnTo>
                  <a:lnTo>
                    <a:pt x="1251" y="8506"/>
                  </a:lnTo>
                  <a:lnTo>
                    <a:pt x="918" y="7450"/>
                  </a:lnTo>
                  <a:lnTo>
                    <a:pt x="612" y="6450"/>
                  </a:lnTo>
                  <a:lnTo>
                    <a:pt x="362" y="5477"/>
                  </a:lnTo>
                  <a:lnTo>
                    <a:pt x="195" y="4559"/>
                  </a:lnTo>
                  <a:lnTo>
                    <a:pt x="56" y="3698"/>
                  </a:lnTo>
                  <a:lnTo>
                    <a:pt x="28" y="3281"/>
                  </a:lnTo>
                  <a:lnTo>
                    <a:pt x="1" y="2919"/>
                  </a:lnTo>
                  <a:lnTo>
                    <a:pt x="1" y="2530"/>
                  </a:lnTo>
                  <a:lnTo>
                    <a:pt x="28" y="2197"/>
                  </a:lnTo>
                  <a:lnTo>
                    <a:pt x="84" y="1863"/>
                  </a:lnTo>
                  <a:lnTo>
                    <a:pt x="140" y="1558"/>
                  </a:lnTo>
                  <a:lnTo>
                    <a:pt x="223" y="1280"/>
                  </a:lnTo>
                  <a:lnTo>
                    <a:pt x="306" y="1002"/>
                  </a:lnTo>
                  <a:lnTo>
                    <a:pt x="445" y="779"/>
                  </a:lnTo>
                  <a:lnTo>
                    <a:pt x="584" y="557"/>
                  </a:lnTo>
                  <a:lnTo>
                    <a:pt x="751" y="390"/>
                  </a:lnTo>
                  <a:lnTo>
                    <a:pt x="974" y="223"/>
                  </a:lnTo>
                  <a:lnTo>
                    <a:pt x="974" y="223"/>
                  </a:lnTo>
                  <a:lnTo>
                    <a:pt x="1168" y="112"/>
                  </a:lnTo>
                  <a:lnTo>
                    <a:pt x="1390" y="29"/>
                  </a:lnTo>
                  <a:lnTo>
                    <a:pt x="1613" y="1"/>
                  </a:lnTo>
                  <a:lnTo>
                    <a:pt x="1807" y="1"/>
                  </a:lnTo>
                  <a:lnTo>
                    <a:pt x="2030" y="57"/>
                  </a:lnTo>
                  <a:lnTo>
                    <a:pt x="2252" y="140"/>
                  </a:lnTo>
                  <a:lnTo>
                    <a:pt x="2474" y="279"/>
                  </a:lnTo>
                  <a:lnTo>
                    <a:pt x="2697" y="418"/>
                  </a:lnTo>
                  <a:lnTo>
                    <a:pt x="2919" y="612"/>
                  </a:lnTo>
                  <a:lnTo>
                    <a:pt x="3142" y="863"/>
                  </a:lnTo>
                  <a:lnTo>
                    <a:pt x="3364" y="1113"/>
                  </a:lnTo>
                  <a:lnTo>
                    <a:pt x="3586" y="1391"/>
                  </a:lnTo>
                  <a:lnTo>
                    <a:pt x="4031" y="2058"/>
                  </a:lnTo>
                  <a:lnTo>
                    <a:pt x="4476" y="2836"/>
                  </a:lnTo>
                  <a:lnTo>
                    <a:pt x="4920" y="3726"/>
                  </a:lnTo>
                  <a:lnTo>
                    <a:pt x="5337" y="4671"/>
                  </a:lnTo>
                  <a:lnTo>
                    <a:pt x="5782" y="5699"/>
                  </a:lnTo>
                  <a:lnTo>
                    <a:pt x="6199" y="6783"/>
                  </a:lnTo>
                  <a:lnTo>
                    <a:pt x="6616" y="7923"/>
                  </a:lnTo>
                  <a:lnTo>
                    <a:pt x="7033" y="9090"/>
                  </a:lnTo>
                  <a:lnTo>
                    <a:pt x="7422" y="10313"/>
                  </a:lnTo>
                  <a:lnTo>
                    <a:pt x="7811" y="11536"/>
                  </a:lnTo>
                  <a:lnTo>
                    <a:pt x="8534" y="14038"/>
                  </a:lnTo>
                  <a:lnTo>
                    <a:pt x="9201" y="16456"/>
                  </a:lnTo>
                  <a:lnTo>
                    <a:pt x="9785" y="18735"/>
                  </a:lnTo>
                  <a:lnTo>
                    <a:pt x="10285" y="20820"/>
                  </a:lnTo>
                  <a:lnTo>
                    <a:pt x="11008" y="23933"/>
                  </a:lnTo>
                  <a:lnTo>
                    <a:pt x="11258" y="25128"/>
                  </a:lnTo>
                  <a:lnTo>
                    <a:pt x="9340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9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extrusionOk="0">
                  <a:moveTo>
                    <a:pt x="9451" y="1"/>
                  </a:move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9"/>
            <p:cNvSpPr/>
            <p:nvPr/>
          </p:nvSpPr>
          <p:spPr>
            <a:xfrm>
              <a:off x="6654850" y="611950"/>
              <a:ext cx="281450" cy="640025"/>
            </a:xfrm>
            <a:custGeom>
              <a:avLst/>
              <a:gdLst/>
              <a:ahLst/>
              <a:cxnLst/>
              <a:rect l="l" t="t" r="r" b="b"/>
              <a:pathLst>
                <a:path w="11258" h="25601" fill="none" extrusionOk="0">
                  <a:moveTo>
                    <a:pt x="1918" y="25601"/>
                  </a:moveTo>
                  <a:lnTo>
                    <a:pt x="1918" y="25601"/>
                  </a:lnTo>
                  <a:lnTo>
                    <a:pt x="2474" y="24628"/>
                  </a:lnTo>
                  <a:lnTo>
                    <a:pt x="3086" y="23516"/>
                  </a:lnTo>
                  <a:lnTo>
                    <a:pt x="3864" y="22071"/>
                  </a:lnTo>
                  <a:lnTo>
                    <a:pt x="4781" y="20319"/>
                  </a:lnTo>
                  <a:lnTo>
                    <a:pt x="5754" y="18374"/>
                  </a:lnTo>
                  <a:lnTo>
                    <a:pt x="6782" y="16261"/>
                  </a:lnTo>
                  <a:lnTo>
                    <a:pt x="7811" y="14038"/>
                  </a:lnTo>
                  <a:lnTo>
                    <a:pt x="8283" y="12926"/>
                  </a:lnTo>
                  <a:lnTo>
                    <a:pt x="8756" y="11814"/>
                  </a:lnTo>
                  <a:lnTo>
                    <a:pt x="9201" y="10702"/>
                  </a:lnTo>
                  <a:lnTo>
                    <a:pt x="9645" y="9590"/>
                  </a:lnTo>
                  <a:lnTo>
                    <a:pt x="10007" y="8506"/>
                  </a:lnTo>
                  <a:lnTo>
                    <a:pt x="10368" y="7450"/>
                  </a:lnTo>
                  <a:lnTo>
                    <a:pt x="10646" y="6450"/>
                  </a:lnTo>
                  <a:lnTo>
                    <a:pt x="10896" y="5477"/>
                  </a:lnTo>
                  <a:lnTo>
                    <a:pt x="11091" y="4559"/>
                  </a:lnTo>
                  <a:lnTo>
                    <a:pt x="11202" y="3698"/>
                  </a:lnTo>
                  <a:lnTo>
                    <a:pt x="11230" y="3281"/>
                  </a:lnTo>
                  <a:lnTo>
                    <a:pt x="11257" y="2919"/>
                  </a:lnTo>
                  <a:lnTo>
                    <a:pt x="11257" y="2530"/>
                  </a:lnTo>
                  <a:lnTo>
                    <a:pt x="11230" y="2197"/>
                  </a:lnTo>
                  <a:lnTo>
                    <a:pt x="11202" y="1863"/>
                  </a:lnTo>
                  <a:lnTo>
                    <a:pt x="11146" y="1558"/>
                  </a:lnTo>
                  <a:lnTo>
                    <a:pt x="11063" y="1280"/>
                  </a:lnTo>
                  <a:lnTo>
                    <a:pt x="10952" y="1002"/>
                  </a:lnTo>
                  <a:lnTo>
                    <a:pt x="10813" y="779"/>
                  </a:lnTo>
                  <a:lnTo>
                    <a:pt x="10674" y="557"/>
                  </a:lnTo>
                  <a:lnTo>
                    <a:pt x="10507" y="390"/>
                  </a:lnTo>
                  <a:lnTo>
                    <a:pt x="10312" y="223"/>
                  </a:lnTo>
                  <a:lnTo>
                    <a:pt x="10312" y="223"/>
                  </a:lnTo>
                  <a:lnTo>
                    <a:pt x="10090" y="112"/>
                  </a:lnTo>
                  <a:lnTo>
                    <a:pt x="9868" y="29"/>
                  </a:lnTo>
                  <a:lnTo>
                    <a:pt x="9673" y="1"/>
                  </a:lnTo>
                  <a:lnTo>
                    <a:pt x="9451" y="1"/>
                  </a:lnTo>
                  <a:lnTo>
                    <a:pt x="9228" y="57"/>
                  </a:lnTo>
                  <a:lnTo>
                    <a:pt x="9006" y="140"/>
                  </a:lnTo>
                  <a:lnTo>
                    <a:pt x="8784" y="279"/>
                  </a:lnTo>
                  <a:lnTo>
                    <a:pt x="8561" y="418"/>
                  </a:lnTo>
                  <a:lnTo>
                    <a:pt x="8339" y="612"/>
                  </a:lnTo>
                  <a:lnTo>
                    <a:pt x="8117" y="863"/>
                  </a:lnTo>
                  <a:lnTo>
                    <a:pt x="7894" y="1113"/>
                  </a:lnTo>
                  <a:lnTo>
                    <a:pt x="7672" y="1391"/>
                  </a:lnTo>
                  <a:lnTo>
                    <a:pt x="7227" y="2058"/>
                  </a:lnTo>
                  <a:lnTo>
                    <a:pt x="6782" y="2836"/>
                  </a:lnTo>
                  <a:lnTo>
                    <a:pt x="6365" y="3726"/>
                  </a:lnTo>
                  <a:lnTo>
                    <a:pt x="5921" y="4671"/>
                  </a:lnTo>
                  <a:lnTo>
                    <a:pt x="5476" y="5699"/>
                  </a:lnTo>
                  <a:lnTo>
                    <a:pt x="5059" y="6783"/>
                  </a:lnTo>
                  <a:lnTo>
                    <a:pt x="4642" y="7923"/>
                  </a:lnTo>
                  <a:lnTo>
                    <a:pt x="4253" y="9090"/>
                  </a:lnTo>
                  <a:lnTo>
                    <a:pt x="3836" y="10313"/>
                  </a:lnTo>
                  <a:lnTo>
                    <a:pt x="3475" y="11536"/>
                  </a:lnTo>
                  <a:lnTo>
                    <a:pt x="2724" y="14038"/>
                  </a:lnTo>
                  <a:lnTo>
                    <a:pt x="2057" y="16456"/>
                  </a:lnTo>
                  <a:lnTo>
                    <a:pt x="1473" y="18735"/>
                  </a:lnTo>
                  <a:lnTo>
                    <a:pt x="973" y="20820"/>
                  </a:lnTo>
                  <a:lnTo>
                    <a:pt x="250" y="23933"/>
                  </a:lnTo>
                  <a:lnTo>
                    <a:pt x="0" y="25128"/>
                  </a:lnTo>
                  <a:lnTo>
                    <a:pt x="1918" y="2560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9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extrusionOk="0">
                  <a:moveTo>
                    <a:pt x="28630" y="1"/>
                  </a:moveTo>
                  <a:lnTo>
                    <a:pt x="27824" y="29"/>
                  </a:lnTo>
                  <a:lnTo>
                    <a:pt x="27045" y="84"/>
                  </a:lnTo>
                  <a:lnTo>
                    <a:pt x="26211" y="140"/>
                  </a:lnTo>
                  <a:lnTo>
                    <a:pt x="25405" y="223"/>
                  </a:lnTo>
                  <a:lnTo>
                    <a:pt x="24544" y="334"/>
                  </a:lnTo>
                  <a:lnTo>
                    <a:pt x="23682" y="446"/>
                  </a:lnTo>
                  <a:lnTo>
                    <a:pt x="22848" y="585"/>
                  </a:lnTo>
                  <a:lnTo>
                    <a:pt x="22042" y="751"/>
                  </a:lnTo>
                  <a:lnTo>
                    <a:pt x="21236" y="918"/>
                  </a:lnTo>
                  <a:lnTo>
                    <a:pt x="20458" y="1113"/>
                  </a:lnTo>
                  <a:lnTo>
                    <a:pt x="19679" y="1335"/>
                  </a:lnTo>
                  <a:lnTo>
                    <a:pt x="18929" y="1557"/>
                  </a:lnTo>
                  <a:lnTo>
                    <a:pt x="18206" y="1780"/>
                  </a:lnTo>
                  <a:lnTo>
                    <a:pt x="17484" y="2058"/>
                  </a:lnTo>
                  <a:lnTo>
                    <a:pt x="16789" y="2308"/>
                  </a:lnTo>
                  <a:lnTo>
                    <a:pt x="16094" y="2614"/>
                  </a:lnTo>
                  <a:lnTo>
                    <a:pt x="15427" y="2919"/>
                  </a:lnTo>
                  <a:lnTo>
                    <a:pt x="14760" y="3225"/>
                  </a:lnTo>
                  <a:lnTo>
                    <a:pt x="14120" y="3559"/>
                  </a:lnTo>
                  <a:lnTo>
                    <a:pt x="13481" y="3892"/>
                  </a:lnTo>
                  <a:lnTo>
                    <a:pt x="12870" y="4254"/>
                  </a:lnTo>
                  <a:lnTo>
                    <a:pt x="12286" y="4615"/>
                  </a:lnTo>
                  <a:lnTo>
                    <a:pt x="11702" y="5004"/>
                  </a:lnTo>
                  <a:lnTo>
                    <a:pt x="11146" y="5421"/>
                  </a:lnTo>
                  <a:lnTo>
                    <a:pt x="10590" y="5810"/>
                  </a:lnTo>
                  <a:lnTo>
                    <a:pt x="10034" y="6255"/>
                  </a:lnTo>
                  <a:lnTo>
                    <a:pt x="9534" y="6672"/>
                  </a:lnTo>
                  <a:lnTo>
                    <a:pt x="9006" y="7116"/>
                  </a:lnTo>
                  <a:lnTo>
                    <a:pt x="8534" y="7589"/>
                  </a:lnTo>
                  <a:lnTo>
                    <a:pt x="8061" y="8062"/>
                  </a:lnTo>
                  <a:lnTo>
                    <a:pt x="7588" y="8534"/>
                  </a:lnTo>
                  <a:lnTo>
                    <a:pt x="7144" y="9034"/>
                  </a:lnTo>
                  <a:lnTo>
                    <a:pt x="6699" y="9535"/>
                  </a:lnTo>
                  <a:lnTo>
                    <a:pt x="6282" y="10063"/>
                  </a:lnTo>
                  <a:lnTo>
                    <a:pt x="5865" y="10591"/>
                  </a:lnTo>
                  <a:lnTo>
                    <a:pt x="5476" y="11119"/>
                  </a:lnTo>
                  <a:lnTo>
                    <a:pt x="5115" y="11647"/>
                  </a:lnTo>
                  <a:lnTo>
                    <a:pt x="4753" y="12203"/>
                  </a:lnTo>
                  <a:lnTo>
                    <a:pt x="4392" y="12787"/>
                  </a:lnTo>
                  <a:lnTo>
                    <a:pt x="4058" y="13343"/>
                  </a:lnTo>
                  <a:lnTo>
                    <a:pt x="3447" y="14538"/>
                  </a:lnTo>
                  <a:lnTo>
                    <a:pt x="2863" y="15733"/>
                  </a:lnTo>
                  <a:lnTo>
                    <a:pt x="2335" y="16984"/>
                  </a:lnTo>
                  <a:lnTo>
                    <a:pt x="1890" y="18262"/>
                  </a:lnTo>
                  <a:lnTo>
                    <a:pt x="1474" y="19569"/>
                  </a:lnTo>
                  <a:lnTo>
                    <a:pt x="1112" y="20875"/>
                  </a:lnTo>
                  <a:lnTo>
                    <a:pt x="806" y="22237"/>
                  </a:lnTo>
                  <a:lnTo>
                    <a:pt x="528" y="23599"/>
                  </a:lnTo>
                  <a:lnTo>
                    <a:pt x="334" y="25017"/>
                  </a:lnTo>
                  <a:lnTo>
                    <a:pt x="167" y="26434"/>
                  </a:lnTo>
                  <a:lnTo>
                    <a:pt x="84" y="27852"/>
                  </a:lnTo>
                  <a:lnTo>
                    <a:pt x="28" y="29297"/>
                  </a:lnTo>
                  <a:lnTo>
                    <a:pt x="0" y="30770"/>
                  </a:lnTo>
                  <a:lnTo>
                    <a:pt x="56" y="32244"/>
                  </a:lnTo>
                  <a:lnTo>
                    <a:pt x="112" y="32994"/>
                  </a:lnTo>
                  <a:lnTo>
                    <a:pt x="167" y="33772"/>
                  </a:lnTo>
                  <a:lnTo>
                    <a:pt x="278" y="34523"/>
                  </a:lnTo>
                  <a:lnTo>
                    <a:pt x="389" y="35246"/>
                  </a:lnTo>
                  <a:lnTo>
                    <a:pt x="528" y="35996"/>
                  </a:lnTo>
                  <a:lnTo>
                    <a:pt x="667" y="36719"/>
                  </a:lnTo>
                  <a:lnTo>
                    <a:pt x="862" y="37441"/>
                  </a:lnTo>
                  <a:lnTo>
                    <a:pt x="1029" y="38164"/>
                  </a:lnTo>
                  <a:lnTo>
                    <a:pt x="1251" y="38887"/>
                  </a:lnTo>
                  <a:lnTo>
                    <a:pt x="1474" y="39582"/>
                  </a:lnTo>
                  <a:lnTo>
                    <a:pt x="1724" y="40276"/>
                  </a:lnTo>
                  <a:lnTo>
                    <a:pt x="2002" y="40944"/>
                  </a:lnTo>
                  <a:lnTo>
                    <a:pt x="2280" y="41611"/>
                  </a:lnTo>
                  <a:lnTo>
                    <a:pt x="2558" y="42278"/>
                  </a:lnTo>
                  <a:lnTo>
                    <a:pt x="2891" y="42945"/>
                  </a:lnTo>
                  <a:lnTo>
                    <a:pt x="3225" y="43584"/>
                  </a:lnTo>
                  <a:lnTo>
                    <a:pt x="3558" y="44223"/>
                  </a:lnTo>
                  <a:lnTo>
                    <a:pt x="3920" y="44835"/>
                  </a:lnTo>
                  <a:lnTo>
                    <a:pt x="4309" y="45446"/>
                  </a:lnTo>
                  <a:lnTo>
                    <a:pt x="4698" y="46058"/>
                  </a:lnTo>
                  <a:lnTo>
                    <a:pt x="5087" y="46642"/>
                  </a:lnTo>
                  <a:lnTo>
                    <a:pt x="5532" y="47225"/>
                  </a:lnTo>
                  <a:lnTo>
                    <a:pt x="5949" y="47781"/>
                  </a:lnTo>
                  <a:lnTo>
                    <a:pt x="6393" y="48337"/>
                  </a:lnTo>
                  <a:lnTo>
                    <a:pt x="6866" y="48893"/>
                  </a:lnTo>
                  <a:lnTo>
                    <a:pt x="7338" y="49421"/>
                  </a:lnTo>
                  <a:lnTo>
                    <a:pt x="7839" y="49949"/>
                  </a:lnTo>
                  <a:lnTo>
                    <a:pt x="8339" y="50450"/>
                  </a:lnTo>
                  <a:lnTo>
                    <a:pt x="8839" y="50950"/>
                  </a:lnTo>
                  <a:lnTo>
                    <a:pt x="9367" y="51422"/>
                  </a:lnTo>
                  <a:lnTo>
                    <a:pt x="9896" y="51895"/>
                  </a:lnTo>
                  <a:lnTo>
                    <a:pt x="10451" y="52368"/>
                  </a:lnTo>
                  <a:lnTo>
                    <a:pt x="11007" y="52812"/>
                  </a:lnTo>
                  <a:lnTo>
                    <a:pt x="11563" y="53229"/>
                  </a:lnTo>
                  <a:lnTo>
                    <a:pt x="12147" y="53646"/>
                  </a:lnTo>
                  <a:lnTo>
                    <a:pt x="12731" y="54035"/>
                  </a:lnTo>
                  <a:lnTo>
                    <a:pt x="13342" y="54424"/>
                  </a:lnTo>
                  <a:lnTo>
                    <a:pt x="13954" y="54814"/>
                  </a:lnTo>
                  <a:lnTo>
                    <a:pt x="14565" y="55147"/>
                  </a:lnTo>
                  <a:lnTo>
                    <a:pt x="15177" y="55508"/>
                  </a:lnTo>
                  <a:lnTo>
                    <a:pt x="15816" y="55814"/>
                  </a:lnTo>
                  <a:lnTo>
                    <a:pt x="16455" y="56148"/>
                  </a:lnTo>
                  <a:lnTo>
                    <a:pt x="17095" y="56426"/>
                  </a:lnTo>
                  <a:lnTo>
                    <a:pt x="17762" y="56704"/>
                  </a:lnTo>
                  <a:lnTo>
                    <a:pt x="18429" y="56954"/>
                  </a:lnTo>
                  <a:lnTo>
                    <a:pt x="19096" y="57204"/>
                  </a:lnTo>
                  <a:lnTo>
                    <a:pt x="19763" y="57426"/>
                  </a:lnTo>
                  <a:lnTo>
                    <a:pt x="20458" y="57649"/>
                  </a:lnTo>
                  <a:lnTo>
                    <a:pt x="21153" y="57843"/>
                  </a:lnTo>
                  <a:lnTo>
                    <a:pt x="21848" y="58010"/>
                  </a:lnTo>
                  <a:lnTo>
                    <a:pt x="22542" y="58177"/>
                  </a:lnTo>
                  <a:lnTo>
                    <a:pt x="23237" y="58316"/>
                  </a:lnTo>
                  <a:lnTo>
                    <a:pt x="23960" y="58455"/>
                  </a:lnTo>
                  <a:lnTo>
                    <a:pt x="24655" y="58538"/>
                  </a:lnTo>
                  <a:lnTo>
                    <a:pt x="25378" y="58621"/>
                  </a:lnTo>
                  <a:lnTo>
                    <a:pt x="26100" y="58705"/>
                  </a:lnTo>
                  <a:lnTo>
                    <a:pt x="26823" y="58733"/>
                  </a:lnTo>
                  <a:lnTo>
                    <a:pt x="27546" y="58788"/>
                  </a:lnTo>
                  <a:lnTo>
                    <a:pt x="28268" y="58788"/>
                  </a:lnTo>
                  <a:lnTo>
                    <a:pt x="29019" y="58760"/>
                  </a:lnTo>
                  <a:lnTo>
                    <a:pt x="29741" y="58733"/>
                  </a:lnTo>
                  <a:lnTo>
                    <a:pt x="30492" y="58677"/>
                  </a:lnTo>
                  <a:lnTo>
                    <a:pt x="31215" y="58621"/>
                  </a:lnTo>
                  <a:lnTo>
                    <a:pt x="31965" y="58538"/>
                  </a:lnTo>
                  <a:lnTo>
                    <a:pt x="33688" y="58260"/>
                  </a:lnTo>
                  <a:lnTo>
                    <a:pt x="34522" y="58093"/>
                  </a:lnTo>
                  <a:lnTo>
                    <a:pt x="35328" y="57927"/>
                  </a:lnTo>
                  <a:lnTo>
                    <a:pt x="36134" y="57732"/>
                  </a:lnTo>
                  <a:lnTo>
                    <a:pt x="36913" y="57537"/>
                  </a:lnTo>
                  <a:lnTo>
                    <a:pt x="37691" y="57343"/>
                  </a:lnTo>
                  <a:lnTo>
                    <a:pt x="38441" y="57121"/>
                  </a:lnTo>
                  <a:lnTo>
                    <a:pt x="39164" y="56870"/>
                  </a:lnTo>
                  <a:lnTo>
                    <a:pt x="39887" y="56620"/>
                  </a:lnTo>
                  <a:lnTo>
                    <a:pt x="40582" y="56342"/>
                  </a:lnTo>
                  <a:lnTo>
                    <a:pt x="41249" y="56064"/>
                  </a:lnTo>
                  <a:lnTo>
                    <a:pt x="41916" y="55786"/>
                  </a:lnTo>
                  <a:lnTo>
                    <a:pt x="42555" y="55481"/>
                  </a:lnTo>
                  <a:lnTo>
                    <a:pt x="43194" y="55175"/>
                  </a:lnTo>
                  <a:lnTo>
                    <a:pt x="43806" y="54841"/>
                  </a:lnTo>
                  <a:lnTo>
                    <a:pt x="44390" y="54480"/>
                  </a:lnTo>
                  <a:lnTo>
                    <a:pt x="44973" y="54146"/>
                  </a:lnTo>
                  <a:lnTo>
                    <a:pt x="45529" y="53757"/>
                  </a:lnTo>
                  <a:lnTo>
                    <a:pt x="46057" y="53396"/>
                  </a:lnTo>
                  <a:lnTo>
                    <a:pt x="46585" y="53007"/>
                  </a:lnTo>
                  <a:lnTo>
                    <a:pt x="47114" y="52590"/>
                  </a:lnTo>
                  <a:lnTo>
                    <a:pt x="47614" y="52173"/>
                  </a:lnTo>
                  <a:lnTo>
                    <a:pt x="48086" y="51756"/>
                  </a:lnTo>
                  <a:lnTo>
                    <a:pt x="48559" y="51311"/>
                  </a:lnTo>
                  <a:lnTo>
                    <a:pt x="49004" y="50867"/>
                  </a:lnTo>
                  <a:lnTo>
                    <a:pt x="49448" y="50394"/>
                  </a:lnTo>
                  <a:lnTo>
                    <a:pt x="49865" y="49922"/>
                  </a:lnTo>
                  <a:lnTo>
                    <a:pt x="50254" y="49421"/>
                  </a:lnTo>
                  <a:lnTo>
                    <a:pt x="50644" y="48921"/>
                  </a:lnTo>
                  <a:lnTo>
                    <a:pt x="51033" y="48421"/>
                  </a:lnTo>
                  <a:lnTo>
                    <a:pt x="51394" y="47892"/>
                  </a:lnTo>
                  <a:lnTo>
                    <a:pt x="51728" y="47364"/>
                  </a:lnTo>
                  <a:lnTo>
                    <a:pt x="52061" y="46808"/>
                  </a:lnTo>
                  <a:lnTo>
                    <a:pt x="52367" y="46253"/>
                  </a:lnTo>
                  <a:lnTo>
                    <a:pt x="52673" y="45669"/>
                  </a:lnTo>
                  <a:lnTo>
                    <a:pt x="52951" y="45085"/>
                  </a:lnTo>
                  <a:lnTo>
                    <a:pt x="53229" y="44501"/>
                  </a:lnTo>
                  <a:lnTo>
                    <a:pt x="53479" y="43918"/>
                  </a:lnTo>
                  <a:lnTo>
                    <a:pt x="53729" y="43278"/>
                  </a:lnTo>
                  <a:lnTo>
                    <a:pt x="54174" y="42028"/>
                  </a:lnTo>
                  <a:lnTo>
                    <a:pt x="54563" y="40721"/>
                  </a:lnTo>
                  <a:lnTo>
                    <a:pt x="54924" y="39387"/>
                  </a:lnTo>
                  <a:lnTo>
                    <a:pt x="55202" y="37997"/>
                  </a:lnTo>
                  <a:lnTo>
                    <a:pt x="55452" y="36580"/>
                  </a:lnTo>
                  <a:lnTo>
                    <a:pt x="55619" y="35107"/>
                  </a:lnTo>
                  <a:lnTo>
                    <a:pt x="55758" y="33606"/>
                  </a:lnTo>
                  <a:lnTo>
                    <a:pt x="55841" y="32049"/>
                  </a:lnTo>
                  <a:lnTo>
                    <a:pt x="55897" y="30465"/>
                  </a:lnTo>
                  <a:lnTo>
                    <a:pt x="55897" y="28853"/>
                  </a:lnTo>
                  <a:lnTo>
                    <a:pt x="55841" y="27185"/>
                  </a:lnTo>
                  <a:lnTo>
                    <a:pt x="55730" y="25489"/>
                  </a:lnTo>
                  <a:lnTo>
                    <a:pt x="55591" y="24127"/>
                  </a:lnTo>
                  <a:lnTo>
                    <a:pt x="55369" y="22765"/>
                  </a:lnTo>
                  <a:lnTo>
                    <a:pt x="55091" y="21431"/>
                  </a:lnTo>
                  <a:lnTo>
                    <a:pt x="54757" y="20125"/>
                  </a:lnTo>
                  <a:lnTo>
                    <a:pt x="54340" y="18818"/>
                  </a:lnTo>
                  <a:lnTo>
                    <a:pt x="53923" y="17540"/>
                  </a:lnTo>
                  <a:lnTo>
                    <a:pt x="53423" y="16289"/>
                  </a:lnTo>
                  <a:lnTo>
                    <a:pt x="52867" y="15066"/>
                  </a:lnTo>
                  <a:lnTo>
                    <a:pt x="52256" y="13899"/>
                  </a:lnTo>
                  <a:lnTo>
                    <a:pt x="51589" y="12731"/>
                  </a:lnTo>
                  <a:lnTo>
                    <a:pt x="50894" y="11619"/>
                  </a:lnTo>
                  <a:lnTo>
                    <a:pt x="50143" y="10535"/>
                  </a:lnTo>
                  <a:lnTo>
                    <a:pt x="49337" y="9479"/>
                  </a:lnTo>
                  <a:lnTo>
                    <a:pt x="48475" y="8478"/>
                  </a:lnTo>
                  <a:lnTo>
                    <a:pt x="47558" y="7533"/>
                  </a:lnTo>
                  <a:lnTo>
                    <a:pt x="47086" y="7061"/>
                  </a:lnTo>
                  <a:lnTo>
                    <a:pt x="46613" y="6616"/>
                  </a:lnTo>
                  <a:lnTo>
                    <a:pt x="46113" y="6171"/>
                  </a:lnTo>
                  <a:lnTo>
                    <a:pt x="45613" y="5755"/>
                  </a:lnTo>
                  <a:lnTo>
                    <a:pt x="45084" y="5338"/>
                  </a:lnTo>
                  <a:lnTo>
                    <a:pt x="44556" y="4921"/>
                  </a:lnTo>
                  <a:lnTo>
                    <a:pt x="44028" y="4559"/>
                  </a:lnTo>
                  <a:lnTo>
                    <a:pt x="43472" y="4170"/>
                  </a:lnTo>
                  <a:lnTo>
                    <a:pt x="42916" y="3809"/>
                  </a:lnTo>
                  <a:lnTo>
                    <a:pt x="42333" y="3475"/>
                  </a:lnTo>
                  <a:lnTo>
                    <a:pt x="41749" y="3142"/>
                  </a:lnTo>
                  <a:lnTo>
                    <a:pt x="41165" y="2836"/>
                  </a:lnTo>
                  <a:lnTo>
                    <a:pt x="40554" y="2530"/>
                  </a:lnTo>
                  <a:lnTo>
                    <a:pt x="39915" y="2252"/>
                  </a:lnTo>
                  <a:lnTo>
                    <a:pt x="39303" y="1974"/>
                  </a:lnTo>
                  <a:lnTo>
                    <a:pt x="38664" y="1724"/>
                  </a:lnTo>
                  <a:lnTo>
                    <a:pt x="37997" y="1474"/>
                  </a:lnTo>
                  <a:lnTo>
                    <a:pt x="37357" y="1252"/>
                  </a:lnTo>
                  <a:lnTo>
                    <a:pt x="36662" y="1057"/>
                  </a:lnTo>
                  <a:lnTo>
                    <a:pt x="35995" y="863"/>
                  </a:lnTo>
                  <a:lnTo>
                    <a:pt x="35300" y="696"/>
                  </a:lnTo>
                  <a:lnTo>
                    <a:pt x="34606" y="557"/>
                  </a:lnTo>
                  <a:lnTo>
                    <a:pt x="33883" y="418"/>
                  </a:lnTo>
                  <a:lnTo>
                    <a:pt x="33160" y="307"/>
                  </a:lnTo>
                  <a:lnTo>
                    <a:pt x="32438" y="195"/>
                  </a:lnTo>
                  <a:lnTo>
                    <a:pt x="31687" y="140"/>
                  </a:lnTo>
                  <a:lnTo>
                    <a:pt x="30937" y="56"/>
                  </a:lnTo>
                  <a:lnTo>
                    <a:pt x="30186" y="29"/>
                  </a:lnTo>
                  <a:lnTo>
                    <a:pt x="29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9"/>
            <p:cNvSpPr/>
            <p:nvPr/>
          </p:nvSpPr>
          <p:spPr>
            <a:xfrm>
              <a:off x="5649350" y="1149100"/>
              <a:ext cx="1397425" cy="1469725"/>
            </a:xfrm>
            <a:custGeom>
              <a:avLst/>
              <a:gdLst/>
              <a:ahLst/>
              <a:cxnLst/>
              <a:rect l="l" t="t" r="r" b="b"/>
              <a:pathLst>
                <a:path w="55897" h="58789" fill="none" extrusionOk="0">
                  <a:moveTo>
                    <a:pt x="31965" y="58538"/>
                  </a:moveTo>
                  <a:lnTo>
                    <a:pt x="31965" y="58538"/>
                  </a:lnTo>
                  <a:lnTo>
                    <a:pt x="31215" y="58621"/>
                  </a:lnTo>
                  <a:lnTo>
                    <a:pt x="30492" y="58677"/>
                  </a:lnTo>
                  <a:lnTo>
                    <a:pt x="29741" y="58733"/>
                  </a:lnTo>
                  <a:lnTo>
                    <a:pt x="29019" y="58760"/>
                  </a:lnTo>
                  <a:lnTo>
                    <a:pt x="28268" y="58788"/>
                  </a:lnTo>
                  <a:lnTo>
                    <a:pt x="27546" y="58788"/>
                  </a:lnTo>
                  <a:lnTo>
                    <a:pt x="26823" y="58733"/>
                  </a:lnTo>
                  <a:lnTo>
                    <a:pt x="26100" y="58705"/>
                  </a:lnTo>
                  <a:lnTo>
                    <a:pt x="25378" y="58621"/>
                  </a:lnTo>
                  <a:lnTo>
                    <a:pt x="24655" y="58538"/>
                  </a:lnTo>
                  <a:lnTo>
                    <a:pt x="23960" y="58455"/>
                  </a:lnTo>
                  <a:lnTo>
                    <a:pt x="23237" y="58316"/>
                  </a:lnTo>
                  <a:lnTo>
                    <a:pt x="22542" y="58177"/>
                  </a:lnTo>
                  <a:lnTo>
                    <a:pt x="21848" y="58010"/>
                  </a:lnTo>
                  <a:lnTo>
                    <a:pt x="21153" y="57843"/>
                  </a:lnTo>
                  <a:lnTo>
                    <a:pt x="20458" y="57649"/>
                  </a:lnTo>
                  <a:lnTo>
                    <a:pt x="19763" y="57426"/>
                  </a:lnTo>
                  <a:lnTo>
                    <a:pt x="19096" y="57204"/>
                  </a:lnTo>
                  <a:lnTo>
                    <a:pt x="18429" y="56954"/>
                  </a:lnTo>
                  <a:lnTo>
                    <a:pt x="17762" y="56704"/>
                  </a:lnTo>
                  <a:lnTo>
                    <a:pt x="17095" y="56426"/>
                  </a:lnTo>
                  <a:lnTo>
                    <a:pt x="16455" y="56148"/>
                  </a:lnTo>
                  <a:lnTo>
                    <a:pt x="15816" y="55814"/>
                  </a:lnTo>
                  <a:lnTo>
                    <a:pt x="15177" y="55508"/>
                  </a:lnTo>
                  <a:lnTo>
                    <a:pt x="14565" y="55147"/>
                  </a:lnTo>
                  <a:lnTo>
                    <a:pt x="13954" y="54814"/>
                  </a:lnTo>
                  <a:lnTo>
                    <a:pt x="13342" y="54424"/>
                  </a:lnTo>
                  <a:lnTo>
                    <a:pt x="12731" y="54035"/>
                  </a:lnTo>
                  <a:lnTo>
                    <a:pt x="12147" y="53646"/>
                  </a:lnTo>
                  <a:lnTo>
                    <a:pt x="11563" y="53229"/>
                  </a:lnTo>
                  <a:lnTo>
                    <a:pt x="11007" y="52812"/>
                  </a:lnTo>
                  <a:lnTo>
                    <a:pt x="10451" y="52368"/>
                  </a:lnTo>
                  <a:lnTo>
                    <a:pt x="9896" y="51895"/>
                  </a:lnTo>
                  <a:lnTo>
                    <a:pt x="9367" y="51422"/>
                  </a:lnTo>
                  <a:lnTo>
                    <a:pt x="8839" y="50950"/>
                  </a:lnTo>
                  <a:lnTo>
                    <a:pt x="8339" y="50450"/>
                  </a:lnTo>
                  <a:lnTo>
                    <a:pt x="7839" y="49949"/>
                  </a:lnTo>
                  <a:lnTo>
                    <a:pt x="7338" y="49421"/>
                  </a:lnTo>
                  <a:lnTo>
                    <a:pt x="6866" y="48893"/>
                  </a:lnTo>
                  <a:lnTo>
                    <a:pt x="6393" y="48337"/>
                  </a:lnTo>
                  <a:lnTo>
                    <a:pt x="5949" y="47781"/>
                  </a:lnTo>
                  <a:lnTo>
                    <a:pt x="5532" y="47225"/>
                  </a:lnTo>
                  <a:lnTo>
                    <a:pt x="5087" y="46642"/>
                  </a:lnTo>
                  <a:lnTo>
                    <a:pt x="4698" y="46058"/>
                  </a:lnTo>
                  <a:lnTo>
                    <a:pt x="4309" y="45446"/>
                  </a:lnTo>
                  <a:lnTo>
                    <a:pt x="3920" y="44835"/>
                  </a:lnTo>
                  <a:lnTo>
                    <a:pt x="3558" y="44223"/>
                  </a:lnTo>
                  <a:lnTo>
                    <a:pt x="3225" y="43584"/>
                  </a:lnTo>
                  <a:lnTo>
                    <a:pt x="2891" y="42945"/>
                  </a:lnTo>
                  <a:lnTo>
                    <a:pt x="2558" y="42278"/>
                  </a:lnTo>
                  <a:lnTo>
                    <a:pt x="2280" y="41611"/>
                  </a:lnTo>
                  <a:lnTo>
                    <a:pt x="2002" y="40944"/>
                  </a:lnTo>
                  <a:lnTo>
                    <a:pt x="1724" y="40276"/>
                  </a:lnTo>
                  <a:lnTo>
                    <a:pt x="1474" y="39582"/>
                  </a:lnTo>
                  <a:lnTo>
                    <a:pt x="1251" y="38887"/>
                  </a:lnTo>
                  <a:lnTo>
                    <a:pt x="1029" y="38164"/>
                  </a:lnTo>
                  <a:lnTo>
                    <a:pt x="862" y="37441"/>
                  </a:lnTo>
                  <a:lnTo>
                    <a:pt x="667" y="36719"/>
                  </a:lnTo>
                  <a:lnTo>
                    <a:pt x="528" y="35996"/>
                  </a:lnTo>
                  <a:lnTo>
                    <a:pt x="389" y="35246"/>
                  </a:lnTo>
                  <a:lnTo>
                    <a:pt x="278" y="34523"/>
                  </a:lnTo>
                  <a:lnTo>
                    <a:pt x="167" y="33772"/>
                  </a:lnTo>
                  <a:lnTo>
                    <a:pt x="112" y="32994"/>
                  </a:lnTo>
                  <a:lnTo>
                    <a:pt x="56" y="32244"/>
                  </a:lnTo>
                  <a:lnTo>
                    <a:pt x="56" y="32244"/>
                  </a:lnTo>
                  <a:lnTo>
                    <a:pt x="0" y="30770"/>
                  </a:lnTo>
                  <a:lnTo>
                    <a:pt x="28" y="29297"/>
                  </a:lnTo>
                  <a:lnTo>
                    <a:pt x="84" y="27852"/>
                  </a:lnTo>
                  <a:lnTo>
                    <a:pt x="167" y="26434"/>
                  </a:lnTo>
                  <a:lnTo>
                    <a:pt x="334" y="25017"/>
                  </a:lnTo>
                  <a:lnTo>
                    <a:pt x="528" y="23599"/>
                  </a:lnTo>
                  <a:lnTo>
                    <a:pt x="806" y="22237"/>
                  </a:lnTo>
                  <a:lnTo>
                    <a:pt x="1112" y="20875"/>
                  </a:lnTo>
                  <a:lnTo>
                    <a:pt x="1474" y="19569"/>
                  </a:lnTo>
                  <a:lnTo>
                    <a:pt x="1890" y="18262"/>
                  </a:lnTo>
                  <a:lnTo>
                    <a:pt x="2335" y="16984"/>
                  </a:lnTo>
                  <a:lnTo>
                    <a:pt x="2863" y="15733"/>
                  </a:lnTo>
                  <a:lnTo>
                    <a:pt x="3447" y="14538"/>
                  </a:lnTo>
                  <a:lnTo>
                    <a:pt x="4058" y="13343"/>
                  </a:lnTo>
                  <a:lnTo>
                    <a:pt x="4392" y="12787"/>
                  </a:lnTo>
                  <a:lnTo>
                    <a:pt x="4753" y="12203"/>
                  </a:lnTo>
                  <a:lnTo>
                    <a:pt x="5115" y="11647"/>
                  </a:lnTo>
                  <a:lnTo>
                    <a:pt x="5476" y="11119"/>
                  </a:lnTo>
                  <a:lnTo>
                    <a:pt x="5865" y="10591"/>
                  </a:lnTo>
                  <a:lnTo>
                    <a:pt x="6282" y="10063"/>
                  </a:lnTo>
                  <a:lnTo>
                    <a:pt x="6699" y="9535"/>
                  </a:lnTo>
                  <a:lnTo>
                    <a:pt x="7144" y="9034"/>
                  </a:lnTo>
                  <a:lnTo>
                    <a:pt x="7588" y="8534"/>
                  </a:lnTo>
                  <a:lnTo>
                    <a:pt x="8061" y="8062"/>
                  </a:lnTo>
                  <a:lnTo>
                    <a:pt x="8534" y="7589"/>
                  </a:lnTo>
                  <a:lnTo>
                    <a:pt x="9006" y="7116"/>
                  </a:lnTo>
                  <a:lnTo>
                    <a:pt x="9534" y="6672"/>
                  </a:lnTo>
                  <a:lnTo>
                    <a:pt x="10034" y="6255"/>
                  </a:lnTo>
                  <a:lnTo>
                    <a:pt x="10590" y="5810"/>
                  </a:lnTo>
                  <a:lnTo>
                    <a:pt x="11146" y="5421"/>
                  </a:lnTo>
                  <a:lnTo>
                    <a:pt x="11702" y="5004"/>
                  </a:lnTo>
                  <a:lnTo>
                    <a:pt x="12286" y="4615"/>
                  </a:lnTo>
                  <a:lnTo>
                    <a:pt x="12870" y="4254"/>
                  </a:lnTo>
                  <a:lnTo>
                    <a:pt x="13481" y="3892"/>
                  </a:lnTo>
                  <a:lnTo>
                    <a:pt x="14120" y="3559"/>
                  </a:lnTo>
                  <a:lnTo>
                    <a:pt x="14760" y="3225"/>
                  </a:lnTo>
                  <a:lnTo>
                    <a:pt x="15427" y="2919"/>
                  </a:lnTo>
                  <a:lnTo>
                    <a:pt x="16094" y="2614"/>
                  </a:lnTo>
                  <a:lnTo>
                    <a:pt x="16789" y="2308"/>
                  </a:lnTo>
                  <a:lnTo>
                    <a:pt x="17484" y="2058"/>
                  </a:lnTo>
                  <a:lnTo>
                    <a:pt x="18206" y="1780"/>
                  </a:lnTo>
                  <a:lnTo>
                    <a:pt x="18929" y="1557"/>
                  </a:lnTo>
                  <a:lnTo>
                    <a:pt x="19679" y="1335"/>
                  </a:lnTo>
                  <a:lnTo>
                    <a:pt x="20458" y="1113"/>
                  </a:lnTo>
                  <a:lnTo>
                    <a:pt x="21236" y="918"/>
                  </a:lnTo>
                  <a:lnTo>
                    <a:pt x="22042" y="751"/>
                  </a:lnTo>
                  <a:lnTo>
                    <a:pt x="22848" y="585"/>
                  </a:lnTo>
                  <a:lnTo>
                    <a:pt x="23682" y="446"/>
                  </a:lnTo>
                  <a:lnTo>
                    <a:pt x="24544" y="334"/>
                  </a:lnTo>
                  <a:lnTo>
                    <a:pt x="25405" y="223"/>
                  </a:lnTo>
                  <a:lnTo>
                    <a:pt x="25405" y="223"/>
                  </a:lnTo>
                  <a:lnTo>
                    <a:pt x="26211" y="140"/>
                  </a:lnTo>
                  <a:lnTo>
                    <a:pt x="27045" y="84"/>
                  </a:lnTo>
                  <a:lnTo>
                    <a:pt x="27824" y="29"/>
                  </a:lnTo>
                  <a:lnTo>
                    <a:pt x="28630" y="1"/>
                  </a:lnTo>
                  <a:lnTo>
                    <a:pt x="29408" y="1"/>
                  </a:lnTo>
                  <a:lnTo>
                    <a:pt x="30186" y="29"/>
                  </a:lnTo>
                  <a:lnTo>
                    <a:pt x="30937" y="56"/>
                  </a:lnTo>
                  <a:lnTo>
                    <a:pt x="31687" y="140"/>
                  </a:lnTo>
                  <a:lnTo>
                    <a:pt x="32438" y="195"/>
                  </a:lnTo>
                  <a:lnTo>
                    <a:pt x="33160" y="307"/>
                  </a:lnTo>
                  <a:lnTo>
                    <a:pt x="33883" y="418"/>
                  </a:lnTo>
                  <a:lnTo>
                    <a:pt x="34606" y="557"/>
                  </a:lnTo>
                  <a:lnTo>
                    <a:pt x="35300" y="696"/>
                  </a:lnTo>
                  <a:lnTo>
                    <a:pt x="35995" y="863"/>
                  </a:lnTo>
                  <a:lnTo>
                    <a:pt x="36662" y="1057"/>
                  </a:lnTo>
                  <a:lnTo>
                    <a:pt x="37357" y="1252"/>
                  </a:lnTo>
                  <a:lnTo>
                    <a:pt x="37997" y="1474"/>
                  </a:lnTo>
                  <a:lnTo>
                    <a:pt x="38664" y="1724"/>
                  </a:lnTo>
                  <a:lnTo>
                    <a:pt x="39303" y="1974"/>
                  </a:lnTo>
                  <a:lnTo>
                    <a:pt x="39915" y="2252"/>
                  </a:lnTo>
                  <a:lnTo>
                    <a:pt x="40554" y="2530"/>
                  </a:lnTo>
                  <a:lnTo>
                    <a:pt x="41165" y="2836"/>
                  </a:lnTo>
                  <a:lnTo>
                    <a:pt x="41749" y="3142"/>
                  </a:lnTo>
                  <a:lnTo>
                    <a:pt x="42333" y="3475"/>
                  </a:lnTo>
                  <a:lnTo>
                    <a:pt x="42916" y="3809"/>
                  </a:lnTo>
                  <a:lnTo>
                    <a:pt x="43472" y="4170"/>
                  </a:lnTo>
                  <a:lnTo>
                    <a:pt x="44028" y="4559"/>
                  </a:lnTo>
                  <a:lnTo>
                    <a:pt x="44556" y="4921"/>
                  </a:lnTo>
                  <a:lnTo>
                    <a:pt x="45084" y="5338"/>
                  </a:lnTo>
                  <a:lnTo>
                    <a:pt x="45613" y="5755"/>
                  </a:lnTo>
                  <a:lnTo>
                    <a:pt x="46113" y="6171"/>
                  </a:lnTo>
                  <a:lnTo>
                    <a:pt x="46613" y="6616"/>
                  </a:lnTo>
                  <a:lnTo>
                    <a:pt x="47086" y="7061"/>
                  </a:lnTo>
                  <a:lnTo>
                    <a:pt x="47558" y="7533"/>
                  </a:lnTo>
                  <a:lnTo>
                    <a:pt x="48475" y="8478"/>
                  </a:lnTo>
                  <a:lnTo>
                    <a:pt x="49337" y="9479"/>
                  </a:lnTo>
                  <a:lnTo>
                    <a:pt x="50143" y="10535"/>
                  </a:lnTo>
                  <a:lnTo>
                    <a:pt x="50894" y="11619"/>
                  </a:lnTo>
                  <a:lnTo>
                    <a:pt x="51589" y="12731"/>
                  </a:lnTo>
                  <a:lnTo>
                    <a:pt x="52256" y="13899"/>
                  </a:lnTo>
                  <a:lnTo>
                    <a:pt x="52867" y="15066"/>
                  </a:lnTo>
                  <a:lnTo>
                    <a:pt x="53423" y="16289"/>
                  </a:lnTo>
                  <a:lnTo>
                    <a:pt x="53923" y="17540"/>
                  </a:lnTo>
                  <a:lnTo>
                    <a:pt x="54340" y="18818"/>
                  </a:lnTo>
                  <a:lnTo>
                    <a:pt x="54757" y="20125"/>
                  </a:lnTo>
                  <a:lnTo>
                    <a:pt x="55091" y="21431"/>
                  </a:lnTo>
                  <a:lnTo>
                    <a:pt x="55369" y="22765"/>
                  </a:lnTo>
                  <a:lnTo>
                    <a:pt x="55591" y="24127"/>
                  </a:lnTo>
                  <a:lnTo>
                    <a:pt x="55730" y="25489"/>
                  </a:lnTo>
                  <a:lnTo>
                    <a:pt x="55730" y="25489"/>
                  </a:lnTo>
                  <a:lnTo>
                    <a:pt x="55841" y="27185"/>
                  </a:lnTo>
                  <a:lnTo>
                    <a:pt x="55897" y="28853"/>
                  </a:lnTo>
                  <a:lnTo>
                    <a:pt x="55897" y="30465"/>
                  </a:lnTo>
                  <a:lnTo>
                    <a:pt x="55841" y="32049"/>
                  </a:lnTo>
                  <a:lnTo>
                    <a:pt x="55758" y="33606"/>
                  </a:lnTo>
                  <a:lnTo>
                    <a:pt x="55619" y="35107"/>
                  </a:lnTo>
                  <a:lnTo>
                    <a:pt x="55452" y="36580"/>
                  </a:lnTo>
                  <a:lnTo>
                    <a:pt x="55202" y="37997"/>
                  </a:lnTo>
                  <a:lnTo>
                    <a:pt x="54924" y="39387"/>
                  </a:lnTo>
                  <a:lnTo>
                    <a:pt x="54563" y="40721"/>
                  </a:lnTo>
                  <a:lnTo>
                    <a:pt x="54174" y="42028"/>
                  </a:lnTo>
                  <a:lnTo>
                    <a:pt x="53729" y="43278"/>
                  </a:lnTo>
                  <a:lnTo>
                    <a:pt x="53479" y="43918"/>
                  </a:lnTo>
                  <a:lnTo>
                    <a:pt x="53229" y="44501"/>
                  </a:lnTo>
                  <a:lnTo>
                    <a:pt x="52951" y="45085"/>
                  </a:lnTo>
                  <a:lnTo>
                    <a:pt x="52673" y="45669"/>
                  </a:lnTo>
                  <a:lnTo>
                    <a:pt x="52367" y="46253"/>
                  </a:lnTo>
                  <a:lnTo>
                    <a:pt x="52061" y="46808"/>
                  </a:lnTo>
                  <a:lnTo>
                    <a:pt x="51728" y="47364"/>
                  </a:lnTo>
                  <a:lnTo>
                    <a:pt x="51394" y="47892"/>
                  </a:lnTo>
                  <a:lnTo>
                    <a:pt x="51033" y="48421"/>
                  </a:lnTo>
                  <a:lnTo>
                    <a:pt x="50644" y="48921"/>
                  </a:lnTo>
                  <a:lnTo>
                    <a:pt x="50254" y="49421"/>
                  </a:lnTo>
                  <a:lnTo>
                    <a:pt x="49865" y="49922"/>
                  </a:lnTo>
                  <a:lnTo>
                    <a:pt x="49448" y="50394"/>
                  </a:lnTo>
                  <a:lnTo>
                    <a:pt x="49004" y="50867"/>
                  </a:lnTo>
                  <a:lnTo>
                    <a:pt x="48559" y="51311"/>
                  </a:lnTo>
                  <a:lnTo>
                    <a:pt x="48086" y="51756"/>
                  </a:lnTo>
                  <a:lnTo>
                    <a:pt x="47614" y="52173"/>
                  </a:lnTo>
                  <a:lnTo>
                    <a:pt x="47114" y="52590"/>
                  </a:lnTo>
                  <a:lnTo>
                    <a:pt x="46585" y="53007"/>
                  </a:lnTo>
                  <a:lnTo>
                    <a:pt x="46057" y="53396"/>
                  </a:lnTo>
                  <a:lnTo>
                    <a:pt x="45529" y="53757"/>
                  </a:lnTo>
                  <a:lnTo>
                    <a:pt x="44973" y="54146"/>
                  </a:lnTo>
                  <a:lnTo>
                    <a:pt x="44390" y="54480"/>
                  </a:lnTo>
                  <a:lnTo>
                    <a:pt x="43806" y="54841"/>
                  </a:lnTo>
                  <a:lnTo>
                    <a:pt x="43194" y="55175"/>
                  </a:lnTo>
                  <a:lnTo>
                    <a:pt x="42555" y="55481"/>
                  </a:lnTo>
                  <a:lnTo>
                    <a:pt x="41916" y="55786"/>
                  </a:lnTo>
                  <a:lnTo>
                    <a:pt x="41249" y="56064"/>
                  </a:lnTo>
                  <a:lnTo>
                    <a:pt x="40582" y="56342"/>
                  </a:lnTo>
                  <a:lnTo>
                    <a:pt x="39887" y="56620"/>
                  </a:lnTo>
                  <a:lnTo>
                    <a:pt x="39164" y="56870"/>
                  </a:lnTo>
                  <a:lnTo>
                    <a:pt x="38441" y="57121"/>
                  </a:lnTo>
                  <a:lnTo>
                    <a:pt x="37691" y="57343"/>
                  </a:lnTo>
                  <a:lnTo>
                    <a:pt x="36913" y="57537"/>
                  </a:lnTo>
                  <a:lnTo>
                    <a:pt x="36134" y="57732"/>
                  </a:lnTo>
                  <a:lnTo>
                    <a:pt x="35328" y="57927"/>
                  </a:lnTo>
                  <a:lnTo>
                    <a:pt x="34522" y="58093"/>
                  </a:lnTo>
                  <a:lnTo>
                    <a:pt x="33688" y="58260"/>
                  </a:lnTo>
                  <a:lnTo>
                    <a:pt x="31965" y="5853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9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extrusionOk="0">
                  <a:moveTo>
                    <a:pt x="8395" y="0"/>
                  </a:moveTo>
                  <a:lnTo>
                    <a:pt x="0" y="973"/>
                  </a:ln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9"/>
            <p:cNvSpPr/>
            <p:nvPr/>
          </p:nvSpPr>
          <p:spPr>
            <a:xfrm>
              <a:off x="6270575" y="2434650"/>
              <a:ext cx="209875" cy="159850"/>
            </a:xfrm>
            <a:custGeom>
              <a:avLst/>
              <a:gdLst/>
              <a:ahLst/>
              <a:cxnLst/>
              <a:rect l="l" t="t" r="r" b="b"/>
              <a:pathLst>
                <a:path w="8395" h="6394" fill="none" extrusionOk="0">
                  <a:moveTo>
                    <a:pt x="0" y="973"/>
                  </a:moveTo>
                  <a:lnTo>
                    <a:pt x="1779" y="6393"/>
                  </a:lnTo>
                  <a:lnTo>
                    <a:pt x="7144" y="5865"/>
                  </a:lnTo>
                  <a:lnTo>
                    <a:pt x="83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9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extrusionOk="0">
                  <a:moveTo>
                    <a:pt x="1" y="1"/>
                  </a:moveTo>
                  <a:lnTo>
                    <a:pt x="418" y="4698"/>
                  </a:lnTo>
                  <a:lnTo>
                    <a:pt x="779" y="4698"/>
                  </a:lnTo>
                  <a:lnTo>
                    <a:pt x="418" y="1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9"/>
            <p:cNvSpPr/>
            <p:nvPr/>
          </p:nvSpPr>
          <p:spPr>
            <a:xfrm>
              <a:off x="6365075" y="2471475"/>
              <a:ext cx="19475" cy="117475"/>
            </a:xfrm>
            <a:custGeom>
              <a:avLst/>
              <a:gdLst/>
              <a:ahLst/>
              <a:cxnLst/>
              <a:rect l="l" t="t" r="r" b="b"/>
              <a:pathLst>
                <a:path w="779" h="4699" fill="none" extrusionOk="0">
                  <a:moveTo>
                    <a:pt x="418" y="4698"/>
                  </a:moveTo>
                  <a:lnTo>
                    <a:pt x="1" y="1"/>
                  </a:lnTo>
                  <a:lnTo>
                    <a:pt x="418" y="1"/>
                  </a:lnTo>
                  <a:lnTo>
                    <a:pt x="779" y="46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9"/>
            <p:cNvSpPr/>
            <p:nvPr/>
          </p:nvSpPr>
          <p:spPr>
            <a:xfrm>
              <a:off x="6069050" y="2076775"/>
              <a:ext cx="603200" cy="446150"/>
            </a:xfrm>
            <a:custGeom>
              <a:avLst/>
              <a:gdLst/>
              <a:ahLst/>
              <a:cxnLst/>
              <a:rect l="l" t="t" r="r" b="b"/>
              <a:pathLst>
                <a:path w="24128" h="17846" extrusionOk="0">
                  <a:moveTo>
                    <a:pt x="11397" y="1"/>
                  </a:moveTo>
                  <a:lnTo>
                    <a:pt x="10341" y="29"/>
                  </a:lnTo>
                  <a:lnTo>
                    <a:pt x="9340" y="112"/>
                  </a:lnTo>
                  <a:lnTo>
                    <a:pt x="8395" y="251"/>
                  </a:lnTo>
                  <a:lnTo>
                    <a:pt x="7506" y="418"/>
                  </a:lnTo>
                  <a:lnTo>
                    <a:pt x="6644" y="668"/>
                  </a:lnTo>
                  <a:lnTo>
                    <a:pt x="5866" y="918"/>
                  </a:lnTo>
                  <a:lnTo>
                    <a:pt x="5115" y="1224"/>
                  </a:lnTo>
                  <a:lnTo>
                    <a:pt x="4448" y="1585"/>
                  </a:lnTo>
                  <a:lnTo>
                    <a:pt x="3809" y="1974"/>
                  </a:lnTo>
                  <a:lnTo>
                    <a:pt x="3225" y="2391"/>
                  </a:lnTo>
                  <a:lnTo>
                    <a:pt x="2697" y="2836"/>
                  </a:lnTo>
                  <a:lnTo>
                    <a:pt x="2197" y="3308"/>
                  </a:lnTo>
                  <a:lnTo>
                    <a:pt x="1780" y="3781"/>
                  </a:lnTo>
                  <a:lnTo>
                    <a:pt x="1391" y="4309"/>
                  </a:lnTo>
                  <a:lnTo>
                    <a:pt x="1057" y="4837"/>
                  </a:lnTo>
                  <a:lnTo>
                    <a:pt x="751" y="5393"/>
                  </a:lnTo>
                  <a:lnTo>
                    <a:pt x="529" y="5977"/>
                  </a:lnTo>
                  <a:lnTo>
                    <a:pt x="334" y="6533"/>
                  </a:lnTo>
                  <a:lnTo>
                    <a:pt x="168" y="7116"/>
                  </a:lnTo>
                  <a:lnTo>
                    <a:pt x="56" y="7728"/>
                  </a:lnTo>
                  <a:lnTo>
                    <a:pt x="1" y="8312"/>
                  </a:lnTo>
                  <a:lnTo>
                    <a:pt x="1" y="8895"/>
                  </a:lnTo>
                  <a:lnTo>
                    <a:pt x="29" y="9479"/>
                  </a:lnTo>
                  <a:lnTo>
                    <a:pt x="84" y="10063"/>
                  </a:lnTo>
                  <a:lnTo>
                    <a:pt x="223" y="10646"/>
                  </a:lnTo>
                  <a:lnTo>
                    <a:pt x="362" y="11202"/>
                  </a:lnTo>
                  <a:lnTo>
                    <a:pt x="557" y="11758"/>
                  </a:lnTo>
                  <a:lnTo>
                    <a:pt x="807" y="12314"/>
                  </a:lnTo>
                  <a:lnTo>
                    <a:pt x="1085" y="12815"/>
                  </a:lnTo>
                  <a:lnTo>
                    <a:pt x="1418" y="13315"/>
                  </a:lnTo>
                  <a:lnTo>
                    <a:pt x="1780" y="13787"/>
                  </a:lnTo>
                  <a:lnTo>
                    <a:pt x="2169" y="14232"/>
                  </a:lnTo>
                  <a:lnTo>
                    <a:pt x="2586" y="14621"/>
                  </a:lnTo>
                  <a:lnTo>
                    <a:pt x="3030" y="15010"/>
                  </a:lnTo>
                  <a:lnTo>
                    <a:pt x="3531" y="15344"/>
                  </a:lnTo>
                  <a:lnTo>
                    <a:pt x="4031" y="15677"/>
                  </a:lnTo>
                  <a:lnTo>
                    <a:pt x="4587" y="16011"/>
                  </a:lnTo>
                  <a:lnTo>
                    <a:pt x="5171" y="16289"/>
                  </a:lnTo>
                  <a:lnTo>
                    <a:pt x="5782" y="16567"/>
                  </a:lnTo>
                  <a:lnTo>
                    <a:pt x="6421" y="16817"/>
                  </a:lnTo>
                  <a:lnTo>
                    <a:pt x="7089" y="17039"/>
                  </a:lnTo>
                  <a:lnTo>
                    <a:pt x="7756" y="17234"/>
                  </a:lnTo>
                  <a:lnTo>
                    <a:pt x="8451" y="17401"/>
                  </a:lnTo>
                  <a:lnTo>
                    <a:pt x="9145" y="17540"/>
                  </a:lnTo>
                  <a:lnTo>
                    <a:pt x="9868" y="17651"/>
                  </a:lnTo>
                  <a:lnTo>
                    <a:pt x="10591" y="17762"/>
                  </a:lnTo>
                  <a:lnTo>
                    <a:pt x="11313" y="17818"/>
                  </a:lnTo>
                  <a:lnTo>
                    <a:pt x="12036" y="17845"/>
                  </a:lnTo>
                  <a:lnTo>
                    <a:pt x="13509" y="17845"/>
                  </a:lnTo>
                  <a:lnTo>
                    <a:pt x="14260" y="17790"/>
                  </a:lnTo>
                  <a:lnTo>
                    <a:pt x="14982" y="17679"/>
                  </a:lnTo>
                  <a:lnTo>
                    <a:pt x="15705" y="17568"/>
                  </a:lnTo>
                  <a:lnTo>
                    <a:pt x="16400" y="17429"/>
                  </a:lnTo>
                  <a:lnTo>
                    <a:pt x="17095" y="17234"/>
                  </a:lnTo>
                  <a:lnTo>
                    <a:pt x="17790" y="17012"/>
                  </a:lnTo>
                  <a:lnTo>
                    <a:pt x="18429" y="16761"/>
                  </a:lnTo>
                  <a:lnTo>
                    <a:pt x="19068" y="16484"/>
                  </a:lnTo>
                  <a:lnTo>
                    <a:pt x="19680" y="16150"/>
                  </a:lnTo>
                  <a:lnTo>
                    <a:pt x="20291" y="15789"/>
                  </a:lnTo>
                  <a:lnTo>
                    <a:pt x="20847" y="15372"/>
                  </a:lnTo>
                  <a:lnTo>
                    <a:pt x="21375" y="14955"/>
                  </a:lnTo>
                  <a:lnTo>
                    <a:pt x="21876" y="14482"/>
                  </a:lnTo>
                  <a:lnTo>
                    <a:pt x="22320" y="13954"/>
                  </a:lnTo>
                  <a:lnTo>
                    <a:pt x="22654" y="13537"/>
                  </a:lnTo>
                  <a:lnTo>
                    <a:pt x="22932" y="13120"/>
                  </a:lnTo>
                  <a:lnTo>
                    <a:pt x="23182" y="12648"/>
                  </a:lnTo>
                  <a:lnTo>
                    <a:pt x="23432" y="12147"/>
                  </a:lnTo>
                  <a:lnTo>
                    <a:pt x="23627" y="11647"/>
                  </a:lnTo>
                  <a:lnTo>
                    <a:pt x="23794" y="11119"/>
                  </a:lnTo>
                  <a:lnTo>
                    <a:pt x="23933" y="10591"/>
                  </a:lnTo>
                  <a:lnTo>
                    <a:pt x="24016" y="10007"/>
                  </a:lnTo>
                  <a:lnTo>
                    <a:pt x="24099" y="9451"/>
                  </a:lnTo>
                  <a:lnTo>
                    <a:pt x="24127" y="8868"/>
                  </a:lnTo>
                  <a:lnTo>
                    <a:pt x="24099" y="8284"/>
                  </a:lnTo>
                  <a:lnTo>
                    <a:pt x="24044" y="7700"/>
                  </a:lnTo>
                  <a:lnTo>
                    <a:pt x="23960" y="7144"/>
                  </a:lnTo>
                  <a:lnTo>
                    <a:pt x="23821" y="6561"/>
                  </a:lnTo>
                  <a:lnTo>
                    <a:pt x="23627" y="5977"/>
                  </a:lnTo>
                  <a:lnTo>
                    <a:pt x="23377" y="5421"/>
                  </a:lnTo>
                  <a:lnTo>
                    <a:pt x="23071" y="4865"/>
                  </a:lnTo>
                  <a:lnTo>
                    <a:pt x="22737" y="4337"/>
                  </a:lnTo>
                  <a:lnTo>
                    <a:pt x="22348" y="3809"/>
                  </a:lnTo>
                  <a:lnTo>
                    <a:pt x="21876" y="3308"/>
                  </a:lnTo>
                  <a:lnTo>
                    <a:pt x="21375" y="2836"/>
                  </a:lnTo>
                  <a:lnTo>
                    <a:pt x="20792" y="2391"/>
                  </a:lnTo>
                  <a:lnTo>
                    <a:pt x="20180" y="1974"/>
                  </a:lnTo>
                  <a:lnTo>
                    <a:pt x="19458" y="1613"/>
                  </a:lnTo>
                  <a:lnTo>
                    <a:pt x="18707" y="1252"/>
                  </a:lnTo>
                  <a:lnTo>
                    <a:pt x="17873" y="946"/>
                  </a:lnTo>
                  <a:lnTo>
                    <a:pt x="16984" y="668"/>
                  </a:lnTo>
                  <a:lnTo>
                    <a:pt x="16011" y="446"/>
                  </a:lnTo>
                  <a:lnTo>
                    <a:pt x="14982" y="251"/>
                  </a:lnTo>
                  <a:lnTo>
                    <a:pt x="13871" y="112"/>
                  </a:lnTo>
                  <a:lnTo>
                    <a:pt x="12675" y="29"/>
                  </a:lnTo>
                  <a:lnTo>
                    <a:pt x="113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9"/>
            <p:cNvSpPr/>
            <p:nvPr/>
          </p:nvSpPr>
          <p:spPr>
            <a:xfrm>
              <a:off x="6351175" y="2169200"/>
              <a:ext cx="12525" cy="244625"/>
            </a:xfrm>
            <a:custGeom>
              <a:avLst/>
              <a:gdLst/>
              <a:ahLst/>
              <a:cxnLst/>
              <a:rect l="l" t="t" r="r" b="b"/>
              <a:pathLst>
                <a:path w="501" h="9785" extrusionOk="0">
                  <a:moveTo>
                    <a:pt x="251" y="1"/>
                  </a:moveTo>
                  <a:lnTo>
                    <a:pt x="167" y="28"/>
                  </a:lnTo>
                  <a:lnTo>
                    <a:pt x="84" y="56"/>
                  </a:lnTo>
                  <a:lnTo>
                    <a:pt x="28" y="140"/>
                  </a:lnTo>
                  <a:lnTo>
                    <a:pt x="1" y="251"/>
                  </a:lnTo>
                  <a:lnTo>
                    <a:pt x="1" y="9507"/>
                  </a:lnTo>
                  <a:lnTo>
                    <a:pt x="28" y="9618"/>
                  </a:lnTo>
                  <a:lnTo>
                    <a:pt x="84" y="9701"/>
                  </a:lnTo>
                  <a:lnTo>
                    <a:pt x="167" y="9757"/>
                  </a:lnTo>
                  <a:lnTo>
                    <a:pt x="251" y="9785"/>
                  </a:lnTo>
                  <a:lnTo>
                    <a:pt x="362" y="9757"/>
                  </a:lnTo>
                  <a:lnTo>
                    <a:pt x="445" y="9701"/>
                  </a:lnTo>
                  <a:lnTo>
                    <a:pt x="501" y="9618"/>
                  </a:lnTo>
                  <a:lnTo>
                    <a:pt x="501" y="9507"/>
                  </a:lnTo>
                  <a:lnTo>
                    <a:pt x="501" y="251"/>
                  </a:lnTo>
                  <a:lnTo>
                    <a:pt x="501" y="140"/>
                  </a:lnTo>
                  <a:lnTo>
                    <a:pt x="445" y="56"/>
                  </a:lnTo>
                  <a:lnTo>
                    <a:pt x="362" y="28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9"/>
            <p:cNvSpPr/>
            <p:nvPr/>
          </p:nvSpPr>
          <p:spPr>
            <a:xfrm>
              <a:off x="6228175" y="2065675"/>
              <a:ext cx="252275" cy="124400"/>
            </a:xfrm>
            <a:custGeom>
              <a:avLst/>
              <a:gdLst/>
              <a:ahLst/>
              <a:cxnLst/>
              <a:rect l="l" t="t" r="r" b="b"/>
              <a:pathLst>
                <a:path w="10091" h="4976" extrusionOk="0">
                  <a:moveTo>
                    <a:pt x="5226" y="0"/>
                  </a:moveTo>
                  <a:lnTo>
                    <a:pt x="4198" y="56"/>
                  </a:lnTo>
                  <a:lnTo>
                    <a:pt x="3197" y="111"/>
                  </a:lnTo>
                  <a:lnTo>
                    <a:pt x="2252" y="195"/>
                  </a:lnTo>
                  <a:lnTo>
                    <a:pt x="1418" y="306"/>
                  </a:lnTo>
                  <a:lnTo>
                    <a:pt x="1141" y="361"/>
                  </a:lnTo>
                  <a:lnTo>
                    <a:pt x="890" y="445"/>
                  </a:lnTo>
                  <a:lnTo>
                    <a:pt x="668" y="556"/>
                  </a:lnTo>
                  <a:lnTo>
                    <a:pt x="473" y="667"/>
                  </a:lnTo>
                  <a:lnTo>
                    <a:pt x="307" y="778"/>
                  </a:lnTo>
                  <a:lnTo>
                    <a:pt x="195" y="917"/>
                  </a:lnTo>
                  <a:lnTo>
                    <a:pt x="84" y="1056"/>
                  </a:lnTo>
                  <a:lnTo>
                    <a:pt x="29" y="1195"/>
                  </a:lnTo>
                  <a:lnTo>
                    <a:pt x="1" y="1334"/>
                  </a:lnTo>
                  <a:lnTo>
                    <a:pt x="1" y="1473"/>
                  </a:lnTo>
                  <a:lnTo>
                    <a:pt x="56" y="1612"/>
                  </a:lnTo>
                  <a:lnTo>
                    <a:pt x="140" y="1751"/>
                  </a:lnTo>
                  <a:lnTo>
                    <a:pt x="251" y="1862"/>
                  </a:lnTo>
                  <a:lnTo>
                    <a:pt x="418" y="1974"/>
                  </a:lnTo>
                  <a:lnTo>
                    <a:pt x="640" y="2085"/>
                  </a:lnTo>
                  <a:lnTo>
                    <a:pt x="890" y="2140"/>
                  </a:lnTo>
                  <a:lnTo>
                    <a:pt x="1446" y="2307"/>
                  </a:lnTo>
                  <a:lnTo>
                    <a:pt x="1919" y="2474"/>
                  </a:lnTo>
                  <a:lnTo>
                    <a:pt x="2336" y="2696"/>
                  </a:lnTo>
                  <a:lnTo>
                    <a:pt x="2641" y="2919"/>
                  </a:lnTo>
                  <a:lnTo>
                    <a:pt x="2919" y="3141"/>
                  </a:lnTo>
                  <a:lnTo>
                    <a:pt x="3142" y="3391"/>
                  </a:lnTo>
                  <a:lnTo>
                    <a:pt x="3309" y="3641"/>
                  </a:lnTo>
                  <a:lnTo>
                    <a:pt x="3475" y="3864"/>
                  </a:lnTo>
                  <a:lnTo>
                    <a:pt x="3753" y="4308"/>
                  </a:lnTo>
                  <a:lnTo>
                    <a:pt x="3892" y="4503"/>
                  </a:lnTo>
                  <a:lnTo>
                    <a:pt x="4059" y="4670"/>
                  </a:lnTo>
                  <a:lnTo>
                    <a:pt x="4281" y="4809"/>
                  </a:lnTo>
                  <a:lnTo>
                    <a:pt x="4504" y="4920"/>
                  </a:lnTo>
                  <a:lnTo>
                    <a:pt x="4810" y="4975"/>
                  </a:lnTo>
                  <a:lnTo>
                    <a:pt x="5171" y="4975"/>
                  </a:lnTo>
                  <a:lnTo>
                    <a:pt x="5504" y="4948"/>
                  </a:lnTo>
                  <a:lnTo>
                    <a:pt x="5782" y="4864"/>
                  </a:lnTo>
                  <a:lnTo>
                    <a:pt x="6032" y="4725"/>
                  </a:lnTo>
                  <a:lnTo>
                    <a:pt x="6255" y="4559"/>
                  </a:lnTo>
                  <a:lnTo>
                    <a:pt x="6449" y="4364"/>
                  </a:lnTo>
                  <a:lnTo>
                    <a:pt x="6616" y="4142"/>
                  </a:lnTo>
                  <a:lnTo>
                    <a:pt x="6922" y="3641"/>
                  </a:lnTo>
                  <a:lnTo>
                    <a:pt x="7228" y="3169"/>
                  </a:lnTo>
                  <a:lnTo>
                    <a:pt x="7394" y="2919"/>
                  </a:lnTo>
                  <a:lnTo>
                    <a:pt x="7589" y="2724"/>
                  </a:lnTo>
                  <a:lnTo>
                    <a:pt x="7811" y="2529"/>
                  </a:lnTo>
                  <a:lnTo>
                    <a:pt x="8062" y="2363"/>
                  </a:lnTo>
                  <a:lnTo>
                    <a:pt x="8340" y="2224"/>
                  </a:lnTo>
                  <a:lnTo>
                    <a:pt x="8673" y="2168"/>
                  </a:lnTo>
                  <a:lnTo>
                    <a:pt x="8979" y="2113"/>
                  </a:lnTo>
                  <a:lnTo>
                    <a:pt x="9257" y="2029"/>
                  </a:lnTo>
                  <a:lnTo>
                    <a:pt x="9479" y="1918"/>
                  </a:lnTo>
                  <a:lnTo>
                    <a:pt x="9674" y="1835"/>
                  </a:lnTo>
                  <a:lnTo>
                    <a:pt x="9813" y="1696"/>
                  </a:lnTo>
                  <a:lnTo>
                    <a:pt x="9952" y="1584"/>
                  </a:lnTo>
                  <a:lnTo>
                    <a:pt x="10035" y="1445"/>
                  </a:lnTo>
                  <a:lnTo>
                    <a:pt x="10063" y="1306"/>
                  </a:lnTo>
                  <a:lnTo>
                    <a:pt x="10091" y="1167"/>
                  </a:lnTo>
                  <a:lnTo>
                    <a:pt x="10063" y="1056"/>
                  </a:lnTo>
                  <a:lnTo>
                    <a:pt x="10035" y="917"/>
                  </a:lnTo>
                  <a:lnTo>
                    <a:pt x="9952" y="806"/>
                  </a:lnTo>
                  <a:lnTo>
                    <a:pt x="9840" y="695"/>
                  </a:lnTo>
                  <a:lnTo>
                    <a:pt x="9701" y="584"/>
                  </a:lnTo>
                  <a:lnTo>
                    <a:pt x="9563" y="500"/>
                  </a:lnTo>
                  <a:lnTo>
                    <a:pt x="9368" y="445"/>
                  </a:lnTo>
                  <a:lnTo>
                    <a:pt x="8895" y="334"/>
                  </a:lnTo>
                  <a:lnTo>
                    <a:pt x="8395" y="250"/>
                  </a:lnTo>
                  <a:lnTo>
                    <a:pt x="7867" y="167"/>
                  </a:lnTo>
                  <a:lnTo>
                    <a:pt x="7367" y="111"/>
                  </a:lnTo>
                  <a:lnTo>
                    <a:pt x="6310" y="28"/>
                  </a:lnTo>
                  <a:lnTo>
                    <a:pt x="5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9"/>
            <p:cNvSpPr/>
            <p:nvPr/>
          </p:nvSpPr>
          <p:spPr>
            <a:xfrm>
              <a:off x="6523500" y="1770350"/>
              <a:ext cx="274525" cy="274500"/>
            </a:xfrm>
            <a:custGeom>
              <a:avLst/>
              <a:gdLst/>
              <a:ahLst/>
              <a:cxnLst/>
              <a:rect l="l" t="t" r="r" b="b"/>
              <a:pathLst>
                <a:path w="10981" h="10980" extrusionOk="0">
                  <a:moveTo>
                    <a:pt x="5477" y="0"/>
                  </a:moveTo>
                  <a:lnTo>
                    <a:pt x="4921" y="28"/>
                  </a:lnTo>
                  <a:lnTo>
                    <a:pt x="4365" y="111"/>
                  </a:lnTo>
                  <a:lnTo>
                    <a:pt x="3837" y="250"/>
                  </a:lnTo>
                  <a:lnTo>
                    <a:pt x="3336" y="445"/>
                  </a:lnTo>
                  <a:lnTo>
                    <a:pt x="2864" y="667"/>
                  </a:lnTo>
                  <a:lnTo>
                    <a:pt x="2419" y="945"/>
                  </a:lnTo>
                  <a:lnTo>
                    <a:pt x="1974" y="1251"/>
                  </a:lnTo>
                  <a:lnTo>
                    <a:pt x="1585" y="1612"/>
                  </a:lnTo>
                  <a:lnTo>
                    <a:pt x="1252" y="2001"/>
                  </a:lnTo>
                  <a:lnTo>
                    <a:pt x="918" y="2418"/>
                  </a:lnTo>
                  <a:lnTo>
                    <a:pt x="640" y="2863"/>
                  </a:lnTo>
                  <a:lnTo>
                    <a:pt x="418" y="3363"/>
                  </a:lnTo>
                  <a:lnTo>
                    <a:pt x="251" y="3864"/>
                  </a:lnTo>
                  <a:lnTo>
                    <a:pt x="112" y="4392"/>
                  </a:lnTo>
                  <a:lnTo>
                    <a:pt x="29" y="4920"/>
                  </a:lnTo>
                  <a:lnTo>
                    <a:pt x="1" y="5504"/>
                  </a:lnTo>
                  <a:lnTo>
                    <a:pt x="29" y="6059"/>
                  </a:lnTo>
                  <a:lnTo>
                    <a:pt x="112" y="6588"/>
                  </a:lnTo>
                  <a:lnTo>
                    <a:pt x="251" y="7116"/>
                  </a:lnTo>
                  <a:lnTo>
                    <a:pt x="418" y="7644"/>
                  </a:lnTo>
                  <a:lnTo>
                    <a:pt x="668" y="8116"/>
                  </a:lnTo>
                  <a:lnTo>
                    <a:pt x="946" y="8561"/>
                  </a:lnTo>
                  <a:lnTo>
                    <a:pt x="1252" y="8978"/>
                  </a:lnTo>
                  <a:lnTo>
                    <a:pt x="1613" y="9367"/>
                  </a:lnTo>
                  <a:lnTo>
                    <a:pt x="2002" y="9728"/>
                  </a:lnTo>
                  <a:lnTo>
                    <a:pt x="2419" y="10034"/>
                  </a:lnTo>
                  <a:lnTo>
                    <a:pt x="2864" y="10312"/>
                  </a:lnTo>
                  <a:lnTo>
                    <a:pt x="3364" y="10534"/>
                  </a:lnTo>
                  <a:lnTo>
                    <a:pt x="3865" y="10729"/>
                  </a:lnTo>
                  <a:lnTo>
                    <a:pt x="4393" y="10868"/>
                  </a:lnTo>
                  <a:lnTo>
                    <a:pt x="4921" y="10951"/>
                  </a:lnTo>
                  <a:lnTo>
                    <a:pt x="5477" y="10979"/>
                  </a:lnTo>
                  <a:lnTo>
                    <a:pt x="6060" y="10951"/>
                  </a:lnTo>
                  <a:lnTo>
                    <a:pt x="6588" y="10868"/>
                  </a:lnTo>
                  <a:lnTo>
                    <a:pt x="7117" y="10729"/>
                  </a:lnTo>
                  <a:lnTo>
                    <a:pt x="7617" y="10534"/>
                  </a:lnTo>
                  <a:lnTo>
                    <a:pt x="8117" y="10312"/>
                  </a:lnTo>
                  <a:lnTo>
                    <a:pt x="8562" y="10034"/>
                  </a:lnTo>
                  <a:lnTo>
                    <a:pt x="8979" y="9728"/>
                  </a:lnTo>
                  <a:lnTo>
                    <a:pt x="9368" y="9367"/>
                  </a:lnTo>
                  <a:lnTo>
                    <a:pt x="9729" y="8978"/>
                  </a:lnTo>
                  <a:lnTo>
                    <a:pt x="10035" y="8561"/>
                  </a:lnTo>
                  <a:lnTo>
                    <a:pt x="10313" y="8088"/>
                  </a:lnTo>
                  <a:lnTo>
                    <a:pt x="10535" y="7616"/>
                  </a:lnTo>
                  <a:lnTo>
                    <a:pt x="10730" y="7116"/>
                  </a:lnTo>
                  <a:lnTo>
                    <a:pt x="10869" y="6588"/>
                  </a:lnTo>
                  <a:lnTo>
                    <a:pt x="10952" y="6032"/>
                  </a:lnTo>
                  <a:lnTo>
                    <a:pt x="10980" y="5476"/>
                  </a:lnTo>
                  <a:lnTo>
                    <a:pt x="10952" y="4920"/>
                  </a:lnTo>
                  <a:lnTo>
                    <a:pt x="10869" y="4364"/>
                  </a:lnTo>
                  <a:lnTo>
                    <a:pt x="10730" y="3836"/>
                  </a:lnTo>
                  <a:lnTo>
                    <a:pt x="10535" y="3335"/>
                  </a:lnTo>
                  <a:lnTo>
                    <a:pt x="10313" y="2863"/>
                  </a:lnTo>
                  <a:lnTo>
                    <a:pt x="10035" y="2418"/>
                  </a:lnTo>
                  <a:lnTo>
                    <a:pt x="9702" y="2001"/>
                  </a:lnTo>
                  <a:lnTo>
                    <a:pt x="9368" y="1612"/>
                  </a:lnTo>
                  <a:lnTo>
                    <a:pt x="8979" y="1251"/>
                  </a:lnTo>
                  <a:lnTo>
                    <a:pt x="8534" y="917"/>
                  </a:lnTo>
                  <a:lnTo>
                    <a:pt x="8089" y="667"/>
                  </a:lnTo>
                  <a:lnTo>
                    <a:pt x="7617" y="417"/>
                  </a:lnTo>
                  <a:lnTo>
                    <a:pt x="7117" y="250"/>
                  </a:lnTo>
                  <a:lnTo>
                    <a:pt x="6588" y="111"/>
                  </a:lnTo>
                  <a:lnTo>
                    <a:pt x="6033" y="28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9"/>
            <p:cNvSpPr/>
            <p:nvPr/>
          </p:nvSpPr>
          <p:spPr>
            <a:xfrm>
              <a:off x="5894650" y="1771025"/>
              <a:ext cx="274500" cy="274500"/>
            </a:xfrm>
            <a:custGeom>
              <a:avLst/>
              <a:gdLst/>
              <a:ahLst/>
              <a:cxnLst/>
              <a:rect l="l" t="t" r="r" b="b"/>
              <a:pathLst>
                <a:path w="10980" h="10980" extrusionOk="0">
                  <a:moveTo>
                    <a:pt x="5476" y="1"/>
                  </a:moveTo>
                  <a:lnTo>
                    <a:pt x="4920" y="29"/>
                  </a:lnTo>
                  <a:lnTo>
                    <a:pt x="4364" y="112"/>
                  </a:lnTo>
                  <a:lnTo>
                    <a:pt x="3836" y="251"/>
                  </a:lnTo>
                  <a:lnTo>
                    <a:pt x="3336" y="446"/>
                  </a:lnTo>
                  <a:lnTo>
                    <a:pt x="2863" y="668"/>
                  </a:lnTo>
                  <a:lnTo>
                    <a:pt x="2418" y="946"/>
                  </a:lnTo>
                  <a:lnTo>
                    <a:pt x="2001" y="1252"/>
                  </a:lnTo>
                  <a:lnTo>
                    <a:pt x="1612" y="1613"/>
                  </a:lnTo>
                  <a:lnTo>
                    <a:pt x="1251" y="2002"/>
                  </a:lnTo>
                  <a:lnTo>
                    <a:pt x="917" y="2419"/>
                  </a:lnTo>
                  <a:lnTo>
                    <a:pt x="667" y="2892"/>
                  </a:lnTo>
                  <a:lnTo>
                    <a:pt x="417" y="3364"/>
                  </a:lnTo>
                  <a:lnTo>
                    <a:pt x="250" y="3864"/>
                  </a:lnTo>
                  <a:lnTo>
                    <a:pt x="111" y="4392"/>
                  </a:lnTo>
                  <a:lnTo>
                    <a:pt x="28" y="4948"/>
                  </a:lnTo>
                  <a:lnTo>
                    <a:pt x="0" y="5504"/>
                  </a:lnTo>
                  <a:lnTo>
                    <a:pt x="28" y="6060"/>
                  </a:lnTo>
                  <a:lnTo>
                    <a:pt x="111" y="6616"/>
                  </a:lnTo>
                  <a:lnTo>
                    <a:pt x="250" y="7144"/>
                  </a:lnTo>
                  <a:lnTo>
                    <a:pt x="417" y="7645"/>
                  </a:lnTo>
                  <a:lnTo>
                    <a:pt x="667" y="8117"/>
                  </a:lnTo>
                  <a:lnTo>
                    <a:pt x="945" y="8562"/>
                  </a:lnTo>
                  <a:lnTo>
                    <a:pt x="1251" y="8979"/>
                  </a:lnTo>
                  <a:lnTo>
                    <a:pt x="1612" y="9368"/>
                  </a:lnTo>
                  <a:lnTo>
                    <a:pt x="2001" y="9729"/>
                  </a:lnTo>
                  <a:lnTo>
                    <a:pt x="2418" y="10035"/>
                  </a:lnTo>
                  <a:lnTo>
                    <a:pt x="2863" y="10313"/>
                  </a:lnTo>
                  <a:lnTo>
                    <a:pt x="3363" y="10563"/>
                  </a:lnTo>
                  <a:lnTo>
                    <a:pt x="3864" y="10730"/>
                  </a:lnTo>
                  <a:lnTo>
                    <a:pt x="4392" y="10869"/>
                  </a:lnTo>
                  <a:lnTo>
                    <a:pt x="4920" y="10952"/>
                  </a:lnTo>
                  <a:lnTo>
                    <a:pt x="5504" y="10980"/>
                  </a:lnTo>
                  <a:lnTo>
                    <a:pt x="6060" y="10952"/>
                  </a:lnTo>
                  <a:lnTo>
                    <a:pt x="6588" y="10869"/>
                  </a:lnTo>
                  <a:lnTo>
                    <a:pt x="7116" y="10730"/>
                  </a:lnTo>
                  <a:lnTo>
                    <a:pt x="7616" y="10535"/>
                  </a:lnTo>
                  <a:lnTo>
                    <a:pt x="8116" y="10313"/>
                  </a:lnTo>
                  <a:lnTo>
                    <a:pt x="8561" y="10035"/>
                  </a:lnTo>
                  <a:lnTo>
                    <a:pt x="8978" y="9729"/>
                  </a:lnTo>
                  <a:lnTo>
                    <a:pt x="9367" y="9368"/>
                  </a:lnTo>
                  <a:lnTo>
                    <a:pt x="9729" y="8979"/>
                  </a:lnTo>
                  <a:lnTo>
                    <a:pt x="10034" y="8562"/>
                  </a:lnTo>
                  <a:lnTo>
                    <a:pt x="10312" y="8089"/>
                  </a:lnTo>
                  <a:lnTo>
                    <a:pt x="10535" y="7617"/>
                  </a:lnTo>
                  <a:lnTo>
                    <a:pt x="10729" y="7116"/>
                  </a:lnTo>
                  <a:lnTo>
                    <a:pt x="10868" y="6588"/>
                  </a:lnTo>
                  <a:lnTo>
                    <a:pt x="10952" y="6060"/>
                  </a:lnTo>
                  <a:lnTo>
                    <a:pt x="10979" y="5477"/>
                  </a:lnTo>
                  <a:lnTo>
                    <a:pt x="10952" y="4921"/>
                  </a:lnTo>
                  <a:lnTo>
                    <a:pt x="10868" y="4392"/>
                  </a:lnTo>
                  <a:lnTo>
                    <a:pt x="10729" y="3864"/>
                  </a:lnTo>
                  <a:lnTo>
                    <a:pt x="10535" y="3336"/>
                  </a:lnTo>
                  <a:lnTo>
                    <a:pt x="10312" y="2864"/>
                  </a:lnTo>
                  <a:lnTo>
                    <a:pt x="10034" y="2419"/>
                  </a:lnTo>
                  <a:lnTo>
                    <a:pt x="9729" y="2002"/>
                  </a:lnTo>
                  <a:lnTo>
                    <a:pt x="9367" y="1613"/>
                  </a:lnTo>
                  <a:lnTo>
                    <a:pt x="8978" y="1252"/>
                  </a:lnTo>
                  <a:lnTo>
                    <a:pt x="8561" y="946"/>
                  </a:lnTo>
                  <a:lnTo>
                    <a:pt x="8089" y="668"/>
                  </a:lnTo>
                  <a:lnTo>
                    <a:pt x="7616" y="418"/>
                  </a:lnTo>
                  <a:lnTo>
                    <a:pt x="7116" y="251"/>
                  </a:lnTo>
                  <a:lnTo>
                    <a:pt x="6588" y="112"/>
                  </a:lnTo>
                  <a:lnTo>
                    <a:pt x="6032" y="29"/>
                  </a:lnTo>
                  <a:lnTo>
                    <a:pt x="54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9"/>
            <p:cNvSpPr/>
            <p:nvPr/>
          </p:nvSpPr>
          <p:spPr>
            <a:xfrm>
              <a:off x="6548525" y="1858600"/>
              <a:ext cx="149425" cy="139675"/>
            </a:xfrm>
            <a:custGeom>
              <a:avLst/>
              <a:gdLst/>
              <a:ahLst/>
              <a:cxnLst/>
              <a:rect l="l" t="t" r="r" b="b"/>
              <a:pathLst>
                <a:path w="5977" h="5587" extrusionOk="0">
                  <a:moveTo>
                    <a:pt x="3002" y="0"/>
                  </a:moveTo>
                  <a:lnTo>
                    <a:pt x="2725" y="28"/>
                  </a:lnTo>
                  <a:lnTo>
                    <a:pt x="2419" y="83"/>
                  </a:lnTo>
                  <a:lnTo>
                    <a:pt x="2141" y="167"/>
                  </a:lnTo>
                  <a:lnTo>
                    <a:pt x="1891" y="278"/>
                  </a:lnTo>
                  <a:lnTo>
                    <a:pt x="1641" y="417"/>
                  </a:lnTo>
                  <a:lnTo>
                    <a:pt x="1390" y="556"/>
                  </a:lnTo>
                  <a:lnTo>
                    <a:pt x="1168" y="751"/>
                  </a:lnTo>
                  <a:lnTo>
                    <a:pt x="946" y="945"/>
                  </a:lnTo>
                  <a:lnTo>
                    <a:pt x="751" y="1140"/>
                  </a:lnTo>
                  <a:lnTo>
                    <a:pt x="584" y="1362"/>
                  </a:lnTo>
                  <a:lnTo>
                    <a:pt x="418" y="1584"/>
                  </a:lnTo>
                  <a:lnTo>
                    <a:pt x="279" y="1835"/>
                  </a:lnTo>
                  <a:lnTo>
                    <a:pt x="167" y="2085"/>
                  </a:lnTo>
                  <a:lnTo>
                    <a:pt x="84" y="2335"/>
                  </a:lnTo>
                  <a:lnTo>
                    <a:pt x="28" y="2585"/>
                  </a:lnTo>
                  <a:lnTo>
                    <a:pt x="1" y="2863"/>
                  </a:lnTo>
                  <a:lnTo>
                    <a:pt x="1" y="3113"/>
                  </a:lnTo>
                  <a:lnTo>
                    <a:pt x="28" y="3391"/>
                  </a:lnTo>
                  <a:lnTo>
                    <a:pt x="84" y="3641"/>
                  </a:lnTo>
                  <a:lnTo>
                    <a:pt x="167" y="3891"/>
                  </a:lnTo>
                  <a:lnTo>
                    <a:pt x="306" y="4114"/>
                  </a:lnTo>
                  <a:lnTo>
                    <a:pt x="445" y="4364"/>
                  </a:lnTo>
                  <a:lnTo>
                    <a:pt x="668" y="4586"/>
                  </a:lnTo>
                  <a:lnTo>
                    <a:pt x="890" y="4781"/>
                  </a:lnTo>
                  <a:lnTo>
                    <a:pt x="1168" y="4975"/>
                  </a:lnTo>
                  <a:lnTo>
                    <a:pt x="1502" y="5142"/>
                  </a:lnTo>
                  <a:lnTo>
                    <a:pt x="1863" y="5309"/>
                  </a:lnTo>
                  <a:lnTo>
                    <a:pt x="2252" y="5448"/>
                  </a:lnTo>
                  <a:lnTo>
                    <a:pt x="2586" y="5531"/>
                  </a:lnTo>
                  <a:lnTo>
                    <a:pt x="2891" y="5559"/>
                  </a:lnTo>
                  <a:lnTo>
                    <a:pt x="3197" y="5587"/>
                  </a:lnTo>
                  <a:lnTo>
                    <a:pt x="3475" y="5587"/>
                  </a:lnTo>
                  <a:lnTo>
                    <a:pt x="3753" y="5531"/>
                  </a:lnTo>
                  <a:lnTo>
                    <a:pt x="4031" y="5476"/>
                  </a:lnTo>
                  <a:lnTo>
                    <a:pt x="4281" y="5365"/>
                  </a:lnTo>
                  <a:lnTo>
                    <a:pt x="4503" y="5253"/>
                  </a:lnTo>
                  <a:lnTo>
                    <a:pt x="4726" y="5114"/>
                  </a:lnTo>
                  <a:lnTo>
                    <a:pt x="4920" y="4975"/>
                  </a:lnTo>
                  <a:lnTo>
                    <a:pt x="5115" y="4781"/>
                  </a:lnTo>
                  <a:lnTo>
                    <a:pt x="5282" y="4586"/>
                  </a:lnTo>
                  <a:lnTo>
                    <a:pt x="5448" y="4392"/>
                  </a:lnTo>
                  <a:lnTo>
                    <a:pt x="5560" y="4169"/>
                  </a:lnTo>
                  <a:lnTo>
                    <a:pt x="5699" y="3947"/>
                  </a:lnTo>
                  <a:lnTo>
                    <a:pt x="5782" y="3725"/>
                  </a:lnTo>
                  <a:lnTo>
                    <a:pt x="5865" y="3474"/>
                  </a:lnTo>
                  <a:lnTo>
                    <a:pt x="5921" y="3224"/>
                  </a:lnTo>
                  <a:lnTo>
                    <a:pt x="5949" y="2974"/>
                  </a:lnTo>
                  <a:lnTo>
                    <a:pt x="5977" y="2724"/>
                  </a:lnTo>
                  <a:lnTo>
                    <a:pt x="5949" y="2446"/>
                  </a:lnTo>
                  <a:lnTo>
                    <a:pt x="5921" y="2196"/>
                  </a:lnTo>
                  <a:lnTo>
                    <a:pt x="5865" y="1946"/>
                  </a:lnTo>
                  <a:lnTo>
                    <a:pt x="5782" y="1723"/>
                  </a:lnTo>
                  <a:lnTo>
                    <a:pt x="5699" y="1473"/>
                  </a:lnTo>
                  <a:lnTo>
                    <a:pt x="5560" y="1251"/>
                  </a:lnTo>
                  <a:lnTo>
                    <a:pt x="5393" y="1028"/>
                  </a:lnTo>
                  <a:lnTo>
                    <a:pt x="5226" y="834"/>
                  </a:lnTo>
                  <a:lnTo>
                    <a:pt x="5004" y="639"/>
                  </a:lnTo>
                  <a:lnTo>
                    <a:pt x="4781" y="473"/>
                  </a:lnTo>
                  <a:lnTo>
                    <a:pt x="4503" y="334"/>
                  </a:lnTo>
                  <a:lnTo>
                    <a:pt x="4225" y="195"/>
                  </a:lnTo>
                  <a:lnTo>
                    <a:pt x="3920" y="83"/>
                  </a:lnTo>
                  <a:lnTo>
                    <a:pt x="3614" y="28"/>
                  </a:lnTo>
                  <a:lnTo>
                    <a:pt x="3308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9"/>
            <p:cNvSpPr/>
            <p:nvPr/>
          </p:nvSpPr>
          <p:spPr>
            <a:xfrm>
              <a:off x="6582575" y="1935725"/>
              <a:ext cx="26425" cy="25025"/>
            </a:xfrm>
            <a:custGeom>
              <a:avLst/>
              <a:gdLst/>
              <a:ahLst/>
              <a:cxnLst/>
              <a:rect l="l" t="t" r="r" b="b"/>
              <a:pathLst>
                <a:path w="1057" h="1001" extrusionOk="0">
                  <a:moveTo>
                    <a:pt x="529" y="0"/>
                  </a:moveTo>
                  <a:lnTo>
                    <a:pt x="417" y="28"/>
                  </a:lnTo>
                  <a:lnTo>
                    <a:pt x="334" y="56"/>
                  </a:lnTo>
                  <a:lnTo>
                    <a:pt x="223" y="112"/>
                  </a:lnTo>
                  <a:lnTo>
                    <a:pt x="167" y="167"/>
                  </a:lnTo>
                  <a:lnTo>
                    <a:pt x="28" y="334"/>
                  </a:lnTo>
                  <a:lnTo>
                    <a:pt x="1" y="417"/>
                  </a:lnTo>
                  <a:lnTo>
                    <a:pt x="1" y="528"/>
                  </a:lnTo>
                  <a:lnTo>
                    <a:pt x="1" y="612"/>
                  </a:lnTo>
                  <a:lnTo>
                    <a:pt x="28" y="695"/>
                  </a:lnTo>
                  <a:lnTo>
                    <a:pt x="84" y="779"/>
                  </a:lnTo>
                  <a:lnTo>
                    <a:pt x="140" y="862"/>
                  </a:lnTo>
                  <a:lnTo>
                    <a:pt x="251" y="918"/>
                  </a:lnTo>
                  <a:lnTo>
                    <a:pt x="390" y="973"/>
                  </a:lnTo>
                  <a:lnTo>
                    <a:pt x="501" y="1001"/>
                  </a:lnTo>
                  <a:lnTo>
                    <a:pt x="612" y="1001"/>
                  </a:lnTo>
                  <a:lnTo>
                    <a:pt x="695" y="973"/>
                  </a:lnTo>
                  <a:lnTo>
                    <a:pt x="779" y="945"/>
                  </a:lnTo>
                  <a:lnTo>
                    <a:pt x="862" y="890"/>
                  </a:lnTo>
                  <a:lnTo>
                    <a:pt x="918" y="834"/>
                  </a:lnTo>
                  <a:lnTo>
                    <a:pt x="1029" y="667"/>
                  </a:lnTo>
                  <a:lnTo>
                    <a:pt x="1057" y="501"/>
                  </a:lnTo>
                  <a:lnTo>
                    <a:pt x="1029" y="417"/>
                  </a:lnTo>
                  <a:lnTo>
                    <a:pt x="1029" y="306"/>
                  </a:lnTo>
                  <a:lnTo>
                    <a:pt x="973" y="250"/>
                  </a:lnTo>
                  <a:lnTo>
                    <a:pt x="918" y="167"/>
                  </a:lnTo>
                  <a:lnTo>
                    <a:pt x="834" y="112"/>
                  </a:lnTo>
                  <a:lnTo>
                    <a:pt x="751" y="56"/>
                  </a:lnTo>
                  <a:lnTo>
                    <a:pt x="640" y="28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9"/>
            <p:cNvSpPr/>
            <p:nvPr/>
          </p:nvSpPr>
          <p:spPr>
            <a:xfrm>
              <a:off x="6604825" y="1916950"/>
              <a:ext cx="7650" cy="6975"/>
            </a:xfrm>
            <a:custGeom>
              <a:avLst/>
              <a:gdLst/>
              <a:ahLst/>
              <a:cxnLst/>
              <a:rect l="l" t="t" r="r" b="b"/>
              <a:pathLst>
                <a:path w="306" h="279" extrusionOk="0">
                  <a:moveTo>
                    <a:pt x="167" y="1"/>
                  </a:moveTo>
                  <a:lnTo>
                    <a:pt x="111" y="29"/>
                  </a:lnTo>
                  <a:lnTo>
                    <a:pt x="56" y="56"/>
                  </a:lnTo>
                  <a:lnTo>
                    <a:pt x="28" y="112"/>
                  </a:lnTo>
                  <a:lnTo>
                    <a:pt x="0" y="140"/>
                  </a:lnTo>
                  <a:lnTo>
                    <a:pt x="28" y="195"/>
                  </a:lnTo>
                  <a:lnTo>
                    <a:pt x="56" y="251"/>
                  </a:lnTo>
                  <a:lnTo>
                    <a:pt x="111" y="279"/>
                  </a:lnTo>
                  <a:lnTo>
                    <a:pt x="222" y="279"/>
                  </a:lnTo>
                  <a:lnTo>
                    <a:pt x="278" y="251"/>
                  </a:lnTo>
                  <a:lnTo>
                    <a:pt x="306" y="195"/>
                  </a:lnTo>
                  <a:lnTo>
                    <a:pt x="306" y="140"/>
                  </a:lnTo>
                  <a:lnTo>
                    <a:pt x="306" y="84"/>
                  </a:lnTo>
                  <a:lnTo>
                    <a:pt x="278" y="56"/>
                  </a:lnTo>
                  <a:lnTo>
                    <a:pt x="222" y="29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9"/>
            <p:cNvSpPr/>
            <p:nvPr/>
          </p:nvSpPr>
          <p:spPr>
            <a:xfrm>
              <a:off x="5926600" y="1859275"/>
              <a:ext cx="149425" cy="139700"/>
            </a:xfrm>
            <a:custGeom>
              <a:avLst/>
              <a:gdLst/>
              <a:ahLst/>
              <a:cxnLst/>
              <a:rect l="l" t="t" r="r" b="b"/>
              <a:pathLst>
                <a:path w="5977" h="5588" extrusionOk="0">
                  <a:moveTo>
                    <a:pt x="3003" y="1"/>
                  </a:moveTo>
                  <a:lnTo>
                    <a:pt x="2725" y="29"/>
                  </a:lnTo>
                  <a:lnTo>
                    <a:pt x="2447" y="84"/>
                  </a:lnTo>
                  <a:lnTo>
                    <a:pt x="2169" y="168"/>
                  </a:lnTo>
                  <a:lnTo>
                    <a:pt x="1891" y="279"/>
                  </a:lnTo>
                  <a:lnTo>
                    <a:pt x="1641" y="418"/>
                  </a:lnTo>
                  <a:lnTo>
                    <a:pt x="1390" y="585"/>
                  </a:lnTo>
                  <a:lnTo>
                    <a:pt x="1168" y="751"/>
                  </a:lnTo>
                  <a:lnTo>
                    <a:pt x="946" y="946"/>
                  </a:lnTo>
                  <a:lnTo>
                    <a:pt x="751" y="1140"/>
                  </a:lnTo>
                  <a:lnTo>
                    <a:pt x="584" y="1363"/>
                  </a:lnTo>
                  <a:lnTo>
                    <a:pt x="445" y="1585"/>
                  </a:lnTo>
                  <a:lnTo>
                    <a:pt x="306" y="1835"/>
                  </a:lnTo>
                  <a:lnTo>
                    <a:pt x="195" y="2085"/>
                  </a:lnTo>
                  <a:lnTo>
                    <a:pt x="112" y="2336"/>
                  </a:lnTo>
                  <a:lnTo>
                    <a:pt x="29" y="2614"/>
                  </a:lnTo>
                  <a:lnTo>
                    <a:pt x="1" y="2864"/>
                  </a:lnTo>
                  <a:lnTo>
                    <a:pt x="1" y="3114"/>
                  </a:lnTo>
                  <a:lnTo>
                    <a:pt x="29" y="3392"/>
                  </a:lnTo>
                  <a:lnTo>
                    <a:pt x="84" y="3642"/>
                  </a:lnTo>
                  <a:lnTo>
                    <a:pt x="167" y="3892"/>
                  </a:lnTo>
                  <a:lnTo>
                    <a:pt x="306" y="4142"/>
                  </a:lnTo>
                  <a:lnTo>
                    <a:pt x="473" y="4365"/>
                  </a:lnTo>
                  <a:lnTo>
                    <a:pt x="668" y="4587"/>
                  </a:lnTo>
                  <a:lnTo>
                    <a:pt x="890" y="4782"/>
                  </a:lnTo>
                  <a:lnTo>
                    <a:pt x="1168" y="4976"/>
                  </a:lnTo>
                  <a:lnTo>
                    <a:pt x="1502" y="5143"/>
                  </a:lnTo>
                  <a:lnTo>
                    <a:pt x="1863" y="5310"/>
                  </a:lnTo>
                  <a:lnTo>
                    <a:pt x="2280" y="5449"/>
                  </a:lnTo>
                  <a:lnTo>
                    <a:pt x="2586" y="5532"/>
                  </a:lnTo>
                  <a:lnTo>
                    <a:pt x="2891" y="5588"/>
                  </a:lnTo>
                  <a:lnTo>
                    <a:pt x="3503" y="5588"/>
                  </a:lnTo>
                  <a:lnTo>
                    <a:pt x="3781" y="5532"/>
                  </a:lnTo>
                  <a:lnTo>
                    <a:pt x="4031" y="5477"/>
                  </a:lnTo>
                  <a:lnTo>
                    <a:pt x="4281" y="5393"/>
                  </a:lnTo>
                  <a:lnTo>
                    <a:pt x="4504" y="5254"/>
                  </a:lnTo>
                  <a:lnTo>
                    <a:pt x="4726" y="5115"/>
                  </a:lnTo>
                  <a:lnTo>
                    <a:pt x="4948" y="4976"/>
                  </a:lnTo>
                  <a:lnTo>
                    <a:pt x="5115" y="4809"/>
                  </a:lnTo>
                  <a:lnTo>
                    <a:pt x="5282" y="4615"/>
                  </a:lnTo>
                  <a:lnTo>
                    <a:pt x="5449" y="4393"/>
                  </a:lnTo>
                  <a:lnTo>
                    <a:pt x="5588" y="4170"/>
                  </a:lnTo>
                  <a:lnTo>
                    <a:pt x="5699" y="3948"/>
                  </a:lnTo>
                  <a:lnTo>
                    <a:pt x="5782" y="3725"/>
                  </a:lnTo>
                  <a:lnTo>
                    <a:pt x="5866" y="3475"/>
                  </a:lnTo>
                  <a:lnTo>
                    <a:pt x="5921" y="3225"/>
                  </a:lnTo>
                  <a:lnTo>
                    <a:pt x="5949" y="2975"/>
                  </a:lnTo>
                  <a:lnTo>
                    <a:pt x="5977" y="2725"/>
                  </a:lnTo>
                  <a:lnTo>
                    <a:pt x="5977" y="2475"/>
                  </a:lnTo>
                  <a:lnTo>
                    <a:pt x="5921" y="2224"/>
                  </a:lnTo>
                  <a:lnTo>
                    <a:pt x="5866" y="1974"/>
                  </a:lnTo>
                  <a:lnTo>
                    <a:pt x="5810" y="1724"/>
                  </a:lnTo>
                  <a:lnTo>
                    <a:pt x="5699" y="1474"/>
                  </a:lnTo>
                  <a:lnTo>
                    <a:pt x="5560" y="1252"/>
                  </a:lnTo>
                  <a:lnTo>
                    <a:pt x="5421" y="1057"/>
                  </a:lnTo>
                  <a:lnTo>
                    <a:pt x="5226" y="835"/>
                  </a:lnTo>
                  <a:lnTo>
                    <a:pt x="5032" y="668"/>
                  </a:lnTo>
                  <a:lnTo>
                    <a:pt x="4782" y="473"/>
                  </a:lnTo>
                  <a:lnTo>
                    <a:pt x="4531" y="334"/>
                  </a:lnTo>
                  <a:lnTo>
                    <a:pt x="4226" y="195"/>
                  </a:lnTo>
                  <a:lnTo>
                    <a:pt x="3920" y="84"/>
                  </a:lnTo>
                  <a:lnTo>
                    <a:pt x="3614" y="29"/>
                  </a:lnTo>
                  <a:lnTo>
                    <a:pt x="3308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9"/>
            <p:cNvSpPr/>
            <p:nvPr/>
          </p:nvSpPr>
          <p:spPr>
            <a:xfrm>
              <a:off x="5960650" y="1937100"/>
              <a:ext cx="26425" cy="24350"/>
            </a:xfrm>
            <a:custGeom>
              <a:avLst/>
              <a:gdLst/>
              <a:ahLst/>
              <a:cxnLst/>
              <a:rect l="l" t="t" r="r" b="b"/>
              <a:pathLst>
                <a:path w="1057" h="974" extrusionOk="0">
                  <a:moveTo>
                    <a:pt x="445" y="1"/>
                  </a:moveTo>
                  <a:lnTo>
                    <a:pt x="334" y="29"/>
                  </a:lnTo>
                  <a:lnTo>
                    <a:pt x="251" y="84"/>
                  </a:lnTo>
                  <a:lnTo>
                    <a:pt x="167" y="168"/>
                  </a:lnTo>
                  <a:lnTo>
                    <a:pt x="56" y="307"/>
                  </a:lnTo>
                  <a:lnTo>
                    <a:pt x="28" y="418"/>
                  </a:lnTo>
                  <a:lnTo>
                    <a:pt x="1" y="501"/>
                  </a:lnTo>
                  <a:lnTo>
                    <a:pt x="1" y="585"/>
                  </a:lnTo>
                  <a:lnTo>
                    <a:pt x="28" y="668"/>
                  </a:lnTo>
                  <a:lnTo>
                    <a:pt x="84" y="751"/>
                  </a:lnTo>
                  <a:lnTo>
                    <a:pt x="167" y="835"/>
                  </a:lnTo>
                  <a:lnTo>
                    <a:pt x="279" y="918"/>
                  </a:lnTo>
                  <a:lnTo>
                    <a:pt x="418" y="946"/>
                  </a:lnTo>
                  <a:lnTo>
                    <a:pt x="529" y="974"/>
                  </a:lnTo>
                  <a:lnTo>
                    <a:pt x="723" y="974"/>
                  </a:lnTo>
                  <a:lnTo>
                    <a:pt x="807" y="918"/>
                  </a:lnTo>
                  <a:lnTo>
                    <a:pt x="890" y="863"/>
                  </a:lnTo>
                  <a:lnTo>
                    <a:pt x="946" y="807"/>
                  </a:lnTo>
                  <a:lnTo>
                    <a:pt x="1029" y="640"/>
                  </a:lnTo>
                  <a:lnTo>
                    <a:pt x="1057" y="473"/>
                  </a:lnTo>
                  <a:lnTo>
                    <a:pt x="1057" y="390"/>
                  </a:lnTo>
                  <a:lnTo>
                    <a:pt x="1029" y="307"/>
                  </a:lnTo>
                  <a:lnTo>
                    <a:pt x="1001" y="223"/>
                  </a:lnTo>
                  <a:lnTo>
                    <a:pt x="946" y="140"/>
                  </a:lnTo>
                  <a:lnTo>
                    <a:pt x="862" y="84"/>
                  </a:lnTo>
                  <a:lnTo>
                    <a:pt x="751" y="29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9"/>
            <p:cNvSpPr/>
            <p:nvPr/>
          </p:nvSpPr>
          <p:spPr>
            <a:xfrm>
              <a:off x="5983575" y="1917650"/>
              <a:ext cx="7675" cy="7675"/>
            </a:xfrm>
            <a:custGeom>
              <a:avLst/>
              <a:gdLst/>
              <a:ahLst/>
              <a:cxnLst/>
              <a:rect l="l" t="t" r="r" b="b"/>
              <a:pathLst>
                <a:path w="307" h="307" extrusionOk="0">
                  <a:moveTo>
                    <a:pt x="140" y="1"/>
                  </a:moveTo>
                  <a:lnTo>
                    <a:pt x="84" y="28"/>
                  </a:lnTo>
                  <a:lnTo>
                    <a:pt x="29" y="56"/>
                  </a:lnTo>
                  <a:lnTo>
                    <a:pt x="1" y="112"/>
                  </a:lnTo>
                  <a:lnTo>
                    <a:pt x="1" y="167"/>
                  </a:lnTo>
                  <a:lnTo>
                    <a:pt x="1" y="223"/>
                  </a:lnTo>
                  <a:lnTo>
                    <a:pt x="29" y="251"/>
                  </a:lnTo>
                  <a:lnTo>
                    <a:pt x="112" y="279"/>
                  </a:lnTo>
                  <a:lnTo>
                    <a:pt x="168" y="306"/>
                  </a:lnTo>
                  <a:lnTo>
                    <a:pt x="223" y="279"/>
                  </a:lnTo>
                  <a:lnTo>
                    <a:pt x="251" y="251"/>
                  </a:lnTo>
                  <a:lnTo>
                    <a:pt x="279" y="195"/>
                  </a:lnTo>
                  <a:lnTo>
                    <a:pt x="307" y="140"/>
                  </a:lnTo>
                  <a:lnTo>
                    <a:pt x="279" y="112"/>
                  </a:lnTo>
                  <a:lnTo>
                    <a:pt x="251" y="56"/>
                  </a:lnTo>
                  <a:lnTo>
                    <a:pt x="195" y="28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9"/>
            <p:cNvSpPr/>
            <p:nvPr/>
          </p:nvSpPr>
          <p:spPr>
            <a:xfrm>
              <a:off x="64887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389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389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9"/>
            <p:cNvSpPr/>
            <p:nvPr/>
          </p:nvSpPr>
          <p:spPr>
            <a:xfrm>
              <a:off x="6573550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9"/>
                  </a:lnTo>
                  <a:lnTo>
                    <a:pt x="111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1" y="584"/>
                  </a:lnTo>
                  <a:lnTo>
                    <a:pt x="223" y="668"/>
                  </a:lnTo>
                  <a:lnTo>
                    <a:pt x="362" y="696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9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9"/>
            <p:cNvSpPr/>
            <p:nvPr/>
          </p:nvSpPr>
          <p:spPr>
            <a:xfrm>
              <a:off x="6441525" y="2291500"/>
              <a:ext cx="17375" cy="17400"/>
            </a:xfrm>
            <a:custGeom>
              <a:avLst/>
              <a:gdLst/>
              <a:ahLst/>
              <a:cxnLst/>
              <a:rect l="l" t="t" r="r" b="b"/>
              <a:pathLst>
                <a:path w="695" h="696" extrusionOk="0">
                  <a:moveTo>
                    <a:pt x="334" y="1"/>
                  </a:moveTo>
                  <a:lnTo>
                    <a:pt x="195" y="28"/>
                  </a:lnTo>
                  <a:lnTo>
                    <a:pt x="83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3" y="584"/>
                  </a:lnTo>
                  <a:lnTo>
                    <a:pt x="195" y="668"/>
                  </a:lnTo>
                  <a:lnTo>
                    <a:pt x="334" y="695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8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9"/>
            <p:cNvSpPr/>
            <p:nvPr/>
          </p:nvSpPr>
          <p:spPr>
            <a:xfrm>
              <a:off x="6508925" y="2345700"/>
              <a:ext cx="22950" cy="22950"/>
            </a:xfrm>
            <a:custGeom>
              <a:avLst/>
              <a:gdLst/>
              <a:ahLst/>
              <a:cxnLst/>
              <a:rect l="l" t="t" r="r" b="b"/>
              <a:pathLst>
                <a:path w="918" h="918" extrusionOk="0">
                  <a:moveTo>
                    <a:pt x="362" y="1"/>
                  </a:moveTo>
                  <a:lnTo>
                    <a:pt x="278" y="28"/>
                  </a:lnTo>
                  <a:lnTo>
                    <a:pt x="195" y="84"/>
                  </a:lnTo>
                  <a:lnTo>
                    <a:pt x="139" y="140"/>
                  </a:lnTo>
                  <a:lnTo>
                    <a:pt x="84" y="195"/>
                  </a:lnTo>
                  <a:lnTo>
                    <a:pt x="28" y="279"/>
                  </a:lnTo>
                  <a:lnTo>
                    <a:pt x="0" y="362"/>
                  </a:lnTo>
                  <a:lnTo>
                    <a:pt x="0" y="445"/>
                  </a:lnTo>
                  <a:lnTo>
                    <a:pt x="0" y="557"/>
                  </a:lnTo>
                  <a:lnTo>
                    <a:pt x="28" y="640"/>
                  </a:lnTo>
                  <a:lnTo>
                    <a:pt x="84" y="723"/>
                  </a:lnTo>
                  <a:lnTo>
                    <a:pt x="139" y="779"/>
                  </a:lnTo>
                  <a:lnTo>
                    <a:pt x="195" y="835"/>
                  </a:lnTo>
                  <a:lnTo>
                    <a:pt x="278" y="890"/>
                  </a:lnTo>
                  <a:lnTo>
                    <a:pt x="362" y="918"/>
                  </a:lnTo>
                  <a:lnTo>
                    <a:pt x="556" y="918"/>
                  </a:lnTo>
                  <a:lnTo>
                    <a:pt x="640" y="890"/>
                  </a:lnTo>
                  <a:lnTo>
                    <a:pt x="723" y="835"/>
                  </a:lnTo>
                  <a:lnTo>
                    <a:pt x="779" y="779"/>
                  </a:lnTo>
                  <a:lnTo>
                    <a:pt x="834" y="723"/>
                  </a:lnTo>
                  <a:lnTo>
                    <a:pt x="890" y="640"/>
                  </a:lnTo>
                  <a:lnTo>
                    <a:pt x="917" y="557"/>
                  </a:lnTo>
                  <a:lnTo>
                    <a:pt x="917" y="445"/>
                  </a:lnTo>
                  <a:lnTo>
                    <a:pt x="917" y="362"/>
                  </a:lnTo>
                  <a:lnTo>
                    <a:pt x="890" y="279"/>
                  </a:lnTo>
                  <a:lnTo>
                    <a:pt x="834" y="195"/>
                  </a:lnTo>
                  <a:lnTo>
                    <a:pt x="779" y="140"/>
                  </a:lnTo>
                  <a:lnTo>
                    <a:pt x="723" y="84"/>
                  </a:lnTo>
                  <a:lnTo>
                    <a:pt x="640" y="2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9"/>
            <p:cNvSpPr/>
            <p:nvPr/>
          </p:nvSpPr>
          <p:spPr>
            <a:xfrm>
              <a:off x="6230975" y="2231750"/>
              <a:ext cx="20175" cy="19475"/>
            </a:xfrm>
            <a:custGeom>
              <a:avLst/>
              <a:gdLst/>
              <a:ahLst/>
              <a:cxnLst/>
              <a:rect l="l" t="t" r="r" b="b"/>
              <a:pathLst>
                <a:path w="807" h="779" extrusionOk="0">
                  <a:moveTo>
                    <a:pt x="417" y="0"/>
                  </a:moveTo>
                  <a:lnTo>
                    <a:pt x="250" y="28"/>
                  </a:lnTo>
                  <a:lnTo>
                    <a:pt x="111" y="111"/>
                  </a:lnTo>
                  <a:lnTo>
                    <a:pt x="28" y="223"/>
                  </a:lnTo>
                  <a:lnTo>
                    <a:pt x="0" y="389"/>
                  </a:lnTo>
                  <a:lnTo>
                    <a:pt x="28" y="528"/>
                  </a:lnTo>
                  <a:lnTo>
                    <a:pt x="111" y="667"/>
                  </a:lnTo>
                  <a:lnTo>
                    <a:pt x="250" y="751"/>
                  </a:lnTo>
                  <a:lnTo>
                    <a:pt x="417" y="778"/>
                  </a:lnTo>
                  <a:lnTo>
                    <a:pt x="556" y="751"/>
                  </a:lnTo>
                  <a:lnTo>
                    <a:pt x="695" y="667"/>
                  </a:lnTo>
                  <a:lnTo>
                    <a:pt x="778" y="528"/>
                  </a:lnTo>
                  <a:lnTo>
                    <a:pt x="806" y="389"/>
                  </a:lnTo>
                  <a:lnTo>
                    <a:pt x="778" y="223"/>
                  </a:lnTo>
                  <a:lnTo>
                    <a:pt x="695" y="111"/>
                  </a:lnTo>
                  <a:lnTo>
                    <a:pt x="556" y="28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9"/>
            <p:cNvSpPr/>
            <p:nvPr/>
          </p:nvSpPr>
          <p:spPr>
            <a:xfrm>
              <a:off x="6148975" y="2274125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34" y="1"/>
                  </a:moveTo>
                  <a:lnTo>
                    <a:pt x="195" y="29"/>
                  </a:lnTo>
                  <a:lnTo>
                    <a:pt x="84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84" y="584"/>
                  </a:lnTo>
                  <a:lnTo>
                    <a:pt x="195" y="668"/>
                  </a:lnTo>
                  <a:lnTo>
                    <a:pt x="334" y="696"/>
                  </a:lnTo>
                  <a:lnTo>
                    <a:pt x="473" y="668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584" y="84"/>
                  </a:lnTo>
                  <a:lnTo>
                    <a:pt x="473" y="29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9"/>
            <p:cNvSpPr/>
            <p:nvPr/>
          </p:nvSpPr>
          <p:spPr>
            <a:xfrm>
              <a:off x="6281000" y="2291500"/>
              <a:ext cx="17400" cy="17400"/>
            </a:xfrm>
            <a:custGeom>
              <a:avLst/>
              <a:gdLst/>
              <a:ahLst/>
              <a:cxnLst/>
              <a:rect l="l" t="t" r="r" b="b"/>
              <a:pathLst>
                <a:path w="696" h="696" extrusionOk="0">
                  <a:moveTo>
                    <a:pt x="362" y="1"/>
                  </a:moveTo>
                  <a:lnTo>
                    <a:pt x="223" y="28"/>
                  </a:lnTo>
                  <a:lnTo>
                    <a:pt x="112" y="84"/>
                  </a:lnTo>
                  <a:lnTo>
                    <a:pt x="28" y="195"/>
                  </a:lnTo>
                  <a:lnTo>
                    <a:pt x="0" y="334"/>
                  </a:lnTo>
                  <a:lnTo>
                    <a:pt x="28" y="473"/>
                  </a:lnTo>
                  <a:lnTo>
                    <a:pt x="112" y="584"/>
                  </a:lnTo>
                  <a:lnTo>
                    <a:pt x="223" y="668"/>
                  </a:lnTo>
                  <a:lnTo>
                    <a:pt x="362" y="695"/>
                  </a:lnTo>
                  <a:lnTo>
                    <a:pt x="501" y="668"/>
                  </a:lnTo>
                  <a:lnTo>
                    <a:pt x="612" y="584"/>
                  </a:lnTo>
                  <a:lnTo>
                    <a:pt x="667" y="473"/>
                  </a:lnTo>
                  <a:lnTo>
                    <a:pt x="695" y="334"/>
                  </a:lnTo>
                  <a:lnTo>
                    <a:pt x="667" y="195"/>
                  </a:lnTo>
                  <a:lnTo>
                    <a:pt x="612" y="84"/>
                  </a:lnTo>
                  <a:lnTo>
                    <a:pt x="501" y="28"/>
                  </a:lnTo>
                  <a:lnTo>
                    <a:pt x="36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9"/>
            <p:cNvSpPr/>
            <p:nvPr/>
          </p:nvSpPr>
          <p:spPr>
            <a:xfrm>
              <a:off x="6208025" y="2345700"/>
              <a:ext cx="22975" cy="22950"/>
            </a:xfrm>
            <a:custGeom>
              <a:avLst/>
              <a:gdLst/>
              <a:ahLst/>
              <a:cxnLst/>
              <a:rect l="l" t="t" r="r" b="b"/>
              <a:pathLst>
                <a:path w="919" h="918" extrusionOk="0">
                  <a:moveTo>
                    <a:pt x="362" y="1"/>
                  </a:moveTo>
                  <a:lnTo>
                    <a:pt x="279" y="28"/>
                  </a:lnTo>
                  <a:lnTo>
                    <a:pt x="195" y="84"/>
                  </a:lnTo>
                  <a:lnTo>
                    <a:pt x="140" y="140"/>
                  </a:lnTo>
                  <a:lnTo>
                    <a:pt x="84" y="195"/>
                  </a:lnTo>
                  <a:lnTo>
                    <a:pt x="29" y="279"/>
                  </a:lnTo>
                  <a:lnTo>
                    <a:pt x="1" y="362"/>
                  </a:lnTo>
                  <a:lnTo>
                    <a:pt x="1" y="445"/>
                  </a:lnTo>
                  <a:lnTo>
                    <a:pt x="1" y="557"/>
                  </a:lnTo>
                  <a:lnTo>
                    <a:pt x="29" y="640"/>
                  </a:lnTo>
                  <a:lnTo>
                    <a:pt x="84" y="723"/>
                  </a:lnTo>
                  <a:lnTo>
                    <a:pt x="140" y="779"/>
                  </a:lnTo>
                  <a:lnTo>
                    <a:pt x="195" y="835"/>
                  </a:lnTo>
                  <a:lnTo>
                    <a:pt x="279" y="890"/>
                  </a:lnTo>
                  <a:lnTo>
                    <a:pt x="362" y="918"/>
                  </a:lnTo>
                  <a:lnTo>
                    <a:pt x="557" y="918"/>
                  </a:lnTo>
                  <a:lnTo>
                    <a:pt x="640" y="890"/>
                  </a:lnTo>
                  <a:lnTo>
                    <a:pt x="724" y="835"/>
                  </a:lnTo>
                  <a:lnTo>
                    <a:pt x="779" y="779"/>
                  </a:lnTo>
                  <a:lnTo>
                    <a:pt x="835" y="723"/>
                  </a:lnTo>
                  <a:lnTo>
                    <a:pt x="890" y="640"/>
                  </a:lnTo>
                  <a:lnTo>
                    <a:pt x="918" y="557"/>
                  </a:lnTo>
                  <a:lnTo>
                    <a:pt x="918" y="445"/>
                  </a:lnTo>
                  <a:lnTo>
                    <a:pt x="918" y="362"/>
                  </a:lnTo>
                  <a:lnTo>
                    <a:pt x="890" y="279"/>
                  </a:lnTo>
                  <a:lnTo>
                    <a:pt x="835" y="195"/>
                  </a:lnTo>
                  <a:lnTo>
                    <a:pt x="779" y="140"/>
                  </a:lnTo>
                  <a:lnTo>
                    <a:pt x="724" y="84"/>
                  </a:lnTo>
                  <a:lnTo>
                    <a:pt x="640" y="28"/>
                  </a:lnTo>
                  <a:lnTo>
                    <a:pt x="55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9"/>
            <p:cNvSpPr/>
            <p:nvPr/>
          </p:nvSpPr>
          <p:spPr>
            <a:xfrm>
              <a:off x="6274750" y="1149100"/>
              <a:ext cx="100075" cy="6300"/>
            </a:xfrm>
            <a:custGeom>
              <a:avLst/>
              <a:gdLst/>
              <a:ahLst/>
              <a:cxnLst/>
              <a:rect l="l" t="t" r="r" b="b"/>
              <a:pathLst>
                <a:path w="4003" h="252" extrusionOk="0">
                  <a:moveTo>
                    <a:pt x="0" y="251"/>
                  </a:move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0" y="251"/>
                  </a:lnTo>
                  <a:close/>
                  <a:moveTo>
                    <a:pt x="56" y="251"/>
                  </a:moveTo>
                  <a:lnTo>
                    <a:pt x="56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56" y="251"/>
                  </a:lnTo>
                  <a:close/>
                  <a:moveTo>
                    <a:pt x="111" y="251"/>
                  </a:moveTo>
                  <a:lnTo>
                    <a:pt x="111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111" y="251"/>
                  </a:lnTo>
                  <a:close/>
                  <a:moveTo>
                    <a:pt x="167" y="251"/>
                  </a:moveTo>
                  <a:lnTo>
                    <a:pt x="167" y="251"/>
                  </a:lnTo>
                  <a:lnTo>
                    <a:pt x="139" y="251"/>
                  </a:lnTo>
                  <a:lnTo>
                    <a:pt x="139" y="251"/>
                  </a:lnTo>
                  <a:lnTo>
                    <a:pt x="167" y="251"/>
                  </a:lnTo>
                  <a:close/>
                  <a:moveTo>
                    <a:pt x="195" y="223"/>
                  </a:moveTo>
                  <a:lnTo>
                    <a:pt x="195" y="223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23"/>
                  </a:lnTo>
                  <a:close/>
                  <a:moveTo>
                    <a:pt x="250" y="223"/>
                  </a:moveTo>
                  <a:lnTo>
                    <a:pt x="250" y="223"/>
                  </a:lnTo>
                  <a:lnTo>
                    <a:pt x="223" y="223"/>
                  </a:lnTo>
                  <a:lnTo>
                    <a:pt x="223" y="223"/>
                  </a:lnTo>
                  <a:lnTo>
                    <a:pt x="250" y="223"/>
                  </a:lnTo>
                  <a:close/>
                  <a:moveTo>
                    <a:pt x="306" y="223"/>
                  </a:moveTo>
                  <a:lnTo>
                    <a:pt x="306" y="223"/>
                  </a:lnTo>
                  <a:lnTo>
                    <a:pt x="278" y="223"/>
                  </a:lnTo>
                  <a:lnTo>
                    <a:pt x="278" y="223"/>
                  </a:lnTo>
                  <a:lnTo>
                    <a:pt x="306" y="223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3113" y="29"/>
                  </a:lnTo>
                  <a:lnTo>
                    <a:pt x="2224" y="56"/>
                  </a:lnTo>
                  <a:lnTo>
                    <a:pt x="1307" y="112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334" y="223"/>
                  </a:lnTo>
                  <a:lnTo>
                    <a:pt x="334" y="223"/>
                  </a:lnTo>
                  <a:lnTo>
                    <a:pt x="389" y="223"/>
                  </a:lnTo>
                  <a:lnTo>
                    <a:pt x="389" y="223"/>
                  </a:lnTo>
                  <a:lnTo>
                    <a:pt x="1307" y="112"/>
                  </a:lnTo>
                  <a:lnTo>
                    <a:pt x="2224" y="56"/>
                  </a:lnTo>
                  <a:lnTo>
                    <a:pt x="3113" y="29"/>
                  </a:lnTo>
                  <a:lnTo>
                    <a:pt x="4003" y="1"/>
                  </a:lnTo>
                  <a:close/>
                  <a:moveTo>
                    <a:pt x="4003" y="1"/>
                  </a:move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lnTo>
                    <a:pt x="4003" y="1"/>
                  </a:lnTo>
                  <a:close/>
                </a:path>
              </a:pathLst>
            </a:custGeom>
            <a:solidFill>
              <a:srgbClr val="663F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9"/>
            <p:cNvSpPr/>
            <p:nvPr/>
          </p:nvSpPr>
          <p:spPr>
            <a:xfrm>
              <a:off x="6274750" y="115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9"/>
            <p:cNvSpPr/>
            <p:nvPr/>
          </p:nvSpPr>
          <p:spPr>
            <a:xfrm>
              <a:off x="62754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9" y="0"/>
                  </a:moveTo>
                  <a:lnTo>
                    <a:pt x="29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9"/>
            <p:cNvSpPr/>
            <p:nvPr/>
          </p:nvSpPr>
          <p:spPr>
            <a:xfrm>
              <a:off x="6276825" y="11553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9"/>
            <p:cNvSpPr/>
            <p:nvPr/>
          </p:nvSpPr>
          <p:spPr>
            <a:xfrm>
              <a:off x="6278225" y="11553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9"/>
            <p:cNvSpPr/>
            <p:nvPr/>
          </p:nvSpPr>
          <p:spPr>
            <a:xfrm>
              <a:off x="6279600" y="11546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9"/>
            <p:cNvSpPr/>
            <p:nvPr/>
          </p:nvSpPr>
          <p:spPr>
            <a:xfrm>
              <a:off x="6280300" y="1154675"/>
              <a:ext cx="725" cy="25"/>
            </a:xfrm>
            <a:custGeom>
              <a:avLst/>
              <a:gdLst/>
              <a:ahLst/>
              <a:cxnLst/>
              <a:rect l="l" t="t" r="r" b="b"/>
              <a:pathLst>
                <a:path w="29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9"/>
            <p:cNvSpPr/>
            <p:nvPr/>
          </p:nvSpPr>
          <p:spPr>
            <a:xfrm>
              <a:off x="6281700" y="1154675"/>
              <a:ext cx="700" cy="25"/>
            </a:xfrm>
            <a:custGeom>
              <a:avLst/>
              <a:gdLst/>
              <a:ahLst/>
              <a:cxnLst/>
              <a:rect l="l" t="t" r="r" b="b"/>
              <a:pathLst>
                <a:path w="28" h="1" fill="none" extrusionOk="0">
                  <a:moveTo>
                    <a:pt x="28" y="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9"/>
            <p:cNvSpPr/>
            <p:nvPr/>
          </p:nvSpPr>
          <p:spPr>
            <a:xfrm>
              <a:off x="6283075" y="1149100"/>
              <a:ext cx="91750" cy="5600"/>
            </a:xfrm>
            <a:custGeom>
              <a:avLst/>
              <a:gdLst/>
              <a:ahLst/>
              <a:cxnLst/>
              <a:rect l="l" t="t" r="r" b="b"/>
              <a:pathLst>
                <a:path w="3670" h="224" fill="none" extrusionOk="0">
                  <a:moveTo>
                    <a:pt x="3670" y="1"/>
                  </a:moveTo>
                  <a:lnTo>
                    <a:pt x="3670" y="1"/>
                  </a:lnTo>
                  <a:lnTo>
                    <a:pt x="2780" y="29"/>
                  </a:lnTo>
                  <a:lnTo>
                    <a:pt x="1891" y="56"/>
                  </a:lnTo>
                  <a:lnTo>
                    <a:pt x="974" y="112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56" y="223"/>
                  </a:lnTo>
                  <a:lnTo>
                    <a:pt x="56" y="223"/>
                  </a:lnTo>
                  <a:lnTo>
                    <a:pt x="974" y="112"/>
                  </a:lnTo>
                  <a:lnTo>
                    <a:pt x="1891" y="56"/>
                  </a:lnTo>
                  <a:lnTo>
                    <a:pt x="2780" y="29"/>
                  </a:lnTo>
                  <a:lnTo>
                    <a:pt x="36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9"/>
            <p:cNvSpPr/>
            <p:nvPr/>
          </p:nvSpPr>
          <p:spPr>
            <a:xfrm>
              <a:off x="6374800" y="114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9"/>
            <p:cNvSpPr/>
            <p:nvPr/>
          </p:nvSpPr>
          <p:spPr>
            <a:xfrm>
              <a:off x="7042600" y="1782850"/>
              <a:ext cx="1400" cy="20175"/>
            </a:xfrm>
            <a:custGeom>
              <a:avLst/>
              <a:gdLst/>
              <a:ahLst/>
              <a:cxnLst/>
              <a:rect l="l" t="t" r="r" b="b"/>
              <a:pathLst>
                <a:path w="56" h="807" extrusionOk="0">
                  <a:moveTo>
                    <a:pt x="56" y="806"/>
                  </a:move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close/>
                  <a:moveTo>
                    <a:pt x="56" y="695"/>
                  </a:moveTo>
                  <a:lnTo>
                    <a:pt x="56" y="695"/>
                  </a:lnTo>
                  <a:lnTo>
                    <a:pt x="56" y="723"/>
                  </a:lnTo>
                  <a:lnTo>
                    <a:pt x="56" y="723"/>
                  </a:lnTo>
                  <a:lnTo>
                    <a:pt x="56" y="695"/>
                  </a:lnTo>
                  <a:close/>
                  <a:moveTo>
                    <a:pt x="56" y="640"/>
                  </a:moveTo>
                  <a:lnTo>
                    <a:pt x="56" y="640"/>
                  </a:lnTo>
                  <a:lnTo>
                    <a:pt x="56" y="667"/>
                  </a:lnTo>
                  <a:lnTo>
                    <a:pt x="56" y="667"/>
                  </a:lnTo>
                  <a:lnTo>
                    <a:pt x="56" y="640"/>
                  </a:lnTo>
                  <a:close/>
                  <a:moveTo>
                    <a:pt x="56" y="584"/>
                  </a:moveTo>
                  <a:lnTo>
                    <a:pt x="56" y="584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6" y="584"/>
                  </a:lnTo>
                  <a:close/>
                  <a:moveTo>
                    <a:pt x="28" y="528"/>
                  </a:moveTo>
                  <a:lnTo>
                    <a:pt x="28" y="528"/>
                  </a:lnTo>
                  <a:lnTo>
                    <a:pt x="28" y="556"/>
                  </a:lnTo>
                  <a:lnTo>
                    <a:pt x="28" y="556"/>
                  </a:lnTo>
                  <a:lnTo>
                    <a:pt x="28" y="528"/>
                  </a:lnTo>
                  <a:close/>
                  <a:moveTo>
                    <a:pt x="28" y="473"/>
                  </a:moveTo>
                  <a:lnTo>
                    <a:pt x="28" y="473"/>
                  </a:lnTo>
                  <a:lnTo>
                    <a:pt x="28" y="501"/>
                  </a:lnTo>
                  <a:lnTo>
                    <a:pt x="28" y="501"/>
                  </a:lnTo>
                  <a:lnTo>
                    <a:pt x="28" y="473"/>
                  </a:lnTo>
                  <a:close/>
                  <a:moveTo>
                    <a:pt x="28" y="417"/>
                  </a:moveTo>
                  <a:lnTo>
                    <a:pt x="28" y="417"/>
                  </a:lnTo>
                  <a:lnTo>
                    <a:pt x="28" y="445"/>
                  </a:lnTo>
                  <a:lnTo>
                    <a:pt x="28" y="445"/>
                  </a:lnTo>
                  <a:lnTo>
                    <a:pt x="28" y="417"/>
                  </a:lnTo>
                  <a:close/>
                  <a:moveTo>
                    <a:pt x="28" y="362"/>
                  </a:moveTo>
                  <a:lnTo>
                    <a:pt x="28" y="362"/>
                  </a:lnTo>
                  <a:lnTo>
                    <a:pt x="28" y="389"/>
                  </a:lnTo>
                  <a:lnTo>
                    <a:pt x="28" y="389"/>
                  </a:lnTo>
                  <a:lnTo>
                    <a:pt x="28" y="362"/>
                  </a:lnTo>
                  <a:close/>
                  <a:moveTo>
                    <a:pt x="28" y="306"/>
                  </a:moveTo>
                  <a:lnTo>
                    <a:pt x="28" y="306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28" y="306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8" y="306"/>
                  </a:lnTo>
                  <a:lnTo>
                    <a:pt x="28" y="306"/>
                  </a:lnTo>
                  <a:lnTo>
                    <a:pt x="28" y="250"/>
                  </a:lnTo>
                  <a:close/>
                  <a:moveTo>
                    <a:pt x="28" y="195"/>
                  </a:moveTo>
                  <a:lnTo>
                    <a:pt x="28" y="195"/>
                  </a:lnTo>
                  <a:lnTo>
                    <a:pt x="28" y="250"/>
                  </a:lnTo>
                  <a:lnTo>
                    <a:pt x="28" y="250"/>
                  </a:lnTo>
                  <a:lnTo>
                    <a:pt x="28" y="195"/>
                  </a:lnTo>
                  <a:close/>
                  <a:moveTo>
                    <a:pt x="0" y="84"/>
                  </a:moveTo>
                  <a:lnTo>
                    <a:pt x="0" y="84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28" y="195"/>
                  </a:lnTo>
                  <a:lnTo>
                    <a:pt x="28" y="195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8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9"/>
            <p:cNvSpPr/>
            <p:nvPr/>
          </p:nvSpPr>
          <p:spPr>
            <a:xfrm>
              <a:off x="7043975" y="180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9"/>
            <p:cNvSpPr/>
            <p:nvPr/>
          </p:nvSpPr>
          <p:spPr>
            <a:xfrm>
              <a:off x="7043975" y="1800225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9"/>
            <p:cNvSpPr/>
            <p:nvPr/>
          </p:nvSpPr>
          <p:spPr>
            <a:xfrm>
              <a:off x="7043975" y="179882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9"/>
            <p:cNvSpPr/>
            <p:nvPr/>
          </p:nvSpPr>
          <p:spPr>
            <a:xfrm>
              <a:off x="7043975" y="1797450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9"/>
            <p:cNvSpPr/>
            <p:nvPr/>
          </p:nvSpPr>
          <p:spPr>
            <a:xfrm>
              <a:off x="7043275" y="17960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9"/>
            <p:cNvSpPr/>
            <p:nvPr/>
          </p:nvSpPr>
          <p:spPr>
            <a:xfrm>
              <a:off x="7043275" y="17946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9"/>
            <p:cNvSpPr/>
            <p:nvPr/>
          </p:nvSpPr>
          <p:spPr>
            <a:xfrm>
              <a:off x="7043275" y="17932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9"/>
            <p:cNvSpPr/>
            <p:nvPr/>
          </p:nvSpPr>
          <p:spPr>
            <a:xfrm>
              <a:off x="7043275" y="1791875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9"/>
            <p:cNvSpPr/>
            <p:nvPr/>
          </p:nvSpPr>
          <p:spPr>
            <a:xfrm>
              <a:off x="7043275" y="1790500"/>
              <a:ext cx="25" cy="1400"/>
            </a:xfrm>
            <a:custGeom>
              <a:avLst/>
              <a:gdLst/>
              <a:ahLst/>
              <a:cxnLst/>
              <a:rect l="l" t="t" r="r" b="b"/>
              <a:pathLst>
                <a:path w="1" h="5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9"/>
            <p:cNvSpPr/>
            <p:nvPr/>
          </p:nvSpPr>
          <p:spPr>
            <a:xfrm>
              <a:off x="7043275" y="17891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9"/>
            <p:cNvSpPr/>
            <p:nvPr/>
          </p:nvSpPr>
          <p:spPr>
            <a:xfrm>
              <a:off x="7043275" y="1787700"/>
              <a:ext cx="25" cy="1425"/>
            </a:xfrm>
            <a:custGeom>
              <a:avLst/>
              <a:gdLst/>
              <a:ahLst/>
              <a:cxnLst/>
              <a:rect l="l" t="t" r="r" b="b"/>
              <a:pathLst>
                <a:path w="1" h="57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9"/>
            <p:cNvSpPr/>
            <p:nvPr/>
          </p:nvSpPr>
          <p:spPr>
            <a:xfrm>
              <a:off x="7042600" y="1784925"/>
              <a:ext cx="700" cy="2800"/>
            </a:xfrm>
            <a:custGeom>
              <a:avLst/>
              <a:gdLst/>
              <a:ahLst/>
              <a:cxnLst/>
              <a:rect l="l" t="t" r="r" b="b"/>
              <a:pathLst>
                <a:path w="28" h="11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9"/>
            <p:cNvSpPr/>
            <p:nvPr/>
          </p:nvSpPr>
          <p:spPr>
            <a:xfrm>
              <a:off x="7042600" y="1782850"/>
              <a:ext cx="25" cy="725"/>
            </a:xfrm>
            <a:custGeom>
              <a:avLst/>
              <a:gdLst/>
              <a:ahLst/>
              <a:cxnLst/>
              <a:rect l="l" t="t" r="r" b="b"/>
              <a:pathLst>
                <a:path w="1" h="29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9"/>
            <p:cNvSpPr/>
            <p:nvPr/>
          </p:nvSpPr>
          <p:spPr>
            <a:xfrm>
              <a:off x="5816125" y="1149100"/>
              <a:ext cx="1230650" cy="1316150"/>
            </a:xfrm>
            <a:custGeom>
              <a:avLst/>
              <a:gdLst/>
              <a:ahLst/>
              <a:cxnLst/>
              <a:rect l="l" t="t" r="r" b="b"/>
              <a:pathLst>
                <a:path w="49226" h="52646" extrusionOk="0">
                  <a:moveTo>
                    <a:pt x="22348" y="1"/>
                  </a:moveTo>
                  <a:lnTo>
                    <a:pt x="21458" y="29"/>
                  </a:lnTo>
                  <a:lnTo>
                    <a:pt x="20569" y="56"/>
                  </a:lnTo>
                  <a:lnTo>
                    <a:pt x="19652" y="112"/>
                  </a:lnTo>
                  <a:lnTo>
                    <a:pt x="18734" y="223"/>
                  </a:lnTo>
                  <a:lnTo>
                    <a:pt x="18540" y="223"/>
                  </a:lnTo>
                  <a:lnTo>
                    <a:pt x="18540" y="251"/>
                  </a:lnTo>
                  <a:lnTo>
                    <a:pt x="18345" y="251"/>
                  </a:lnTo>
                  <a:lnTo>
                    <a:pt x="16816" y="473"/>
                  </a:lnTo>
                  <a:lnTo>
                    <a:pt x="15343" y="751"/>
                  </a:lnTo>
                  <a:lnTo>
                    <a:pt x="13926" y="1085"/>
                  </a:lnTo>
                  <a:lnTo>
                    <a:pt x="12564" y="1474"/>
                  </a:lnTo>
                  <a:lnTo>
                    <a:pt x="11257" y="1891"/>
                  </a:lnTo>
                  <a:lnTo>
                    <a:pt x="9979" y="2363"/>
                  </a:lnTo>
                  <a:lnTo>
                    <a:pt x="8756" y="2892"/>
                  </a:lnTo>
                  <a:lnTo>
                    <a:pt x="7588" y="3475"/>
                  </a:lnTo>
                  <a:lnTo>
                    <a:pt x="6477" y="4087"/>
                  </a:lnTo>
                  <a:lnTo>
                    <a:pt x="5420" y="4754"/>
                  </a:lnTo>
                  <a:lnTo>
                    <a:pt x="4392" y="5477"/>
                  </a:lnTo>
                  <a:lnTo>
                    <a:pt x="3419" y="6199"/>
                  </a:lnTo>
                  <a:lnTo>
                    <a:pt x="2502" y="7005"/>
                  </a:lnTo>
                  <a:lnTo>
                    <a:pt x="1612" y="7811"/>
                  </a:lnTo>
                  <a:lnTo>
                    <a:pt x="779" y="8673"/>
                  </a:lnTo>
                  <a:lnTo>
                    <a:pt x="0" y="9590"/>
                  </a:lnTo>
                  <a:lnTo>
                    <a:pt x="751" y="8979"/>
                  </a:lnTo>
                  <a:lnTo>
                    <a:pt x="1529" y="8423"/>
                  </a:lnTo>
                  <a:lnTo>
                    <a:pt x="2335" y="7867"/>
                  </a:lnTo>
                  <a:lnTo>
                    <a:pt x="3169" y="7339"/>
                  </a:lnTo>
                  <a:lnTo>
                    <a:pt x="4031" y="6866"/>
                  </a:lnTo>
                  <a:lnTo>
                    <a:pt x="4920" y="6394"/>
                  </a:lnTo>
                  <a:lnTo>
                    <a:pt x="5865" y="5949"/>
                  </a:lnTo>
                  <a:lnTo>
                    <a:pt x="6810" y="5532"/>
                  </a:lnTo>
                  <a:lnTo>
                    <a:pt x="7783" y="5171"/>
                  </a:lnTo>
                  <a:lnTo>
                    <a:pt x="8811" y="4809"/>
                  </a:lnTo>
                  <a:lnTo>
                    <a:pt x="9868" y="4504"/>
                  </a:lnTo>
                  <a:lnTo>
                    <a:pt x="10952" y="4198"/>
                  </a:lnTo>
                  <a:lnTo>
                    <a:pt x="12063" y="3948"/>
                  </a:lnTo>
                  <a:lnTo>
                    <a:pt x="13203" y="3725"/>
                  </a:lnTo>
                  <a:lnTo>
                    <a:pt x="14370" y="3531"/>
                  </a:lnTo>
                  <a:lnTo>
                    <a:pt x="15566" y="3364"/>
                  </a:lnTo>
                  <a:lnTo>
                    <a:pt x="16483" y="3281"/>
                  </a:lnTo>
                  <a:lnTo>
                    <a:pt x="17400" y="3225"/>
                  </a:lnTo>
                  <a:lnTo>
                    <a:pt x="18290" y="3170"/>
                  </a:lnTo>
                  <a:lnTo>
                    <a:pt x="19179" y="3170"/>
                  </a:lnTo>
                  <a:lnTo>
                    <a:pt x="20319" y="3197"/>
                  </a:lnTo>
                  <a:lnTo>
                    <a:pt x="21403" y="3253"/>
                  </a:lnTo>
                  <a:lnTo>
                    <a:pt x="22487" y="3364"/>
                  </a:lnTo>
                  <a:lnTo>
                    <a:pt x="23543" y="3503"/>
                  </a:lnTo>
                  <a:lnTo>
                    <a:pt x="24571" y="3670"/>
                  </a:lnTo>
                  <a:lnTo>
                    <a:pt x="25600" y="3892"/>
                  </a:lnTo>
                  <a:lnTo>
                    <a:pt x="26600" y="4142"/>
                  </a:lnTo>
                  <a:lnTo>
                    <a:pt x="27573" y="4448"/>
                  </a:lnTo>
                  <a:lnTo>
                    <a:pt x="28518" y="4782"/>
                  </a:lnTo>
                  <a:lnTo>
                    <a:pt x="29463" y="5143"/>
                  </a:lnTo>
                  <a:lnTo>
                    <a:pt x="30353" y="5532"/>
                  </a:lnTo>
                  <a:lnTo>
                    <a:pt x="31242" y="5949"/>
                  </a:lnTo>
                  <a:lnTo>
                    <a:pt x="32104" y="6422"/>
                  </a:lnTo>
                  <a:lnTo>
                    <a:pt x="32938" y="6894"/>
                  </a:lnTo>
                  <a:lnTo>
                    <a:pt x="33772" y="7422"/>
                  </a:lnTo>
                  <a:lnTo>
                    <a:pt x="34550" y="7978"/>
                  </a:lnTo>
                  <a:lnTo>
                    <a:pt x="35328" y="8534"/>
                  </a:lnTo>
                  <a:lnTo>
                    <a:pt x="36051" y="9146"/>
                  </a:lnTo>
                  <a:lnTo>
                    <a:pt x="36774" y="9785"/>
                  </a:lnTo>
                  <a:lnTo>
                    <a:pt x="37468" y="10424"/>
                  </a:lnTo>
                  <a:lnTo>
                    <a:pt x="38136" y="11119"/>
                  </a:lnTo>
                  <a:lnTo>
                    <a:pt x="38775" y="11814"/>
                  </a:lnTo>
                  <a:lnTo>
                    <a:pt x="39414" y="12537"/>
                  </a:lnTo>
                  <a:lnTo>
                    <a:pt x="39998" y="13287"/>
                  </a:lnTo>
                  <a:lnTo>
                    <a:pt x="40554" y="14065"/>
                  </a:lnTo>
                  <a:lnTo>
                    <a:pt x="41110" y="14844"/>
                  </a:lnTo>
                  <a:lnTo>
                    <a:pt x="41610" y="15650"/>
                  </a:lnTo>
                  <a:lnTo>
                    <a:pt x="42110" y="16484"/>
                  </a:lnTo>
                  <a:lnTo>
                    <a:pt x="42555" y="17345"/>
                  </a:lnTo>
                  <a:lnTo>
                    <a:pt x="43000" y="18207"/>
                  </a:lnTo>
                  <a:lnTo>
                    <a:pt x="43417" y="19069"/>
                  </a:lnTo>
                  <a:lnTo>
                    <a:pt x="43778" y="19958"/>
                  </a:lnTo>
                  <a:lnTo>
                    <a:pt x="42583" y="19319"/>
                  </a:lnTo>
                  <a:lnTo>
                    <a:pt x="41804" y="18957"/>
                  </a:lnTo>
                  <a:lnTo>
                    <a:pt x="40943" y="18540"/>
                  </a:lnTo>
                  <a:lnTo>
                    <a:pt x="39970" y="18123"/>
                  </a:lnTo>
                  <a:lnTo>
                    <a:pt x="38914" y="17679"/>
                  </a:lnTo>
                  <a:lnTo>
                    <a:pt x="37774" y="17262"/>
                  </a:lnTo>
                  <a:lnTo>
                    <a:pt x="36551" y="16845"/>
                  </a:lnTo>
                  <a:lnTo>
                    <a:pt x="35273" y="16428"/>
                  </a:lnTo>
                  <a:lnTo>
                    <a:pt x="33911" y="16067"/>
                  </a:lnTo>
                  <a:lnTo>
                    <a:pt x="32465" y="15705"/>
                  </a:lnTo>
                  <a:lnTo>
                    <a:pt x="30964" y="15400"/>
                  </a:lnTo>
                  <a:lnTo>
                    <a:pt x="29408" y="15149"/>
                  </a:lnTo>
                  <a:lnTo>
                    <a:pt x="28602" y="15066"/>
                  </a:lnTo>
                  <a:lnTo>
                    <a:pt x="27796" y="14983"/>
                  </a:lnTo>
                  <a:lnTo>
                    <a:pt x="26962" y="14899"/>
                  </a:lnTo>
                  <a:lnTo>
                    <a:pt x="26128" y="14844"/>
                  </a:lnTo>
                  <a:lnTo>
                    <a:pt x="25294" y="14816"/>
                  </a:lnTo>
                  <a:lnTo>
                    <a:pt x="23682" y="14816"/>
                  </a:lnTo>
                  <a:lnTo>
                    <a:pt x="22931" y="14844"/>
                  </a:lnTo>
                  <a:lnTo>
                    <a:pt x="22181" y="14871"/>
                  </a:lnTo>
                  <a:lnTo>
                    <a:pt x="21403" y="14955"/>
                  </a:lnTo>
                  <a:lnTo>
                    <a:pt x="20652" y="15010"/>
                  </a:lnTo>
                  <a:lnTo>
                    <a:pt x="19874" y="15122"/>
                  </a:lnTo>
                  <a:lnTo>
                    <a:pt x="19096" y="15233"/>
                  </a:lnTo>
                  <a:lnTo>
                    <a:pt x="18290" y="15372"/>
                  </a:lnTo>
                  <a:lnTo>
                    <a:pt x="17511" y="15539"/>
                  </a:lnTo>
                  <a:lnTo>
                    <a:pt x="16705" y="15733"/>
                  </a:lnTo>
                  <a:lnTo>
                    <a:pt x="15927" y="15928"/>
                  </a:lnTo>
                  <a:lnTo>
                    <a:pt x="15121" y="16150"/>
                  </a:lnTo>
                  <a:lnTo>
                    <a:pt x="14315" y="16428"/>
                  </a:lnTo>
                  <a:lnTo>
                    <a:pt x="13509" y="16706"/>
                  </a:lnTo>
                  <a:lnTo>
                    <a:pt x="12703" y="17012"/>
                  </a:lnTo>
                  <a:lnTo>
                    <a:pt x="11897" y="17345"/>
                  </a:lnTo>
                  <a:lnTo>
                    <a:pt x="12175" y="17290"/>
                  </a:lnTo>
                  <a:lnTo>
                    <a:pt x="12981" y="17234"/>
                  </a:lnTo>
                  <a:lnTo>
                    <a:pt x="14259" y="17151"/>
                  </a:lnTo>
                  <a:lnTo>
                    <a:pt x="15065" y="17123"/>
                  </a:lnTo>
                  <a:lnTo>
                    <a:pt x="15955" y="17095"/>
                  </a:lnTo>
                  <a:lnTo>
                    <a:pt x="17233" y="17123"/>
                  </a:lnTo>
                  <a:lnTo>
                    <a:pt x="18651" y="17178"/>
                  </a:lnTo>
                  <a:lnTo>
                    <a:pt x="20180" y="17317"/>
                  </a:lnTo>
                  <a:lnTo>
                    <a:pt x="21847" y="17484"/>
                  </a:lnTo>
                  <a:lnTo>
                    <a:pt x="22709" y="17623"/>
                  </a:lnTo>
                  <a:lnTo>
                    <a:pt x="23599" y="17762"/>
                  </a:lnTo>
                  <a:lnTo>
                    <a:pt x="24516" y="17901"/>
                  </a:lnTo>
                  <a:lnTo>
                    <a:pt x="25433" y="18096"/>
                  </a:lnTo>
                  <a:lnTo>
                    <a:pt x="26378" y="18290"/>
                  </a:lnTo>
                  <a:lnTo>
                    <a:pt x="27351" y="18540"/>
                  </a:lnTo>
                  <a:lnTo>
                    <a:pt x="28324" y="18791"/>
                  </a:lnTo>
                  <a:lnTo>
                    <a:pt x="29324" y="19096"/>
                  </a:lnTo>
                  <a:lnTo>
                    <a:pt x="30325" y="19402"/>
                  </a:lnTo>
                  <a:lnTo>
                    <a:pt x="31353" y="19763"/>
                  </a:lnTo>
                  <a:lnTo>
                    <a:pt x="32382" y="20153"/>
                  </a:lnTo>
                  <a:lnTo>
                    <a:pt x="33410" y="20569"/>
                  </a:lnTo>
                  <a:lnTo>
                    <a:pt x="34467" y="21014"/>
                  </a:lnTo>
                  <a:lnTo>
                    <a:pt x="35523" y="21487"/>
                  </a:lnTo>
                  <a:lnTo>
                    <a:pt x="36551" y="22015"/>
                  </a:lnTo>
                  <a:lnTo>
                    <a:pt x="37607" y="22571"/>
                  </a:lnTo>
                  <a:lnTo>
                    <a:pt x="38664" y="23182"/>
                  </a:lnTo>
                  <a:lnTo>
                    <a:pt x="39720" y="23822"/>
                  </a:lnTo>
                  <a:lnTo>
                    <a:pt x="40776" y="24516"/>
                  </a:lnTo>
                  <a:lnTo>
                    <a:pt x="41804" y="25267"/>
                  </a:lnTo>
                  <a:lnTo>
                    <a:pt x="42861" y="26045"/>
                  </a:lnTo>
                  <a:lnTo>
                    <a:pt x="43889" y="26851"/>
                  </a:lnTo>
                  <a:lnTo>
                    <a:pt x="44890" y="27741"/>
                  </a:lnTo>
                  <a:lnTo>
                    <a:pt x="45918" y="28658"/>
                  </a:lnTo>
                  <a:lnTo>
                    <a:pt x="46002" y="30520"/>
                  </a:lnTo>
                  <a:lnTo>
                    <a:pt x="46057" y="32327"/>
                  </a:lnTo>
                  <a:lnTo>
                    <a:pt x="46057" y="34106"/>
                  </a:lnTo>
                  <a:lnTo>
                    <a:pt x="46002" y="35829"/>
                  </a:lnTo>
                  <a:lnTo>
                    <a:pt x="45863" y="37497"/>
                  </a:lnTo>
                  <a:lnTo>
                    <a:pt x="45696" y="39137"/>
                  </a:lnTo>
                  <a:lnTo>
                    <a:pt x="45585" y="39943"/>
                  </a:lnTo>
                  <a:lnTo>
                    <a:pt x="45446" y="40721"/>
                  </a:lnTo>
                  <a:lnTo>
                    <a:pt x="45307" y="41499"/>
                  </a:lnTo>
                  <a:lnTo>
                    <a:pt x="45140" y="42250"/>
                  </a:lnTo>
                  <a:lnTo>
                    <a:pt x="44973" y="43000"/>
                  </a:lnTo>
                  <a:lnTo>
                    <a:pt x="44779" y="43751"/>
                  </a:lnTo>
                  <a:lnTo>
                    <a:pt x="44584" y="44474"/>
                  </a:lnTo>
                  <a:lnTo>
                    <a:pt x="44362" y="45168"/>
                  </a:lnTo>
                  <a:lnTo>
                    <a:pt x="44112" y="45863"/>
                  </a:lnTo>
                  <a:lnTo>
                    <a:pt x="43861" y="46558"/>
                  </a:lnTo>
                  <a:lnTo>
                    <a:pt x="43583" y="47225"/>
                  </a:lnTo>
                  <a:lnTo>
                    <a:pt x="43305" y="47892"/>
                  </a:lnTo>
                  <a:lnTo>
                    <a:pt x="43000" y="48532"/>
                  </a:lnTo>
                  <a:lnTo>
                    <a:pt x="42666" y="49171"/>
                  </a:lnTo>
                  <a:lnTo>
                    <a:pt x="42333" y="49783"/>
                  </a:lnTo>
                  <a:lnTo>
                    <a:pt x="41971" y="50366"/>
                  </a:lnTo>
                  <a:lnTo>
                    <a:pt x="41582" y="50978"/>
                  </a:lnTo>
                  <a:lnTo>
                    <a:pt x="41193" y="51534"/>
                  </a:lnTo>
                  <a:lnTo>
                    <a:pt x="40776" y="52117"/>
                  </a:lnTo>
                  <a:lnTo>
                    <a:pt x="40359" y="52645"/>
                  </a:lnTo>
                  <a:lnTo>
                    <a:pt x="40998" y="52117"/>
                  </a:lnTo>
                  <a:lnTo>
                    <a:pt x="41610" y="51561"/>
                  </a:lnTo>
                  <a:lnTo>
                    <a:pt x="42194" y="50978"/>
                  </a:lnTo>
                  <a:lnTo>
                    <a:pt x="42777" y="50394"/>
                  </a:lnTo>
                  <a:lnTo>
                    <a:pt x="43305" y="49755"/>
                  </a:lnTo>
                  <a:lnTo>
                    <a:pt x="43834" y="49115"/>
                  </a:lnTo>
                  <a:lnTo>
                    <a:pt x="44306" y="48476"/>
                  </a:lnTo>
                  <a:lnTo>
                    <a:pt x="44779" y="47781"/>
                  </a:lnTo>
                  <a:lnTo>
                    <a:pt x="45223" y="47086"/>
                  </a:lnTo>
                  <a:lnTo>
                    <a:pt x="45640" y="46364"/>
                  </a:lnTo>
                  <a:lnTo>
                    <a:pt x="46029" y="45641"/>
                  </a:lnTo>
                  <a:lnTo>
                    <a:pt x="46391" y="44891"/>
                  </a:lnTo>
                  <a:lnTo>
                    <a:pt x="46724" y="44112"/>
                  </a:lnTo>
                  <a:lnTo>
                    <a:pt x="47058" y="43334"/>
                  </a:lnTo>
                  <a:lnTo>
                    <a:pt x="47336" y="42528"/>
                  </a:lnTo>
                  <a:lnTo>
                    <a:pt x="47614" y="41694"/>
                  </a:lnTo>
                  <a:lnTo>
                    <a:pt x="47864" y="40860"/>
                  </a:lnTo>
                  <a:lnTo>
                    <a:pt x="48086" y="39999"/>
                  </a:lnTo>
                  <a:lnTo>
                    <a:pt x="48309" y="39109"/>
                  </a:lnTo>
                  <a:lnTo>
                    <a:pt x="48503" y="38220"/>
                  </a:lnTo>
                  <a:lnTo>
                    <a:pt x="48642" y="37302"/>
                  </a:lnTo>
                  <a:lnTo>
                    <a:pt x="48809" y="36357"/>
                  </a:lnTo>
                  <a:lnTo>
                    <a:pt x="48920" y="35412"/>
                  </a:lnTo>
                  <a:lnTo>
                    <a:pt x="49031" y="34467"/>
                  </a:lnTo>
                  <a:lnTo>
                    <a:pt x="49115" y="33467"/>
                  </a:lnTo>
                  <a:lnTo>
                    <a:pt x="49170" y="32466"/>
                  </a:lnTo>
                  <a:lnTo>
                    <a:pt x="49198" y="31465"/>
                  </a:lnTo>
                  <a:lnTo>
                    <a:pt x="49226" y="30437"/>
                  </a:lnTo>
                  <a:lnTo>
                    <a:pt x="49226" y="29381"/>
                  </a:lnTo>
                  <a:lnTo>
                    <a:pt x="49198" y="28324"/>
                  </a:lnTo>
                  <a:lnTo>
                    <a:pt x="49170" y="27240"/>
                  </a:lnTo>
                  <a:lnTo>
                    <a:pt x="49115" y="26156"/>
                  </a:lnTo>
                  <a:lnTo>
                    <a:pt x="49115" y="26073"/>
                  </a:lnTo>
                  <a:lnTo>
                    <a:pt x="49115" y="26045"/>
                  </a:lnTo>
                  <a:lnTo>
                    <a:pt x="49115" y="26017"/>
                  </a:lnTo>
                  <a:lnTo>
                    <a:pt x="49115" y="25990"/>
                  </a:lnTo>
                  <a:lnTo>
                    <a:pt x="49115" y="25962"/>
                  </a:lnTo>
                  <a:lnTo>
                    <a:pt x="49115" y="25934"/>
                  </a:lnTo>
                  <a:lnTo>
                    <a:pt x="49087" y="25906"/>
                  </a:lnTo>
                  <a:lnTo>
                    <a:pt x="49087" y="25878"/>
                  </a:lnTo>
                  <a:lnTo>
                    <a:pt x="49087" y="25851"/>
                  </a:lnTo>
                  <a:lnTo>
                    <a:pt x="49087" y="25823"/>
                  </a:lnTo>
                  <a:lnTo>
                    <a:pt x="49087" y="25795"/>
                  </a:lnTo>
                  <a:lnTo>
                    <a:pt x="49087" y="25767"/>
                  </a:lnTo>
                  <a:lnTo>
                    <a:pt x="49087" y="25739"/>
                  </a:lnTo>
                  <a:lnTo>
                    <a:pt x="49087" y="25712"/>
                  </a:lnTo>
                  <a:lnTo>
                    <a:pt x="49087" y="25656"/>
                  </a:lnTo>
                  <a:lnTo>
                    <a:pt x="49087" y="25600"/>
                  </a:lnTo>
                  <a:lnTo>
                    <a:pt x="49087" y="25545"/>
                  </a:lnTo>
                  <a:lnTo>
                    <a:pt x="49059" y="25489"/>
                  </a:lnTo>
                  <a:lnTo>
                    <a:pt x="49059" y="25434"/>
                  </a:lnTo>
                  <a:lnTo>
                    <a:pt x="49059" y="25378"/>
                  </a:lnTo>
                  <a:lnTo>
                    <a:pt x="49059" y="25350"/>
                  </a:lnTo>
                  <a:lnTo>
                    <a:pt x="48892" y="24100"/>
                  </a:lnTo>
                  <a:lnTo>
                    <a:pt x="48698" y="22849"/>
                  </a:lnTo>
                  <a:lnTo>
                    <a:pt x="48448" y="21598"/>
                  </a:lnTo>
                  <a:lnTo>
                    <a:pt x="48142" y="20375"/>
                  </a:lnTo>
                  <a:lnTo>
                    <a:pt x="47808" y="19180"/>
                  </a:lnTo>
                  <a:lnTo>
                    <a:pt x="47391" y="17985"/>
                  </a:lnTo>
                  <a:lnTo>
                    <a:pt x="46947" y="16817"/>
                  </a:lnTo>
                  <a:lnTo>
                    <a:pt x="46474" y="15677"/>
                  </a:lnTo>
                  <a:lnTo>
                    <a:pt x="45946" y="14566"/>
                  </a:lnTo>
                  <a:lnTo>
                    <a:pt x="45362" y="13482"/>
                  </a:lnTo>
                  <a:lnTo>
                    <a:pt x="44723" y="12398"/>
                  </a:lnTo>
                  <a:lnTo>
                    <a:pt x="44056" y="11369"/>
                  </a:lnTo>
                  <a:lnTo>
                    <a:pt x="43361" y="10369"/>
                  </a:lnTo>
                  <a:lnTo>
                    <a:pt x="42611" y="9424"/>
                  </a:lnTo>
                  <a:lnTo>
                    <a:pt x="41804" y="8478"/>
                  </a:lnTo>
                  <a:lnTo>
                    <a:pt x="40971" y="7589"/>
                  </a:lnTo>
                  <a:lnTo>
                    <a:pt x="40081" y="6755"/>
                  </a:lnTo>
                  <a:lnTo>
                    <a:pt x="39164" y="5949"/>
                  </a:lnTo>
                  <a:lnTo>
                    <a:pt x="38219" y="5171"/>
                  </a:lnTo>
                  <a:lnTo>
                    <a:pt x="37218" y="4448"/>
                  </a:lnTo>
                  <a:lnTo>
                    <a:pt x="36190" y="3781"/>
                  </a:lnTo>
                  <a:lnTo>
                    <a:pt x="35106" y="3142"/>
                  </a:lnTo>
                  <a:lnTo>
                    <a:pt x="33994" y="2586"/>
                  </a:lnTo>
                  <a:lnTo>
                    <a:pt x="32827" y="2058"/>
                  </a:lnTo>
                  <a:lnTo>
                    <a:pt x="31659" y="1585"/>
                  </a:lnTo>
                  <a:lnTo>
                    <a:pt x="30436" y="1196"/>
                  </a:lnTo>
                  <a:lnTo>
                    <a:pt x="29158" y="835"/>
                  </a:lnTo>
                  <a:lnTo>
                    <a:pt x="28518" y="668"/>
                  </a:lnTo>
                  <a:lnTo>
                    <a:pt x="27879" y="529"/>
                  </a:lnTo>
                  <a:lnTo>
                    <a:pt x="27212" y="418"/>
                  </a:lnTo>
                  <a:lnTo>
                    <a:pt x="26545" y="307"/>
                  </a:lnTo>
                  <a:lnTo>
                    <a:pt x="25878" y="223"/>
                  </a:lnTo>
                  <a:lnTo>
                    <a:pt x="25183" y="140"/>
                  </a:lnTo>
                  <a:lnTo>
                    <a:pt x="24488" y="84"/>
                  </a:lnTo>
                  <a:lnTo>
                    <a:pt x="23793" y="29"/>
                  </a:lnTo>
                  <a:lnTo>
                    <a:pt x="23070" y="29"/>
                  </a:lnTo>
                  <a:lnTo>
                    <a:pt x="2234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6" name="Google Shape;1886;p39"/>
          <p:cNvGrpSpPr/>
          <p:nvPr/>
        </p:nvGrpSpPr>
        <p:grpSpPr>
          <a:xfrm rot="169527">
            <a:off x="444514" y="4359115"/>
            <a:ext cx="540456" cy="561098"/>
            <a:chOff x="406450" y="3502000"/>
            <a:chExt cx="1837300" cy="1907475"/>
          </a:xfrm>
        </p:grpSpPr>
        <p:sp>
          <p:nvSpPr>
            <p:cNvPr id="1887" name="Google Shape;1887;p39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9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9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9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9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9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9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9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9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9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9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9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9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9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9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9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9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9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9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9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9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9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9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9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9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9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9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9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9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9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9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" name="TextBox 30"/>
          <p:cNvSpPr txBox="1"/>
          <p:nvPr/>
        </p:nvSpPr>
        <p:spPr>
          <a:xfrm>
            <a:off x="0" y="272152"/>
            <a:ext cx="9144001" cy="18466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40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 21: </a:t>
            </a:r>
          </a:p>
          <a:p>
            <a:pPr algn="ctr">
              <a:lnSpc>
                <a:spcPct val="150000"/>
              </a:lnSpc>
            </a:pPr>
            <a:r>
              <a:rPr lang="it-IT" sz="4000" b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 THỎ CON BẰNG GIẤY</a:t>
            </a:r>
            <a:endParaRPr lang="en-US" sz="4000" b="1" dirty="0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69">
            <a:extLst>
              <a:ext uri="{FF2B5EF4-FFF2-40B4-BE49-F238E27FC236}">
                <a16:creationId xmlns:a16="http://schemas.microsoft.com/office/drawing/2014/main" id="{8B4AF764-FF6D-918A-FD70-12A1CF14DCBB}"/>
              </a:ext>
            </a:extLst>
          </p:cNvPr>
          <p:cNvSpPr txBox="1"/>
          <p:nvPr/>
        </p:nvSpPr>
        <p:spPr>
          <a:xfrm>
            <a:off x="222585" y="2004630"/>
            <a:ext cx="8698830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4400" b="1">
                <a:solidFill>
                  <a:schemeClr val="bg2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TIẾT 3: LUYỆN TỪ VÀ CÂU</a:t>
            </a:r>
          </a:p>
          <a:p>
            <a:pPr algn="ctr">
              <a:lnSpc>
                <a:spcPct val="150000"/>
              </a:lnSpc>
            </a:pPr>
            <a:r>
              <a:rPr lang="it-IT" sz="4400" b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TÍNH TỪ</a:t>
            </a:r>
            <a:endParaRPr lang="en-US" sz="4400" b="1" spc="119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/>
      <p:bldP spid="10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" name="Google Shape;1648;p38"/>
          <p:cNvSpPr/>
          <p:nvPr/>
        </p:nvSpPr>
        <p:spPr>
          <a:xfrm rot="-900188" flipH="1">
            <a:off x="1388645" y="4295131"/>
            <a:ext cx="666767" cy="622642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49" name="Google Shape;1649;p38"/>
          <p:cNvSpPr/>
          <p:nvPr/>
        </p:nvSpPr>
        <p:spPr>
          <a:xfrm flipH="1">
            <a:off x="1388516" y="3311230"/>
            <a:ext cx="667024" cy="622883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50" name="Google Shape;1650;p38"/>
          <p:cNvSpPr/>
          <p:nvPr/>
        </p:nvSpPr>
        <p:spPr>
          <a:xfrm flipH="1">
            <a:off x="1388516" y="2089350"/>
            <a:ext cx="667024" cy="622883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51" name="Google Shape;1651;p38"/>
          <p:cNvSpPr/>
          <p:nvPr/>
        </p:nvSpPr>
        <p:spPr>
          <a:xfrm rot="-900188" flipH="1">
            <a:off x="1388645" y="1023921"/>
            <a:ext cx="666767" cy="622642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63" name="Google Shape;1663;p38"/>
          <p:cNvSpPr txBox="1">
            <a:spLocks noGrp="1"/>
          </p:cNvSpPr>
          <p:nvPr>
            <p:ph type="title" idx="14"/>
          </p:nvPr>
        </p:nvSpPr>
        <p:spPr>
          <a:xfrm>
            <a:off x="1354678" y="111144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01</a:t>
            </a:r>
            <a:endParaRPr b="1">
              <a:latin typeface="+mj-lt"/>
            </a:endParaRPr>
          </a:p>
        </p:txBody>
      </p:sp>
      <p:sp>
        <p:nvSpPr>
          <p:cNvPr id="1664" name="Google Shape;1664;p38"/>
          <p:cNvSpPr txBox="1">
            <a:spLocks noGrp="1"/>
          </p:cNvSpPr>
          <p:nvPr>
            <p:ph type="title" idx="15"/>
          </p:nvPr>
        </p:nvSpPr>
        <p:spPr>
          <a:xfrm>
            <a:off x="1354678" y="339887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03</a:t>
            </a:r>
            <a:endParaRPr b="1">
              <a:latin typeface="+mj-lt"/>
            </a:endParaRPr>
          </a:p>
        </p:txBody>
      </p:sp>
      <p:sp>
        <p:nvSpPr>
          <p:cNvPr id="1665" name="Google Shape;1665;p38"/>
          <p:cNvSpPr txBox="1">
            <a:spLocks noGrp="1"/>
          </p:cNvSpPr>
          <p:nvPr>
            <p:ph type="title" idx="16"/>
          </p:nvPr>
        </p:nvSpPr>
        <p:spPr>
          <a:xfrm>
            <a:off x="1354678" y="217699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02</a:t>
            </a:r>
            <a:endParaRPr b="1">
              <a:latin typeface="+mj-lt"/>
            </a:endParaRPr>
          </a:p>
        </p:txBody>
      </p:sp>
      <p:sp>
        <p:nvSpPr>
          <p:cNvPr id="1666" name="Google Shape;1666;p38"/>
          <p:cNvSpPr txBox="1">
            <a:spLocks noGrp="1"/>
          </p:cNvSpPr>
          <p:nvPr>
            <p:ph type="title" idx="17"/>
          </p:nvPr>
        </p:nvSpPr>
        <p:spPr>
          <a:xfrm>
            <a:off x="1354678" y="438265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04</a:t>
            </a:r>
            <a:endParaRPr b="1">
              <a:latin typeface="+mj-lt"/>
            </a:endParaRPr>
          </a:p>
        </p:txBody>
      </p:sp>
      <p:grpSp>
        <p:nvGrpSpPr>
          <p:cNvPr id="1668" name="Google Shape;1668;p38"/>
          <p:cNvGrpSpPr/>
          <p:nvPr/>
        </p:nvGrpSpPr>
        <p:grpSpPr>
          <a:xfrm rot="545914">
            <a:off x="8397644" y="1789791"/>
            <a:ext cx="667044" cy="667382"/>
            <a:chOff x="3856975" y="1542575"/>
            <a:chExt cx="940125" cy="940600"/>
          </a:xfrm>
        </p:grpSpPr>
        <p:sp>
          <p:nvSpPr>
            <p:cNvPr id="1669" name="Google Shape;1669;p38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grpSp>
        <p:nvGrpSpPr>
          <p:cNvPr id="1718" name="Google Shape;1718;p38"/>
          <p:cNvGrpSpPr/>
          <p:nvPr/>
        </p:nvGrpSpPr>
        <p:grpSpPr>
          <a:xfrm flipH="1">
            <a:off x="237394" y="4094479"/>
            <a:ext cx="790695" cy="781395"/>
            <a:chOff x="5149750" y="3034050"/>
            <a:chExt cx="952300" cy="941100"/>
          </a:xfrm>
        </p:grpSpPr>
        <p:sp>
          <p:nvSpPr>
            <p:cNvPr id="1719" name="Google Shape;1719;p38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7" name="Google Shape;1727;p38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8" name="Google Shape;1728;p38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29" name="Google Shape;1729;p38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0" name="Google Shape;1730;p38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1" name="Google Shape;1731;p38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2" name="Google Shape;1732;p38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3" name="Google Shape;1733;p38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4" name="Google Shape;1734;p38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5" name="Google Shape;1735;p38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6" name="Google Shape;1736;p38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7" name="Google Shape;1737;p38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8" name="Google Shape;1738;p38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39" name="Google Shape;1739;p38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0" name="Google Shape;1740;p38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1" name="Google Shape;1741;p38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2" name="Google Shape;1742;p38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3" name="Google Shape;1743;p38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4" name="Google Shape;1744;p38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5" name="Google Shape;1745;p38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6" name="Google Shape;1746;p38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7" name="Google Shape;1747;p38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8" name="Google Shape;1748;p38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49" name="Google Shape;1749;p38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0" name="Google Shape;1750;p38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1" name="Google Shape;1751;p38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2" name="Google Shape;1752;p38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3" name="Google Shape;1753;p38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4" name="Google Shape;1754;p38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5" name="Google Shape;1755;p38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6" name="Google Shape;1756;p38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7" name="Google Shape;1757;p38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8" name="Google Shape;1758;p38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59" name="Google Shape;1759;p38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0" name="Google Shape;1760;p38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1" name="Google Shape;1761;p38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2" name="Google Shape;1762;p38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3" name="Google Shape;1763;p38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4" name="Google Shape;1764;p38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5" name="Google Shape;1765;p38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6" name="Google Shape;1766;p38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7" name="Google Shape;1767;p38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8" name="Google Shape;1768;p38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69" name="Google Shape;1769;p38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0" name="Google Shape;1770;p38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1" name="Google Shape;1771;p38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2" name="Google Shape;1772;p38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3" name="Google Shape;1773;p38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4" name="Google Shape;1774;p38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5" name="Google Shape;1775;p38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6" name="Google Shape;1776;p38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1777" name="Google Shape;1777;p38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1778" name="Google Shape;1778;p38"/>
          <p:cNvSpPr/>
          <p:nvPr/>
        </p:nvSpPr>
        <p:spPr>
          <a:xfrm rot="10800000" flipH="1">
            <a:off x="7813695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779" name="Google Shape;1779;p38"/>
          <p:cNvSpPr/>
          <p:nvPr/>
        </p:nvSpPr>
        <p:spPr>
          <a:xfrm>
            <a:off x="431020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797" name="Google Shape;1797;p38"/>
          <p:cNvSpPr/>
          <p:nvPr/>
        </p:nvSpPr>
        <p:spPr>
          <a:xfrm>
            <a:off x="6463563" y="407298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798" name="Google Shape;1798;p38"/>
          <p:cNvSpPr/>
          <p:nvPr/>
        </p:nvSpPr>
        <p:spPr>
          <a:xfrm>
            <a:off x="2301899" y="358796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167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249353" y="244184"/>
            <a:ext cx="46452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NỘI DUNG BÀI HỌC 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159901" y="1111442"/>
            <a:ext cx="505458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Tìm từ chỉ đặc điểm theo yêu cầu</a:t>
            </a:r>
            <a:endParaRPr lang="en-US" sz="2400" b="1" kern="120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69" name="Rectangle 168"/>
          <p:cNvSpPr/>
          <p:nvPr/>
        </p:nvSpPr>
        <p:spPr>
          <a:xfrm>
            <a:off x="2159901" y="1722255"/>
            <a:ext cx="598271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Tìm các từ chỉ đặc điểm và xếp vào nhóm thích hợp.</a:t>
            </a:r>
            <a:endParaRPr lang="en-US" sz="2400" b="1" kern="120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159901" y="2996906"/>
            <a:ext cx="6418466" cy="11318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Đặt câu có sử dụng tính từ nói về </a:t>
            </a:r>
            <a:endParaRPr lang="en-US" sz="2400" b="1" kern="120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đặc điểm của từng sự vật, hoạt động.</a:t>
            </a:r>
            <a:endParaRPr lang="en-US" sz="2400" b="1" kern="120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71" name="Rectangle 170"/>
          <p:cNvSpPr/>
          <p:nvPr/>
        </p:nvSpPr>
        <p:spPr>
          <a:xfrm>
            <a:off x="2159901" y="4310255"/>
            <a:ext cx="6720488" cy="577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vi-VN" sz="2400" b="1" kern="120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Arial" panose="020B0604020202020204" pitchFamily="34" charset="0"/>
              </a:rPr>
              <a:t>Chơi trò chơi đoán đồ vật.</a:t>
            </a:r>
            <a:endParaRPr lang="en-US" sz="2400" b="1" kern="120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8" grpId="0" animBg="1"/>
      <p:bldP spid="1649" grpId="0" animBg="1"/>
      <p:bldP spid="1650" grpId="0" animBg="1"/>
      <p:bldP spid="1651" grpId="0" animBg="1"/>
      <p:bldP spid="1663" grpId="0"/>
      <p:bldP spid="1664" grpId="0"/>
      <p:bldP spid="1665" grpId="0"/>
      <p:bldP spid="1666" grpId="0"/>
      <p:bldP spid="167" grpId="0"/>
      <p:bldP spid="14" grpId="0"/>
      <p:bldP spid="169" grpId="0"/>
      <p:bldP spid="1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6" name="Google Shape;2076;p41"/>
          <p:cNvSpPr txBox="1">
            <a:spLocks noGrp="1"/>
          </p:cNvSpPr>
          <p:nvPr>
            <p:ph type="title"/>
          </p:nvPr>
        </p:nvSpPr>
        <p:spPr>
          <a:xfrm>
            <a:off x="963045" y="2717403"/>
            <a:ext cx="7211855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>
              <a:lnSpc>
                <a:spcPct val="150000"/>
              </a:lnSpc>
            </a:pPr>
            <a:r>
              <a:rPr lang="en-US" sz="4800" b="1">
                <a:latin typeface="+mj-lt"/>
              </a:rPr>
              <a:t>TÌM TỪ CHỈ ĐẶC ĐIỂM </a:t>
            </a:r>
            <a:r>
              <a:rPr lang="en-US" sz="4800" b="1">
                <a:solidFill>
                  <a:schemeClr val="tx2"/>
                </a:solidFill>
                <a:latin typeface="+mj-lt"/>
              </a:rPr>
              <a:t>THEO YÊU CẦU</a:t>
            </a:r>
          </a:p>
        </p:txBody>
      </p:sp>
      <p:sp>
        <p:nvSpPr>
          <p:cNvPr id="2077" name="Google Shape;2077;p41"/>
          <p:cNvSpPr/>
          <p:nvPr/>
        </p:nvSpPr>
        <p:spPr>
          <a:xfrm rot="-9900343">
            <a:off x="4056694" y="1106440"/>
            <a:ext cx="1030612" cy="962409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9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078" name="Google Shape;2078;p41"/>
          <p:cNvSpPr txBox="1">
            <a:spLocks noGrp="1"/>
          </p:cNvSpPr>
          <p:nvPr>
            <p:ph type="title" idx="2"/>
          </p:nvPr>
        </p:nvSpPr>
        <p:spPr>
          <a:xfrm>
            <a:off x="3969750" y="1166745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2"/>
                </a:solidFill>
                <a:latin typeface="+mj-lt"/>
              </a:rPr>
              <a:t>01</a:t>
            </a:r>
            <a:endParaRPr b="1">
              <a:solidFill>
                <a:schemeClr val="lt2"/>
              </a:solidFill>
              <a:latin typeface="+mj-lt"/>
            </a:endParaRPr>
          </a:p>
        </p:txBody>
      </p:sp>
      <p:grpSp>
        <p:nvGrpSpPr>
          <p:cNvPr id="2079" name="Google Shape;2079;p41"/>
          <p:cNvGrpSpPr/>
          <p:nvPr/>
        </p:nvGrpSpPr>
        <p:grpSpPr>
          <a:xfrm rot="-186371">
            <a:off x="654459" y="4011287"/>
            <a:ext cx="894436" cy="876287"/>
            <a:chOff x="4961725" y="379850"/>
            <a:chExt cx="1031200" cy="1010275"/>
          </a:xfrm>
        </p:grpSpPr>
        <p:sp>
          <p:nvSpPr>
            <p:cNvPr id="2080" name="Google Shape;2080;p41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1" name="Google Shape;2081;p41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2" name="Google Shape;2082;p41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3" name="Google Shape;2083;p41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4" name="Google Shape;2084;p41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5" name="Google Shape;2085;p41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6" name="Google Shape;2086;p41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7" name="Google Shape;2087;p41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8" name="Google Shape;2088;p41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89" name="Google Shape;2089;p41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0" name="Google Shape;2090;p41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1" name="Google Shape;2091;p41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2" name="Google Shape;2092;p41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3" name="Google Shape;2093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4" name="Google Shape;2094;p41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5" name="Google Shape;2095;p41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6" name="Google Shape;2096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7" name="Google Shape;2097;p41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8" name="Google Shape;2098;p41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099" name="Google Shape;2099;p41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0" name="Google Shape;2100;p41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1" name="Google Shape;2101;p41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2" name="Google Shape;2102;p41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3" name="Google Shape;2103;p41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4" name="Google Shape;2104;p41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5" name="Google Shape;2105;p41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6" name="Google Shape;2106;p41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7" name="Google Shape;2107;p41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8" name="Google Shape;2108;p41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09" name="Google Shape;2109;p41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0" name="Google Shape;2110;p41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1" name="Google Shape;2111;p41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2" name="Google Shape;2112;p41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3" name="Google Shape;2113;p41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4" name="Google Shape;2114;p41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5" name="Google Shape;2115;p41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6" name="Google Shape;2116;p41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7" name="Google Shape;2117;p41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8" name="Google Shape;2118;p41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19" name="Google Shape;2119;p41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0" name="Google Shape;2120;p41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1" name="Google Shape;2121;p41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2" name="Google Shape;2122;p41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3" name="Google Shape;2123;p41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4" name="Google Shape;2124;p41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5" name="Google Shape;2125;p41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6" name="Google Shape;2126;p41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7" name="Google Shape;2127;p41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8" name="Google Shape;2128;p41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29" name="Google Shape;2129;p41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0" name="Google Shape;2130;p41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1" name="Google Shape;2131;p41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2" name="Google Shape;2132;p41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3" name="Google Shape;2133;p41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4" name="Google Shape;2134;p41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5" name="Google Shape;2135;p41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6" name="Google Shape;2136;p41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7" name="Google Shape;2137;p41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8" name="Google Shape;2138;p41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39" name="Google Shape;2139;p41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0" name="Google Shape;2140;p41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1" name="Google Shape;2141;p41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2" name="Google Shape;2142;p41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3" name="Google Shape;2143;p41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4" name="Google Shape;2144;p41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5" name="Google Shape;2145;p41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6" name="Google Shape;2146;p41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7" name="Google Shape;2147;p41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8" name="Google Shape;2148;p41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49" name="Google Shape;2149;p41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0" name="Google Shape;2150;p41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1" name="Google Shape;2151;p41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2" name="Google Shape;2152;p41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3" name="Google Shape;2153;p41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grpSp>
        <p:nvGrpSpPr>
          <p:cNvPr id="2154" name="Google Shape;2154;p41"/>
          <p:cNvGrpSpPr/>
          <p:nvPr/>
        </p:nvGrpSpPr>
        <p:grpSpPr>
          <a:xfrm rot="993848">
            <a:off x="7925712" y="3655841"/>
            <a:ext cx="1011099" cy="826068"/>
            <a:chOff x="1146775" y="238125"/>
            <a:chExt cx="1232375" cy="1006850"/>
          </a:xfrm>
        </p:grpSpPr>
        <p:sp>
          <p:nvSpPr>
            <p:cNvPr id="2155" name="Google Shape;2155;p41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6" name="Google Shape;2156;p41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7" name="Google Shape;2157;p41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8" name="Google Shape;2158;p41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59" name="Google Shape;2159;p41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0" name="Google Shape;2160;p41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1" name="Google Shape;2161;p41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2" name="Google Shape;2162;p41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3" name="Google Shape;2163;p41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4" name="Google Shape;2164;p41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5" name="Google Shape;2165;p41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6" name="Google Shape;2166;p41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7" name="Google Shape;2167;p41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8" name="Google Shape;2168;p41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69" name="Google Shape;2169;p41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0" name="Google Shape;2170;p41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1" name="Google Shape;2171;p41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2" name="Google Shape;2172;p41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3" name="Google Shape;2173;p41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4" name="Google Shape;2174;p41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5" name="Google Shape;2175;p41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6" name="Google Shape;2176;p41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7" name="Google Shape;2177;p41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8" name="Google Shape;2178;p41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79" name="Google Shape;2179;p41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0" name="Google Shape;2180;p41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1" name="Google Shape;2181;p41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2" name="Google Shape;2182;p41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3" name="Google Shape;2183;p41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4" name="Google Shape;2184;p41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5" name="Google Shape;2185;p41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6" name="Google Shape;2186;p41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7" name="Google Shape;2187;p41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8" name="Google Shape;2188;p41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89" name="Google Shape;2189;p41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0" name="Google Shape;2190;p41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1" name="Google Shape;2191;p41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2" name="Google Shape;2192;p41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3" name="Google Shape;2193;p41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4" name="Google Shape;2194;p41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5" name="Google Shape;2195;p41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6" name="Google Shape;2196;p41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7" name="Google Shape;2197;p41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8" name="Google Shape;2198;p41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199" name="Google Shape;2199;p41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0" name="Google Shape;2200;p41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1" name="Google Shape;2201;p41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2" name="Google Shape;2202;p41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3" name="Google Shape;2203;p41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4" name="Google Shape;2204;p41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5" name="Google Shape;2205;p41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6" name="Google Shape;2206;p41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7" name="Google Shape;2207;p41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8" name="Google Shape;2208;p41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09" name="Google Shape;2209;p41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0" name="Google Shape;2210;p41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1" name="Google Shape;2211;p41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2" name="Google Shape;2212;p41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3" name="Google Shape;2213;p41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4" name="Google Shape;2214;p41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5" name="Google Shape;2215;p41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6" name="Google Shape;2216;p41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7" name="Google Shape;2217;p41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8" name="Google Shape;2218;p41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19" name="Google Shape;2219;p41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0" name="Google Shape;2220;p41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1" name="Google Shape;2221;p41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2" name="Google Shape;2222;p41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3" name="Google Shape;2223;p41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4" name="Google Shape;2224;p41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5" name="Google Shape;2225;p41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6" name="Google Shape;2226;p41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7" name="Google Shape;2227;p41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8" name="Google Shape;2228;p41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29" name="Google Shape;2229;p41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0" name="Google Shape;2230;p41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1" name="Google Shape;2231;p41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2" name="Google Shape;2232;p41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3" name="Google Shape;2233;p41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4" name="Google Shape;2234;p41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5" name="Google Shape;2235;p41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6" name="Google Shape;2236;p41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7" name="Google Shape;2237;p41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8" name="Google Shape;2238;p41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39" name="Google Shape;2239;p41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0" name="Google Shape;2240;p41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1" name="Google Shape;2241;p41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2" name="Google Shape;2242;p41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3" name="Google Shape;2243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4" name="Google Shape;2244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5" name="Google Shape;2245;p41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6" name="Google Shape;2246;p41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7" name="Google Shape;2247;p41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8" name="Google Shape;2248;p41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49" name="Google Shape;2249;p41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0" name="Google Shape;2250;p41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1" name="Google Shape;2251;p41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2" name="Google Shape;2252;p41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3" name="Google Shape;2253;p41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4" name="Google Shape;2254;p41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55" name="Google Shape;2255;p41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2258" name="Google Shape;2258;p41"/>
          <p:cNvSpPr/>
          <p:nvPr/>
        </p:nvSpPr>
        <p:spPr>
          <a:xfrm>
            <a:off x="7800675" y="280013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grpSp>
        <p:nvGrpSpPr>
          <p:cNvPr id="2259" name="Google Shape;2259;p41"/>
          <p:cNvGrpSpPr/>
          <p:nvPr/>
        </p:nvGrpSpPr>
        <p:grpSpPr>
          <a:xfrm flipH="1">
            <a:off x="236881" y="1287599"/>
            <a:ext cx="684323" cy="676274"/>
            <a:chOff x="5149750" y="3034050"/>
            <a:chExt cx="952300" cy="941100"/>
          </a:xfrm>
        </p:grpSpPr>
        <p:sp>
          <p:nvSpPr>
            <p:cNvPr id="2260" name="Google Shape;2260;p4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1" name="Google Shape;2261;p4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2" name="Google Shape;2262;p4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3" name="Google Shape;2263;p4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4" name="Google Shape;2264;p4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5" name="Google Shape;2265;p4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6" name="Google Shape;2266;p4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7" name="Google Shape;2267;p4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8" name="Google Shape;2268;p4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69" name="Google Shape;2269;p4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0" name="Google Shape;2270;p41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1" name="Google Shape;2271;p4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2" name="Google Shape;2272;p4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3" name="Google Shape;2273;p4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4" name="Google Shape;2274;p4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5" name="Google Shape;2275;p4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6" name="Google Shape;2276;p4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7" name="Google Shape;2277;p4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8" name="Google Shape;2278;p4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79" name="Google Shape;2279;p4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0" name="Google Shape;2280;p4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1" name="Google Shape;2281;p4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2" name="Google Shape;2282;p4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3" name="Google Shape;2283;p4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4" name="Google Shape;2284;p4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5" name="Google Shape;2285;p4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6" name="Google Shape;2286;p4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7" name="Google Shape;2287;p4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8" name="Google Shape;2288;p4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89" name="Google Shape;2289;p4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0" name="Google Shape;2290;p4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1" name="Google Shape;2291;p4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2" name="Google Shape;2292;p4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3" name="Google Shape;2293;p4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4" name="Google Shape;2294;p4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5" name="Google Shape;2295;p4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6" name="Google Shape;2296;p4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7" name="Google Shape;2297;p4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8" name="Google Shape;2298;p4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299" name="Google Shape;2299;p4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0" name="Google Shape;2300;p4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1" name="Google Shape;2301;p4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2" name="Google Shape;2302;p4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3" name="Google Shape;2303;p4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4" name="Google Shape;2304;p4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5" name="Google Shape;2305;p4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6" name="Google Shape;2306;p4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7" name="Google Shape;2307;p4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8" name="Google Shape;2308;p4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09" name="Google Shape;2309;p4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0" name="Google Shape;2310;p4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1" name="Google Shape;2311;p4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2" name="Google Shape;2312;p4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3" name="Google Shape;2313;p4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4" name="Google Shape;2314;p4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5" name="Google Shape;2315;p4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6" name="Google Shape;2316;p4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7" name="Google Shape;2317;p4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318" name="Google Shape;2318;p4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2319" name="Google Shape;2319;p4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0" name="Google Shape;2320;p4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1" name="Google Shape;2321;p4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29" name="Google Shape;2329;p4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7" name="Google Shape;2337;p4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8" name="Google Shape;2338;p41"/>
          <p:cNvSpPr/>
          <p:nvPr/>
        </p:nvSpPr>
        <p:spPr>
          <a:xfrm>
            <a:off x="4253150" y="958298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339" name="Google Shape;2339;p41"/>
          <p:cNvSpPr/>
          <p:nvPr/>
        </p:nvSpPr>
        <p:spPr>
          <a:xfrm>
            <a:off x="6988725" y="3465048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5" name="Google Shape;1465;p37"/>
          <p:cNvGrpSpPr/>
          <p:nvPr/>
        </p:nvGrpSpPr>
        <p:grpSpPr>
          <a:xfrm rot="10800000" flipH="1">
            <a:off x="8532550" y="2108375"/>
            <a:ext cx="409500" cy="463375"/>
            <a:chOff x="201950" y="103975"/>
            <a:chExt cx="409500" cy="463375"/>
          </a:xfrm>
        </p:grpSpPr>
        <p:sp>
          <p:nvSpPr>
            <p:cNvPr id="1466" name="Google Shape;1466;p37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8" name="Google Shape;1468;p37"/>
          <p:cNvSpPr/>
          <p:nvPr/>
        </p:nvSpPr>
        <p:spPr>
          <a:xfrm>
            <a:off x="1262857" y="912997"/>
            <a:ext cx="6464032" cy="658278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1" name="Google Shape;1471;p37"/>
          <p:cNvGrpSpPr/>
          <p:nvPr/>
        </p:nvGrpSpPr>
        <p:grpSpPr>
          <a:xfrm>
            <a:off x="8012044" y="1137775"/>
            <a:ext cx="837453" cy="827603"/>
            <a:chOff x="5149750" y="3034050"/>
            <a:chExt cx="952300" cy="941100"/>
          </a:xfrm>
        </p:grpSpPr>
        <p:sp>
          <p:nvSpPr>
            <p:cNvPr id="1472" name="Google Shape;1472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531;p37"/>
          <p:cNvGrpSpPr/>
          <p:nvPr/>
        </p:nvGrpSpPr>
        <p:grpSpPr>
          <a:xfrm rot="-703236">
            <a:off x="143271" y="4011390"/>
            <a:ext cx="894448" cy="876297"/>
            <a:chOff x="4961725" y="379850"/>
            <a:chExt cx="1031200" cy="1010275"/>
          </a:xfrm>
        </p:grpSpPr>
        <p:sp>
          <p:nvSpPr>
            <p:cNvPr id="1532" name="Google Shape;1532;p37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606;p37"/>
          <p:cNvGrpSpPr/>
          <p:nvPr/>
        </p:nvGrpSpPr>
        <p:grpSpPr>
          <a:xfrm>
            <a:off x="201950" y="1061563"/>
            <a:ext cx="409500" cy="463375"/>
            <a:chOff x="156150" y="2997438"/>
            <a:chExt cx="409500" cy="463375"/>
          </a:xfrm>
        </p:grpSpPr>
        <p:sp>
          <p:nvSpPr>
            <p:cNvPr id="1607" name="Google Shape;1607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" name="Google Shape;1609;p37"/>
          <p:cNvGrpSpPr/>
          <p:nvPr/>
        </p:nvGrpSpPr>
        <p:grpSpPr>
          <a:xfrm>
            <a:off x="3520350" y="14838"/>
            <a:ext cx="409500" cy="463375"/>
            <a:chOff x="156150" y="2997438"/>
            <a:chExt cx="409500" cy="463375"/>
          </a:xfrm>
        </p:grpSpPr>
        <p:sp>
          <p:nvSpPr>
            <p:cNvPr id="1610" name="Google Shape;1610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2" name="Google Shape;1612;p37"/>
          <p:cNvSpPr/>
          <p:nvPr/>
        </p:nvSpPr>
        <p:spPr>
          <a:xfrm rot="2417287">
            <a:off x="376276" y="1473404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37"/>
          <p:cNvSpPr/>
          <p:nvPr/>
        </p:nvSpPr>
        <p:spPr>
          <a:xfrm flipH="1">
            <a:off x="8849488" y="936587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37"/>
          <p:cNvSpPr/>
          <p:nvPr/>
        </p:nvSpPr>
        <p:spPr>
          <a:xfrm flipH="1">
            <a:off x="7314088" y="19000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37"/>
          <p:cNvSpPr/>
          <p:nvPr/>
        </p:nvSpPr>
        <p:spPr>
          <a:xfrm>
            <a:off x="8815849" y="215002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3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7" name="Google Shape;1617;p3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8" name="Google Shape;1618;p3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6" name="Google Shape;1626;p3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37"/>
          <p:cNvSpPr/>
          <p:nvPr/>
        </p:nvSpPr>
        <p:spPr>
          <a:xfrm>
            <a:off x="6928933" y="152265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1 </a:t>
            </a:r>
          </a:p>
        </p:txBody>
      </p:sp>
      <p:sp>
        <p:nvSpPr>
          <p:cNvPr id="4" name="Rectangle 3"/>
          <p:cNvSpPr/>
          <p:nvPr/>
        </p:nvSpPr>
        <p:spPr>
          <a:xfrm>
            <a:off x="1876568" y="1032236"/>
            <a:ext cx="550663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từ chỉ đặc điểm theo yêu cầu dưới đây</a:t>
            </a:r>
            <a:endParaRPr lang="en-US" sz="20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1117400" y="1981896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chemeClr val="tx1"/>
                </a:solidFill>
              </a:rPr>
              <a:t>Vị của quả táo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4" name="Rounded Rectangle 183"/>
          <p:cNvSpPr/>
          <p:nvPr/>
        </p:nvSpPr>
        <p:spPr>
          <a:xfrm>
            <a:off x="1117400" y="3211143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M</a:t>
            </a:r>
            <a:r>
              <a:rPr lang="vi-VN" sz="1800"/>
              <a:t>àu của </a:t>
            </a:r>
            <a:endParaRPr lang="en-US" sz="1800"/>
          </a:p>
          <a:p>
            <a:pPr algn="ctr">
              <a:lnSpc>
                <a:spcPct val="150000"/>
              </a:lnSpc>
            </a:pPr>
            <a:r>
              <a:rPr lang="vi-VN" sz="1800"/>
              <a:t>mặt trời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5" name="Rounded Rectangle 184"/>
          <p:cNvSpPr/>
          <p:nvPr/>
        </p:nvSpPr>
        <p:spPr>
          <a:xfrm>
            <a:off x="3423914" y="2004829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M</a:t>
            </a:r>
            <a:r>
              <a:rPr lang="vi-VN" sz="1800"/>
              <a:t>ùi hương của hoa hồng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6" name="Rounded Rectangle 185"/>
          <p:cNvSpPr/>
          <p:nvPr/>
        </p:nvSpPr>
        <p:spPr>
          <a:xfrm>
            <a:off x="3423914" y="3234076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H</a:t>
            </a:r>
            <a:r>
              <a:rPr lang="vi-VN" sz="1800"/>
              <a:t>ình dáng của cầu vồng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7" name="Rounded Rectangle 186"/>
          <p:cNvSpPr/>
          <p:nvPr/>
        </p:nvSpPr>
        <p:spPr>
          <a:xfrm>
            <a:off x="5730428" y="1983913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K</a:t>
            </a:r>
            <a:r>
              <a:rPr lang="vi-VN" sz="1800"/>
              <a:t>ích thước của một chú voi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8" name="Rounded Rectangle 187"/>
          <p:cNvSpPr/>
          <p:nvPr/>
        </p:nvSpPr>
        <p:spPr>
          <a:xfrm>
            <a:off x="5730428" y="3213160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Â</a:t>
            </a:r>
            <a:r>
              <a:rPr lang="vi-VN" sz="1800"/>
              <a:t>m thanh trong giờ ra chơi</a:t>
            </a:r>
            <a:endParaRPr 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8" grpId="0" animBg="1"/>
      <p:bldP spid="181" grpId="0"/>
      <p:bldP spid="4" grpId="0"/>
      <p:bldP spid="5" grpId="0" animBg="1"/>
      <p:bldP spid="184" grpId="0" animBg="1"/>
      <p:bldP spid="185" grpId="0" animBg="1"/>
      <p:bldP spid="186" grpId="0" animBg="1"/>
      <p:bldP spid="187" grpId="0" animBg="1"/>
      <p:bldP spid="18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5" name="Google Shape;1465;p37"/>
          <p:cNvGrpSpPr/>
          <p:nvPr/>
        </p:nvGrpSpPr>
        <p:grpSpPr>
          <a:xfrm rot="10800000" flipH="1">
            <a:off x="8532550" y="2108375"/>
            <a:ext cx="409500" cy="463375"/>
            <a:chOff x="201950" y="103975"/>
            <a:chExt cx="409500" cy="463375"/>
          </a:xfrm>
        </p:grpSpPr>
        <p:sp>
          <p:nvSpPr>
            <p:cNvPr id="1466" name="Google Shape;1466;p37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8" name="Google Shape;1468;p37"/>
          <p:cNvSpPr/>
          <p:nvPr/>
        </p:nvSpPr>
        <p:spPr>
          <a:xfrm>
            <a:off x="1262857" y="912997"/>
            <a:ext cx="6464032" cy="658278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1" name="Google Shape;1471;p37"/>
          <p:cNvGrpSpPr/>
          <p:nvPr/>
        </p:nvGrpSpPr>
        <p:grpSpPr>
          <a:xfrm>
            <a:off x="8012044" y="1137775"/>
            <a:ext cx="837453" cy="827603"/>
            <a:chOff x="5149750" y="3034050"/>
            <a:chExt cx="952300" cy="941100"/>
          </a:xfrm>
        </p:grpSpPr>
        <p:sp>
          <p:nvSpPr>
            <p:cNvPr id="1472" name="Google Shape;1472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531;p37"/>
          <p:cNvGrpSpPr/>
          <p:nvPr/>
        </p:nvGrpSpPr>
        <p:grpSpPr>
          <a:xfrm rot="-703236">
            <a:off x="143271" y="4011390"/>
            <a:ext cx="894448" cy="876297"/>
            <a:chOff x="4961725" y="379850"/>
            <a:chExt cx="1031200" cy="1010275"/>
          </a:xfrm>
        </p:grpSpPr>
        <p:sp>
          <p:nvSpPr>
            <p:cNvPr id="1532" name="Google Shape;1532;p37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606;p37"/>
          <p:cNvGrpSpPr/>
          <p:nvPr/>
        </p:nvGrpSpPr>
        <p:grpSpPr>
          <a:xfrm>
            <a:off x="201950" y="1061563"/>
            <a:ext cx="409500" cy="463375"/>
            <a:chOff x="156150" y="2997438"/>
            <a:chExt cx="409500" cy="463375"/>
          </a:xfrm>
        </p:grpSpPr>
        <p:sp>
          <p:nvSpPr>
            <p:cNvPr id="1607" name="Google Shape;1607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" name="Google Shape;1609;p37"/>
          <p:cNvGrpSpPr/>
          <p:nvPr/>
        </p:nvGrpSpPr>
        <p:grpSpPr>
          <a:xfrm>
            <a:off x="3520350" y="14838"/>
            <a:ext cx="409500" cy="463375"/>
            <a:chOff x="156150" y="2997438"/>
            <a:chExt cx="409500" cy="463375"/>
          </a:xfrm>
        </p:grpSpPr>
        <p:sp>
          <p:nvSpPr>
            <p:cNvPr id="1610" name="Google Shape;1610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2" name="Google Shape;1612;p37"/>
          <p:cNvSpPr/>
          <p:nvPr/>
        </p:nvSpPr>
        <p:spPr>
          <a:xfrm rot="2417287">
            <a:off x="376276" y="1473404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37"/>
          <p:cNvSpPr/>
          <p:nvPr/>
        </p:nvSpPr>
        <p:spPr>
          <a:xfrm flipH="1">
            <a:off x="8849488" y="936587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37"/>
          <p:cNvSpPr/>
          <p:nvPr/>
        </p:nvSpPr>
        <p:spPr>
          <a:xfrm flipH="1">
            <a:off x="7495272" y="1938248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37"/>
          <p:cNvSpPr/>
          <p:nvPr/>
        </p:nvSpPr>
        <p:spPr>
          <a:xfrm>
            <a:off x="8815849" y="215002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3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7" name="Google Shape;1617;p3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8" name="Google Shape;1618;p3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6" name="Google Shape;1626;p3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37"/>
          <p:cNvSpPr/>
          <p:nvPr/>
        </p:nvSpPr>
        <p:spPr>
          <a:xfrm>
            <a:off x="6928933" y="152265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1 </a:t>
            </a:r>
          </a:p>
        </p:txBody>
      </p:sp>
      <p:sp>
        <p:nvSpPr>
          <p:cNvPr id="4" name="Rectangle 3"/>
          <p:cNvSpPr/>
          <p:nvPr/>
        </p:nvSpPr>
        <p:spPr>
          <a:xfrm>
            <a:off x="1876568" y="1032236"/>
            <a:ext cx="550663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từ chỉ đặc điểm theo yêu cầu dưới đây</a:t>
            </a:r>
            <a:endParaRPr lang="en-US" sz="20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898108" y="2031582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chemeClr val="tx1"/>
                </a:solidFill>
              </a:rPr>
              <a:t>Vị của quả táo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5" name="Rounded Rectangle 184"/>
          <p:cNvSpPr/>
          <p:nvPr/>
        </p:nvSpPr>
        <p:spPr>
          <a:xfrm>
            <a:off x="3611004" y="2031582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M</a:t>
            </a:r>
            <a:r>
              <a:rPr lang="vi-VN" sz="1800"/>
              <a:t>ùi hương của hoa hồng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7" name="Rounded Rectangle 186"/>
          <p:cNvSpPr/>
          <p:nvPr/>
        </p:nvSpPr>
        <p:spPr>
          <a:xfrm>
            <a:off x="6367425" y="2031582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K</a:t>
            </a:r>
            <a:r>
              <a:rPr lang="vi-VN" sz="1800"/>
              <a:t>ích thước của một chú voi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4" name="Rounded Rectangle 163"/>
          <p:cNvSpPr/>
          <p:nvPr/>
        </p:nvSpPr>
        <p:spPr>
          <a:xfrm>
            <a:off x="589548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chemeClr val="tx1"/>
                </a:solidFill>
              </a:rPr>
              <a:t>ngọt, ngọt ngào, ngọt lịm, chua, chát,...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5" name="Rounded Rectangle 164"/>
          <p:cNvSpPr/>
          <p:nvPr/>
        </p:nvSpPr>
        <p:spPr>
          <a:xfrm>
            <a:off x="3302444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/>
              <a:t>thơm, thơm lừng, thơm ngát, thơm phức,...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6" name="Rounded Rectangle 165"/>
          <p:cNvSpPr/>
          <p:nvPr/>
        </p:nvSpPr>
        <p:spPr>
          <a:xfrm>
            <a:off x="6058865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to, cao, cao lớn, to đùng,...</a:t>
            </a:r>
            <a:endParaRPr lang="en-US" sz="1800">
              <a:solidFill>
                <a:schemeClr val="tx1"/>
              </a:solidFill>
            </a:endParaRPr>
          </a:p>
        </p:txBody>
      </p:sp>
      <p:cxnSp>
        <p:nvCxnSpPr>
          <p:cNvPr id="3" name="Straight Arrow Connector 2"/>
          <p:cNvCxnSpPr/>
          <p:nvPr/>
        </p:nvCxnSpPr>
        <p:spPr>
          <a:xfrm>
            <a:off x="4576099" y="3025609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Arrow Connector 168"/>
          <p:cNvCxnSpPr>
            <a:stCxn id="5" idx="2"/>
            <a:endCxn id="164" idx="0"/>
          </p:cNvCxnSpPr>
          <p:nvPr/>
        </p:nvCxnSpPr>
        <p:spPr>
          <a:xfrm>
            <a:off x="1857965" y="3029974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Arrow Connector 171"/>
          <p:cNvCxnSpPr/>
          <p:nvPr/>
        </p:nvCxnSpPr>
        <p:spPr>
          <a:xfrm>
            <a:off x="7335693" y="3025608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2090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5" grpId="0" animBg="1"/>
      <p:bldP spid="16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5" name="Google Shape;1465;p37"/>
          <p:cNvGrpSpPr/>
          <p:nvPr/>
        </p:nvGrpSpPr>
        <p:grpSpPr>
          <a:xfrm rot="10800000" flipH="1">
            <a:off x="8532550" y="2108375"/>
            <a:ext cx="409500" cy="463375"/>
            <a:chOff x="201950" y="103975"/>
            <a:chExt cx="409500" cy="463375"/>
          </a:xfrm>
        </p:grpSpPr>
        <p:sp>
          <p:nvSpPr>
            <p:cNvPr id="1466" name="Google Shape;1466;p37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8" name="Google Shape;1468;p37"/>
          <p:cNvSpPr/>
          <p:nvPr/>
        </p:nvSpPr>
        <p:spPr>
          <a:xfrm>
            <a:off x="1262857" y="912997"/>
            <a:ext cx="6464032" cy="658278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1" name="Google Shape;1471;p37"/>
          <p:cNvGrpSpPr/>
          <p:nvPr/>
        </p:nvGrpSpPr>
        <p:grpSpPr>
          <a:xfrm>
            <a:off x="8012044" y="1137775"/>
            <a:ext cx="837453" cy="827603"/>
            <a:chOff x="5149750" y="3034050"/>
            <a:chExt cx="952300" cy="941100"/>
          </a:xfrm>
        </p:grpSpPr>
        <p:sp>
          <p:nvSpPr>
            <p:cNvPr id="1472" name="Google Shape;1472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606;p37"/>
          <p:cNvGrpSpPr/>
          <p:nvPr/>
        </p:nvGrpSpPr>
        <p:grpSpPr>
          <a:xfrm>
            <a:off x="201950" y="1061563"/>
            <a:ext cx="409500" cy="463375"/>
            <a:chOff x="156150" y="2997438"/>
            <a:chExt cx="409500" cy="463375"/>
          </a:xfrm>
        </p:grpSpPr>
        <p:sp>
          <p:nvSpPr>
            <p:cNvPr id="1607" name="Google Shape;1607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" name="Google Shape;1609;p37"/>
          <p:cNvGrpSpPr/>
          <p:nvPr/>
        </p:nvGrpSpPr>
        <p:grpSpPr>
          <a:xfrm>
            <a:off x="3520350" y="14838"/>
            <a:ext cx="409500" cy="463375"/>
            <a:chOff x="156150" y="2997438"/>
            <a:chExt cx="409500" cy="463375"/>
          </a:xfrm>
        </p:grpSpPr>
        <p:sp>
          <p:nvSpPr>
            <p:cNvPr id="1610" name="Google Shape;1610;p37"/>
            <p:cNvSpPr/>
            <p:nvPr/>
          </p:nvSpPr>
          <p:spPr>
            <a:xfrm>
              <a:off x="156150" y="3334513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7"/>
            <p:cNvSpPr/>
            <p:nvPr/>
          </p:nvSpPr>
          <p:spPr>
            <a:xfrm>
              <a:off x="502650" y="2997438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2" name="Google Shape;1612;p37"/>
          <p:cNvSpPr/>
          <p:nvPr/>
        </p:nvSpPr>
        <p:spPr>
          <a:xfrm rot="2417287">
            <a:off x="376276" y="1473404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3" name="Google Shape;1613;p37"/>
          <p:cNvSpPr/>
          <p:nvPr/>
        </p:nvSpPr>
        <p:spPr>
          <a:xfrm flipH="1">
            <a:off x="8849488" y="936587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37"/>
          <p:cNvSpPr/>
          <p:nvPr/>
        </p:nvSpPr>
        <p:spPr>
          <a:xfrm flipH="1">
            <a:off x="7314088" y="19000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5" name="Google Shape;1615;p37"/>
          <p:cNvSpPr/>
          <p:nvPr/>
        </p:nvSpPr>
        <p:spPr>
          <a:xfrm>
            <a:off x="8815849" y="215002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6" name="Google Shape;1616;p3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7" name="Google Shape;1617;p3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8" name="Google Shape;1618;p3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6" name="Google Shape;1626;p3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5" name="Google Shape;1635;p37"/>
          <p:cNvSpPr/>
          <p:nvPr/>
        </p:nvSpPr>
        <p:spPr>
          <a:xfrm>
            <a:off x="6928933" y="152265"/>
            <a:ext cx="637690" cy="350111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TextBox 11">
            <a:extLst>
              <a:ext uri="{FF2B5EF4-FFF2-40B4-BE49-F238E27FC236}">
                <a16:creationId xmlns:a16="http://schemas.microsoft.com/office/drawing/2014/main" id="{27DF2B8C-8F3D-55D7-8C03-55D41324E176}"/>
              </a:ext>
            </a:extLst>
          </p:cNvPr>
          <p:cNvSpPr txBox="1"/>
          <p:nvPr/>
        </p:nvSpPr>
        <p:spPr>
          <a:xfrm>
            <a:off x="2572538" y="131051"/>
            <a:ext cx="41710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>
                <a:solidFill>
                  <a:schemeClr val="tx2"/>
                </a:solidFill>
                <a:latin typeface="+mj-lt"/>
                <a:cs typeface="Arial" panose="020B0604020202020204" pitchFamily="34" charset="0"/>
              </a:rPr>
              <a:t>BÀI TẬP 1 </a:t>
            </a:r>
          </a:p>
        </p:txBody>
      </p:sp>
      <p:sp>
        <p:nvSpPr>
          <p:cNvPr id="4" name="Rectangle 3"/>
          <p:cNvSpPr/>
          <p:nvPr/>
        </p:nvSpPr>
        <p:spPr>
          <a:xfrm>
            <a:off x="1876568" y="1032236"/>
            <a:ext cx="550663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00" b="1">
                <a:solidFill>
                  <a:schemeClr val="bg1"/>
                </a:solidFill>
                <a:latin typeface="+mn-lt"/>
                <a:ea typeface="SimSun" panose="02010600030101010101" pitchFamily="2" charset="-122"/>
              </a:rPr>
              <a:t>Tìm từ chỉ đặc điểm theo yêu cầu dưới đây</a:t>
            </a:r>
            <a:endParaRPr lang="en-US" sz="2000" b="1">
              <a:solidFill>
                <a:schemeClr val="bg1"/>
              </a:solidFill>
              <a:latin typeface="+mn-lt"/>
            </a:endParaRPr>
          </a:p>
        </p:txBody>
      </p:sp>
      <p:sp>
        <p:nvSpPr>
          <p:cNvPr id="184" name="Rounded Rectangle 183"/>
          <p:cNvSpPr/>
          <p:nvPr/>
        </p:nvSpPr>
        <p:spPr>
          <a:xfrm>
            <a:off x="884914" y="2009902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M</a:t>
            </a:r>
            <a:r>
              <a:rPr lang="vi-VN" sz="1800"/>
              <a:t>àu của </a:t>
            </a:r>
            <a:endParaRPr lang="en-US" sz="1800"/>
          </a:p>
          <a:p>
            <a:pPr algn="ctr">
              <a:lnSpc>
                <a:spcPct val="150000"/>
              </a:lnSpc>
            </a:pPr>
            <a:r>
              <a:rPr lang="vi-VN" sz="1800"/>
              <a:t>mặt trời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6" name="Rounded Rectangle 185"/>
          <p:cNvSpPr/>
          <p:nvPr/>
        </p:nvSpPr>
        <p:spPr>
          <a:xfrm>
            <a:off x="3597810" y="2001978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H</a:t>
            </a:r>
            <a:r>
              <a:rPr lang="vi-VN" sz="1800"/>
              <a:t>ình dáng của cầu vồng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88" name="Rounded Rectangle 187"/>
          <p:cNvSpPr/>
          <p:nvPr/>
        </p:nvSpPr>
        <p:spPr>
          <a:xfrm>
            <a:off x="6354231" y="1978607"/>
            <a:ext cx="1919714" cy="998392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Â</a:t>
            </a:r>
            <a:r>
              <a:rPr lang="vi-VN" sz="1800"/>
              <a:t>m thanh trong giờ ra chơi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4" name="Rounded Rectangle 163"/>
          <p:cNvSpPr/>
          <p:nvPr/>
        </p:nvSpPr>
        <p:spPr>
          <a:xfrm>
            <a:off x="589548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>
                <a:solidFill>
                  <a:schemeClr val="tx1"/>
                </a:solidFill>
              </a:rPr>
              <a:t>vàng, cam, đỏ, hồng,...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5" name="Rounded Rectangle 164"/>
          <p:cNvSpPr/>
          <p:nvPr/>
        </p:nvSpPr>
        <p:spPr>
          <a:xfrm>
            <a:off x="3302444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1800"/>
              <a:t>cong, cong cong,</a:t>
            </a:r>
            <a:r>
              <a:rPr lang="en-US" sz="1800"/>
              <a:t> uốn lượn</a:t>
            </a:r>
            <a:r>
              <a:rPr lang="vi-VN" sz="1800"/>
              <a:t>...</a:t>
            </a:r>
            <a:endParaRPr lang="en-US" sz="1800">
              <a:solidFill>
                <a:schemeClr val="tx1"/>
              </a:solidFill>
            </a:endParaRPr>
          </a:p>
        </p:txBody>
      </p:sp>
      <p:sp>
        <p:nvSpPr>
          <p:cNvPr id="166" name="Rounded Rectangle 165"/>
          <p:cNvSpPr/>
          <p:nvPr/>
        </p:nvSpPr>
        <p:spPr>
          <a:xfrm>
            <a:off x="6058865" y="3299103"/>
            <a:ext cx="2536835" cy="1331674"/>
          </a:xfrm>
          <a:prstGeom prst="roundRect">
            <a:avLst/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800"/>
              <a:t>ồn ào, ồn, ầm ĩ, xôn xao,...</a:t>
            </a:r>
            <a:endParaRPr lang="en-US" sz="1800">
              <a:solidFill>
                <a:schemeClr val="tx1"/>
              </a:solidFill>
            </a:endParaRPr>
          </a:p>
        </p:txBody>
      </p:sp>
      <p:cxnSp>
        <p:nvCxnSpPr>
          <p:cNvPr id="167" name="Straight Arrow Connector 166"/>
          <p:cNvCxnSpPr/>
          <p:nvPr/>
        </p:nvCxnSpPr>
        <p:spPr>
          <a:xfrm>
            <a:off x="4557666" y="2976999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Arrow Connector 167"/>
          <p:cNvCxnSpPr/>
          <p:nvPr/>
        </p:nvCxnSpPr>
        <p:spPr>
          <a:xfrm>
            <a:off x="1838707" y="3018850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Arrow Connector 168"/>
          <p:cNvCxnSpPr/>
          <p:nvPr/>
        </p:nvCxnSpPr>
        <p:spPr>
          <a:xfrm>
            <a:off x="7383203" y="3008381"/>
            <a:ext cx="1" cy="269129"/>
          </a:xfrm>
          <a:prstGeom prst="straightConnector1">
            <a:avLst/>
          </a:prstGeom>
          <a:ln w="38100">
            <a:solidFill>
              <a:schemeClr val="tx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31" name="Google Shape;1531;p37"/>
          <p:cNvGrpSpPr/>
          <p:nvPr/>
        </p:nvGrpSpPr>
        <p:grpSpPr>
          <a:xfrm rot="-703236">
            <a:off x="143271" y="4011390"/>
            <a:ext cx="894448" cy="876297"/>
            <a:chOff x="4961725" y="379850"/>
            <a:chExt cx="1031200" cy="1010275"/>
          </a:xfrm>
        </p:grpSpPr>
        <p:sp>
          <p:nvSpPr>
            <p:cNvPr id="1532" name="Google Shape;1532;p37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7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7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7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7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7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7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7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7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7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7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7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7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7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7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7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7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7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7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7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7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7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7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7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7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7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7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7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7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7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7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7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7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7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7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7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7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7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7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7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69896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5" grpId="0" animBg="1"/>
      <p:bldP spid="16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9" name="Google Shape;2669;p47"/>
          <p:cNvSpPr/>
          <p:nvPr/>
        </p:nvSpPr>
        <p:spPr>
          <a:xfrm>
            <a:off x="892155" y="3671666"/>
            <a:ext cx="711987" cy="390903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70" name="Google Shape;2670;p47"/>
          <p:cNvSpPr/>
          <p:nvPr/>
        </p:nvSpPr>
        <p:spPr>
          <a:xfrm rot="-9900343">
            <a:off x="3977861" y="1151689"/>
            <a:ext cx="1030612" cy="962409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264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72" name="Google Shape;2672;p47"/>
          <p:cNvSpPr txBox="1">
            <a:spLocks noGrp="1"/>
          </p:cNvSpPr>
          <p:nvPr>
            <p:ph type="title" idx="2"/>
          </p:nvPr>
        </p:nvSpPr>
        <p:spPr>
          <a:xfrm>
            <a:off x="3890917" y="1211994"/>
            <a:ext cx="1204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+mj-lt"/>
              </a:rPr>
              <a:t>02</a:t>
            </a:r>
            <a:endParaRPr b="1">
              <a:latin typeface="+mj-lt"/>
            </a:endParaRPr>
          </a:p>
        </p:txBody>
      </p:sp>
      <p:sp>
        <p:nvSpPr>
          <p:cNvPr id="2673" name="Google Shape;2673;p4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74" name="Google Shape;2674;p4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75" name="Google Shape;2675;p4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83" name="Google Shape;2683;p4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91" name="Google Shape;2691;p47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94" name="Google Shape;2694;p47"/>
          <p:cNvSpPr/>
          <p:nvPr/>
        </p:nvSpPr>
        <p:spPr>
          <a:xfrm>
            <a:off x="399987" y="2232812"/>
            <a:ext cx="712042" cy="384723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sp>
        <p:nvSpPr>
          <p:cNvPr id="2695" name="Google Shape;2695;p47"/>
          <p:cNvSpPr/>
          <p:nvPr/>
        </p:nvSpPr>
        <p:spPr>
          <a:xfrm>
            <a:off x="6702374" y="3352722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+mj-lt"/>
            </a:endParaRPr>
          </a:p>
        </p:txBody>
      </p:sp>
      <p:grpSp>
        <p:nvGrpSpPr>
          <p:cNvPr id="2696" name="Google Shape;2696;p47"/>
          <p:cNvGrpSpPr/>
          <p:nvPr/>
        </p:nvGrpSpPr>
        <p:grpSpPr>
          <a:xfrm>
            <a:off x="279181" y="4118752"/>
            <a:ext cx="764197" cy="618868"/>
            <a:chOff x="11012875" y="132313"/>
            <a:chExt cx="1119375" cy="906500"/>
          </a:xfrm>
        </p:grpSpPr>
        <p:sp>
          <p:nvSpPr>
            <p:cNvPr id="2697" name="Google Shape;2697;p4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698" name="Google Shape;2698;p4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699" name="Google Shape;2699;p4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0" name="Google Shape;2700;p4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1" name="Google Shape;2701;p4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2" name="Google Shape;2702;p4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3" name="Google Shape;2703;p4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4" name="Google Shape;2704;p4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5" name="Google Shape;2705;p4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6" name="Google Shape;2706;p4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7" name="Google Shape;2707;p4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8" name="Google Shape;2708;p4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09" name="Google Shape;2709;p4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0" name="Google Shape;2710;p4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1" name="Google Shape;2711;p4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2" name="Google Shape;2712;p4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3" name="Google Shape;2713;p4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4" name="Google Shape;2714;p4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5" name="Google Shape;2715;p4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6" name="Google Shape;2716;p4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7" name="Google Shape;2717;p4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8" name="Google Shape;2718;p4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19" name="Google Shape;2719;p4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0" name="Google Shape;2720;p4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1" name="Google Shape;2721;p4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2" name="Google Shape;2722;p4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3" name="Google Shape;2723;p4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4" name="Google Shape;2724;p4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5" name="Google Shape;2725;p4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6" name="Google Shape;2726;p4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7" name="Google Shape;2727;p4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8" name="Google Shape;2728;p4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29" name="Google Shape;2729;p4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0" name="Google Shape;2730;p4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1" name="Google Shape;2731;p4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2" name="Google Shape;2732;p4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3" name="Google Shape;2733;p4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4" name="Google Shape;2734;p4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5" name="Google Shape;2735;p4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6" name="Google Shape;2736;p4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7" name="Google Shape;2737;p4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8" name="Google Shape;2738;p4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39" name="Google Shape;2739;p4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0" name="Google Shape;2740;p4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1" name="Google Shape;2741;p4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2" name="Google Shape;2742;p4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3" name="Google Shape;2743;p4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4" name="Google Shape;2744;p4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5" name="Google Shape;2745;p4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6" name="Google Shape;2746;p4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7" name="Google Shape;2747;p4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8" name="Google Shape;2748;p4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49" name="Google Shape;2749;p4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0" name="Google Shape;2750;p4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1" name="Google Shape;2751;p4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2" name="Google Shape;2752;p4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3" name="Google Shape;2753;p4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4" name="Google Shape;2754;p4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5" name="Google Shape;2755;p4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6" name="Google Shape;2756;p4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grpSp>
        <p:nvGrpSpPr>
          <p:cNvPr id="2757" name="Google Shape;2757;p47"/>
          <p:cNvGrpSpPr/>
          <p:nvPr/>
        </p:nvGrpSpPr>
        <p:grpSpPr>
          <a:xfrm rot="545914">
            <a:off x="8181367" y="233660"/>
            <a:ext cx="667044" cy="667382"/>
            <a:chOff x="3856975" y="1542575"/>
            <a:chExt cx="940125" cy="940600"/>
          </a:xfrm>
        </p:grpSpPr>
        <p:sp>
          <p:nvSpPr>
            <p:cNvPr id="2758" name="Google Shape;2758;p47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59" name="Google Shape;2759;p47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0" name="Google Shape;2760;p47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1" name="Google Shape;2761;p47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2" name="Google Shape;2762;p47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3" name="Google Shape;2763;p47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4" name="Google Shape;2764;p47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5" name="Google Shape;2765;p47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6" name="Google Shape;2766;p47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7" name="Google Shape;2767;p47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8" name="Google Shape;2768;p47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69" name="Google Shape;2769;p47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0" name="Google Shape;2770;p47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1" name="Google Shape;2771;p47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2" name="Google Shape;2772;p47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3" name="Google Shape;2773;p47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4" name="Google Shape;2774;p47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5" name="Google Shape;2775;p47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6" name="Google Shape;2776;p47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7" name="Google Shape;2777;p47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8" name="Google Shape;2778;p47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79" name="Google Shape;2779;p47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0" name="Google Shape;2780;p47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1" name="Google Shape;2781;p47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2" name="Google Shape;2782;p47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3" name="Google Shape;2783;p47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4" name="Google Shape;2784;p47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5" name="Google Shape;2785;p47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6" name="Google Shape;2786;p47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7" name="Google Shape;2787;p47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8" name="Google Shape;2788;p47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89" name="Google Shape;2789;p47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0" name="Google Shape;2790;p47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1" name="Google Shape;2791;p47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2" name="Google Shape;2792;p47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3" name="Google Shape;2793;p47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4" name="Google Shape;2794;p47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5" name="Google Shape;2795;p47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6" name="Google Shape;2796;p47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7" name="Google Shape;2797;p47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8" name="Google Shape;2798;p47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799" name="Google Shape;2799;p47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0" name="Google Shape;2800;p47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1" name="Google Shape;2801;p47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2" name="Google Shape;2802;p47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3" name="Google Shape;2803;p47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4" name="Google Shape;2804;p47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5" name="Google Shape;2805;p47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  <p:sp>
          <p:nvSpPr>
            <p:cNvPr id="2806" name="Google Shape;2806;p47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atin typeface="+mj-lt"/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803955" y="2182928"/>
            <a:ext cx="7692702" cy="18249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4000" b="1">
                <a:solidFill>
                  <a:schemeClr val="accent4"/>
                </a:solidFill>
                <a:latin typeface="+mn-lt"/>
                <a:ea typeface="Pacifico"/>
                <a:cs typeface="Pacifico"/>
                <a:sym typeface="Pacifico"/>
              </a:rPr>
              <a:t>TÌM CÁC TỪ CHỈ ĐẶC ĐIỂM VÀ </a:t>
            </a:r>
            <a:r>
              <a:rPr lang="vi-VN" sz="4000" b="1">
                <a:solidFill>
                  <a:schemeClr val="tx2"/>
                </a:solidFill>
                <a:latin typeface="+mn-lt"/>
                <a:ea typeface="Pacifico"/>
                <a:cs typeface="Pacifico"/>
                <a:sym typeface="Pacifico"/>
              </a:rPr>
              <a:t>XẾP VÀO NHÓM THÍCH HỢP.</a:t>
            </a:r>
            <a:endParaRPr lang="en-US" sz="4000" b="1">
              <a:solidFill>
                <a:schemeClr val="tx2"/>
              </a:solidFill>
              <a:latin typeface="+mn-lt"/>
              <a:ea typeface="Pacifico"/>
              <a:cs typeface="Pacifico"/>
              <a:sym typeface="Pacific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236</TotalTime>
  <Words>962</Words>
  <Application>Microsoft Office PowerPoint</Application>
  <PresentationFormat>On-screen Show (16:9)</PresentationFormat>
  <Paragraphs>117</Paragraphs>
  <Slides>21</Slides>
  <Notes>21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8" baseType="lpstr">
      <vt:lpstr>Arial</vt:lpstr>
      <vt:lpstr>Symbol</vt:lpstr>
      <vt:lpstr>Pacifico</vt:lpstr>
      <vt:lpstr>Roboto Condensed Light</vt:lpstr>
      <vt:lpstr>Baloo 2</vt:lpstr>
      <vt:lpstr>Times New Roman</vt:lpstr>
      <vt:lpstr>Cute Emojis Pack for Students by Slidesgo</vt:lpstr>
      <vt:lpstr>PowerPoint Presentation</vt:lpstr>
      <vt:lpstr>PowerPoint Presentation</vt:lpstr>
      <vt:lpstr>PowerPoint Presentation</vt:lpstr>
      <vt:lpstr>01</vt:lpstr>
      <vt:lpstr>TÌM TỪ CHỈ ĐẶC ĐIỂM THEO YÊU CẦU</vt:lpstr>
      <vt:lpstr>PowerPoint Presentation</vt:lpstr>
      <vt:lpstr>PowerPoint Presentation</vt:lpstr>
      <vt:lpstr>PowerPoint Presentation</vt:lpstr>
      <vt:lpstr>02</vt:lpstr>
      <vt:lpstr>PowerPoint Presentation</vt:lpstr>
      <vt:lpstr>PowerPoint Presentation</vt:lpstr>
      <vt:lpstr>PowerPoint Presentation</vt:lpstr>
      <vt:lpstr>PowerPoint Presentation</vt:lpstr>
      <vt:lpstr>GHI NHỚ </vt:lpstr>
      <vt:lpstr>03</vt:lpstr>
      <vt:lpstr>PowerPoint Presentation</vt:lpstr>
      <vt:lpstr>PowerPoint Presentation</vt:lpstr>
      <vt:lpstr>CHƠI TRÒ CHƠI  ĐOÁN ĐỒ VẬT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Cute Emojis Pack for Students</dc:title>
  <dc:creator>FPT SHOP</dc:creator>
  <cp:lastModifiedBy>FPT SHOP</cp:lastModifiedBy>
  <cp:revision>18</cp:revision>
  <dcterms:modified xsi:type="dcterms:W3CDTF">2025-11-22T08:58:24Z</dcterms:modified>
</cp:coreProperties>
</file>